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66" r:id="rId3"/>
    <p:sldId id="295" r:id="rId4"/>
    <p:sldId id="321" r:id="rId5"/>
    <p:sldId id="323" r:id="rId6"/>
    <p:sldId id="346" r:id="rId7"/>
    <p:sldId id="347" r:id="rId8"/>
    <p:sldId id="348" r:id="rId9"/>
    <p:sldId id="349" r:id="rId10"/>
    <p:sldId id="328" r:id="rId11"/>
    <p:sldId id="350" r:id="rId12"/>
    <p:sldId id="351" r:id="rId13"/>
    <p:sldId id="352" r:id="rId14"/>
    <p:sldId id="353" r:id="rId15"/>
    <p:sldId id="354" r:id="rId16"/>
    <p:sldId id="334" r:id="rId17"/>
    <p:sldId id="355" r:id="rId18"/>
    <p:sldId id="356" r:id="rId19"/>
    <p:sldId id="357" r:id="rId20"/>
    <p:sldId id="358" r:id="rId21"/>
    <p:sldId id="359" r:id="rId22"/>
    <p:sldId id="340" r:id="rId23"/>
    <p:sldId id="360" r:id="rId24"/>
    <p:sldId id="361" r:id="rId25"/>
    <p:sldId id="363" r:id="rId26"/>
    <p:sldId id="364" r:id="rId27"/>
    <p:sldId id="362" r:id="rId28"/>
    <p:sldId id="294" r:id="rId29"/>
    <p:sldId id="365"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78C"/>
    <a:srgbClr val="0374AF"/>
    <a:srgbClr val="03A6AF"/>
    <a:srgbClr val="18D2A6"/>
    <a:srgbClr val="1983B7"/>
    <a:srgbClr val="14B28B"/>
    <a:srgbClr val="01ACBE"/>
    <a:srgbClr val="0170C1"/>
    <a:srgbClr val="EB5145"/>
    <a:srgbClr val="EB53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270" autoAdjust="0"/>
    <p:restoredTop sz="94660"/>
  </p:normalViewPr>
  <p:slideViewPr>
    <p:cSldViewPr snapToGrid="0" showGuides="1">
      <p:cViewPr>
        <p:scale>
          <a:sx n="50" d="100"/>
          <a:sy n="50" d="100"/>
        </p:scale>
        <p:origin x="-498" y="-1560"/>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2019/7/10</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371449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894820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4009967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19947861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8985566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7614464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2179820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153293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2403853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451791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922043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9271994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3858075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8722677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9842982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11416340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116814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324566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498039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4033585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236681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492279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20"/>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16" indent="0" algn="ctr">
              <a:buNone/>
              <a:defRPr>
                <a:solidFill>
                  <a:schemeClr val="tx1">
                    <a:tint val="75000"/>
                  </a:schemeClr>
                </a:solidFill>
              </a:defRPr>
            </a:lvl2pPr>
            <a:lvl3pPr marL="1088433" indent="0" algn="ctr">
              <a:buNone/>
              <a:defRPr>
                <a:solidFill>
                  <a:schemeClr val="tx1">
                    <a:tint val="75000"/>
                  </a:schemeClr>
                </a:solidFill>
              </a:defRPr>
            </a:lvl3pPr>
            <a:lvl4pPr marL="1632649" indent="0" algn="ctr">
              <a:buNone/>
              <a:defRPr>
                <a:solidFill>
                  <a:schemeClr val="tx1">
                    <a:tint val="75000"/>
                  </a:schemeClr>
                </a:solidFill>
              </a:defRPr>
            </a:lvl4pPr>
            <a:lvl5pPr marL="2176864" indent="0" algn="ctr">
              <a:buNone/>
              <a:defRPr>
                <a:solidFill>
                  <a:schemeClr val="tx1">
                    <a:tint val="75000"/>
                  </a:schemeClr>
                </a:solidFill>
              </a:defRPr>
            </a:lvl5pPr>
            <a:lvl6pPr marL="2721079" indent="0" algn="ctr">
              <a:buNone/>
              <a:defRPr>
                <a:solidFill>
                  <a:schemeClr val="tx1">
                    <a:tint val="75000"/>
                  </a:schemeClr>
                </a:solidFill>
              </a:defRPr>
            </a:lvl6pPr>
            <a:lvl7pPr marL="3265296" indent="0" algn="ctr">
              <a:buNone/>
              <a:defRPr>
                <a:solidFill>
                  <a:schemeClr val="tx1">
                    <a:tint val="75000"/>
                  </a:schemeClr>
                </a:solidFill>
              </a:defRPr>
            </a:lvl7pPr>
            <a:lvl8pPr marL="3809512" indent="0" algn="ctr">
              <a:buNone/>
              <a:defRPr>
                <a:solidFill>
                  <a:schemeClr val="tx1">
                    <a:tint val="75000"/>
                  </a:schemeClr>
                </a:solidFill>
              </a:defRPr>
            </a:lvl8pPr>
            <a:lvl9pPr marL="435372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10168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604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60"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60" y="2907388"/>
            <a:ext cx="10361851" cy="1500534"/>
          </a:xfrm>
        </p:spPr>
        <p:txBody>
          <a:bodyPr anchor="b"/>
          <a:lstStyle>
            <a:lvl1pPr marL="0" indent="0">
              <a:buNone/>
              <a:defRPr sz="2400">
                <a:solidFill>
                  <a:schemeClr val="tx1">
                    <a:tint val="75000"/>
                  </a:schemeClr>
                </a:solidFill>
              </a:defRPr>
            </a:lvl1pPr>
            <a:lvl2pPr marL="544216" indent="0">
              <a:buNone/>
              <a:defRPr sz="2100">
                <a:solidFill>
                  <a:schemeClr val="tx1">
                    <a:tint val="75000"/>
                  </a:schemeClr>
                </a:solidFill>
              </a:defRPr>
            </a:lvl2pPr>
            <a:lvl3pPr marL="1088433" indent="0">
              <a:buNone/>
              <a:defRPr sz="1900">
                <a:solidFill>
                  <a:schemeClr val="tx1">
                    <a:tint val="75000"/>
                  </a:schemeClr>
                </a:solidFill>
              </a:defRPr>
            </a:lvl3pPr>
            <a:lvl4pPr marL="1632649" indent="0">
              <a:buNone/>
              <a:defRPr sz="1700">
                <a:solidFill>
                  <a:schemeClr val="tx1">
                    <a:tint val="75000"/>
                  </a:schemeClr>
                </a:solidFill>
              </a:defRPr>
            </a:lvl4pPr>
            <a:lvl5pPr marL="2176864" indent="0">
              <a:buNone/>
              <a:defRPr sz="1700">
                <a:solidFill>
                  <a:schemeClr val="tx1">
                    <a:tint val="75000"/>
                  </a:schemeClr>
                </a:solidFill>
              </a:defRPr>
            </a:lvl5pPr>
            <a:lvl6pPr marL="2721079" indent="0">
              <a:buNone/>
              <a:defRPr sz="1700">
                <a:solidFill>
                  <a:schemeClr val="tx1">
                    <a:tint val="75000"/>
                  </a:schemeClr>
                </a:solidFill>
              </a:defRPr>
            </a:lvl6pPr>
            <a:lvl7pPr marL="3265296" indent="0">
              <a:buNone/>
              <a:defRPr sz="1700">
                <a:solidFill>
                  <a:schemeClr val="tx1">
                    <a:tint val="75000"/>
                  </a:schemeClr>
                </a:solidFill>
              </a:defRPr>
            </a:lvl7pPr>
            <a:lvl8pPr marL="3809512" indent="0">
              <a:buNone/>
              <a:defRPr sz="1700">
                <a:solidFill>
                  <a:schemeClr val="tx1">
                    <a:tint val="75000"/>
                  </a:schemeClr>
                </a:solidFill>
              </a:defRPr>
            </a:lvl8pPr>
            <a:lvl9pPr marL="4353728"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5166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2" y="1600572"/>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2"/>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2751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16" indent="0">
              <a:buNone/>
              <a:defRPr sz="2400" b="1"/>
            </a:lvl2pPr>
            <a:lvl3pPr marL="1088433" indent="0">
              <a:buNone/>
              <a:defRPr sz="2100" b="1"/>
            </a:lvl3pPr>
            <a:lvl4pPr marL="1632649" indent="0">
              <a:buNone/>
              <a:defRPr sz="1900" b="1"/>
            </a:lvl4pPr>
            <a:lvl5pPr marL="2176864" indent="0">
              <a:buNone/>
              <a:defRPr sz="1900" b="1"/>
            </a:lvl5pPr>
            <a:lvl6pPr marL="2721079" indent="0">
              <a:buNone/>
              <a:defRPr sz="1900" b="1"/>
            </a:lvl6pPr>
            <a:lvl7pPr marL="3265296" indent="0">
              <a:buNone/>
              <a:defRPr sz="1900" b="1"/>
            </a:lvl7pPr>
            <a:lvl8pPr marL="3809512" indent="0">
              <a:buNone/>
              <a:defRPr sz="1900" b="1"/>
            </a:lvl8pPr>
            <a:lvl9pPr marL="4353728"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80"/>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16" indent="0">
              <a:buNone/>
              <a:defRPr sz="2400" b="1"/>
            </a:lvl2pPr>
            <a:lvl3pPr marL="1088433" indent="0">
              <a:buNone/>
              <a:defRPr sz="2100" b="1"/>
            </a:lvl3pPr>
            <a:lvl4pPr marL="1632649" indent="0">
              <a:buNone/>
              <a:defRPr sz="1900" b="1"/>
            </a:lvl4pPr>
            <a:lvl5pPr marL="2176864" indent="0">
              <a:buNone/>
              <a:defRPr sz="1900" b="1"/>
            </a:lvl5pPr>
            <a:lvl6pPr marL="2721079" indent="0">
              <a:buNone/>
              <a:defRPr sz="1900" b="1"/>
            </a:lvl6pPr>
            <a:lvl7pPr marL="3265296" indent="0">
              <a:buNone/>
              <a:defRPr sz="1900" b="1"/>
            </a:lvl7pPr>
            <a:lvl8pPr marL="3809512" indent="0">
              <a:buNone/>
              <a:defRPr sz="1900" b="1"/>
            </a:lvl8pPr>
            <a:lvl9pPr marL="4353728"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80"/>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66660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722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35140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5"/>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4"/>
            <a:ext cx="4010562" cy="4692149"/>
          </a:xfrm>
        </p:spPr>
        <p:txBody>
          <a:bodyPr/>
          <a:lstStyle>
            <a:lvl1pPr marL="0" indent="0">
              <a:buNone/>
              <a:defRPr sz="1700"/>
            </a:lvl1pPr>
            <a:lvl2pPr marL="544216" indent="0">
              <a:buNone/>
              <a:defRPr sz="1400"/>
            </a:lvl2pPr>
            <a:lvl3pPr marL="1088433" indent="0">
              <a:buNone/>
              <a:defRPr sz="1200"/>
            </a:lvl3pPr>
            <a:lvl4pPr marL="1632649" indent="0">
              <a:buNone/>
              <a:defRPr sz="1100"/>
            </a:lvl4pPr>
            <a:lvl5pPr marL="2176864" indent="0">
              <a:buNone/>
              <a:defRPr sz="1100"/>
            </a:lvl5pPr>
            <a:lvl6pPr marL="2721079" indent="0">
              <a:buNone/>
              <a:defRPr sz="1100"/>
            </a:lvl6pPr>
            <a:lvl7pPr marL="3265296" indent="0">
              <a:buNone/>
              <a:defRPr sz="1100"/>
            </a:lvl7pPr>
            <a:lvl8pPr marL="3809512" indent="0">
              <a:buNone/>
              <a:defRPr sz="1100"/>
            </a:lvl8pPr>
            <a:lvl9pPr marL="4353728"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382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3"/>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8"/>
            <a:ext cx="7314248" cy="4115753"/>
          </a:xfrm>
        </p:spPr>
        <p:txBody>
          <a:bodyPr/>
          <a:lstStyle>
            <a:lvl1pPr marL="0" indent="0">
              <a:buNone/>
              <a:defRPr sz="3800"/>
            </a:lvl1pPr>
            <a:lvl2pPr marL="544216" indent="0">
              <a:buNone/>
              <a:defRPr sz="3300"/>
            </a:lvl2pPr>
            <a:lvl3pPr marL="1088433" indent="0">
              <a:buNone/>
              <a:defRPr sz="2900"/>
            </a:lvl3pPr>
            <a:lvl4pPr marL="1632649" indent="0">
              <a:buNone/>
              <a:defRPr sz="2400"/>
            </a:lvl4pPr>
            <a:lvl5pPr marL="2176864" indent="0">
              <a:buNone/>
              <a:defRPr sz="2400"/>
            </a:lvl5pPr>
            <a:lvl6pPr marL="2721079" indent="0">
              <a:buNone/>
              <a:defRPr sz="2400"/>
            </a:lvl6pPr>
            <a:lvl7pPr marL="3265296" indent="0">
              <a:buNone/>
              <a:defRPr sz="2400"/>
            </a:lvl7pPr>
            <a:lvl8pPr marL="3809512" indent="0">
              <a:buNone/>
              <a:defRPr sz="2400"/>
            </a:lvl8pPr>
            <a:lvl9pPr marL="4353728"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16" indent="0">
              <a:buNone/>
              <a:defRPr sz="1400"/>
            </a:lvl2pPr>
            <a:lvl3pPr marL="1088433" indent="0">
              <a:buNone/>
              <a:defRPr sz="1200"/>
            </a:lvl3pPr>
            <a:lvl4pPr marL="1632649" indent="0">
              <a:buNone/>
              <a:defRPr sz="1100"/>
            </a:lvl4pPr>
            <a:lvl5pPr marL="2176864" indent="0">
              <a:buNone/>
              <a:defRPr sz="1100"/>
            </a:lvl5pPr>
            <a:lvl6pPr marL="2721079" indent="0">
              <a:buNone/>
              <a:defRPr sz="1100"/>
            </a:lvl6pPr>
            <a:lvl7pPr marL="3265296" indent="0">
              <a:buNone/>
              <a:defRPr sz="1100"/>
            </a:lvl7pPr>
            <a:lvl8pPr marL="3809512" indent="0">
              <a:buNone/>
              <a:defRPr sz="1100"/>
            </a:lvl8pPr>
            <a:lvl9pPr marL="4353728"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3331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22782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2"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46521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11" name="矩形 10"/>
          <p:cNvSpPr/>
          <p:nvPr userDrawn="1"/>
        </p:nvSpPr>
        <p:spPr>
          <a:xfrm>
            <a:off x="8763378" y="64501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2019/7/10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2019/7/10</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30" tIns="54416" rIns="108830" bIns="5441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2"/>
            <a:ext cx="10971372" cy="4527011"/>
          </a:xfrm>
          <a:prstGeom prst="rect">
            <a:avLst/>
          </a:prstGeom>
        </p:spPr>
        <p:txBody>
          <a:bodyPr vert="horz" lIns="108830" tIns="54416" rIns="108830" bIns="5441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30" tIns="54416" rIns="108830" bIns="54416" rtlCol="0" anchor="ctr"/>
          <a:lstStyle>
            <a:lvl1pPr algn="l">
              <a:defRPr sz="1400">
                <a:solidFill>
                  <a:schemeClr val="tx1">
                    <a:tint val="75000"/>
                  </a:schemeClr>
                </a:solidFill>
              </a:defRPr>
            </a:lvl1pPr>
          </a:lstStyle>
          <a:p>
            <a:pPr defTabSz="1088433"/>
            <a:fld id="{530820CF-B880-4189-942D-D702A7CBA730}" type="datetimeFigureOut">
              <a:rPr lang="zh-CN" altLang="en-US" smtClean="0">
                <a:solidFill>
                  <a:prstClr val="black">
                    <a:tint val="75000"/>
                  </a:prstClr>
                </a:solidFill>
              </a:rPr>
              <a:pPr defTabSz="1088433"/>
              <a:t>2019/7/10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30" tIns="54416" rIns="108830" bIns="54416" rtlCol="0" anchor="ctr"/>
          <a:lstStyle>
            <a:lvl1pPr algn="ctr">
              <a:defRPr sz="1400">
                <a:solidFill>
                  <a:schemeClr val="tx1">
                    <a:tint val="75000"/>
                  </a:schemeClr>
                </a:solidFill>
              </a:defRPr>
            </a:lvl1pPr>
          </a:lstStyle>
          <a:p>
            <a:pPr defTabSz="1088433"/>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30" tIns="54416" rIns="108830" bIns="54416" rtlCol="0" anchor="ctr"/>
          <a:lstStyle>
            <a:lvl1pPr algn="r">
              <a:defRPr sz="1400">
                <a:solidFill>
                  <a:schemeClr val="tx1">
                    <a:tint val="75000"/>
                  </a:schemeClr>
                </a:solidFill>
              </a:defRPr>
            </a:lvl1pPr>
          </a:lstStyle>
          <a:p>
            <a:pPr defTabSz="1088433"/>
            <a:fld id="{0C913308-F349-4B6D-A68A-DD1791B4A57B}" type="slidenum">
              <a:rPr lang="zh-CN" altLang="en-US" smtClean="0">
                <a:solidFill>
                  <a:prstClr val="black">
                    <a:tint val="75000"/>
                  </a:prstClr>
                </a:solidFill>
              </a:rPr>
              <a:pPr defTabSz="1088433"/>
              <a:t>‹#›</a:t>
            </a:fld>
            <a:endParaRPr lang="zh-CN" altLang="en-US">
              <a:solidFill>
                <a:prstClr val="black">
                  <a:tint val="75000"/>
                </a:prstClr>
              </a:solidFill>
            </a:endParaRPr>
          </a:p>
        </p:txBody>
      </p:sp>
    </p:spTree>
    <p:extLst>
      <p:ext uri="{BB962C8B-B14F-4D97-AF65-F5344CB8AC3E}">
        <p14:creationId xmlns:p14="http://schemas.microsoft.com/office/powerpoint/2010/main" val="155761462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433" rtl="0" eaLnBrk="1" latinLnBrk="0" hangingPunct="1">
        <a:spcBef>
          <a:spcPct val="0"/>
        </a:spcBef>
        <a:buNone/>
        <a:defRPr sz="5200" kern="1200">
          <a:solidFill>
            <a:schemeClr val="tx1"/>
          </a:solidFill>
          <a:latin typeface="+mj-lt"/>
          <a:ea typeface="+mj-ea"/>
          <a:cs typeface="+mj-cs"/>
        </a:defRPr>
      </a:lvl1pPr>
    </p:titleStyle>
    <p:bodyStyle>
      <a:lvl1pPr marL="408162" indent="-408162" algn="l" defTabSz="1088433"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352" indent="-340135" algn="l" defTabSz="1088433"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540" indent="-272108" algn="l" defTabSz="1088433"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757"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8972"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188"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405"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621"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5836" indent="-272108" algn="l" defTabSz="1088433"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433" rtl="0" eaLnBrk="1" latinLnBrk="0" hangingPunct="1">
        <a:defRPr sz="2100" kern="1200">
          <a:solidFill>
            <a:schemeClr val="tx1"/>
          </a:solidFill>
          <a:latin typeface="+mn-lt"/>
          <a:ea typeface="+mn-ea"/>
          <a:cs typeface="+mn-cs"/>
        </a:defRPr>
      </a:lvl1pPr>
      <a:lvl2pPr marL="544216" algn="l" defTabSz="1088433" rtl="0" eaLnBrk="1" latinLnBrk="0" hangingPunct="1">
        <a:defRPr sz="2100" kern="1200">
          <a:solidFill>
            <a:schemeClr val="tx1"/>
          </a:solidFill>
          <a:latin typeface="+mn-lt"/>
          <a:ea typeface="+mn-ea"/>
          <a:cs typeface="+mn-cs"/>
        </a:defRPr>
      </a:lvl2pPr>
      <a:lvl3pPr marL="1088433" algn="l" defTabSz="1088433" rtl="0" eaLnBrk="1" latinLnBrk="0" hangingPunct="1">
        <a:defRPr sz="2100" kern="1200">
          <a:solidFill>
            <a:schemeClr val="tx1"/>
          </a:solidFill>
          <a:latin typeface="+mn-lt"/>
          <a:ea typeface="+mn-ea"/>
          <a:cs typeface="+mn-cs"/>
        </a:defRPr>
      </a:lvl3pPr>
      <a:lvl4pPr marL="1632649" algn="l" defTabSz="1088433" rtl="0" eaLnBrk="1" latinLnBrk="0" hangingPunct="1">
        <a:defRPr sz="2100" kern="1200">
          <a:solidFill>
            <a:schemeClr val="tx1"/>
          </a:solidFill>
          <a:latin typeface="+mn-lt"/>
          <a:ea typeface="+mn-ea"/>
          <a:cs typeface="+mn-cs"/>
        </a:defRPr>
      </a:lvl4pPr>
      <a:lvl5pPr marL="2176864" algn="l" defTabSz="1088433" rtl="0" eaLnBrk="1" latinLnBrk="0" hangingPunct="1">
        <a:defRPr sz="2100" kern="1200">
          <a:solidFill>
            <a:schemeClr val="tx1"/>
          </a:solidFill>
          <a:latin typeface="+mn-lt"/>
          <a:ea typeface="+mn-ea"/>
          <a:cs typeface="+mn-cs"/>
        </a:defRPr>
      </a:lvl5pPr>
      <a:lvl6pPr marL="2721079" algn="l" defTabSz="1088433" rtl="0" eaLnBrk="1" latinLnBrk="0" hangingPunct="1">
        <a:defRPr sz="2100" kern="1200">
          <a:solidFill>
            <a:schemeClr val="tx1"/>
          </a:solidFill>
          <a:latin typeface="+mn-lt"/>
          <a:ea typeface="+mn-ea"/>
          <a:cs typeface="+mn-cs"/>
        </a:defRPr>
      </a:lvl6pPr>
      <a:lvl7pPr marL="3265296" algn="l" defTabSz="1088433" rtl="0" eaLnBrk="1" latinLnBrk="0" hangingPunct="1">
        <a:defRPr sz="2100" kern="1200">
          <a:solidFill>
            <a:schemeClr val="tx1"/>
          </a:solidFill>
          <a:latin typeface="+mn-lt"/>
          <a:ea typeface="+mn-ea"/>
          <a:cs typeface="+mn-cs"/>
        </a:defRPr>
      </a:lvl7pPr>
      <a:lvl8pPr marL="3809512" algn="l" defTabSz="1088433" rtl="0" eaLnBrk="1" latinLnBrk="0" hangingPunct="1">
        <a:defRPr sz="2100" kern="1200">
          <a:solidFill>
            <a:schemeClr val="tx1"/>
          </a:solidFill>
          <a:latin typeface="+mn-lt"/>
          <a:ea typeface="+mn-ea"/>
          <a:cs typeface="+mn-cs"/>
        </a:defRPr>
      </a:lvl8pPr>
      <a:lvl9pPr marL="4353728" algn="l" defTabSz="1088433"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6.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5"/>
          <p:cNvSpPr/>
          <p:nvPr/>
        </p:nvSpPr>
        <p:spPr>
          <a:xfrm rot="407865" flipH="1" flipV="1">
            <a:off x="-7278527" y="282707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5"/>
          <p:cNvSpPr/>
          <p:nvPr/>
        </p:nvSpPr>
        <p:spPr>
          <a:xfrm rot="21076363" flipH="1" flipV="1">
            <a:off x="-6931486" y="71106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5"/>
          <p:cNvSpPr/>
          <p:nvPr/>
        </p:nvSpPr>
        <p:spPr>
          <a:xfrm rot="21016571" flipH="1" flipV="1">
            <a:off x="-7261009" y="-52271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293221" flipH="1" flipV="1">
            <a:off x="-7086165" y="153311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5775221" y="5231798"/>
            <a:ext cx="4619567" cy="533140"/>
            <a:chOff x="2999900" y="5429829"/>
            <a:chExt cx="4619567" cy="533140"/>
          </a:xfrm>
        </p:grpSpPr>
        <p:sp>
          <p:nvSpPr>
            <p:cNvPr id="25" name="圆角矩形 24"/>
            <p:cNvSpPr/>
            <p:nvPr/>
          </p:nvSpPr>
          <p:spPr>
            <a:xfrm>
              <a:off x="2999900" y="5430089"/>
              <a:ext cx="1873744" cy="532880"/>
            </a:xfrm>
            <a:prstGeom prst="roundRect">
              <a:avLst>
                <a:gd name="adj" fmla="val 50000"/>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rgbClr val="00B0F0"/>
                </a:solidFill>
              </a:endParaRPr>
            </a:p>
          </p:txBody>
        </p:sp>
        <p:sp>
          <p:nvSpPr>
            <p:cNvPr id="26" name="_16"/>
            <p:cNvSpPr txBox="1">
              <a:spLocks noChangeArrowheads="1"/>
            </p:cNvSpPr>
            <p:nvPr/>
          </p:nvSpPr>
          <p:spPr bwMode="auto">
            <a:xfrm>
              <a:off x="2999900" y="5577557"/>
              <a:ext cx="1886883"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solidFill>
                    <a:srgbClr val="00B0F0"/>
                  </a:solidFill>
                  <a:latin typeface="微软雅黑" panose="020B0503020204020204" pitchFamily="34" charset="-122"/>
                  <a:ea typeface="微软雅黑" panose="020B0503020204020204" pitchFamily="34" charset="-122"/>
                </a:rPr>
                <a:t>讲演人</a:t>
              </a:r>
              <a:r>
                <a:rPr lang="zh-CN" altLang="en-US" sz="1800" b="0" dirty="0" smtClean="0">
                  <a:solidFill>
                    <a:srgbClr val="00B0F0"/>
                  </a:solidFill>
                  <a:latin typeface="微软雅黑" panose="020B0503020204020204" pitchFamily="34" charset="-122"/>
                  <a:ea typeface="微软雅黑" panose="020B0503020204020204" pitchFamily="34" charset="-122"/>
                </a:rPr>
                <a:t>：</a:t>
              </a:r>
              <a:r>
                <a:rPr lang="en-US" altLang="zh-CN" sz="1800" b="0" dirty="0" smtClean="0">
                  <a:solidFill>
                    <a:srgbClr val="00B0F0"/>
                  </a:solidFill>
                  <a:latin typeface="微软雅黑" panose="020B0503020204020204" pitchFamily="34" charset="-122"/>
                  <a:ea typeface="微软雅黑" panose="020B0503020204020204" pitchFamily="34" charset="-122"/>
                </a:rPr>
                <a:t>1PPT </a:t>
              </a:r>
              <a:endParaRPr lang="zh-CN" altLang="zh-CN" sz="1800" b="0" dirty="0">
                <a:solidFill>
                  <a:srgbClr val="00B0F0"/>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5116348" y="5429829"/>
              <a:ext cx="2247000" cy="532880"/>
            </a:xfrm>
            <a:prstGeom prst="roundRect">
              <a:avLst>
                <a:gd name="adj" fmla="val 50000"/>
              </a:avLst>
            </a:prstGeom>
            <a:noFill/>
            <a:ln w="12700">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rgbClr val="00B0F0"/>
                </a:solidFill>
              </a:endParaRPr>
            </a:p>
          </p:txBody>
        </p:sp>
        <p:sp>
          <p:nvSpPr>
            <p:cNvPr id="28" name="_16"/>
            <p:cNvSpPr txBox="1">
              <a:spLocks noChangeArrowheads="1"/>
            </p:cNvSpPr>
            <p:nvPr/>
          </p:nvSpPr>
          <p:spPr bwMode="auto">
            <a:xfrm>
              <a:off x="4906950" y="5523629"/>
              <a:ext cx="2712517" cy="354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solidFill>
                    <a:srgbClr val="FE978C"/>
                  </a:solidFill>
                  <a:latin typeface="微软雅黑" panose="020B0503020204020204" pitchFamily="34" charset="-122"/>
                  <a:ea typeface="微软雅黑" panose="020B0503020204020204" pitchFamily="34" charset="-122"/>
                </a:rPr>
                <a:t>日期</a:t>
              </a:r>
              <a:r>
                <a:rPr lang="zh-CN" altLang="en-US" sz="1800" b="0" dirty="0" smtClean="0">
                  <a:solidFill>
                    <a:srgbClr val="FE978C"/>
                  </a:solidFill>
                  <a:latin typeface="微软雅黑" panose="020B0503020204020204" pitchFamily="34" charset="-122"/>
                  <a:ea typeface="微软雅黑" panose="020B0503020204020204" pitchFamily="34" charset="-122"/>
                </a:rPr>
                <a:t>：</a:t>
              </a:r>
              <a:r>
                <a:rPr lang="en-US" altLang="zh-CN" sz="1800" b="0" dirty="0" smtClean="0">
                  <a:solidFill>
                    <a:srgbClr val="FE978C"/>
                  </a:solidFill>
                  <a:latin typeface="微软雅黑" panose="020B0503020204020204" pitchFamily="34" charset="-122"/>
                  <a:ea typeface="微软雅黑" panose="020B0503020204020204" pitchFamily="34" charset="-122"/>
                </a:rPr>
                <a:t>20XX.08.28</a:t>
              </a:r>
              <a:endParaRPr lang="zh-CN" altLang="zh-CN" sz="1800" b="0" dirty="0">
                <a:solidFill>
                  <a:srgbClr val="FE978C"/>
                </a:solidFill>
                <a:latin typeface="微软雅黑" panose="020B0503020204020204" pitchFamily="34" charset="-122"/>
                <a:ea typeface="微软雅黑" panose="020B0503020204020204" pitchFamily="34" charset="-122"/>
              </a:endParaRPr>
            </a:p>
          </p:txBody>
        </p:sp>
      </p:grpSp>
      <p:sp>
        <p:nvSpPr>
          <p:cNvPr id="29" name="_14"/>
          <p:cNvSpPr txBox="1">
            <a:spLocks noChangeArrowheads="1"/>
          </p:cNvSpPr>
          <p:nvPr/>
        </p:nvSpPr>
        <p:spPr bwMode="auto">
          <a:xfrm>
            <a:off x="5181600" y="2060095"/>
            <a:ext cx="8191500" cy="1242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4800" b="1" dirty="0">
                <a:solidFill>
                  <a:srgbClr val="00B0F0"/>
                </a:solidFill>
                <a:latin typeface="微软雅黑" panose="020B0503020204020204" pitchFamily="34" charset="-122"/>
                <a:ea typeface="微软雅黑" panose="020B0503020204020204" pitchFamily="34" charset="-122"/>
              </a:rPr>
              <a:t>精致</a:t>
            </a:r>
            <a:r>
              <a:rPr lang="zh-CN" altLang="en-US" sz="4800" b="1" dirty="0" smtClean="0">
                <a:solidFill>
                  <a:srgbClr val="00B0F0"/>
                </a:solidFill>
                <a:latin typeface="微软雅黑" panose="020B0503020204020204" pitchFamily="34" charset="-122"/>
                <a:ea typeface="微软雅黑" panose="020B0503020204020204" pitchFamily="34" charset="-122"/>
              </a:rPr>
              <a:t>蓝</a:t>
            </a:r>
            <a:r>
              <a:rPr lang="zh-CN" altLang="en-US" sz="4800" b="1" dirty="0" smtClean="0">
                <a:solidFill>
                  <a:srgbClr val="FE978C"/>
                </a:solidFill>
                <a:latin typeface="微软雅黑" panose="020B0503020204020204" pitchFamily="34" charset="-122"/>
                <a:ea typeface="微软雅黑" panose="020B0503020204020204" pitchFamily="34" charset="-122"/>
              </a:rPr>
              <a:t>橙多边形</a:t>
            </a:r>
            <a:r>
              <a:rPr lang="en-US" altLang="zh-CN" sz="4800" b="1" dirty="0" smtClean="0">
                <a:solidFill>
                  <a:srgbClr val="00B0F0"/>
                </a:solidFill>
                <a:latin typeface="微软雅黑" panose="020B0503020204020204" pitchFamily="34" charset="-122"/>
                <a:ea typeface="微软雅黑" panose="020B0503020204020204" pitchFamily="34" charset="-122"/>
              </a:rPr>
              <a:t>PPT</a:t>
            </a:r>
            <a:r>
              <a:rPr lang="zh-CN" altLang="en-US" sz="4800" b="1" dirty="0" smtClean="0">
                <a:solidFill>
                  <a:srgbClr val="00B0F0"/>
                </a:solidFill>
                <a:latin typeface="微软雅黑" panose="020B0503020204020204" pitchFamily="34" charset="-122"/>
                <a:ea typeface="微软雅黑" panose="020B0503020204020204" pitchFamily="34" charset="-122"/>
              </a:rPr>
              <a:t>模板</a:t>
            </a:r>
            <a:endParaRPr lang="zh-CN" sz="4800" b="1" dirty="0">
              <a:solidFill>
                <a:srgbClr val="00B0F0"/>
              </a:solidFill>
              <a:latin typeface="微软雅黑" panose="020B0503020204020204" pitchFamily="34" charset="-122"/>
              <a:ea typeface="微软雅黑" panose="020B0503020204020204" pitchFamily="34" charset="-122"/>
            </a:endParaRPr>
          </a:p>
        </p:txBody>
      </p:sp>
      <p:sp>
        <p:nvSpPr>
          <p:cNvPr id="30" name="_15"/>
          <p:cNvSpPr txBox="1">
            <a:spLocks noChangeArrowheads="1"/>
          </p:cNvSpPr>
          <p:nvPr/>
        </p:nvSpPr>
        <p:spPr bwMode="auto">
          <a:xfrm>
            <a:off x="5344835" y="3558474"/>
            <a:ext cx="5685115"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1400" b="0" dirty="0">
                <a:solidFill>
                  <a:srgbClr val="00B0F0"/>
                </a:solidFill>
                <a:latin typeface="华文细黑" panose="02010600040101010101" pitchFamily="2" charset="-122"/>
                <a:ea typeface="华文细黑" panose="02010600040101010101" pitchFamily="2" charset="-122"/>
              </a:rPr>
              <a:t>Introduction Of </a:t>
            </a:r>
            <a:r>
              <a:rPr lang="en-US" altLang="zh-CN" sz="1400" b="0" dirty="0" err="1" smtClean="0">
                <a:solidFill>
                  <a:srgbClr val="00B0F0"/>
                </a:solidFill>
                <a:latin typeface="华文细黑" panose="02010600040101010101" pitchFamily="2" charset="-122"/>
                <a:ea typeface="华文细黑" panose="02010600040101010101" pitchFamily="2" charset="-122"/>
              </a:rPr>
              <a:t>AtmosphericBusiness</a:t>
            </a:r>
            <a:r>
              <a:rPr lang="en-US" altLang="zh-CN" sz="1400" b="0" dirty="0" smtClean="0">
                <a:solidFill>
                  <a:srgbClr val="00B0F0"/>
                </a:solidFill>
                <a:latin typeface="华文细黑" panose="02010600040101010101" pitchFamily="2" charset="-122"/>
                <a:ea typeface="华文细黑" panose="02010600040101010101" pitchFamily="2" charset="-122"/>
              </a:rPr>
              <a:t> </a:t>
            </a:r>
            <a:r>
              <a:rPr lang="en-US" altLang="zh-CN" sz="1400" b="0" dirty="0">
                <a:solidFill>
                  <a:srgbClr val="00B0F0"/>
                </a:solidFill>
                <a:latin typeface="华文细黑" panose="02010600040101010101" pitchFamily="2" charset="-122"/>
                <a:ea typeface="华文细黑" panose="02010600040101010101" pitchFamily="2" charset="-122"/>
              </a:rPr>
              <a:t>Plan Startup Plan PPT Template, Complete Framework</a:t>
            </a:r>
            <a:endParaRPr lang="zh-CN" sz="1400" b="0" dirty="0">
              <a:solidFill>
                <a:srgbClr val="00B0F0"/>
              </a:solidFill>
              <a:latin typeface="华文细黑" panose="02010600040101010101" pitchFamily="2" charset="-122"/>
              <a:ea typeface="华文细黑" panose="02010600040101010101" pitchFamily="2" charset="-122"/>
            </a:endParaRPr>
          </a:p>
        </p:txBody>
      </p:sp>
      <p:cxnSp>
        <p:nvCxnSpPr>
          <p:cNvPr id="32" name="直接连接符 31"/>
          <p:cNvCxnSpPr/>
          <p:nvPr/>
        </p:nvCxnSpPr>
        <p:spPr>
          <a:xfrm>
            <a:off x="5413271" y="3330778"/>
            <a:ext cx="6109258"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8506672" y="1727010"/>
            <a:ext cx="1290703" cy="235751"/>
            <a:chOff x="8971447" y="2172617"/>
            <a:chExt cx="759125" cy="568897"/>
          </a:xfrm>
          <a:solidFill>
            <a:srgbClr val="00B0F0"/>
          </a:solidFill>
        </p:grpSpPr>
        <p:sp>
          <p:nvSpPr>
            <p:cNvPr id="34" name="矩形 33"/>
            <p:cNvSpPr/>
            <p:nvPr/>
          </p:nvSpPr>
          <p:spPr>
            <a:xfrm>
              <a:off x="8971447" y="2172617"/>
              <a:ext cx="238791"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312857" y="2172617"/>
              <a:ext cx="107228"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9522704" y="2172617"/>
              <a:ext cx="67464"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9692788" y="2172617"/>
              <a:ext cx="37784"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TextBox 42"/>
          <p:cNvSpPr txBox="1"/>
          <p:nvPr/>
        </p:nvSpPr>
        <p:spPr>
          <a:xfrm>
            <a:off x="5303843" y="1656369"/>
            <a:ext cx="3373570" cy="400110"/>
          </a:xfrm>
          <a:prstGeom prst="rect">
            <a:avLst/>
          </a:prstGeom>
          <a:noFill/>
        </p:spPr>
        <p:txBody>
          <a:bodyPr wrap="square" rtlCol="0">
            <a:spAutoFit/>
          </a:bodyPr>
          <a:lstStyle/>
          <a:p>
            <a:r>
              <a:rPr lang="en-US" altLang="zh-CN" sz="2000" b="1" dirty="0" smtClean="0">
                <a:solidFill>
                  <a:srgbClr val="00B0F0"/>
                </a:solidFill>
                <a:latin typeface="微软雅黑" pitchFamily="34" charset="-122"/>
                <a:ea typeface="微软雅黑" pitchFamily="34" charset="-122"/>
              </a:rPr>
              <a:t>THE  SUMMARY PLAN</a:t>
            </a:r>
            <a:endParaRPr lang="zh-CN" altLang="zh-CN" sz="2000" dirty="0">
              <a:solidFill>
                <a:srgbClr val="00B0F0"/>
              </a:solidFill>
              <a:latin typeface="微软雅黑" pitchFamily="34" charset="-122"/>
              <a:ea typeface="微软雅黑" pitchFamily="34" charset="-122"/>
            </a:endParaRPr>
          </a:p>
        </p:txBody>
      </p:sp>
      <p:sp>
        <p:nvSpPr>
          <p:cNvPr id="71" name="椭圆 5"/>
          <p:cNvSpPr/>
          <p:nvPr/>
        </p:nvSpPr>
        <p:spPr>
          <a:xfrm rot="407865" flipH="1" flipV="1">
            <a:off x="-5583077" y="25835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5"/>
          <p:cNvSpPr/>
          <p:nvPr/>
        </p:nvSpPr>
        <p:spPr>
          <a:xfrm rot="21076363" flipH="1" flipV="1">
            <a:off x="-5236036" y="4675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5"/>
          <p:cNvSpPr/>
          <p:nvPr/>
        </p:nvSpPr>
        <p:spPr>
          <a:xfrm rot="21016571" flipH="1" flipV="1">
            <a:off x="-5565559" y="-7662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5"/>
          <p:cNvSpPr/>
          <p:nvPr/>
        </p:nvSpPr>
        <p:spPr>
          <a:xfrm rot="293221" flipH="1" flipV="1">
            <a:off x="-5390715" y="12895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18821097"/>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100"/>
                                  </p:stCondLst>
                                  <p:childTnLst>
                                    <p:set>
                                      <p:cBhvr>
                                        <p:cTn id="6" dur="1" fill="hold">
                                          <p:stCondLst>
                                            <p:cond delay="0"/>
                                          </p:stCondLst>
                                        </p:cTn>
                                        <p:tgtEl>
                                          <p:spTgt spid="8"/>
                                        </p:tgtEl>
                                        <p:attrNameLst>
                                          <p:attrName>style.visibility</p:attrName>
                                        </p:attrNameLst>
                                      </p:cBhvr>
                                      <p:to>
                                        <p:strVal val="visible"/>
                                      </p:to>
                                    </p:set>
                                    <p:anim calcmode="lin" valueType="num">
                                      <p:cBhvr>
                                        <p:cTn id="7" dur="3500" fill="hold"/>
                                        <p:tgtEl>
                                          <p:spTgt spid="8"/>
                                        </p:tgtEl>
                                        <p:attrNameLst>
                                          <p:attrName>ppt_w</p:attrName>
                                        </p:attrNameLst>
                                      </p:cBhvr>
                                      <p:tavLst>
                                        <p:tav tm="0">
                                          <p:val>
                                            <p:fltVal val="0"/>
                                          </p:val>
                                        </p:tav>
                                        <p:tav tm="100000">
                                          <p:val>
                                            <p:strVal val="#ppt_w"/>
                                          </p:val>
                                        </p:tav>
                                      </p:tavLst>
                                    </p:anim>
                                    <p:anim calcmode="lin" valueType="num">
                                      <p:cBhvr>
                                        <p:cTn id="8" dur="3500" fill="hold"/>
                                        <p:tgtEl>
                                          <p:spTgt spid="8"/>
                                        </p:tgtEl>
                                        <p:attrNameLst>
                                          <p:attrName>ppt_h</p:attrName>
                                        </p:attrNameLst>
                                      </p:cBhvr>
                                      <p:tavLst>
                                        <p:tav tm="0">
                                          <p:val>
                                            <p:fltVal val="0"/>
                                          </p:val>
                                        </p:tav>
                                        <p:tav tm="100000">
                                          <p:val>
                                            <p:strVal val="#ppt_h"/>
                                          </p:val>
                                        </p:tav>
                                      </p:tavLst>
                                    </p:anim>
                                    <p:anim calcmode="lin" valueType="num">
                                      <p:cBhvr>
                                        <p:cTn id="9" dur="3500" fill="hold"/>
                                        <p:tgtEl>
                                          <p:spTgt spid="8"/>
                                        </p:tgtEl>
                                        <p:attrNameLst>
                                          <p:attrName>style.rotation</p:attrName>
                                        </p:attrNameLst>
                                      </p:cBhvr>
                                      <p:tavLst>
                                        <p:tav tm="0">
                                          <p:val>
                                            <p:fltVal val="90"/>
                                          </p:val>
                                        </p:tav>
                                        <p:tav tm="100000">
                                          <p:val>
                                            <p:fltVal val="0"/>
                                          </p:val>
                                        </p:tav>
                                      </p:tavLst>
                                    </p:anim>
                                    <p:animEffect transition="in" filter="fade">
                                      <p:cBhvr>
                                        <p:cTn id="10" dur="3500"/>
                                        <p:tgtEl>
                                          <p:spTgt spid="8"/>
                                        </p:tgtEl>
                                      </p:cBhvr>
                                    </p:animEffect>
                                  </p:childTnLst>
                                </p:cTn>
                              </p:par>
                              <p:par>
                                <p:cTn id="11" presetID="31" presetClass="entr" presetSubtype="0" fill="hold" grpId="0" nodeType="withEffect">
                                  <p:stCondLst>
                                    <p:cond delay="300"/>
                                  </p:stCondLst>
                                  <p:childTnLst>
                                    <p:set>
                                      <p:cBhvr>
                                        <p:cTn id="12" dur="1" fill="hold">
                                          <p:stCondLst>
                                            <p:cond delay="0"/>
                                          </p:stCondLst>
                                        </p:cTn>
                                        <p:tgtEl>
                                          <p:spTgt spid="7"/>
                                        </p:tgtEl>
                                        <p:attrNameLst>
                                          <p:attrName>style.visibility</p:attrName>
                                        </p:attrNameLst>
                                      </p:cBhvr>
                                      <p:to>
                                        <p:strVal val="visible"/>
                                      </p:to>
                                    </p:set>
                                    <p:anim calcmode="lin" valueType="num">
                                      <p:cBhvr>
                                        <p:cTn id="13" dur="3500" fill="hold"/>
                                        <p:tgtEl>
                                          <p:spTgt spid="7"/>
                                        </p:tgtEl>
                                        <p:attrNameLst>
                                          <p:attrName>ppt_w</p:attrName>
                                        </p:attrNameLst>
                                      </p:cBhvr>
                                      <p:tavLst>
                                        <p:tav tm="0">
                                          <p:val>
                                            <p:fltVal val="0"/>
                                          </p:val>
                                        </p:tav>
                                        <p:tav tm="100000">
                                          <p:val>
                                            <p:strVal val="#ppt_w"/>
                                          </p:val>
                                        </p:tav>
                                      </p:tavLst>
                                    </p:anim>
                                    <p:anim calcmode="lin" valueType="num">
                                      <p:cBhvr>
                                        <p:cTn id="14" dur="3500" fill="hold"/>
                                        <p:tgtEl>
                                          <p:spTgt spid="7"/>
                                        </p:tgtEl>
                                        <p:attrNameLst>
                                          <p:attrName>ppt_h</p:attrName>
                                        </p:attrNameLst>
                                      </p:cBhvr>
                                      <p:tavLst>
                                        <p:tav tm="0">
                                          <p:val>
                                            <p:fltVal val="0"/>
                                          </p:val>
                                        </p:tav>
                                        <p:tav tm="100000">
                                          <p:val>
                                            <p:strVal val="#ppt_h"/>
                                          </p:val>
                                        </p:tav>
                                      </p:tavLst>
                                    </p:anim>
                                    <p:anim calcmode="lin" valueType="num">
                                      <p:cBhvr>
                                        <p:cTn id="15" dur="3500" fill="hold"/>
                                        <p:tgtEl>
                                          <p:spTgt spid="7"/>
                                        </p:tgtEl>
                                        <p:attrNameLst>
                                          <p:attrName>style.rotation</p:attrName>
                                        </p:attrNameLst>
                                      </p:cBhvr>
                                      <p:tavLst>
                                        <p:tav tm="0">
                                          <p:val>
                                            <p:fltVal val="90"/>
                                          </p:val>
                                        </p:tav>
                                        <p:tav tm="100000">
                                          <p:val>
                                            <p:fltVal val="0"/>
                                          </p:val>
                                        </p:tav>
                                      </p:tavLst>
                                    </p:anim>
                                    <p:animEffect transition="in" filter="fade">
                                      <p:cBhvr>
                                        <p:cTn id="16" dur="3500"/>
                                        <p:tgtEl>
                                          <p:spTgt spid="7"/>
                                        </p:tgtEl>
                                      </p:cBhvr>
                                    </p:animEffect>
                                  </p:childTnLst>
                                </p:cTn>
                              </p:par>
                              <p:par>
                                <p:cTn id="17" presetID="31" presetClass="entr" presetSubtype="0" fill="hold" grpId="0" nodeType="withEffect">
                                  <p:stCondLst>
                                    <p:cond delay="600"/>
                                  </p:stCondLst>
                                  <p:childTnLst>
                                    <p:set>
                                      <p:cBhvr>
                                        <p:cTn id="18" dur="1" fill="hold">
                                          <p:stCondLst>
                                            <p:cond delay="0"/>
                                          </p:stCondLst>
                                        </p:cTn>
                                        <p:tgtEl>
                                          <p:spTgt spid="6"/>
                                        </p:tgtEl>
                                        <p:attrNameLst>
                                          <p:attrName>style.visibility</p:attrName>
                                        </p:attrNameLst>
                                      </p:cBhvr>
                                      <p:to>
                                        <p:strVal val="visible"/>
                                      </p:to>
                                    </p:set>
                                    <p:anim calcmode="lin" valueType="num">
                                      <p:cBhvr>
                                        <p:cTn id="19" dur="3500" fill="hold"/>
                                        <p:tgtEl>
                                          <p:spTgt spid="6"/>
                                        </p:tgtEl>
                                        <p:attrNameLst>
                                          <p:attrName>ppt_w</p:attrName>
                                        </p:attrNameLst>
                                      </p:cBhvr>
                                      <p:tavLst>
                                        <p:tav tm="0">
                                          <p:val>
                                            <p:fltVal val="0"/>
                                          </p:val>
                                        </p:tav>
                                        <p:tav tm="100000">
                                          <p:val>
                                            <p:strVal val="#ppt_w"/>
                                          </p:val>
                                        </p:tav>
                                      </p:tavLst>
                                    </p:anim>
                                    <p:anim calcmode="lin" valueType="num">
                                      <p:cBhvr>
                                        <p:cTn id="20" dur="3500" fill="hold"/>
                                        <p:tgtEl>
                                          <p:spTgt spid="6"/>
                                        </p:tgtEl>
                                        <p:attrNameLst>
                                          <p:attrName>ppt_h</p:attrName>
                                        </p:attrNameLst>
                                      </p:cBhvr>
                                      <p:tavLst>
                                        <p:tav tm="0">
                                          <p:val>
                                            <p:fltVal val="0"/>
                                          </p:val>
                                        </p:tav>
                                        <p:tav tm="100000">
                                          <p:val>
                                            <p:strVal val="#ppt_h"/>
                                          </p:val>
                                        </p:tav>
                                      </p:tavLst>
                                    </p:anim>
                                    <p:anim calcmode="lin" valueType="num">
                                      <p:cBhvr>
                                        <p:cTn id="21" dur="3500" fill="hold"/>
                                        <p:tgtEl>
                                          <p:spTgt spid="6"/>
                                        </p:tgtEl>
                                        <p:attrNameLst>
                                          <p:attrName>style.rotation</p:attrName>
                                        </p:attrNameLst>
                                      </p:cBhvr>
                                      <p:tavLst>
                                        <p:tav tm="0">
                                          <p:val>
                                            <p:fltVal val="90"/>
                                          </p:val>
                                        </p:tav>
                                        <p:tav tm="100000">
                                          <p:val>
                                            <p:fltVal val="0"/>
                                          </p:val>
                                        </p:tav>
                                      </p:tavLst>
                                    </p:anim>
                                    <p:animEffect transition="in" filter="fade">
                                      <p:cBhvr>
                                        <p:cTn id="22" dur="3500"/>
                                        <p:tgtEl>
                                          <p:spTgt spid="6"/>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3500" fill="hold"/>
                                        <p:tgtEl>
                                          <p:spTgt spid="4"/>
                                        </p:tgtEl>
                                        <p:attrNameLst>
                                          <p:attrName>ppt_w</p:attrName>
                                        </p:attrNameLst>
                                      </p:cBhvr>
                                      <p:tavLst>
                                        <p:tav tm="0">
                                          <p:val>
                                            <p:fltVal val="0"/>
                                          </p:val>
                                        </p:tav>
                                        <p:tav tm="100000">
                                          <p:val>
                                            <p:strVal val="#ppt_w"/>
                                          </p:val>
                                        </p:tav>
                                      </p:tavLst>
                                    </p:anim>
                                    <p:anim calcmode="lin" valueType="num">
                                      <p:cBhvr>
                                        <p:cTn id="26" dur="3500" fill="hold"/>
                                        <p:tgtEl>
                                          <p:spTgt spid="4"/>
                                        </p:tgtEl>
                                        <p:attrNameLst>
                                          <p:attrName>ppt_h</p:attrName>
                                        </p:attrNameLst>
                                      </p:cBhvr>
                                      <p:tavLst>
                                        <p:tav tm="0">
                                          <p:val>
                                            <p:fltVal val="0"/>
                                          </p:val>
                                        </p:tav>
                                        <p:tav tm="100000">
                                          <p:val>
                                            <p:strVal val="#ppt_h"/>
                                          </p:val>
                                        </p:tav>
                                      </p:tavLst>
                                    </p:anim>
                                    <p:anim calcmode="lin" valueType="num">
                                      <p:cBhvr>
                                        <p:cTn id="27" dur="3500" fill="hold"/>
                                        <p:tgtEl>
                                          <p:spTgt spid="4"/>
                                        </p:tgtEl>
                                        <p:attrNameLst>
                                          <p:attrName>style.rotation</p:attrName>
                                        </p:attrNameLst>
                                      </p:cBhvr>
                                      <p:tavLst>
                                        <p:tav tm="0">
                                          <p:val>
                                            <p:fltVal val="90"/>
                                          </p:val>
                                        </p:tav>
                                        <p:tav tm="100000">
                                          <p:val>
                                            <p:fltVal val="0"/>
                                          </p:val>
                                        </p:tav>
                                      </p:tavLst>
                                    </p:anim>
                                    <p:animEffect transition="in" filter="fade">
                                      <p:cBhvr>
                                        <p:cTn id="28" dur="3500"/>
                                        <p:tgtEl>
                                          <p:spTgt spid="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3"/>
                                        </p:tgtEl>
                                        <p:attrNameLst>
                                          <p:attrName>style.visibility</p:attrName>
                                        </p:attrNameLst>
                                      </p:cBhvr>
                                      <p:to>
                                        <p:strVal val="visible"/>
                                      </p:to>
                                    </p:set>
                                    <p:anim calcmode="lin" valueType="num">
                                      <p:cBhvr>
                                        <p:cTn id="31" dur="3500" fill="hold"/>
                                        <p:tgtEl>
                                          <p:spTgt spid="73"/>
                                        </p:tgtEl>
                                        <p:attrNameLst>
                                          <p:attrName>ppt_w</p:attrName>
                                        </p:attrNameLst>
                                      </p:cBhvr>
                                      <p:tavLst>
                                        <p:tav tm="0">
                                          <p:val>
                                            <p:fltVal val="0"/>
                                          </p:val>
                                        </p:tav>
                                        <p:tav tm="100000">
                                          <p:val>
                                            <p:strVal val="#ppt_w"/>
                                          </p:val>
                                        </p:tav>
                                      </p:tavLst>
                                    </p:anim>
                                    <p:anim calcmode="lin" valueType="num">
                                      <p:cBhvr>
                                        <p:cTn id="32" dur="3500" fill="hold"/>
                                        <p:tgtEl>
                                          <p:spTgt spid="73"/>
                                        </p:tgtEl>
                                        <p:attrNameLst>
                                          <p:attrName>ppt_h</p:attrName>
                                        </p:attrNameLst>
                                      </p:cBhvr>
                                      <p:tavLst>
                                        <p:tav tm="0">
                                          <p:val>
                                            <p:fltVal val="0"/>
                                          </p:val>
                                        </p:tav>
                                        <p:tav tm="100000">
                                          <p:val>
                                            <p:strVal val="#ppt_h"/>
                                          </p:val>
                                        </p:tav>
                                      </p:tavLst>
                                    </p:anim>
                                    <p:anim calcmode="lin" valueType="num">
                                      <p:cBhvr>
                                        <p:cTn id="33" dur="3500" fill="hold"/>
                                        <p:tgtEl>
                                          <p:spTgt spid="73"/>
                                        </p:tgtEl>
                                        <p:attrNameLst>
                                          <p:attrName>style.rotation</p:attrName>
                                        </p:attrNameLst>
                                      </p:cBhvr>
                                      <p:tavLst>
                                        <p:tav tm="0">
                                          <p:val>
                                            <p:fltVal val="90"/>
                                          </p:val>
                                        </p:tav>
                                        <p:tav tm="100000">
                                          <p:val>
                                            <p:fltVal val="0"/>
                                          </p:val>
                                        </p:tav>
                                      </p:tavLst>
                                    </p:anim>
                                    <p:animEffect transition="in" filter="fade">
                                      <p:cBhvr>
                                        <p:cTn id="34" dur="3500"/>
                                        <p:tgtEl>
                                          <p:spTgt spid="73"/>
                                        </p:tgtEl>
                                      </p:cBhvr>
                                    </p:animEffect>
                                  </p:childTnLst>
                                </p:cTn>
                              </p:par>
                              <p:par>
                                <p:cTn id="35" presetID="31" presetClass="entr" presetSubtype="0" fill="hold" grpId="0" nodeType="withEffect">
                                  <p:stCondLst>
                                    <p:cond delay="300"/>
                                  </p:stCondLst>
                                  <p:childTnLst>
                                    <p:set>
                                      <p:cBhvr>
                                        <p:cTn id="36" dur="1" fill="hold">
                                          <p:stCondLst>
                                            <p:cond delay="0"/>
                                          </p:stCondLst>
                                        </p:cTn>
                                        <p:tgtEl>
                                          <p:spTgt spid="72"/>
                                        </p:tgtEl>
                                        <p:attrNameLst>
                                          <p:attrName>style.visibility</p:attrName>
                                        </p:attrNameLst>
                                      </p:cBhvr>
                                      <p:to>
                                        <p:strVal val="visible"/>
                                      </p:to>
                                    </p:set>
                                    <p:anim calcmode="lin" valueType="num">
                                      <p:cBhvr>
                                        <p:cTn id="37" dur="3500" fill="hold"/>
                                        <p:tgtEl>
                                          <p:spTgt spid="72"/>
                                        </p:tgtEl>
                                        <p:attrNameLst>
                                          <p:attrName>ppt_w</p:attrName>
                                        </p:attrNameLst>
                                      </p:cBhvr>
                                      <p:tavLst>
                                        <p:tav tm="0">
                                          <p:val>
                                            <p:fltVal val="0"/>
                                          </p:val>
                                        </p:tav>
                                        <p:tav tm="100000">
                                          <p:val>
                                            <p:strVal val="#ppt_w"/>
                                          </p:val>
                                        </p:tav>
                                      </p:tavLst>
                                    </p:anim>
                                    <p:anim calcmode="lin" valueType="num">
                                      <p:cBhvr>
                                        <p:cTn id="38" dur="3500" fill="hold"/>
                                        <p:tgtEl>
                                          <p:spTgt spid="72"/>
                                        </p:tgtEl>
                                        <p:attrNameLst>
                                          <p:attrName>ppt_h</p:attrName>
                                        </p:attrNameLst>
                                      </p:cBhvr>
                                      <p:tavLst>
                                        <p:tav tm="0">
                                          <p:val>
                                            <p:fltVal val="0"/>
                                          </p:val>
                                        </p:tav>
                                        <p:tav tm="100000">
                                          <p:val>
                                            <p:strVal val="#ppt_h"/>
                                          </p:val>
                                        </p:tav>
                                      </p:tavLst>
                                    </p:anim>
                                    <p:anim calcmode="lin" valueType="num">
                                      <p:cBhvr>
                                        <p:cTn id="39" dur="3500" fill="hold"/>
                                        <p:tgtEl>
                                          <p:spTgt spid="72"/>
                                        </p:tgtEl>
                                        <p:attrNameLst>
                                          <p:attrName>style.rotation</p:attrName>
                                        </p:attrNameLst>
                                      </p:cBhvr>
                                      <p:tavLst>
                                        <p:tav tm="0">
                                          <p:val>
                                            <p:fltVal val="90"/>
                                          </p:val>
                                        </p:tav>
                                        <p:tav tm="100000">
                                          <p:val>
                                            <p:fltVal val="0"/>
                                          </p:val>
                                        </p:tav>
                                      </p:tavLst>
                                    </p:anim>
                                    <p:animEffect transition="in" filter="fade">
                                      <p:cBhvr>
                                        <p:cTn id="40" dur="3500"/>
                                        <p:tgtEl>
                                          <p:spTgt spid="72"/>
                                        </p:tgtEl>
                                      </p:cBhvr>
                                    </p:animEffect>
                                  </p:childTnLst>
                                </p:cTn>
                              </p:par>
                              <p:par>
                                <p:cTn id="41" presetID="31" presetClass="entr" presetSubtype="0" fill="hold" grpId="0" nodeType="withEffect">
                                  <p:stCondLst>
                                    <p:cond delay="600"/>
                                  </p:stCondLst>
                                  <p:childTnLst>
                                    <p:set>
                                      <p:cBhvr>
                                        <p:cTn id="42" dur="1" fill="hold">
                                          <p:stCondLst>
                                            <p:cond delay="0"/>
                                          </p:stCondLst>
                                        </p:cTn>
                                        <p:tgtEl>
                                          <p:spTgt spid="74"/>
                                        </p:tgtEl>
                                        <p:attrNameLst>
                                          <p:attrName>style.visibility</p:attrName>
                                        </p:attrNameLst>
                                      </p:cBhvr>
                                      <p:to>
                                        <p:strVal val="visible"/>
                                      </p:to>
                                    </p:set>
                                    <p:anim calcmode="lin" valueType="num">
                                      <p:cBhvr>
                                        <p:cTn id="43" dur="3500" fill="hold"/>
                                        <p:tgtEl>
                                          <p:spTgt spid="74"/>
                                        </p:tgtEl>
                                        <p:attrNameLst>
                                          <p:attrName>ppt_w</p:attrName>
                                        </p:attrNameLst>
                                      </p:cBhvr>
                                      <p:tavLst>
                                        <p:tav tm="0">
                                          <p:val>
                                            <p:fltVal val="0"/>
                                          </p:val>
                                        </p:tav>
                                        <p:tav tm="100000">
                                          <p:val>
                                            <p:strVal val="#ppt_w"/>
                                          </p:val>
                                        </p:tav>
                                      </p:tavLst>
                                    </p:anim>
                                    <p:anim calcmode="lin" valueType="num">
                                      <p:cBhvr>
                                        <p:cTn id="44" dur="3500" fill="hold"/>
                                        <p:tgtEl>
                                          <p:spTgt spid="74"/>
                                        </p:tgtEl>
                                        <p:attrNameLst>
                                          <p:attrName>ppt_h</p:attrName>
                                        </p:attrNameLst>
                                      </p:cBhvr>
                                      <p:tavLst>
                                        <p:tav tm="0">
                                          <p:val>
                                            <p:fltVal val="0"/>
                                          </p:val>
                                        </p:tav>
                                        <p:tav tm="100000">
                                          <p:val>
                                            <p:strVal val="#ppt_h"/>
                                          </p:val>
                                        </p:tav>
                                      </p:tavLst>
                                    </p:anim>
                                    <p:anim calcmode="lin" valueType="num">
                                      <p:cBhvr>
                                        <p:cTn id="45" dur="3500" fill="hold"/>
                                        <p:tgtEl>
                                          <p:spTgt spid="74"/>
                                        </p:tgtEl>
                                        <p:attrNameLst>
                                          <p:attrName>style.rotation</p:attrName>
                                        </p:attrNameLst>
                                      </p:cBhvr>
                                      <p:tavLst>
                                        <p:tav tm="0">
                                          <p:val>
                                            <p:fltVal val="90"/>
                                          </p:val>
                                        </p:tav>
                                        <p:tav tm="100000">
                                          <p:val>
                                            <p:fltVal val="0"/>
                                          </p:val>
                                        </p:tav>
                                      </p:tavLst>
                                    </p:anim>
                                    <p:animEffect transition="in" filter="fade">
                                      <p:cBhvr>
                                        <p:cTn id="46" dur="3500"/>
                                        <p:tgtEl>
                                          <p:spTgt spid="7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p:cTn id="49" dur="3500" fill="hold"/>
                                        <p:tgtEl>
                                          <p:spTgt spid="71"/>
                                        </p:tgtEl>
                                        <p:attrNameLst>
                                          <p:attrName>ppt_w</p:attrName>
                                        </p:attrNameLst>
                                      </p:cBhvr>
                                      <p:tavLst>
                                        <p:tav tm="0">
                                          <p:val>
                                            <p:fltVal val="0"/>
                                          </p:val>
                                        </p:tav>
                                        <p:tav tm="100000">
                                          <p:val>
                                            <p:strVal val="#ppt_w"/>
                                          </p:val>
                                        </p:tav>
                                      </p:tavLst>
                                    </p:anim>
                                    <p:anim calcmode="lin" valueType="num">
                                      <p:cBhvr>
                                        <p:cTn id="50" dur="3500" fill="hold"/>
                                        <p:tgtEl>
                                          <p:spTgt spid="71"/>
                                        </p:tgtEl>
                                        <p:attrNameLst>
                                          <p:attrName>ppt_h</p:attrName>
                                        </p:attrNameLst>
                                      </p:cBhvr>
                                      <p:tavLst>
                                        <p:tav tm="0">
                                          <p:val>
                                            <p:fltVal val="0"/>
                                          </p:val>
                                        </p:tav>
                                        <p:tav tm="100000">
                                          <p:val>
                                            <p:strVal val="#ppt_h"/>
                                          </p:val>
                                        </p:tav>
                                      </p:tavLst>
                                    </p:anim>
                                    <p:anim calcmode="lin" valueType="num">
                                      <p:cBhvr>
                                        <p:cTn id="51" dur="3500" fill="hold"/>
                                        <p:tgtEl>
                                          <p:spTgt spid="71"/>
                                        </p:tgtEl>
                                        <p:attrNameLst>
                                          <p:attrName>style.rotation</p:attrName>
                                        </p:attrNameLst>
                                      </p:cBhvr>
                                      <p:tavLst>
                                        <p:tav tm="0">
                                          <p:val>
                                            <p:fltVal val="90"/>
                                          </p:val>
                                        </p:tav>
                                        <p:tav tm="100000">
                                          <p:val>
                                            <p:fltVal val="0"/>
                                          </p:val>
                                        </p:tav>
                                      </p:tavLst>
                                    </p:anim>
                                    <p:animEffect transition="in" filter="fade">
                                      <p:cBhvr>
                                        <p:cTn id="52" dur="3500"/>
                                        <p:tgtEl>
                                          <p:spTgt spid="71"/>
                                        </p:tgtEl>
                                      </p:cBhvr>
                                    </p:animEffect>
                                  </p:childTnLst>
                                </p:cTn>
                              </p:par>
                              <p:par>
                                <p:cTn id="53" presetID="56" presetClass="entr" presetSubtype="0" fill="hold" grpId="0" nodeType="withEffect">
                                  <p:stCondLst>
                                    <p:cond delay="750"/>
                                  </p:stCondLst>
                                  <p:iterate type="lt">
                                    <p:tmPct val="10000"/>
                                  </p:iterate>
                                  <p:childTnLst>
                                    <p:set>
                                      <p:cBhvr>
                                        <p:cTn id="54" dur="1" fill="hold">
                                          <p:stCondLst>
                                            <p:cond delay="0"/>
                                          </p:stCondLst>
                                        </p:cTn>
                                        <p:tgtEl>
                                          <p:spTgt spid="29"/>
                                        </p:tgtEl>
                                        <p:attrNameLst>
                                          <p:attrName>style.visibility</p:attrName>
                                        </p:attrNameLst>
                                      </p:cBhvr>
                                      <p:to>
                                        <p:strVal val="visible"/>
                                      </p:to>
                                    </p:set>
                                    <p:anim by="(-#ppt_w*2)" calcmode="lin" valueType="num">
                                      <p:cBhvr rctx="PPT">
                                        <p:cTn id="55" dur="500" autoRev="1" fill="hold">
                                          <p:stCondLst>
                                            <p:cond delay="0"/>
                                          </p:stCondLst>
                                        </p:cTn>
                                        <p:tgtEl>
                                          <p:spTgt spid="29"/>
                                        </p:tgtEl>
                                        <p:attrNameLst>
                                          <p:attrName>ppt_w</p:attrName>
                                        </p:attrNameLst>
                                      </p:cBhvr>
                                    </p:anim>
                                    <p:anim by="(#ppt_w*0.50)" calcmode="lin" valueType="num">
                                      <p:cBhvr>
                                        <p:cTn id="56" dur="500" decel="50000" autoRev="1" fill="hold">
                                          <p:stCondLst>
                                            <p:cond delay="0"/>
                                          </p:stCondLst>
                                        </p:cTn>
                                        <p:tgtEl>
                                          <p:spTgt spid="29"/>
                                        </p:tgtEl>
                                        <p:attrNameLst>
                                          <p:attrName>ppt_x</p:attrName>
                                        </p:attrNameLst>
                                      </p:cBhvr>
                                    </p:anim>
                                    <p:anim from="(-#ppt_h/2)" to="(#ppt_y)" calcmode="lin" valueType="num">
                                      <p:cBhvr>
                                        <p:cTn id="57" dur="1000" fill="hold">
                                          <p:stCondLst>
                                            <p:cond delay="0"/>
                                          </p:stCondLst>
                                        </p:cTn>
                                        <p:tgtEl>
                                          <p:spTgt spid="29"/>
                                        </p:tgtEl>
                                        <p:attrNameLst>
                                          <p:attrName>ppt_y</p:attrName>
                                        </p:attrNameLst>
                                      </p:cBhvr>
                                    </p:anim>
                                    <p:animRot by="21600000">
                                      <p:cBhvr>
                                        <p:cTn id="58" dur="1000" fill="hold">
                                          <p:stCondLst>
                                            <p:cond delay="0"/>
                                          </p:stCondLst>
                                        </p:cTn>
                                        <p:tgtEl>
                                          <p:spTgt spid="29"/>
                                        </p:tgtEl>
                                        <p:attrNameLst>
                                          <p:attrName>r</p:attrName>
                                        </p:attrNameLst>
                                      </p:cBhvr>
                                    </p:animRot>
                                  </p:childTnLst>
                                </p:cTn>
                              </p:par>
                              <p:par>
                                <p:cTn id="59" presetID="22" presetClass="entr" presetSubtype="8" fill="hold" grpId="0" nodeType="withEffect">
                                  <p:stCondLst>
                                    <p:cond delay="1500"/>
                                  </p:stCondLst>
                                  <p:childTnLst>
                                    <p:set>
                                      <p:cBhvr>
                                        <p:cTn id="60" dur="1" fill="hold">
                                          <p:stCondLst>
                                            <p:cond delay="0"/>
                                          </p:stCondLst>
                                        </p:cTn>
                                        <p:tgtEl>
                                          <p:spTgt spid="30"/>
                                        </p:tgtEl>
                                        <p:attrNameLst>
                                          <p:attrName>style.visibility</p:attrName>
                                        </p:attrNameLst>
                                      </p:cBhvr>
                                      <p:to>
                                        <p:strVal val="visible"/>
                                      </p:to>
                                    </p:set>
                                    <p:animEffect transition="in" filter="wipe(left)">
                                      <p:cBhvr>
                                        <p:cTn id="61" dur="500"/>
                                        <p:tgtEl>
                                          <p:spTgt spid="30"/>
                                        </p:tgtEl>
                                      </p:cBhvr>
                                    </p:animEffect>
                                  </p:childTnLst>
                                </p:cTn>
                              </p:par>
                              <p:par>
                                <p:cTn id="62" presetID="22" presetClass="entr" presetSubtype="8" fill="hold" nodeType="withEffect">
                                  <p:stCondLst>
                                    <p:cond delay="200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500"/>
                                        <p:tgtEl>
                                          <p:spTgt spid="32"/>
                                        </p:tgtEl>
                                      </p:cBhvr>
                                    </p:animEffect>
                                  </p:childTnLst>
                                </p:cTn>
                              </p:par>
                              <p:par>
                                <p:cTn id="65" presetID="42" presetClass="entr" presetSubtype="0" fill="hold" nodeType="withEffect">
                                  <p:stCondLst>
                                    <p:cond delay="225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1000"/>
                                        <p:tgtEl>
                                          <p:spTgt spid="24"/>
                                        </p:tgtEl>
                                      </p:cBhvr>
                                    </p:animEffect>
                                    <p:anim calcmode="lin" valueType="num">
                                      <p:cBhvr>
                                        <p:cTn id="68" dur="1000" fill="hold"/>
                                        <p:tgtEl>
                                          <p:spTgt spid="24"/>
                                        </p:tgtEl>
                                        <p:attrNameLst>
                                          <p:attrName>ppt_x</p:attrName>
                                        </p:attrNameLst>
                                      </p:cBhvr>
                                      <p:tavLst>
                                        <p:tav tm="0">
                                          <p:val>
                                            <p:strVal val="#ppt_x"/>
                                          </p:val>
                                        </p:tav>
                                        <p:tav tm="100000">
                                          <p:val>
                                            <p:strVal val="#ppt_x"/>
                                          </p:val>
                                        </p:tav>
                                      </p:tavLst>
                                    </p:anim>
                                    <p:anim calcmode="lin" valueType="num">
                                      <p:cBhvr>
                                        <p:cTn id="69" dur="1000" fill="hold"/>
                                        <p:tgtEl>
                                          <p:spTgt spid="24"/>
                                        </p:tgtEl>
                                        <p:attrNameLst>
                                          <p:attrName>ppt_y</p:attrName>
                                        </p:attrNameLst>
                                      </p:cBhvr>
                                      <p:tavLst>
                                        <p:tav tm="0">
                                          <p:val>
                                            <p:strVal val="#ppt_y+.1"/>
                                          </p:val>
                                        </p:tav>
                                        <p:tav tm="100000">
                                          <p:val>
                                            <p:strVal val="#ppt_y"/>
                                          </p:val>
                                        </p:tav>
                                      </p:tavLst>
                                    </p:anim>
                                  </p:childTnLst>
                                </p:cTn>
                              </p:par>
                              <p:par>
                                <p:cTn id="70" presetID="56" presetClass="entr" presetSubtype="0" fill="hold" grpId="0" nodeType="withEffect">
                                  <p:stCondLst>
                                    <p:cond delay="2250"/>
                                  </p:stCondLst>
                                  <p:iterate type="lt">
                                    <p:tmPct val="10000"/>
                                  </p:iterate>
                                  <p:childTnLst>
                                    <p:set>
                                      <p:cBhvr>
                                        <p:cTn id="71" dur="1" fill="hold">
                                          <p:stCondLst>
                                            <p:cond delay="0"/>
                                          </p:stCondLst>
                                        </p:cTn>
                                        <p:tgtEl>
                                          <p:spTgt spid="38"/>
                                        </p:tgtEl>
                                        <p:attrNameLst>
                                          <p:attrName>style.visibility</p:attrName>
                                        </p:attrNameLst>
                                      </p:cBhvr>
                                      <p:to>
                                        <p:strVal val="visible"/>
                                      </p:to>
                                    </p:set>
                                    <p:anim by="(-#ppt_w*2)" calcmode="lin" valueType="num">
                                      <p:cBhvr rctx="PPT">
                                        <p:cTn id="72" dur="250" autoRev="1" fill="hold">
                                          <p:stCondLst>
                                            <p:cond delay="0"/>
                                          </p:stCondLst>
                                        </p:cTn>
                                        <p:tgtEl>
                                          <p:spTgt spid="38"/>
                                        </p:tgtEl>
                                        <p:attrNameLst>
                                          <p:attrName>ppt_w</p:attrName>
                                        </p:attrNameLst>
                                      </p:cBhvr>
                                    </p:anim>
                                    <p:anim by="(#ppt_w*0.50)" calcmode="lin" valueType="num">
                                      <p:cBhvr>
                                        <p:cTn id="73" dur="250" decel="50000" autoRev="1" fill="hold">
                                          <p:stCondLst>
                                            <p:cond delay="0"/>
                                          </p:stCondLst>
                                        </p:cTn>
                                        <p:tgtEl>
                                          <p:spTgt spid="38"/>
                                        </p:tgtEl>
                                        <p:attrNameLst>
                                          <p:attrName>ppt_x</p:attrName>
                                        </p:attrNameLst>
                                      </p:cBhvr>
                                    </p:anim>
                                    <p:anim from="(-#ppt_h/2)" to="(#ppt_y)" calcmode="lin" valueType="num">
                                      <p:cBhvr>
                                        <p:cTn id="74" dur="500" fill="hold">
                                          <p:stCondLst>
                                            <p:cond delay="0"/>
                                          </p:stCondLst>
                                        </p:cTn>
                                        <p:tgtEl>
                                          <p:spTgt spid="38"/>
                                        </p:tgtEl>
                                        <p:attrNameLst>
                                          <p:attrName>ppt_y</p:attrName>
                                        </p:attrNameLst>
                                      </p:cBhvr>
                                    </p:anim>
                                    <p:animRot by="21600000">
                                      <p:cBhvr>
                                        <p:cTn id="75" dur="500" fill="hold">
                                          <p:stCondLst>
                                            <p:cond delay="0"/>
                                          </p:stCondLst>
                                        </p:cTn>
                                        <p:tgtEl>
                                          <p:spTgt spid="38"/>
                                        </p:tgtEl>
                                        <p:attrNameLst>
                                          <p:attrName>r</p:attrName>
                                        </p:attrNameLst>
                                      </p:cBhvr>
                                    </p:animRot>
                                  </p:childTnLst>
                                </p:cTn>
                              </p:par>
                              <p:par>
                                <p:cTn id="76" presetID="53" presetClass="entr" presetSubtype="16" fill="hold" nodeType="withEffect">
                                  <p:stCondLst>
                                    <p:cond delay="2250"/>
                                  </p:stCondLst>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ppt_w</p:attrName>
                                        </p:attrNameLst>
                                      </p:cBhvr>
                                      <p:tavLst>
                                        <p:tav tm="0">
                                          <p:val>
                                            <p:fltVal val="0"/>
                                          </p:val>
                                        </p:tav>
                                        <p:tav tm="100000">
                                          <p:val>
                                            <p:strVal val="#ppt_w"/>
                                          </p:val>
                                        </p:tav>
                                      </p:tavLst>
                                    </p:anim>
                                    <p:anim calcmode="lin" valueType="num">
                                      <p:cBhvr>
                                        <p:cTn id="79" dur="500" fill="hold"/>
                                        <p:tgtEl>
                                          <p:spTgt spid="33"/>
                                        </p:tgtEl>
                                        <p:attrNameLst>
                                          <p:attrName>ppt_h</p:attrName>
                                        </p:attrNameLst>
                                      </p:cBhvr>
                                      <p:tavLst>
                                        <p:tav tm="0">
                                          <p:val>
                                            <p:fltVal val="0"/>
                                          </p:val>
                                        </p:tav>
                                        <p:tav tm="100000">
                                          <p:val>
                                            <p:strVal val="#ppt_h"/>
                                          </p:val>
                                        </p:tav>
                                      </p:tavLst>
                                    </p:anim>
                                    <p:animEffect transition="in" filter="fade">
                                      <p:cBhvr>
                                        <p:cTn id="8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6" grpId="0" animBg="1"/>
      <p:bldP spid="29" grpId="0"/>
      <p:bldP spid="30" grpId="0"/>
      <p:bldP spid="38" grpId="0"/>
      <p:bldP spid="71" grpId="0" animBg="1"/>
      <p:bldP spid="72" grpId="0" animBg="1"/>
      <p:bldP spid="73" grpId="0" animBg="1"/>
      <p:bldP spid="7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76444" y="1557651"/>
            <a:ext cx="10769893" cy="4686848"/>
            <a:chOff x="1152217" y="1223838"/>
            <a:chExt cx="7091234" cy="3085967"/>
          </a:xfrm>
        </p:grpSpPr>
        <p:cxnSp>
          <p:nvCxnSpPr>
            <p:cNvPr id="24" name="肘形连接符 23"/>
            <p:cNvCxnSpPr>
              <a:stCxn id="60" idx="6"/>
              <a:endCxn id="37" idx="2"/>
            </p:cNvCxnSpPr>
            <p:nvPr/>
          </p:nvCxnSpPr>
          <p:spPr>
            <a:xfrm>
              <a:off x="3673758" y="1566345"/>
              <a:ext cx="4018925" cy="822728"/>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25" name="淘宝店chenying0907出品 5"/>
            <p:cNvGrpSpPr/>
            <p:nvPr/>
          </p:nvGrpSpPr>
          <p:grpSpPr>
            <a:xfrm>
              <a:off x="3106906" y="1282845"/>
              <a:ext cx="566852" cy="567000"/>
              <a:chOff x="4534974" y="2492893"/>
              <a:chExt cx="756000" cy="756000"/>
            </a:xfrm>
          </p:grpSpPr>
          <p:sp>
            <p:nvSpPr>
              <p:cNvPr id="60" name="淘宝店chenying0907出品 6"/>
              <p:cNvSpPr/>
              <p:nvPr/>
            </p:nvSpPr>
            <p:spPr>
              <a:xfrm>
                <a:off x="4534974" y="2492893"/>
                <a:ext cx="756000"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grpSp>
            <p:nvGrpSpPr>
              <p:cNvPr id="61" name="淘宝店chenying0907出品 7"/>
              <p:cNvGrpSpPr/>
              <p:nvPr/>
            </p:nvGrpSpPr>
            <p:grpSpPr>
              <a:xfrm>
                <a:off x="4687974" y="2629656"/>
                <a:ext cx="450000" cy="434596"/>
                <a:chOff x="5512720" y="2152017"/>
                <a:chExt cx="583915" cy="496874"/>
              </a:xfrm>
            </p:grpSpPr>
            <p:sp>
              <p:nvSpPr>
                <p:cNvPr id="62" name="淘宝店chenying0907出品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solidFill>
                      <a:schemeClr val="bg1">
                        <a:lumMod val="50000"/>
                      </a:schemeClr>
                    </a:solidFill>
                  </a:endParaRPr>
                </a:p>
              </p:txBody>
            </p:sp>
            <p:sp>
              <p:nvSpPr>
                <p:cNvPr id="63" name="淘宝店chenying0907出品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800">
                    <a:solidFill>
                      <a:schemeClr val="bg1">
                        <a:lumMod val="50000"/>
                      </a:schemeClr>
                    </a:solidFill>
                  </a:endParaRPr>
                </a:p>
              </p:txBody>
            </p:sp>
          </p:grpSp>
        </p:grpSp>
        <p:cxnSp>
          <p:nvCxnSpPr>
            <p:cNvPr id="26" name="肘形连接符 25"/>
            <p:cNvCxnSpPr>
              <a:stCxn id="58" idx="6"/>
              <a:endCxn id="39" idx="2"/>
            </p:cNvCxnSpPr>
            <p:nvPr/>
          </p:nvCxnSpPr>
          <p:spPr>
            <a:xfrm>
              <a:off x="3673758" y="3206319"/>
              <a:ext cx="2168381" cy="398798"/>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27" name="淘宝店chenying0907出品 11"/>
            <p:cNvGrpSpPr/>
            <p:nvPr/>
          </p:nvGrpSpPr>
          <p:grpSpPr>
            <a:xfrm>
              <a:off x="3106906" y="2922819"/>
              <a:ext cx="566852" cy="567000"/>
              <a:chOff x="4534974" y="4368345"/>
              <a:chExt cx="756000" cy="756000"/>
            </a:xfrm>
          </p:grpSpPr>
          <p:sp>
            <p:nvSpPr>
              <p:cNvPr id="58" name="淘宝店chenying0907出品 12"/>
              <p:cNvSpPr/>
              <p:nvPr/>
            </p:nvSpPr>
            <p:spPr>
              <a:xfrm>
                <a:off x="4534974" y="4368345"/>
                <a:ext cx="756000" cy="75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sp>
            <p:nvSpPr>
              <p:cNvPr id="59" name="淘宝店chenying0907出品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800">
                  <a:solidFill>
                    <a:schemeClr val="bg1">
                      <a:lumMod val="50000"/>
                    </a:schemeClr>
                  </a:solidFill>
                  <a:latin typeface="Arial" panose="020B0604020202020204" pitchFamily="34" charset="0"/>
                  <a:cs typeface="Arial" panose="020B0604020202020204" pitchFamily="34" charset="0"/>
                </a:endParaRPr>
              </a:p>
            </p:txBody>
          </p:sp>
        </p:grpSp>
        <p:cxnSp>
          <p:nvCxnSpPr>
            <p:cNvPr id="28" name="肘形连接符 27"/>
            <p:cNvCxnSpPr>
              <a:stCxn id="53" idx="6"/>
              <a:endCxn id="38" idx="2"/>
            </p:cNvCxnSpPr>
            <p:nvPr/>
          </p:nvCxnSpPr>
          <p:spPr>
            <a:xfrm>
              <a:off x="3673758" y="2386332"/>
              <a:ext cx="3093654" cy="738805"/>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29" name="淘宝店chenying0907出品 15"/>
            <p:cNvGrpSpPr/>
            <p:nvPr/>
          </p:nvGrpSpPr>
          <p:grpSpPr>
            <a:xfrm>
              <a:off x="3106906" y="2102832"/>
              <a:ext cx="566852" cy="567000"/>
              <a:chOff x="4534974" y="3430619"/>
              <a:chExt cx="756000" cy="756000"/>
            </a:xfrm>
          </p:grpSpPr>
          <p:sp>
            <p:nvSpPr>
              <p:cNvPr id="53" name="淘宝店chenying0907出品 16"/>
              <p:cNvSpPr/>
              <p:nvPr/>
            </p:nvSpPr>
            <p:spPr>
              <a:xfrm>
                <a:off x="4534974" y="3430619"/>
                <a:ext cx="756000" cy="756000"/>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lumMod val="50000"/>
                    </a:schemeClr>
                  </a:solidFill>
                </a:endParaRPr>
              </a:p>
            </p:txBody>
          </p:sp>
          <p:grpSp>
            <p:nvGrpSpPr>
              <p:cNvPr id="54" name="Group 92"/>
              <p:cNvGrpSpPr/>
              <p:nvPr/>
            </p:nvGrpSpPr>
            <p:grpSpPr>
              <a:xfrm>
                <a:off x="4688410" y="3660828"/>
                <a:ext cx="474528" cy="295582"/>
                <a:chOff x="5172076" y="1938338"/>
                <a:chExt cx="471488" cy="293688"/>
              </a:xfrm>
              <a:solidFill>
                <a:schemeClr val="bg1"/>
              </a:solidFill>
            </p:grpSpPr>
            <p:sp>
              <p:nvSpPr>
                <p:cNvPr id="55" name="淘宝店chenying0907出品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800" dirty="0">
                    <a:solidFill>
                      <a:schemeClr val="bg1">
                        <a:lumMod val="50000"/>
                      </a:schemeClr>
                    </a:solidFill>
                  </a:endParaRPr>
                </a:p>
              </p:txBody>
            </p:sp>
            <p:sp>
              <p:nvSpPr>
                <p:cNvPr id="56" name="淘宝店chenying0907出品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800" dirty="0">
                    <a:solidFill>
                      <a:schemeClr val="bg1">
                        <a:lumMod val="50000"/>
                      </a:schemeClr>
                    </a:solidFill>
                  </a:endParaRPr>
                </a:p>
              </p:txBody>
            </p:sp>
            <p:sp>
              <p:nvSpPr>
                <p:cNvPr id="57" name="淘宝店chenying0907出品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800" dirty="0">
                    <a:solidFill>
                      <a:schemeClr val="bg1">
                        <a:lumMod val="50000"/>
                      </a:schemeClr>
                    </a:solidFill>
                  </a:endParaRPr>
                </a:p>
              </p:txBody>
            </p:sp>
          </p:grpSp>
        </p:grpSp>
        <p:cxnSp>
          <p:nvCxnSpPr>
            <p:cNvPr id="30" name="淘宝店chenying0907出品 21"/>
            <p:cNvCxnSpPr>
              <a:endCxn id="49" idx="6"/>
            </p:cNvCxnSpPr>
            <p:nvPr/>
          </p:nvCxnSpPr>
          <p:spPr>
            <a:xfrm flipH="1" flipV="1">
              <a:off x="3673758" y="4026306"/>
              <a:ext cx="959815" cy="1"/>
            </a:xfrm>
            <a:prstGeom prst="line">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31" name="淘宝店chenying0907出品 23"/>
            <p:cNvGrpSpPr/>
            <p:nvPr/>
          </p:nvGrpSpPr>
          <p:grpSpPr>
            <a:xfrm>
              <a:off x="3106906" y="3742805"/>
              <a:ext cx="566852" cy="567000"/>
              <a:chOff x="4534974" y="5306072"/>
              <a:chExt cx="756000" cy="756000"/>
            </a:xfrm>
          </p:grpSpPr>
          <p:sp>
            <p:nvSpPr>
              <p:cNvPr id="49" name="淘宝店chenying0907出品 25"/>
              <p:cNvSpPr/>
              <p:nvPr/>
            </p:nvSpPr>
            <p:spPr>
              <a:xfrm>
                <a:off x="4534974" y="5306072"/>
                <a:ext cx="756000" cy="756000"/>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endParaRPr>
              </a:p>
            </p:txBody>
          </p:sp>
          <p:grpSp>
            <p:nvGrpSpPr>
              <p:cNvPr id="50" name="Group 9"/>
              <p:cNvGrpSpPr/>
              <p:nvPr/>
            </p:nvGrpSpPr>
            <p:grpSpPr>
              <a:xfrm>
                <a:off x="4659950" y="5504420"/>
                <a:ext cx="516045" cy="382660"/>
                <a:chOff x="4572000" y="3414713"/>
                <a:chExt cx="374651" cy="277813"/>
              </a:xfrm>
              <a:solidFill>
                <a:schemeClr val="bg1"/>
              </a:solidFill>
            </p:grpSpPr>
            <p:sp>
              <p:nvSpPr>
                <p:cNvPr id="51" name="淘宝店chenying0907出品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800" dirty="0">
                    <a:solidFill>
                      <a:schemeClr val="bg1">
                        <a:lumMod val="50000"/>
                      </a:schemeClr>
                    </a:solidFill>
                    <a:latin typeface="+mn-lt"/>
                    <a:cs typeface="+mn-cs"/>
                  </a:endParaRPr>
                </a:p>
              </p:txBody>
            </p:sp>
            <p:sp>
              <p:nvSpPr>
                <p:cNvPr id="52" name="淘宝店chenying0907出品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sz="2800" dirty="0">
                    <a:solidFill>
                      <a:schemeClr val="bg1">
                        <a:lumMod val="50000"/>
                      </a:schemeClr>
                    </a:solidFill>
                    <a:latin typeface="+mn-lt"/>
                    <a:cs typeface="+mn-cs"/>
                  </a:endParaRPr>
                </a:p>
              </p:txBody>
            </p:sp>
          </p:grpSp>
        </p:grpSp>
        <p:sp>
          <p:nvSpPr>
            <p:cNvPr id="32" name="淘宝店chenying0907出品 29"/>
            <p:cNvSpPr/>
            <p:nvPr/>
          </p:nvSpPr>
          <p:spPr>
            <a:xfrm>
              <a:off x="7357857" y="1503442"/>
              <a:ext cx="885594"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34" name="淘宝店chenying0907出品 30"/>
            <p:cNvSpPr/>
            <p:nvPr/>
          </p:nvSpPr>
          <p:spPr>
            <a:xfrm>
              <a:off x="6432586" y="2836205"/>
              <a:ext cx="885594"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35" name="淘宝店chenying0907出品 31"/>
            <p:cNvSpPr/>
            <p:nvPr/>
          </p:nvSpPr>
          <p:spPr>
            <a:xfrm>
              <a:off x="5507314" y="3406281"/>
              <a:ext cx="885594"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36" name="淘宝店chenying0907出品 32"/>
            <p:cNvSpPr/>
            <p:nvPr/>
          </p:nvSpPr>
          <p:spPr>
            <a:xfrm>
              <a:off x="4015452" y="3810286"/>
              <a:ext cx="1452183"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37" name="淘宝店chenying0907出品 33"/>
            <p:cNvSpPr/>
            <p:nvPr/>
          </p:nvSpPr>
          <p:spPr>
            <a:xfrm>
              <a:off x="7692683" y="2281073"/>
              <a:ext cx="215944" cy="21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38" name="淘宝店chenying0907出品 34"/>
            <p:cNvSpPr/>
            <p:nvPr/>
          </p:nvSpPr>
          <p:spPr>
            <a:xfrm>
              <a:off x="6767412" y="3017137"/>
              <a:ext cx="215944" cy="216000"/>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39" name="淘宝店chenying0907出品 35"/>
            <p:cNvSpPr/>
            <p:nvPr/>
          </p:nvSpPr>
          <p:spPr>
            <a:xfrm>
              <a:off x="5842139" y="3497117"/>
              <a:ext cx="215944" cy="216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40" name="淘宝店chenying0907出品 36"/>
            <p:cNvSpPr/>
            <p:nvPr/>
          </p:nvSpPr>
          <p:spPr>
            <a:xfrm>
              <a:off x="4633573" y="3922381"/>
              <a:ext cx="215944" cy="216000"/>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2800">
                <a:solidFill>
                  <a:schemeClr val="bg1">
                    <a:lumMod val="50000"/>
                  </a:schemeClr>
                </a:solidFill>
              </a:endParaRPr>
            </a:p>
          </p:txBody>
        </p:sp>
        <p:sp>
          <p:nvSpPr>
            <p:cNvPr id="41" name="淘宝店chenying0907出品 37"/>
            <p:cNvSpPr/>
            <p:nvPr/>
          </p:nvSpPr>
          <p:spPr>
            <a:xfrm>
              <a:off x="2307327" y="1223838"/>
              <a:ext cx="766658" cy="248230"/>
            </a:xfrm>
            <a:prstGeom prst="rect">
              <a:avLst/>
            </a:prstGeom>
          </p:spPr>
          <p:txBody>
            <a:bodyPr wrap="none" lIns="68555" tIns="34278" rIns="68555" bIns="34278">
              <a:spAutoFit/>
            </a:bodyPr>
            <a:lstStyle/>
            <a:p>
              <a:pPr algn="r"/>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42" name="淘宝店chenying0907出品 38"/>
            <p:cNvSpPr/>
            <p:nvPr/>
          </p:nvSpPr>
          <p:spPr>
            <a:xfrm>
              <a:off x="1152217" y="1508820"/>
              <a:ext cx="1921769" cy="288764"/>
            </a:xfrm>
            <a:prstGeom prst="rect">
              <a:avLst/>
            </a:prstGeom>
          </p:spPr>
          <p:txBody>
            <a:bodyPr wrap="square" lIns="68562" tIns="34281" rIns="68562" bIns="34281">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淘宝店chenying0907出品 39"/>
            <p:cNvSpPr/>
            <p:nvPr/>
          </p:nvSpPr>
          <p:spPr>
            <a:xfrm>
              <a:off x="2307327" y="2050203"/>
              <a:ext cx="766658" cy="248230"/>
            </a:xfrm>
            <a:prstGeom prst="rect">
              <a:avLst/>
            </a:prstGeom>
          </p:spPr>
          <p:txBody>
            <a:bodyPr wrap="none" lIns="68555" tIns="34278" rIns="68555" bIns="34278">
              <a:spAutoFit/>
            </a:bodyPr>
            <a:lstStyle/>
            <a:p>
              <a:pPr algn="r"/>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44" name="淘宝店chenying0907出品 40"/>
            <p:cNvSpPr/>
            <p:nvPr/>
          </p:nvSpPr>
          <p:spPr>
            <a:xfrm>
              <a:off x="1152217" y="2335186"/>
              <a:ext cx="1921769" cy="288764"/>
            </a:xfrm>
            <a:prstGeom prst="rect">
              <a:avLst/>
            </a:prstGeom>
          </p:spPr>
          <p:txBody>
            <a:bodyPr wrap="square" lIns="68562" tIns="34281" rIns="68562" bIns="34281">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淘宝店chenying0907出品 41"/>
            <p:cNvSpPr/>
            <p:nvPr/>
          </p:nvSpPr>
          <p:spPr>
            <a:xfrm>
              <a:off x="2307327" y="2876569"/>
              <a:ext cx="766658" cy="248230"/>
            </a:xfrm>
            <a:prstGeom prst="rect">
              <a:avLst/>
            </a:prstGeom>
          </p:spPr>
          <p:txBody>
            <a:bodyPr wrap="none" lIns="68555" tIns="34278" rIns="68555" bIns="34278">
              <a:spAutoFit/>
            </a:bodyPr>
            <a:lstStyle/>
            <a:p>
              <a:pPr algn="r"/>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46" name="淘宝店chenying0907出品 42"/>
            <p:cNvSpPr/>
            <p:nvPr/>
          </p:nvSpPr>
          <p:spPr>
            <a:xfrm>
              <a:off x="1152217" y="3161552"/>
              <a:ext cx="1921769" cy="288764"/>
            </a:xfrm>
            <a:prstGeom prst="rect">
              <a:avLst/>
            </a:prstGeom>
          </p:spPr>
          <p:txBody>
            <a:bodyPr wrap="square" lIns="68562" tIns="34281" rIns="68562" bIns="34281">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淘宝店chenying0907出品 43"/>
            <p:cNvSpPr/>
            <p:nvPr/>
          </p:nvSpPr>
          <p:spPr>
            <a:xfrm>
              <a:off x="2307327" y="3702935"/>
              <a:ext cx="766658" cy="248230"/>
            </a:xfrm>
            <a:prstGeom prst="rect">
              <a:avLst/>
            </a:prstGeom>
          </p:spPr>
          <p:txBody>
            <a:bodyPr wrap="none" lIns="68555" tIns="34278" rIns="68555" bIns="34278">
              <a:spAutoFit/>
            </a:bodyPr>
            <a:lstStyle/>
            <a:p>
              <a:pPr algn="r"/>
              <a:r>
                <a:rPr lang="zh-CN" altLang="en-US" sz="2000" b="1" dirty="0">
                  <a:solidFill>
                    <a:schemeClr val="bg1">
                      <a:lumMod val="50000"/>
                    </a:schemeClr>
                  </a:solidFill>
                  <a:latin typeface="微软雅黑" pitchFamily="34" charset="-122"/>
                  <a:ea typeface="微软雅黑" pitchFamily="34" charset="-122"/>
                </a:rPr>
                <a:t>添加标题</a:t>
              </a:r>
              <a:endParaRPr lang="en-US" altLang="zh-CN" sz="2000" b="1" dirty="0">
                <a:solidFill>
                  <a:schemeClr val="bg1">
                    <a:lumMod val="50000"/>
                  </a:schemeClr>
                </a:solidFill>
                <a:latin typeface="微软雅黑" pitchFamily="34" charset="-122"/>
                <a:ea typeface="微软雅黑" pitchFamily="34" charset="-122"/>
              </a:endParaRPr>
            </a:p>
          </p:txBody>
        </p:sp>
        <p:sp>
          <p:nvSpPr>
            <p:cNvPr id="48" name="淘宝店chenying0907出品 44"/>
            <p:cNvSpPr/>
            <p:nvPr/>
          </p:nvSpPr>
          <p:spPr>
            <a:xfrm>
              <a:off x="1152217" y="3987917"/>
              <a:ext cx="1921769" cy="288764"/>
            </a:xfrm>
            <a:prstGeom prst="rect">
              <a:avLst/>
            </a:prstGeom>
          </p:spPr>
          <p:txBody>
            <a:bodyPr wrap="square" lIns="68562" tIns="34281" rIns="68562" bIns="34281">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028949504"/>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2250016" y="1701800"/>
            <a:ext cx="2044700" cy="1966384"/>
            <a:chOff x="2250016" y="1701800"/>
            <a:chExt cx="2044700" cy="1966384"/>
          </a:xfrm>
          <a:solidFill>
            <a:srgbClr val="00B0F0"/>
          </a:solidFill>
        </p:grpSpPr>
        <p:sp>
          <p:nvSpPr>
            <p:cNvPr id="24" name="Freeform 263"/>
            <p:cNvSpPr/>
            <p:nvPr/>
          </p:nvSpPr>
          <p:spPr bwMode="auto">
            <a:xfrm>
              <a:off x="2250016" y="1701800"/>
              <a:ext cx="2044700" cy="1966384"/>
            </a:xfrm>
            <a:custGeom>
              <a:avLst/>
              <a:gdLst/>
              <a:ahLst/>
              <a:cxnLst>
                <a:cxn ang="0">
                  <a:pos x="10" y="124"/>
                </a:cxn>
                <a:cxn ang="0">
                  <a:pos x="119" y="124"/>
                </a:cxn>
                <a:cxn ang="0">
                  <a:pos x="126" y="113"/>
                </a:cxn>
                <a:cxn ang="0">
                  <a:pos x="70" y="6"/>
                </a:cxn>
                <a:cxn ang="0">
                  <a:pos x="59" y="6"/>
                </a:cxn>
                <a:cxn ang="0">
                  <a:pos x="3" y="113"/>
                </a:cxn>
                <a:cxn ang="0">
                  <a:pos x="10" y="124"/>
                </a:cxn>
              </a:cxnLst>
              <a:rect l="0" t="0" r="r" b="b"/>
              <a:pathLst>
                <a:path w="129" h="124">
                  <a:moveTo>
                    <a:pt x="10" y="124"/>
                  </a:moveTo>
                  <a:cubicBezTo>
                    <a:pt x="119" y="124"/>
                    <a:pt x="119" y="124"/>
                    <a:pt x="119" y="124"/>
                  </a:cubicBezTo>
                  <a:cubicBezTo>
                    <a:pt x="126" y="124"/>
                    <a:pt x="129" y="119"/>
                    <a:pt x="126" y="113"/>
                  </a:cubicBezTo>
                  <a:cubicBezTo>
                    <a:pt x="70" y="6"/>
                    <a:pt x="70" y="6"/>
                    <a:pt x="70" y="6"/>
                  </a:cubicBezTo>
                  <a:cubicBezTo>
                    <a:pt x="67" y="0"/>
                    <a:pt x="62" y="0"/>
                    <a:pt x="59" y="6"/>
                  </a:cubicBezTo>
                  <a:cubicBezTo>
                    <a:pt x="3" y="113"/>
                    <a:pt x="3" y="113"/>
                    <a:pt x="3" y="113"/>
                  </a:cubicBezTo>
                  <a:cubicBezTo>
                    <a:pt x="0" y="119"/>
                    <a:pt x="3" y="124"/>
                    <a:pt x="10" y="124"/>
                  </a:cubicBezTo>
                  <a:close/>
                </a:path>
              </a:pathLst>
            </a:custGeom>
            <a:grpFill/>
            <a:ln w="9525">
              <a:noFill/>
              <a:round/>
            </a:ln>
          </p:spPr>
          <p:txBody>
            <a:bodyPr vert="horz" wrap="square" lIns="121920" tIns="60960" rIns="121920" bIns="60960" numCol="1" anchor="t" anchorCtr="0" compatLnSpc="1"/>
            <a:lstStyle/>
            <a:p>
              <a:endParaRPr lang="en-US" sz="2400">
                <a:solidFill>
                  <a:prstClr val="black"/>
                </a:solidFill>
              </a:endParaRPr>
            </a:p>
          </p:txBody>
        </p:sp>
        <p:grpSp>
          <p:nvGrpSpPr>
            <p:cNvPr id="25" name="Group 311"/>
            <p:cNvGrpSpPr/>
            <p:nvPr/>
          </p:nvGrpSpPr>
          <p:grpSpPr>
            <a:xfrm>
              <a:off x="2859316" y="2616200"/>
              <a:ext cx="819151" cy="548217"/>
              <a:chOff x="4992329" y="515938"/>
              <a:chExt cx="614363" cy="411163"/>
            </a:xfrm>
            <a:grpFill/>
          </p:grpSpPr>
          <p:sp>
            <p:nvSpPr>
              <p:cNvPr id="27" name="Freeform 59"/>
              <p:cNvSpPr/>
              <p:nvPr/>
            </p:nvSpPr>
            <p:spPr bwMode="auto">
              <a:xfrm>
                <a:off x="4992329" y="515938"/>
                <a:ext cx="436563" cy="346075"/>
              </a:xfrm>
              <a:custGeom>
                <a:avLst/>
                <a:gdLst/>
                <a:ahLst/>
                <a:cxnLst>
                  <a:cxn ang="0">
                    <a:pos x="87" y="0"/>
                  </a:cxn>
                  <a:cxn ang="0">
                    <a:pos x="0" y="67"/>
                  </a:cxn>
                  <a:cxn ang="0">
                    <a:pos x="31" y="118"/>
                  </a:cxn>
                  <a:cxn ang="0">
                    <a:pos x="9" y="138"/>
                  </a:cxn>
                  <a:cxn ang="0">
                    <a:pos x="48" y="127"/>
                  </a:cxn>
                  <a:cxn ang="0">
                    <a:pos x="87" y="134"/>
                  </a:cxn>
                  <a:cxn ang="0">
                    <a:pos x="174" y="67"/>
                  </a:cxn>
                  <a:cxn ang="0">
                    <a:pos x="87" y="0"/>
                  </a:cxn>
                </a:cxnLst>
                <a:rect l="0" t="0" r="r" b="b"/>
                <a:pathLst>
                  <a:path w="174" h="138">
                    <a:moveTo>
                      <a:pt x="87" y="0"/>
                    </a:moveTo>
                    <a:cubicBezTo>
                      <a:pt x="39" y="0"/>
                      <a:pt x="0" y="30"/>
                      <a:pt x="0" y="67"/>
                    </a:cubicBezTo>
                    <a:cubicBezTo>
                      <a:pt x="0" y="88"/>
                      <a:pt x="12" y="106"/>
                      <a:pt x="31" y="118"/>
                    </a:cubicBezTo>
                    <a:cubicBezTo>
                      <a:pt x="21" y="133"/>
                      <a:pt x="9" y="138"/>
                      <a:pt x="9" y="138"/>
                    </a:cubicBezTo>
                    <a:cubicBezTo>
                      <a:pt x="25" y="135"/>
                      <a:pt x="38" y="131"/>
                      <a:pt x="48" y="127"/>
                    </a:cubicBezTo>
                    <a:cubicBezTo>
                      <a:pt x="59" y="132"/>
                      <a:pt x="73" y="134"/>
                      <a:pt x="87" y="134"/>
                    </a:cubicBezTo>
                    <a:cubicBezTo>
                      <a:pt x="135" y="134"/>
                      <a:pt x="174" y="104"/>
                      <a:pt x="174" y="67"/>
                    </a:cubicBezTo>
                    <a:cubicBezTo>
                      <a:pt x="174" y="30"/>
                      <a:pt x="135" y="0"/>
                      <a:pt x="87"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28" name="Freeform 60"/>
              <p:cNvSpPr/>
              <p:nvPr/>
            </p:nvSpPr>
            <p:spPr bwMode="auto">
              <a:xfrm>
                <a:off x="5330467" y="700088"/>
                <a:ext cx="276225" cy="227013"/>
              </a:xfrm>
              <a:custGeom>
                <a:avLst/>
                <a:gdLst/>
                <a:ahLst/>
                <a:cxnLst>
                  <a:cxn ang="0">
                    <a:pos x="89" y="78"/>
                  </a:cxn>
                  <a:cxn ang="0">
                    <a:pos x="110" y="44"/>
                  </a:cxn>
                  <a:cxn ang="0">
                    <a:pos x="53" y="0"/>
                  </a:cxn>
                  <a:cxn ang="0">
                    <a:pos x="50" y="0"/>
                  </a:cxn>
                  <a:cxn ang="0">
                    <a:pos x="0" y="62"/>
                  </a:cxn>
                  <a:cxn ang="0">
                    <a:pos x="53" y="88"/>
                  </a:cxn>
                  <a:cxn ang="0">
                    <a:pos x="78" y="84"/>
                  </a:cxn>
                  <a:cxn ang="0">
                    <a:pos x="104" y="91"/>
                  </a:cxn>
                  <a:cxn ang="0">
                    <a:pos x="89" y="78"/>
                  </a:cxn>
                </a:cxnLst>
                <a:rect l="0" t="0" r="r" b="b"/>
                <a:pathLst>
                  <a:path w="110" h="91">
                    <a:moveTo>
                      <a:pt x="89" y="78"/>
                    </a:moveTo>
                    <a:cubicBezTo>
                      <a:pt x="102" y="70"/>
                      <a:pt x="110" y="58"/>
                      <a:pt x="110" y="44"/>
                    </a:cubicBezTo>
                    <a:cubicBezTo>
                      <a:pt x="110" y="20"/>
                      <a:pt x="84" y="0"/>
                      <a:pt x="53" y="0"/>
                    </a:cubicBezTo>
                    <a:cubicBezTo>
                      <a:pt x="52" y="0"/>
                      <a:pt x="51" y="0"/>
                      <a:pt x="50" y="0"/>
                    </a:cubicBezTo>
                    <a:cubicBezTo>
                      <a:pt x="47" y="27"/>
                      <a:pt x="28" y="49"/>
                      <a:pt x="0" y="62"/>
                    </a:cubicBezTo>
                    <a:cubicBezTo>
                      <a:pt x="9" y="77"/>
                      <a:pt x="29" y="88"/>
                      <a:pt x="53" y="88"/>
                    </a:cubicBezTo>
                    <a:cubicBezTo>
                      <a:pt x="62" y="88"/>
                      <a:pt x="71" y="87"/>
                      <a:pt x="78" y="84"/>
                    </a:cubicBezTo>
                    <a:cubicBezTo>
                      <a:pt x="85" y="86"/>
                      <a:pt x="93" y="89"/>
                      <a:pt x="104" y="91"/>
                    </a:cubicBezTo>
                    <a:cubicBezTo>
                      <a:pt x="104" y="91"/>
                      <a:pt x="96" y="87"/>
                      <a:pt x="89" y="78"/>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grpSp>
        <p:sp>
          <p:nvSpPr>
            <p:cNvPr id="26" name="Content Placeholder 2"/>
            <p:cNvSpPr txBox="1"/>
            <p:nvPr/>
          </p:nvSpPr>
          <p:spPr>
            <a:xfrm>
              <a:off x="2351316" y="3225800"/>
              <a:ext cx="1828800" cy="406400"/>
            </a:xfrm>
            <a:prstGeom prst="rect">
              <a:avLst/>
            </a:prstGeom>
            <a:grp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600" b="1" dirty="0">
                  <a:solidFill>
                    <a:prstClr val="white"/>
                  </a:solidFill>
                  <a:latin typeface="微软雅黑" pitchFamily="34" charset="-122"/>
                </a:rPr>
                <a:t>添加文本</a:t>
              </a:r>
              <a:endParaRPr lang="en-US" altLang="zh-CN" sz="1600" b="1" dirty="0">
                <a:solidFill>
                  <a:prstClr val="white"/>
                </a:solidFill>
                <a:latin typeface="微软雅黑" pitchFamily="34" charset="-122"/>
              </a:endParaRPr>
            </a:p>
          </p:txBody>
        </p:sp>
      </p:grpSp>
      <p:grpSp>
        <p:nvGrpSpPr>
          <p:cNvPr id="29" name="组合 28"/>
          <p:cNvGrpSpPr/>
          <p:nvPr/>
        </p:nvGrpSpPr>
        <p:grpSpPr>
          <a:xfrm>
            <a:off x="2250016" y="3837518"/>
            <a:ext cx="2044700" cy="1981200"/>
            <a:chOff x="2250016" y="3837518"/>
            <a:chExt cx="2044700" cy="1981200"/>
          </a:xfrm>
          <a:solidFill>
            <a:srgbClr val="00B0F0"/>
          </a:solidFill>
        </p:grpSpPr>
        <p:sp>
          <p:nvSpPr>
            <p:cNvPr id="30" name="Freeform 266"/>
            <p:cNvSpPr/>
            <p:nvPr/>
          </p:nvSpPr>
          <p:spPr bwMode="auto">
            <a:xfrm>
              <a:off x="2250016" y="3837518"/>
              <a:ext cx="2044700" cy="1981200"/>
            </a:xfrm>
            <a:custGeom>
              <a:avLst/>
              <a:gdLst/>
              <a:ahLst/>
              <a:cxnLst>
                <a:cxn ang="0">
                  <a:pos x="119" y="0"/>
                </a:cxn>
                <a:cxn ang="0">
                  <a:pos x="11" y="0"/>
                </a:cxn>
                <a:cxn ang="0">
                  <a:pos x="4" y="11"/>
                </a:cxn>
                <a:cxn ang="0">
                  <a:pos x="59" y="118"/>
                </a:cxn>
                <a:cxn ang="0">
                  <a:pos x="71" y="118"/>
                </a:cxn>
                <a:cxn ang="0">
                  <a:pos x="126" y="11"/>
                </a:cxn>
                <a:cxn ang="0">
                  <a:pos x="119" y="0"/>
                </a:cxn>
              </a:cxnLst>
              <a:rect l="0" t="0" r="r" b="b"/>
              <a:pathLst>
                <a:path w="129" h="125">
                  <a:moveTo>
                    <a:pt x="119" y="0"/>
                  </a:moveTo>
                  <a:cubicBezTo>
                    <a:pt x="11" y="0"/>
                    <a:pt x="11" y="0"/>
                    <a:pt x="11" y="0"/>
                  </a:cubicBezTo>
                  <a:cubicBezTo>
                    <a:pt x="4" y="0"/>
                    <a:pt x="0" y="5"/>
                    <a:pt x="4" y="11"/>
                  </a:cubicBezTo>
                  <a:cubicBezTo>
                    <a:pt x="59" y="118"/>
                    <a:pt x="59" y="118"/>
                    <a:pt x="59" y="118"/>
                  </a:cubicBezTo>
                  <a:cubicBezTo>
                    <a:pt x="62" y="125"/>
                    <a:pt x="67" y="125"/>
                    <a:pt x="71" y="118"/>
                  </a:cubicBezTo>
                  <a:cubicBezTo>
                    <a:pt x="126" y="11"/>
                    <a:pt x="126" y="11"/>
                    <a:pt x="126" y="11"/>
                  </a:cubicBezTo>
                  <a:cubicBezTo>
                    <a:pt x="129" y="5"/>
                    <a:pt x="126" y="0"/>
                    <a:pt x="119" y="0"/>
                  </a:cubicBezTo>
                  <a:close/>
                </a:path>
              </a:pathLst>
            </a:custGeom>
            <a:grpFill/>
            <a:ln w="9525">
              <a:noFill/>
              <a:round/>
            </a:ln>
          </p:spPr>
          <p:txBody>
            <a:bodyPr vert="horz" wrap="square" lIns="121920" tIns="60960" rIns="121920" bIns="60960" numCol="1" anchor="t" anchorCtr="0" compatLnSpc="1"/>
            <a:lstStyle/>
            <a:p>
              <a:endParaRPr lang="en-US" sz="2400">
                <a:solidFill>
                  <a:prstClr val="black"/>
                </a:solidFill>
              </a:endParaRPr>
            </a:p>
          </p:txBody>
        </p:sp>
        <p:grpSp>
          <p:nvGrpSpPr>
            <p:cNvPr id="31" name="Group 315"/>
            <p:cNvGrpSpPr/>
            <p:nvPr/>
          </p:nvGrpSpPr>
          <p:grpSpPr>
            <a:xfrm>
              <a:off x="2946400" y="4445000"/>
              <a:ext cx="658284" cy="588433"/>
              <a:chOff x="6652854" y="2162175"/>
              <a:chExt cx="493713" cy="441325"/>
            </a:xfrm>
            <a:grpFill/>
          </p:grpSpPr>
          <p:sp>
            <p:nvSpPr>
              <p:cNvPr id="34" name="Freeform 44"/>
              <p:cNvSpPr>
                <a:spLocks noEditPoints="1"/>
              </p:cNvSpPr>
              <p:nvPr/>
            </p:nvSpPr>
            <p:spPr bwMode="auto">
              <a:xfrm>
                <a:off x="6652854" y="2279650"/>
                <a:ext cx="285750" cy="285750"/>
              </a:xfrm>
              <a:custGeom>
                <a:avLst/>
                <a:gdLst/>
                <a:ahLst/>
                <a:cxnLst>
                  <a:cxn ang="0">
                    <a:pos x="107" y="67"/>
                  </a:cxn>
                  <a:cxn ang="0">
                    <a:pos x="114" y="59"/>
                  </a:cxn>
                  <a:cxn ang="0">
                    <a:pos x="114" y="54"/>
                  </a:cxn>
                  <a:cxn ang="0">
                    <a:pos x="107" y="47"/>
                  </a:cxn>
                  <a:cxn ang="0">
                    <a:pos x="106" y="47"/>
                  </a:cxn>
                  <a:cxn ang="0">
                    <a:pos x="97" y="42"/>
                  </a:cxn>
                  <a:cxn ang="0">
                    <a:pos x="99" y="29"/>
                  </a:cxn>
                  <a:cxn ang="0">
                    <a:pos x="99" y="29"/>
                  </a:cxn>
                  <a:cxn ang="0">
                    <a:pos x="99" y="18"/>
                  </a:cxn>
                  <a:cxn ang="0">
                    <a:pos x="96" y="15"/>
                  </a:cxn>
                  <a:cxn ang="0">
                    <a:pos x="85" y="15"/>
                  </a:cxn>
                  <a:cxn ang="0">
                    <a:pos x="85" y="15"/>
                  </a:cxn>
                  <a:cxn ang="0">
                    <a:pos x="75" y="18"/>
                  </a:cxn>
                  <a:cxn ang="0">
                    <a:pos x="67" y="8"/>
                  </a:cxn>
                  <a:cxn ang="0">
                    <a:pos x="67" y="7"/>
                  </a:cxn>
                  <a:cxn ang="0">
                    <a:pos x="60" y="0"/>
                  </a:cxn>
                  <a:cxn ang="0">
                    <a:pos x="55" y="0"/>
                  </a:cxn>
                  <a:cxn ang="0">
                    <a:pos x="47" y="7"/>
                  </a:cxn>
                  <a:cxn ang="0">
                    <a:pos x="47" y="8"/>
                  </a:cxn>
                  <a:cxn ang="0">
                    <a:pos x="43" y="17"/>
                  </a:cxn>
                  <a:cxn ang="0">
                    <a:pos x="29" y="15"/>
                  </a:cxn>
                  <a:cxn ang="0">
                    <a:pos x="29" y="15"/>
                  </a:cxn>
                  <a:cxn ang="0">
                    <a:pos x="18" y="15"/>
                  </a:cxn>
                  <a:cxn ang="0">
                    <a:pos x="15" y="18"/>
                  </a:cxn>
                  <a:cxn ang="0">
                    <a:pos x="15" y="29"/>
                  </a:cxn>
                  <a:cxn ang="0">
                    <a:pos x="15" y="29"/>
                  </a:cxn>
                  <a:cxn ang="0">
                    <a:pos x="19" y="38"/>
                  </a:cxn>
                  <a:cxn ang="0">
                    <a:pos x="8" y="47"/>
                  </a:cxn>
                  <a:cxn ang="0">
                    <a:pos x="8" y="47"/>
                  </a:cxn>
                  <a:cxn ang="0">
                    <a:pos x="0" y="54"/>
                  </a:cxn>
                  <a:cxn ang="0">
                    <a:pos x="0" y="59"/>
                  </a:cxn>
                  <a:cxn ang="0">
                    <a:pos x="8" y="67"/>
                  </a:cxn>
                  <a:cxn ang="0">
                    <a:pos x="8" y="67"/>
                  </a:cxn>
                  <a:cxn ang="0">
                    <a:pos x="17" y="71"/>
                  </a:cxn>
                  <a:cxn ang="0">
                    <a:pos x="15" y="85"/>
                  </a:cxn>
                  <a:cxn ang="0">
                    <a:pos x="15" y="85"/>
                  </a:cxn>
                  <a:cxn ang="0">
                    <a:pos x="15" y="95"/>
                  </a:cxn>
                  <a:cxn ang="0">
                    <a:pos x="18" y="99"/>
                  </a:cxn>
                  <a:cxn ang="0">
                    <a:pos x="29" y="99"/>
                  </a:cxn>
                  <a:cxn ang="0">
                    <a:pos x="29" y="99"/>
                  </a:cxn>
                  <a:cxn ang="0">
                    <a:pos x="39" y="95"/>
                  </a:cxn>
                  <a:cxn ang="0">
                    <a:pos x="47" y="106"/>
                  </a:cxn>
                  <a:cxn ang="0">
                    <a:pos x="47" y="106"/>
                  </a:cxn>
                  <a:cxn ang="0">
                    <a:pos x="55" y="114"/>
                  </a:cxn>
                  <a:cxn ang="0">
                    <a:pos x="60" y="114"/>
                  </a:cxn>
                  <a:cxn ang="0">
                    <a:pos x="67" y="106"/>
                  </a:cxn>
                  <a:cxn ang="0">
                    <a:pos x="67" y="106"/>
                  </a:cxn>
                  <a:cxn ang="0">
                    <a:pos x="71" y="97"/>
                  </a:cxn>
                  <a:cxn ang="0">
                    <a:pos x="85" y="99"/>
                  </a:cxn>
                  <a:cxn ang="0">
                    <a:pos x="85" y="99"/>
                  </a:cxn>
                  <a:cxn ang="0">
                    <a:pos x="96" y="99"/>
                  </a:cxn>
                  <a:cxn ang="0">
                    <a:pos x="99" y="95"/>
                  </a:cxn>
                  <a:cxn ang="0">
                    <a:pos x="99" y="85"/>
                  </a:cxn>
                  <a:cxn ang="0">
                    <a:pos x="99" y="85"/>
                  </a:cxn>
                  <a:cxn ang="0">
                    <a:pos x="96" y="75"/>
                  </a:cxn>
                  <a:cxn ang="0">
                    <a:pos x="106" y="67"/>
                  </a:cxn>
                  <a:cxn ang="0">
                    <a:pos x="107" y="67"/>
                  </a:cxn>
                  <a:cxn ang="0">
                    <a:pos x="57" y="85"/>
                  </a:cxn>
                  <a:cxn ang="0">
                    <a:pos x="29" y="57"/>
                  </a:cxn>
                  <a:cxn ang="0">
                    <a:pos x="57" y="28"/>
                  </a:cxn>
                  <a:cxn ang="0">
                    <a:pos x="86" y="57"/>
                  </a:cxn>
                  <a:cxn ang="0">
                    <a:pos x="57" y="85"/>
                  </a:cxn>
                </a:cxnLst>
                <a:rect l="0" t="0" r="r" b="b"/>
                <a:pathLst>
                  <a:path w="114" h="114">
                    <a:moveTo>
                      <a:pt x="107" y="67"/>
                    </a:moveTo>
                    <a:cubicBezTo>
                      <a:pt x="111" y="67"/>
                      <a:pt x="114" y="63"/>
                      <a:pt x="114" y="59"/>
                    </a:cubicBezTo>
                    <a:cubicBezTo>
                      <a:pt x="114" y="54"/>
                      <a:pt x="114" y="54"/>
                      <a:pt x="114" y="54"/>
                    </a:cubicBezTo>
                    <a:cubicBezTo>
                      <a:pt x="114" y="50"/>
                      <a:pt x="111" y="47"/>
                      <a:pt x="107" y="47"/>
                    </a:cubicBezTo>
                    <a:cubicBezTo>
                      <a:pt x="106" y="47"/>
                      <a:pt x="106" y="47"/>
                      <a:pt x="106" y="47"/>
                    </a:cubicBezTo>
                    <a:cubicBezTo>
                      <a:pt x="102" y="47"/>
                      <a:pt x="98" y="45"/>
                      <a:pt x="97" y="42"/>
                    </a:cubicBezTo>
                    <a:cubicBezTo>
                      <a:pt x="97" y="40"/>
                      <a:pt x="96" y="32"/>
                      <a:pt x="99" y="29"/>
                    </a:cubicBezTo>
                    <a:cubicBezTo>
                      <a:pt x="99" y="29"/>
                      <a:pt x="99" y="29"/>
                      <a:pt x="99" y="29"/>
                    </a:cubicBezTo>
                    <a:cubicBezTo>
                      <a:pt x="102" y="26"/>
                      <a:pt x="102" y="21"/>
                      <a:pt x="99" y="18"/>
                    </a:cubicBezTo>
                    <a:cubicBezTo>
                      <a:pt x="96" y="15"/>
                      <a:pt x="96" y="15"/>
                      <a:pt x="96" y="15"/>
                    </a:cubicBezTo>
                    <a:cubicBezTo>
                      <a:pt x="93" y="12"/>
                      <a:pt x="88" y="12"/>
                      <a:pt x="85" y="15"/>
                    </a:cubicBezTo>
                    <a:cubicBezTo>
                      <a:pt x="85" y="15"/>
                      <a:pt x="85" y="15"/>
                      <a:pt x="85" y="15"/>
                    </a:cubicBezTo>
                    <a:cubicBezTo>
                      <a:pt x="82" y="18"/>
                      <a:pt x="78" y="19"/>
                      <a:pt x="75" y="18"/>
                    </a:cubicBezTo>
                    <a:cubicBezTo>
                      <a:pt x="73" y="17"/>
                      <a:pt x="67" y="12"/>
                      <a:pt x="67" y="8"/>
                    </a:cubicBezTo>
                    <a:cubicBezTo>
                      <a:pt x="67" y="7"/>
                      <a:pt x="67" y="7"/>
                      <a:pt x="67" y="7"/>
                    </a:cubicBezTo>
                    <a:cubicBezTo>
                      <a:pt x="67" y="3"/>
                      <a:pt x="64" y="0"/>
                      <a:pt x="60" y="0"/>
                    </a:cubicBezTo>
                    <a:cubicBezTo>
                      <a:pt x="55" y="0"/>
                      <a:pt x="55" y="0"/>
                      <a:pt x="55" y="0"/>
                    </a:cubicBezTo>
                    <a:cubicBezTo>
                      <a:pt x="51" y="0"/>
                      <a:pt x="47" y="3"/>
                      <a:pt x="47" y="7"/>
                    </a:cubicBezTo>
                    <a:cubicBezTo>
                      <a:pt x="47" y="8"/>
                      <a:pt x="47" y="8"/>
                      <a:pt x="47" y="8"/>
                    </a:cubicBezTo>
                    <a:cubicBezTo>
                      <a:pt x="47" y="12"/>
                      <a:pt x="45" y="16"/>
                      <a:pt x="43" y="17"/>
                    </a:cubicBezTo>
                    <a:cubicBezTo>
                      <a:pt x="40" y="17"/>
                      <a:pt x="32" y="18"/>
                      <a:pt x="29" y="15"/>
                    </a:cubicBezTo>
                    <a:cubicBezTo>
                      <a:pt x="29" y="15"/>
                      <a:pt x="29" y="15"/>
                      <a:pt x="29" y="15"/>
                    </a:cubicBezTo>
                    <a:cubicBezTo>
                      <a:pt x="26" y="12"/>
                      <a:pt x="21" y="12"/>
                      <a:pt x="18" y="15"/>
                    </a:cubicBezTo>
                    <a:cubicBezTo>
                      <a:pt x="15" y="18"/>
                      <a:pt x="15" y="18"/>
                      <a:pt x="15" y="18"/>
                    </a:cubicBezTo>
                    <a:cubicBezTo>
                      <a:pt x="12" y="21"/>
                      <a:pt x="12" y="26"/>
                      <a:pt x="15" y="29"/>
                    </a:cubicBezTo>
                    <a:cubicBezTo>
                      <a:pt x="15" y="29"/>
                      <a:pt x="15" y="29"/>
                      <a:pt x="15" y="29"/>
                    </a:cubicBezTo>
                    <a:cubicBezTo>
                      <a:pt x="18" y="32"/>
                      <a:pt x="20" y="36"/>
                      <a:pt x="19" y="38"/>
                    </a:cubicBezTo>
                    <a:cubicBezTo>
                      <a:pt x="17" y="41"/>
                      <a:pt x="12" y="47"/>
                      <a:pt x="8" y="47"/>
                    </a:cubicBezTo>
                    <a:cubicBezTo>
                      <a:pt x="8" y="47"/>
                      <a:pt x="8" y="47"/>
                      <a:pt x="8" y="47"/>
                    </a:cubicBezTo>
                    <a:cubicBezTo>
                      <a:pt x="3" y="47"/>
                      <a:pt x="0" y="50"/>
                      <a:pt x="0" y="54"/>
                    </a:cubicBezTo>
                    <a:cubicBezTo>
                      <a:pt x="0" y="59"/>
                      <a:pt x="0" y="59"/>
                      <a:pt x="0" y="59"/>
                    </a:cubicBezTo>
                    <a:cubicBezTo>
                      <a:pt x="0" y="63"/>
                      <a:pt x="3" y="67"/>
                      <a:pt x="8" y="67"/>
                    </a:cubicBezTo>
                    <a:cubicBezTo>
                      <a:pt x="8" y="67"/>
                      <a:pt x="8" y="67"/>
                      <a:pt x="8" y="67"/>
                    </a:cubicBezTo>
                    <a:cubicBezTo>
                      <a:pt x="12" y="67"/>
                      <a:pt x="16" y="69"/>
                      <a:pt x="17" y="71"/>
                    </a:cubicBezTo>
                    <a:cubicBezTo>
                      <a:pt x="18" y="73"/>
                      <a:pt x="18" y="82"/>
                      <a:pt x="15" y="85"/>
                    </a:cubicBezTo>
                    <a:cubicBezTo>
                      <a:pt x="15" y="85"/>
                      <a:pt x="15" y="85"/>
                      <a:pt x="15" y="85"/>
                    </a:cubicBezTo>
                    <a:cubicBezTo>
                      <a:pt x="12" y="88"/>
                      <a:pt x="12" y="93"/>
                      <a:pt x="15" y="95"/>
                    </a:cubicBezTo>
                    <a:cubicBezTo>
                      <a:pt x="18" y="99"/>
                      <a:pt x="18" y="99"/>
                      <a:pt x="18" y="99"/>
                    </a:cubicBezTo>
                    <a:cubicBezTo>
                      <a:pt x="21" y="102"/>
                      <a:pt x="26" y="102"/>
                      <a:pt x="29" y="99"/>
                    </a:cubicBezTo>
                    <a:cubicBezTo>
                      <a:pt x="29" y="99"/>
                      <a:pt x="29" y="99"/>
                      <a:pt x="29" y="99"/>
                    </a:cubicBezTo>
                    <a:cubicBezTo>
                      <a:pt x="32" y="96"/>
                      <a:pt x="37" y="94"/>
                      <a:pt x="39" y="95"/>
                    </a:cubicBezTo>
                    <a:cubicBezTo>
                      <a:pt x="41" y="96"/>
                      <a:pt x="47" y="102"/>
                      <a:pt x="47" y="106"/>
                    </a:cubicBezTo>
                    <a:cubicBezTo>
                      <a:pt x="47" y="106"/>
                      <a:pt x="47" y="106"/>
                      <a:pt x="47" y="106"/>
                    </a:cubicBezTo>
                    <a:cubicBezTo>
                      <a:pt x="47" y="110"/>
                      <a:pt x="51" y="114"/>
                      <a:pt x="55" y="114"/>
                    </a:cubicBezTo>
                    <a:cubicBezTo>
                      <a:pt x="60" y="114"/>
                      <a:pt x="60" y="114"/>
                      <a:pt x="60" y="114"/>
                    </a:cubicBezTo>
                    <a:cubicBezTo>
                      <a:pt x="64" y="114"/>
                      <a:pt x="67" y="110"/>
                      <a:pt x="67" y="106"/>
                    </a:cubicBezTo>
                    <a:cubicBezTo>
                      <a:pt x="67" y="106"/>
                      <a:pt x="67" y="106"/>
                      <a:pt x="67" y="106"/>
                    </a:cubicBezTo>
                    <a:cubicBezTo>
                      <a:pt x="67" y="102"/>
                      <a:pt x="69" y="98"/>
                      <a:pt x="71" y="97"/>
                    </a:cubicBezTo>
                    <a:cubicBezTo>
                      <a:pt x="74" y="96"/>
                      <a:pt x="82" y="96"/>
                      <a:pt x="85" y="99"/>
                    </a:cubicBezTo>
                    <a:cubicBezTo>
                      <a:pt x="85" y="99"/>
                      <a:pt x="85" y="99"/>
                      <a:pt x="85" y="99"/>
                    </a:cubicBezTo>
                    <a:cubicBezTo>
                      <a:pt x="88" y="102"/>
                      <a:pt x="93" y="102"/>
                      <a:pt x="96" y="99"/>
                    </a:cubicBezTo>
                    <a:cubicBezTo>
                      <a:pt x="99" y="95"/>
                      <a:pt x="99" y="95"/>
                      <a:pt x="99" y="95"/>
                    </a:cubicBezTo>
                    <a:cubicBezTo>
                      <a:pt x="102" y="93"/>
                      <a:pt x="102" y="88"/>
                      <a:pt x="99" y="85"/>
                    </a:cubicBezTo>
                    <a:cubicBezTo>
                      <a:pt x="99" y="85"/>
                      <a:pt x="99" y="85"/>
                      <a:pt x="99" y="85"/>
                    </a:cubicBezTo>
                    <a:cubicBezTo>
                      <a:pt x="96" y="82"/>
                      <a:pt x="95" y="77"/>
                      <a:pt x="96" y="75"/>
                    </a:cubicBezTo>
                    <a:cubicBezTo>
                      <a:pt x="97" y="73"/>
                      <a:pt x="102" y="67"/>
                      <a:pt x="106" y="67"/>
                    </a:cubicBezTo>
                    <a:lnTo>
                      <a:pt x="107" y="67"/>
                    </a:lnTo>
                    <a:close/>
                    <a:moveTo>
                      <a:pt x="57" y="85"/>
                    </a:moveTo>
                    <a:cubicBezTo>
                      <a:pt x="41" y="85"/>
                      <a:pt x="29" y="73"/>
                      <a:pt x="29" y="57"/>
                    </a:cubicBezTo>
                    <a:cubicBezTo>
                      <a:pt x="29" y="41"/>
                      <a:pt x="41" y="28"/>
                      <a:pt x="57" y="28"/>
                    </a:cubicBezTo>
                    <a:cubicBezTo>
                      <a:pt x="73" y="28"/>
                      <a:pt x="86" y="41"/>
                      <a:pt x="86" y="57"/>
                    </a:cubicBezTo>
                    <a:cubicBezTo>
                      <a:pt x="86" y="73"/>
                      <a:pt x="73" y="85"/>
                      <a:pt x="57" y="85"/>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35" name="Freeform 45"/>
              <p:cNvSpPr>
                <a:spLocks noEditPoints="1"/>
              </p:cNvSpPr>
              <p:nvPr/>
            </p:nvSpPr>
            <p:spPr bwMode="auto">
              <a:xfrm>
                <a:off x="6914792" y="2162175"/>
                <a:ext cx="231775" cy="233363"/>
              </a:xfrm>
              <a:custGeom>
                <a:avLst/>
                <a:gdLst/>
                <a:ahLst/>
                <a:cxnLst>
                  <a:cxn ang="0">
                    <a:pos x="87" y="55"/>
                  </a:cxn>
                  <a:cxn ang="0">
                    <a:pos x="93" y="47"/>
                  </a:cxn>
                  <a:cxn ang="0">
                    <a:pos x="93" y="46"/>
                  </a:cxn>
                  <a:cxn ang="0">
                    <a:pos x="87" y="39"/>
                  </a:cxn>
                  <a:cxn ang="0">
                    <a:pos x="79" y="35"/>
                  </a:cxn>
                  <a:cxn ang="0">
                    <a:pos x="81" y="24"/>
                  </a:cxn>
                  <a:cxn ang="0">
                    <a:pos x="80" y="14"/>
                  </a:cxn>
                  <a:cxn ang="0">
                    <a:pos x="79" y="13"/>
                  </a:cxn>
                  <a:cxn ang="0">
                    <a:pos x="69" y="12"/>
                  </a:cxn>
                  <a:cxn ang="0">
                    <a:pos x="62" y="15"/>
                  </a:cxn>
                  <a:cxn ang="0">
                    <a:pos x="55" y="6"/>
                  </a:cxn>
                  <a:cxn ang="0">
                    <a:pos x="47" y="0"/>
                  </a:cxn>
                  <a:cxn ang="0">
                    <a:pos x="46" y="0"/>
                  </a:cxn>
                  <a:cxn ang="0">
                    <a:pos x="38" y="6"/>
                  </a:cxn>
                  <a:cxn ang="0">
                    <a:pos x="35" y="14"/>
                  </a:cxn>
                  <a:cxn ang="0">
                    <a:pos x="24" y="12"/>
                  </a:cxn>
                  <a:cxn ang="0">
                    <a:pos x="14" y="13"/>
                  </a:cxn>
                  <a:cxn ang="0">
                    <a:pos x="13" y="14"/>
                  </a:cxn>
                  <a:cxn ang="0">
                    <a:pos x="12" y="24"/>
                  </a:cxn>
                  <a:cxn ang="0">
                    <a:pos x="15" y="32"/>
                  </a:cxn>
                  <a:cxn ang="0">
                    <a:pos x="6" y="39"/>
                  </a:cxn>
                  <a:cxn ang="0">
                    <a:pos x="0" y="46"/>
                  </a:cxn>
                  <a:cxn ang="0">
                    <a:pos x="0" y="47"/>
                  </a:cxn>
                  <a:cxn ang="0">
                    <a:pos x="6" y="55"/>
                  </a:cxn>
                  <a:cxn ang="0">
                    <a:pos x="14" y="58"/>
                  </a:cxn>
                  <a:cxn ang="0">
                    <a:pos x="12" y="69"/>
                  </a:cxn>
                  <a:cxn ang="0">
                    <a:pos x="13" y="79"/>
                  </a:cxn>
                  <a:cxn ang="0">
                    <a:pos x="14" y="80"/>
                  </a:cxn>
                  <a:cxn ang="0">
                    <a:pos x="24" y="81"/>
                  </a:cxn>
                  <a:cxn ang="0">
                    <a:pos x="31" y="78"/>
                  </a:cxn>
                  <a:cxn ang="0">
                    <a:pos x="38" y="87"/>
                  </a:cxn>
                  <a:cxn ang="0">
                    <a:pos x="46" y="93"/>
                  </a:cxn>
                  <a:cxn ang="0">
                    <a:pos x="47" y="93"/>
                  </a:cxn>
                  <a:cxn ang="0">
                    <a:pos x="55" y="87"/>
                  </a:cxn>
                  <a:cxn ang="0">
                    <a:pos x="58" y="80"/>
                  </a:cxn>
                  <a:cxn ang="0">
                    <a:pos x="69" y="81"/>
                  </a:cxn>
                  <a:cxn ang="0">
                    <a:pos x="79" y="80"/>
                  </a:cxn>
                  <a:cxn ang="0">
                    <a:pos x="80" y="79"/>
                  </a:cxn>
                  <a:cxn ang="0">
                    <a:pos x="81" y="69"/>
                  </a:cxn>
                  <a:cxn ang="0">
                    <a:pos x="78" y="62"/>
                  </a:cxn>
                  <a:cxn ang="0">
                    <a:pos x="87" y="55"/>
                  </a:cxn>
                  <a:cxn ang="0">
                    <a:pos x="47" y="70"/>
                  </a:cxn>
                  <a:cxn ang="0">
                    <a:pos x="23" y="47"/>
                  </a:cxn>
                  <a:cxn ang="0">
                    <a:pos x="47" y="23"/>
                  </a:cxn>
                  <a:cxn ang="0">
                    <a:pos x="70" y="47"/>
                  </a:cxn>
                  <a:cxn ang="0">
                    <a:pos x="47" y="70"/>
                  </a:cxn>
                </a:cxnLst>
                <a:rect l="0" t="0" r="r" b="b"/>
                <a:pathLst>
                  <a:path w="93" h="93">
                    <a:moveTo>
                      <a:pt x="87" y="55"/>
                    </a:moveTo>
                    <a:cubicBezTo>
                      <a:pt x="90" y="55"/>
                      <a:pt x="93" y="51"/>
                      <a:pt x="93" y="47"/>
                    </a:cubicBezTo>
                    <a:cubicBezTo>
                      <a:pt x="93" y="46"/>
                      <a:pt x="93" y="46"/>
                      <a:pt x="93" y="46"/>
                    </a:cubicBezTo>
                    <a:cubicBezTo>
                      <a:pt x="93" y="42"/>
                      <a:pt x="90" y="39"/>
                      <a:pt x="87" y="39"/>
                    </a:cubicBezTo>
                    <a:cubicBezTo>
                      <a:pt x="83" y="39"/>
                      <a:pt x="80" y="37"/>
                      <a:pt x="79" y="35"/>
                    </a:cubicBezTo>
                    <a:cubicBezTo>
                      <a:pt x="79" y="33"/>
                      <a:pt x="78" y="26"/>
                      <a:pt x="81" y="24"/>
                    </a:cubicBezTo>
                    <a:cubicBezTo>
                      <a:pt x="83" y="21"/>
                      <a:pt x="83" y="17"/>
                      <a:pt x="80" y="14"/>
                    </a:cubicBezTo>
                    <a:cubicBezTo>
                      <a:pt x="79" y="13"/>
                      <a:pt x="79" y="13"/>
                      <a:pt x="79" y="13"/>
                    </a:cubicBezTo>
                    <a:cubicBezTo>
                      <a:pt x="76" y="10"/>
                      <a:pt x="72" y="10"/>
                      <a:pt x="69" y="12"/>
                    </a:cubicBezTo>
                    <a:cubicBezTo>
                      <a:pt x="67" y="15"/>
                      <a:pt x="63" y="16"/>
                      <a:pt x="62" y="15"/>
                    </a:cubicBezTo>
                    <a:cubicBezTo>
                      <a:pt x="60" y="14"/>
                      <a:pt x="55" y="10"/>
                      <a:pt x="55" y="6"/>
                    </a:cubicBezTo>
                    <a:cubicBezTo>
                      <a:pt x="55" y="3"/>
                      <a:pt x="51" y="0"/>
                      <a:pt x="47" y="0"/>
                    </a:cubicBezTo>
                    <a:cubicBezTo>
                      <a:pt x="46" y="0"/>
                      <a:pt x="46" y="0"/>
                      <a:pt x="46" y="0"/>
                    </a:cubicBezTo>
                    <a:cubicBezTo>
                      <a:pt x="42" y="0"/>
                      <a:pt x="38" y="3"/>
                      <a:pt x="38" y="6"/>
                    </a:cubicBezTo>
                    <a:cubicBezTo>
                      <a:pt x="38" y="10"/>
                      <a:pt x="37" y="13"/>
                      <a:pt x="35" y="14"/>
                    </a:cubicBezTo>
                    <a:cubicBezTo>
                      <a:pt x="33" y="14"/>
                      <a:pt x="26" y="15"/>
                      <a:pt x="24" y="12"/>
                    </a:cubicBezTo>
                    <a:cubicBezTo>
                      <a:pt x="21" y="10"/>
                      <a:pt x="17" y="10"/>
                      <a:pt x="14" y="13"/>
                    </a:cubicBezTo>
                    <a:cubicBezTo>
                      <a:pt x="13" y="14"/>
                      <a:pt x="13" y="14"/>
                      <a:pt x="13" y="14"/>
                    </a:cubicBezTo>
                    <a:cubicBezTo>
                      <a:pt x="10" y="17"/>
                      <a:pt x="10" y="21"/>
                      <a:pt x="12" y="24"/>
                    </a:cubicBezTo>
                    <a:cubicBezTo>
                      <a:pt x="15" y="26"/>
                      <a:pt x="16" y="30"/>
                      <a:pt x="15" y="32"/>
                    </a:cubicBezTo>
                    <a:cubicBezTo>
                      <a:pt x="14" y="33"/>
                      <a:pt x="10" y="39"/>
                      <a:pt x="6" y="39"/>
                    </a:cubicBezTo>
                    <a:cubicBezTo>
                      <a:pt x="3" y="39"/>
                      <a:pt x="0" y="42"/>
                      <a:pt x="0" y="46"/>
                    </a:cubicBezTo>
                    <a:cubicBezTo>
                      <a:pt x="0" y="47"/>
                      <a:pt x="0" y="47"/>
                      <a:pt x="0" y="47"/>
                    </a:cubicBezTo>
                    <a:cubicBezTo>
                      <a:pt x="0" y="51"/>
                      <a:pt x="3" y="55"/>
                      <a:pt x="6" y="55"/>
                    </a:cubicBezTo>
                    <a:cubicBezTo>
                      <a:pt x="10" y="55"/>
                      <a:pt x="13" y="56"/>
                      <a:pt x="14" y="58"/>
                    </a:cubicBezTo>
                    <a:cubicBezTo>
                      <a:pt x="14" y="60"/>
                      <a:pt x="15" y="67"/>
                      <a:pt x="12" y="69"/>
                    </a:cubicBezTo>
                    <a:cubicBezTo>
                      <a:pt x="10" y="72"/>
                      <a:pt x="10" y="76"/>
                      <a:pt x="13" y="79"/>
                    </a:cubicBezTo>
                    <a:cubicBezTo>
                      <a:pt x="14" y="80"/>
                      <a:pt x="14" y="80"/>
                      <a:pt x="14" y="80"/>
                    </a:cubicBezTo>
                    <a:cubicBezTo>
                      <a:pt x="17" y="83"/>
                      <a:pt x="21" y="83"/>
                      <a:pt x="24" y="81"/>
                    </a:cubicBezTo>
                    <a:cubicBezTo>
                      <a:pt x="26" y="79"/>
                      <a:pt x="30" y="77"/>
                      <a:pt x="31" y="78"/>
                    </a:cubicBezTo>
                    <a:cubicBezTo>
                      <a:pt x="33" y="79"/>
                      <a:pt x="38" y="84"/>
                      <a:pt x="38" y="87"/>
                    </a:cubicBezTo>
                    <a:cubicBezTo>
                      <a:pt x="38" y="91"/>
                      <a:pt x="42" y="93"/>
                      <a:pt x="46" y="93"/>
                    </a:cubicBezTo>
                    <a:cubicBezTo>
                      <a:pt x="47" y="93"/>
                      <a:pt x="47" y="93"/>
                      <a:pt x="47" y="93"/>
                    </a:cubicBezTo>
                    <a:cubicBezTo>
                      <a:pt x="51" y="93"/>
                      <a:pt x="55" y="91"/>
                      <a:pt x="55" y="87"/>
                    </a:cubicBezTo>
                    <a:cubicBezTo>
                      <a:pt x="55" y="84"/>
                      <a:pt x="56" y="80"/>
                      <a:pt x="58" y="80"/>
                    </a:cubicBezTo>
                    <a:cubicBezTo>
                      <a:pt x="60" y="79"/>
                      <a:pt x="67" y="79"/>
                      <a:pt x="69" y="81"/>
                    </a:cubicBezTo>
                    <a:cubicBezTo>
                      <a:pt x="72" y="83"/>
                      <a:pt x="76" y="83"/>
                      <a:pt x="79" y="80"/>
                    </a:cubicBezTo>
                    <a:cubicBezTo>
                      <a:pt x="80" y="79"/>
                      <a:pt x="80" y="79"/>
                      <a:pt x="80" y="79"/>
                    </a:cubicBezTo>
                    <a:cubicBezTo>
                      <a:pt x="83" y="76"/>
                      <a:pt x="83" y="72"/>
                      <a:pt x="81" y="69"/>
                    </a:cubicBezTo>
                    <a:cubicBezTo>
                      <a:pt x="78" y="67"/>
                      <a:pt x="77" y="64"/>
                      <a:pt x="78" y="62"/>
                    </a:cubicBezTo>
                    <a:cubicBezTo>
                      <a:pt x="79" y="60"/>
                      <a:pt x="83" y="55"/>
                      <a:pt x="87" y="55"/>
                    </a:cubicBezTo>
                    <a:close/>
                    <a:moveTo>
                      <a:pt x="47" y="70"/>
                    </a:moveTo>
                    <a:cubicBezTo>
                      <a:pt x="34" y="70"/>
                      <a:pt x="23" y="60"/>
                      <a:pt x="23" y="47"/>
                    </a:cubicBezTo>
                    <a:cubicBezTo>
                      <a:pt x="23" y="34"/>
                      <a:pt x="34" y="23"/>
                      <a:pt x="47" y="23"/>
                    </a:cubicBezTo>
                    <a:cubicBezTo>
                      <a:pt x="59" y="23"/>
                      <a:pt x="70" y="34"/>
                      <a:pt x="70" y="47"/>
                    </a:cubicBezTo>
                    <a:cubicBezTo>
                      <a:pt x="70" y="60"/>
                      <a:pt x="59" y="70"/>
                      <a:pt x="47" y="7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36" name="Freeform 46"/>
              <p:cNvSpPr>
                <a:spLocks noEditPoints="1"/>
              </p:cNvSpPr>
              <p:nvPr/>
            </p:nvSpPr>
            <p:spPr bwMode="auto">
              <a:xfrm>
                <a:off x="6938604" y="2422525"/>
                <a:ext cx="182563" cy="180975"/>
              </a:xfrm>
              <a:custGeom>
                <a:avLst/>
                <a:gdLst/>
                <a:ahLst/>
                <a:cxnLst>
                  <a:cxn ang="0">
                    <a:pos x="68" y="42"/>
                  </a:cxn>
                  <a:cxn ang="0">
                    <a:pos x="73" y="36"/>
                  </a:cxn>
                  <a:cxn ang="0">
                    <a:pos x="68" y="30"/>
                  </a:cxn>
                  <a:cxn ang="0">
                    <a:pos x="62" y="27"/>
                  </a:cxn>
                  <a:cxn ang="0">
                    <a:pos x="63" y="18"/>
                  </a:cxn>
                  <a:cxn ang="0">
                    <a:pos x="62" y="10"/>
                  </a:cxn>
                  <a:cxn ang="0">
                    <a:pos x="54" y="9"/>
                  </a:cxn>
                  <a:cxn ang="0">
                    <a:pos x="48" y="12"/>
                  </a:cxn>
                  <a:cxn ang="0">
                    <a:pos x="43" y="5"/>
                  </a:cxn>
                  <a:cxn ang="0">
                    <a:pos x="37" y="0"/>
                  </a:cxn>
                  <a:cxn ang="0">
                    <a:pos x="30" y="5"/>
                  </a:cxn>
                  <a:cxn ang="0">
                    <a:pos x="27" y="11"/>
                  </a:cxn>
                  <a:cxn ang="0">
                    <a:pos x="19" y="9"/>
                  </a:cxn>
                  <a:cxn ang="0">
                    <a:pos x="11" y="10"/>
                  </a:cxn>
                  <a:cxn ang="0">
                    <a:pos x="10" y="18"/>
                  </a:cxn>
                  <a:cxn ang="0">
                    <a:pos x="12" y="24"/>
                  </a:cxn>
                  <a:cxn ang="0">
                    <a:pos x="5" y="30"/>
                  </a:cxn>
                  <a:cxn ang="0">
                    <a:pos x="0" y="36"/>
                  </a:cxn>
                  <a:cxn ang="0">
                    <a:pos x="5" y="42"/>
                  </a:cxn>
                  <a:cxn ang="0">
                    <a:pos x="11" y="45"/>
                  </a:cxn>
                  <a:cxn ang="0">
                    <a:pos x="10" y="54"/>
                  </a:cxn>
                  <a:cxn ang="0">
                    <a:pos x="11" y="62"/>
                  </a:cxn>
                  <a:cxn ang="0">
                    <a:pos x="19" y="63"/>
                  </a:cxn>
                  <a:cxn ang="0">
                    <a:pos x="25" y="61"/>
                  </a:cxn>
                  <a:cxn ang="0">
                    <a:pos x="30" y="68"/>
                  </a:cxn>
                  <a:cxn ang="0">
                    <a:pos x="37" y="72"/>
                  </a:cxn>
                  <a:cxn ang="0">
                    <a:pos x="43" y="68"/>
                  </a:cxn>
                  <a:cxn ang="0">
                    <a:pos x="46" y="62"/>
                  </a:cxn>
                  <a:cxn ang="0">
                    <a:pos x="54" y="63"/>
                  </a:cxn>
                  <a:cxn ang="0">
                    <a:pos x="62" y="62"/>
                  </a:cxn>
                  <a:cxn ang="0">
                    <a:pos x="63" y="54"/>
                  </a:cxn>
                  <a:cxn ang="0">
                    <a:pos x="61" y="48"/>
                  </a:cxn>
                  <a:cxn ang="0">
                    <a:pos x="68" y="42"/>
                  </a:cxn>
                  <a:cxn ang="0">
                    <a:pos x="37" y="54"/>
                  </a:cxn>
                  <a:cxn ang="0">
                    <a:pos x="18" y="36"/>
                  </a:cxn>
                  <a:cxn ang="0">
                    <a:pos x="37" y="18"/>
                  </a:cxn>
                  <a:cxn ang="0">
                    <a:pos x="55" y="36"/>
                  </a:cxn>
                  <a:cxn ang="0">
                    <a:pos x="37" y="54"/>
                  </a:cxn>
                </a:cxnLst>
                <a:rect l="0" t="0" r="r" b="b"/>
                <a:pathLst>
                  <a:path w="73" h="72">
                    <a:moveTo>
                      <a:pt x="68" y="42"/>
                    </a:moveTo>
                    <a:cubicBezTo>
                      <a:pt x="71" y="42"/>
                      <a:pt x="73" y="40"/>
                      <a:pt x="73" y="36"/>
                    </a:cubicBezTo>
                    <a:cubicBezTo>
                      <a:pt x="73" y="33"/>
                      <a:pt x="71" y="30"/>
                      <a:pt x="68" y="30"/>
                    </a:cubicBezTo>
                    <a:cubicBezTo>
                      <a:pt x="65" y="30"/>
                      <a:pt x="63" y="29"/>
                      <a:pt x="62" y="27"/>
                    </a:cubicBezTo>
                    <a:cubicBezTo>
                      <a:pt x="62" y="26"/>
                      <a:pt x="61" y="20"/>
                      <a:pt x="63" y="18"/>
                    </a:cubicBezTo>
                    <a:cubicBezTo>
                      <a:pt x="65" y="16"/>
                      <a:pt x="65" y="13"/>
                      <a:pt x="62" y="10"/>
                    </a:cubicBezTo>
                    <a:cubicBezTo>
                      <a:pt x="60" y="8"/>
                      <a:pt x="56" y="7"/>
                      <a:pt x="54" y="9"/>
                    </a:cubicBezTo>
                    <a:cubicBezTo>
                      <a:pt x="52" y="11"/>
                      <a:pt x="50" y="12"/>
                      <a:pt x="48" y="12"/>
                    </a:cubicBezTo>
                    <a:cubicBezTo>
                      <a:pt x="47" y="11"/>
                      <a:pt x="43" y="7"/>
                      <a:pt x="43" y="5"/>
                    </a:cubicBezTo>
                    <a:cubicBezTo>
                      <a:pt x="43" y="2"/>
                      <a:pt x="40" y="0"/>
                      <a:pt x="37" y="0"/>
                    </a:cubicBezTo>
                    <a:cubicBezTo>
                      <a:pt x="33" y="0"/>
                      <a:pt x="30" y="2"/>
                      <a:pt x="30" y="5"/>
                    </a:cubicBezTo>
                    <a:cubicBezTo>
                      <a:pt x="30" y="7"/>
                      <a:pt x="29" y="10"/>
                      <a:pt x="27" y="11"/>
                    </a:cubicBezTo>
                    <a:cubicBezTo>
                      <a:pt x="26" y="11"/>
                      <a:pt x="21" y="11"/>
                      <a:pt x="19" y="9"/>
                    </a:cubicBezTo>
                    <a:cubicBezTo>
                      <a:pt x="17" y="7"/>
                      <a:pt x="13" y="8"/>
                      <a:pt x="11" y="10"/>
                    </a:cubicBezTo>
                    <a:cubicBezTo>
                      <a:pt x="8" y="13"/>
                      <a:pt x="8" y="16"/>
                      <a:pt x="10" y="18"/>
                    </a:cubicBezTo>
                    <a:cubicBezTo>
                      <a:pt x="12" y="20"/>
                      <a:pt x="13" y="23"/>
                      <a:pt x="12" y="24"/>
                    </a:cubicBezTo>
                    <a:cubicBezTo>
                      <a:pt x="11" y="26"/>
                      <a:pt x="8" y="30"/>
                      <a:pt x="5" y="30"/>
                    </a:cubicBezTo>
                    <a:cubicBezTo>
                      <a:pt x="2" y="30"/>
                      <a:pt x="0" y="33"/>
                      <a:pt x="0" y="36"/>
                    </a:cubicBezTo>
                    <a:cubicBezTo>
                      <a:pt x="0" y="40"/>
                      <a:pt x="2" y="42"/>
                      <a:pt x="5" y="42"/>
                    </a:cubicBezTo>
                    <a:cubicBezTo>
                      <a:pt x="8" y="42"/>
                      <a:pt x="10" y="44"/>
                      <a:pt x="11" y="45"/>
                    </a:cubicBezTo>
                    <a:cubicBezTo>
                      <a:pt x="11" y="47"/>
                      <a:pt x="12" y="52"/>
                      <a:pt x="10" y="54"/>
                    </a:cubicBezTo>
                    <a:cubicBezTo>
                      <a:pt x="8" y="56"/>
                      <a:pt x="8" y="59"/>
                      <a:pt x="11" y="62"/>
                    </a:cubicBezTo>
                    <a:cubicBezTo>
                      <a:pt x="13" y="64"/>
                      <a:pt x="17" y="65"/>
                      <a:pt x="19" y="63"/>
                    </a:cubicBezTo>
                    <a:cubicBezTo>
                      <a:pt x="21" y="61"/>
                      <a:pt x="23" y="60"/>
                      <a:pt x="25" y="61"/>
                    </a:cubicBezTo>
                    <a:cubicBezTo>
                      <a:pt x="26" y="61"/>
                      <a:pt x="30" y="65"/>
                      <a:pt x="30" y="68"/>
                    </a:cubicBezTo>
                    <a:cubicBezTo>
                      <a:pt x="30" y="70"/>
                      <a:pt x="33" y="72"/>
                      <a:pt x="37" y="72"/>
                    </a:cubicBezTo>
                    <a:cubicBezTo>
                      <a:pt x="40" y="72"/>
                      <a:pt x="43" y="70"/>
                      <a:pt x="43" y="68"/>
                    </a:cubicBezTo>
                    <a:cubicBezTo>
                      <a:pt x="43" y="65"/>
                      <a:pt x="44" y="62"/>
                      <a:pt x="46" y="62"/>
                    </a:cubicBezTo>
                    <a:cubicBezTo>
                      <a:pt x="47" y="61"/>
                      <a:pt x="52" y="61"/>
                      <a:pt x="54" y="63"/>
                    </a:cubicBezTo>
                    <a:cubicBezTo>
                      <a:pt x="56" y="65"/>
                      <a:pt x="60" y="64"/>
                      <a:pt x="62" y="62"/>
                    </a:cubicBezTo>
                    <a:cubicBezTo>
                      <a:pt x="65" y="59"/>
                      <a:pt x="65" y="56"/>
                      <a:pt x="63" y="54"/>
                    </a:cubicBezTo>
                    <a:cubicBezTo>
                      <a:pt x="61" y="52"/>
                      <a:pt x="60" y="49"/>
                      <a:pt x="61" y="48"/>
                    </a:cubicBezTo>
                    <a:cubicBezTo>
                      <a:pt x="62" y="46"/>
                      <a:pt x="65" y="42"/>
                      <a:pt x="68" y="42"/>
                    </a:cubicBezTo>
                    <a:close/>
                    <a:moveTo>
                      <a:pt x="37" y="54"/>
                    </a:moveTo>
                    <a:cubicBezTo>
                      <a:pt x="26" y="54"/>
                      <a:pt x="18" y="46"/>
                      <a:pt x="18" y="36"/>
                    </a:cubicBezTo>
                    <a:cubicBezTo>
                      <a:pt x="18" y="26"/>
                      <a:pt x="26" y="18"/>
                      <a:pt x="37" y="18"/>
                    </a:cubicBezTo>
                    <a:cubicBezTo>
                      <a:pt x="47" y="18"/>
                      <a:pt x="55" y="26"/>
                      <a:pt x="55" y="36"/>
                    </a:cubicBezTo>
                    <a:cubicBezTo>
                      <a:pt x="55" y="46"/>
                      <a:pt x="47" y="54"/>
                      <a:pt x="37" y="54"/>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grpSp>
        <p:sp>
          <p:nvSpPr>
            <p:cNvPr id="32" name="Content Placeholder 2"/>
            <p:cNvSpPr txBox="1"/>
            <p:nvPr/>
          </p:nvSpPr>
          <p:spPr>
            <a:xfrm>
              <a:off x="2336800" y="3937000"/>
              <a:ext cx="1828800" cy="406400"/>
            </a:xfrm>
            <a:prstGeom prst="rect">
              <a:avLst/>
            </a:prstGeom>
            <a:grp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800" b="1" dirty="0" smtClean="0">
                  <a:solidFill>
                    <a:prstClr val="white"/>
                  </a:solidFill>
                  <a:latin typeface="微软雅黑" pitchFamily="34" charset="-122"/>
                </a:rPr>
                <a:t>添加文本</a:t>
              </a:r>
              <a:endParaRPr lang="en-US" sz="1800" b="1" dirty="0">
                <a:solidFill>
                  <a:prstClr val="white"/>
                </a:solidFill>
                <a:latin typeface="微软雅黑" pitchFamily="34" charset="-122"/>
              </a:endParaRPr>
            </a:p>
          </p:txBody>
        </p:sp>
      </p:grpSp>
      <p:grpSp>
        <p:nvGrpSpPr>
          <p:cNvPr id="37" name="组合 36"/>
          <p:cNvGrpSpPr/>
          <p:nvPr/>
        </p:nvGrpSpPr>
        <p:grpSpPr>
          <a:xfrm>
            <a:off x="1016000" y="3869267"/>
            <a:ext cx="2042584" cy="1966384"/>
            <a:chOff x="1016000" y="3869267"/>
            <a:chExt cx="2042584" cy="1966384"/>
          </a:xfrm>
          <a:solidFill>
            <a:srgbClr val="FE978C"/>
          </a:solidFill>
        </p:grpSpPr>
        <p:sp>
          <p:nvSpPr>
            <p:cNvPr id="38" name="Freeform 264"/>
            <p:cNvSpPr/>
            <p:nvPr/>
          </p:nvSpPr>
          <p:spPr bwMode="auto">
            <a:xfrm>
              <a:off x="1016000" y="3869267"/>
              <a:ext cx="2042584" cy="1966384"/>
            </a:xfrm>
            <a:custGeom>
              <a:avLst/>
              <a:gdLst/>
              <a:ahLst/>
              <a:cxnLst>
                <a:cxn ang="0">
                  <a:pos x="11" y="124"/>
                </a:cxn>
                <a:cxn ang="0">
                  <a:pos x="118" y="124"/>
                </a:cxn>
                <a:cxn ang="0">
                  <a:pos x="125" y="113"/>
                </a:cxn>
                <a:cxn ang="0">
                  <a:pos x="70" y="6"/>
                </a:cxn>
                <a:cxn ang="0">
                  <a:pos x="59" y="6"/>
                </a:cxn>
                <a:cxn ang="0">
                  <a:pos x="3" y="113"/>
                </a:cxn>
                <a:cxn ang="0">
                  <a:pos x="11" y="124"/>
                </a:cxn>
              </a:cxnLst>
              <a:rect l="0" t="0" r="r" b="b"/>
              <a:pathLst>
                <a:path w="129" h="124">
                  <a:moveTo>
                    <a:pt x="11" y="124"/>
                  </a:moveTo>
                  <a:cubicBezTo>
                    <a:pt x="118" y="124"/>
                    <a:pt x="118" y="124"/>
                    <a:pt x="118" y="124"/>
                  </a:cubicBezTo>
                  <a:cubicBezTo>
                    <a:pt x="125" y="124"/>
                    <a:pt x="129" y="119"/>
                    <a:pt x="125" y="113"/>
                  </a:cubicBezTo>
                  <a:cubicBezTo>
                    <a:pt x="70" y="6"/>
                    <a:pt x="70" y="6"/>
                    <a:pt x="70" y="6"/>
                  </a:cubicBezTo>
                  <a:cubicBezTo>
                    <a:pt x="67" y="0"/>
                    <a:pt x="62" y="0"/>
                    <a:pt x="59" y="6"/>
                  </a:cubicBezTo>
                  <a:cubicBezTo>
                    <a:pt x="3" y="113"/>
                    <a:pt x="3" y="113"/>
                    <a:pt x="3" y="113"/>
                  </a:cubicBezTo>
                  <a:cubicBezTo>
                    <a:pt x="0" y="119"/>
                    <a:pt x="3" y="124"/>
                    <a:pt x="11" y="124"/>
                  </a:cubicBezTo>
                  <a:close/>
                </a:path>
              </a:pathLst>
            </a:custGeom>
            <a:grpFill/>
            <a:ln w="9525">
              <a:noFill/>
              <a:round/>
            </a:ln>
          </p:spPr>
          <p:txBody>
            <a:bodyPr vert="horz" wrap="square" lIns="121920" tIns="60960" rIns="121920" bIns="60960" numCol="1" anchor="t" anchorCtr="0" compatLnSpc="1"/>
            <a:lstStyle/>
            <a:p>
              <a:endParaRPr lang="en-US" sz="2400">
                <a:solidFill>
                  <a:prstClr val="black"/>
                </a:solidFill>
              </a:endParaRPr>
            </a:p>
          </p:txBody>
        </p:sp>
        <p:sp>
          <p:nvSpPr>
            <p:cNvPr id="39" name="Freeform 63"/>
            <p:cNvSpPr>
              <a:spLocks noEditPoints="1"/>
            </p:cNvSpPr>
            <p:nvPr/>
          </p:nvSpPr>
          <p:spPr bwMode="auto">
            <a:xfrm>
              <a:off x="1727200" y="4546600"/>
              <a:ext cx="582084" cy="579967"/>
            </a:xfrm>
            <a:custGeom>
              <a:avLst/>
              <a:gdLst/>
              <a:ahLst/>
              <a:cxnLst>
                <a:cxn ang="0">
                  <a:pos x="163" y="88"/>
                </a:cxn>
                <a:cxn ang="0">
                  <a:pos x="155" y="92"/>
                </a:cxn>
                <a:cxn ang="0">
                  <a:pos x="144" y="92"/>
                </a:cxn>
                <a:cxn ang="0">
                  <a:pos x="137" y="73"/>
                </a:cxn>
                <a:cxn ang="0">
                  <a:pos x="130" y="76"/>
                </a:cxn>
                <a:cxn ang="0">
                  <a:pos x="124" y="81"/>
                </a:cxn>
                <a:cxn ang="0">
                  <a:pos x="121" y="82"/>
                </a:cxn>
                <a:cxn ang="0">
                  <a:pos x="128" y="99"/>
                </a:cxn>
                <a:cxn ang="0">
                  <a:pos x="122" y="116"/>
                </a:cxn>
                <a:cxn ang="0">
                  <a:pos x="116" y="127"/>
                </a:cxn>
                <a:cxn ang="0">
                  <a:pos x="107" y="123"/>
                </a:cxn>
                <a:cxn ang="0">
                  <a:pos x="101" y="107"/>
                </a:cxn>
                <a:cxn ang="0">
                  <a:pos x="91" y="95"/>
                </a:cxn>
                <a:cxn ang="0">
                  <a:pos x="79" y="83"/>
                </a:cxn>
                <a:cxn ang="0">
                  <a:pos x="91" y="77"/>
                </a:cxn>
                <a:cxn ang="0">
                  <a:pos x="114" y="65"/>
                </a:cxn>
                <a:cxn ang="0">
                  <a:pos x="95" y="65"/>
                </a:cxn>
                <a:cxn ang="0">
                  <a:pos x="76" y="63"/>
                </a:cxn>
                <a:cxn ang="0">
                  <a:pos x="95" y="46"/>
                </a:cxn>
                <a:cxn ang="0">
                  <a:pos x="112" y="30"/>
                </a:cxn>
                <a:cxn ang="0">
                  <a:pos x="132" y="29"/>
                </a:cxn>
                <a:cxn ang="0">
                  <a:pos x="152" y="29"/>
                </a:cxn>
                <a:cxn ang="0">
                  <a:pos x="24" y="27"/>
                </a:cxn>
                <a:cxn ang="0">
                  <a:pos x="49" y="27"/>
                </a:cxn>
                <a:cxn ang="0">
                  <a:pos x="64" y="38"/>
                </a:cxn>
                <a:cxn ang="0">
                  <a:pos x="60" y="58"/>
                </a:cxn>
                <a:cxn ang="0">
                  <a:pos x="49" y="79"/>
                </a:cxn>
                <a:cxn ang="0">
                  <a:pos x="74" y="94"/>
                </a:cxn>
                <a:cxn ang="0">
                  <a:pos x="83" y="105"/>
                </a:cxn>
                <a:cxn ang="0">
                  <a:pos x="70" y="120"/>
                </a:cxn>
                <a:cxn ang="0">
                  <a:pos x="61" y="133"/>
                </a:cxn>
                <a:cxn ang="0">
                  <a:pos x="63" y="148"/>
                </a:cxn>
                <a:cxn ang="0">
                  <a:pos x="55" y="149"/>
                </a:cxn>
                <a:cxn ang="0">
                  <a:pos x="50" y="128"/>
                </a:cxn>
                <a:cxn ang="0">
                  <a:pos x="39" y="111"/>
                </a:cxn>
                <a:cxn ang="0">
                  <a:pos x="31" y="87"/>
                </a:cxn>
                <a:cxn ang="0">
                  <a:pos x="19" y="83"/>
                </a:cxn>
                <a:cxn ang="0">
                  <a:pos x="14" y="59"/>
                </a:cxn>
                <a:cxn ang="0">
                  <a:pos x="13" y="46"/>
                </a:cxn>
                <a:cxn ang="0">
                  <a:pos x="0" y="87"/>
                </a:cxn>
                <a:cxn ang="0">
                  <a:pos x="174" y="89"/>
                </a:cxn>
                <a:cxn ang="0">
                  <a:pos x="73" y="53"/>
                </a:cxn>
                <a:cxn ang="0">
                  <a:pos x="69" y="42"/>
                </a:cxn>
                <a:cxn ang="0">
                  <a:pos x="85" y="34"/>
                </a:cxn>
                <a:cxn ang="0">
                  <a:pos x="85" y="45"/>
                </a:cxn>
                <a:cxn ang="0">
                  <a:pos x="73" y="53"/>
                </a:cxn>
              </a:cxnLst>
              <a:rect l="0" t="0" r="r" b="b"/>
              <a:pathLst>
                <a:path w="174" h="174">
                  <a:moveTo>
                    <a:pt x="167" y="92"/>
                  </a:moveTo>
                  <a:cubicBezTo>
                    <a:pt x="165" y="92"/>
                    <a:pt x="163" y="90"/>
                    <a:pt x="163" y="88"/>
                  </a:cubicBezTo>
                  <a:cubicBezTo>
                    <a:pt x="163" y="86"/>
                    <a:pt x="161" y="84"/>
                    <a:pt x="159" y="84"/>
                  </a:cubicBezTo>
                  <a:cubicBezTo>
                    <a:pt x="157" y="84"/>
                    <a:pt x="155" y="88"/>
                    <a:pt x="155" y="92"/>
                  </a:cubicBezTo>
                  <a:cubicBezTo>
                    <a:pt x="155" y="97"/>
                    <a:pt x="155" y="100"/>
                    <a:pt x="147" y="100"/>
                  </a:cubicBezTo>
                  <a:cubicBezTo>
                    <a:pt x="139" y="100"/>
                    <a:pt x="144" y="92"/>
                    <a:pt x="144" y="92"/>
                  </a:cubicBezTo>
                  <a:cubicBezTo>
                    <a:pt x="146" y="88"/>
                    <a:pt x="145" y="82"/>
                    <a:pt x="142" y="79"/>
                  </a:cubicBezTo>
                  <a:cubicBezTo>
                    <a:pt x="140" y="77"/>
                    <a:pt x="138" y="75"/>
                    <a:pt x="137" y="73"/>
                  </a:cubicBezTo>
                  <a:cubicBezTo>
                    <a:pt x="134" y="70"/>
                    <a:pt x="130" y="69"/>
                    <a:pt x="129" y="70"/>
                  </a:cubicBezTo>
                  <a:cubicBezTo>
                    <a:pt x="128" y="71"/>
                    <a:pt x="129" y="74"/>
                    <a:pt x="130" y="76"/>
                  </a:cubicBezTo>
                  <a:cubicBezTo>
                    <a:pt x="132" y="77"/>
                    <a:pt x="133" y="80"/>
                    <a:pt x="133" y="82"/>
                  </a:cubicBezTo>
                  <a:cubicBezTo>
                    <a:pt x="132" y="83"/>
                    <a:pt x="128" y="83"/>
                    <a:pt x="124" y="81"/>
                  </a:cubicBezTo>
                  <a:cubicBezTo>
                    <a:pt x="123" y="80"/>
                    <a:pt x="123" y="80"/>
                    <a:pt x="122" y="80"/>
                  </a:cubicBezTo>
                  <a:cubicBezTo>
                    <a:pt x="118" y="78"/>
                    <a:pt x="118" y="79"/>
                    <a:pt x="121" y="82"/>
                  </a:cubicBezTo>
                  <a:cubicBezTo>
                    <a:pt x="122" y="84"/>
                    <a:pt x="124" y="85"/>
                    <a:pt x="125" y="87"/>
                  </a:cubicBezTo>
                  <a:cubicBezTo>
                    <a:pt x="129" y="90"/>
                    <a:pt x="130" y="96"/>
                    <a:pt x="128" y="99"/>
                  </a:cubicBezTo>
                  <a:cubicBezTo>
                    <a:pt x="128" y="100"/>
                    <a:pt x="127" y="101"/>
                    <a:pt x="127" y="101"/>
                  </a:cubicBezTo>
                  <a:cubicBezTo>
                    <a:pt x="125" y="105"/>
                    <a:pt x="123" y="112"/>
                    <a:pt x="122" y="116"/>
                  </a:cubicBezTo>
                  <a:cubicBezTo>
                    <a:pt x="122" y="116"/>
                    <a:pt x="121" y="116"/>
                    <a:pt x="121" y="117"/>
                  </a:cubicBezTo>
                  <a:cubicBezTo>
                    <a:pt x="120" y="121"/>
                    <a:pt x="118" y="126"/>
                    <a:pt x="116" y="127"/>
                  </a:cubicBezTo>
                  <a:cubicBezTo>
                    <a:pt x="114" y="129"/>
                    <a:pt x="112" y="129"/>
                    <a:pt x="111" y="127"/>
                  </a:cubicBezTo>
                  <a:cubicBezTo>
                    <a:pt x="111" y="125"/>
                    <a:pt x="109" y="123"/>
                    <a:pt x="107" y="123"/>
                  </a:cubicBezTo>
                  <a:cubicBezTo>
                    <a:pt x="105" y="122"/>
                    <a:pt x="103" y="119"/>
                    <a:pt x="102" y="115"/>
                  </a:cubicBezTo>
                  <a:cubicBezTo>
                    <a:pt x="102" y="112"/>
                    <a:pt x="102" y="110"/>
                    <a:pt x="101" y="107"/>
                  </a:cubicBezTo>
                  <a:cubicBezTo>
                    <a:pt x="101" y="103"/>
                    <a:pt x="97" y="98"/>
                    <a:pt x="93" y="96"/>
                  </a:cubicBezTo>
                  <a:cubicBezTo>
                    <a:pt x="93" y="95"/>
                    <a:pt x="92" y="95"/>
                    <a:pt x="91" y="95"/>
                  </a:cubicBezTo>
                  <a:cubicBezTo>
                    <a:pt x="87" y="93"/>
                    <a:pt x="82" y="88"/>
                    <a:pt x="79" y="85"/>
                  </a:cubicBezTo>
                  <a:cubicBezTo>
                    <a:pt x="79" y="84"/>
                    <a:pt x="79" y="84"/>
                    <a:pt x="79" y="83"/>
                  </a:cubicBezTo>
                  <a:cubicBezTo>
                    <a:pt x="76" y="80"/>
                    <a:pt x="78" y="77"/>
                    <a:pt x="83" y="77"/>
                  </a:cubicBezTo>
                  <a:cubicBezTo>
                    <a:pt x="86" y="77"/>
                    <a:pt x="88" y="77"/>
                    <a:pt x="91" y="77"/>
                  </a:cubicBezTo>
                  <a:cubicBezTo>
                    <a:pt x="95" y="77"/>
                    <a:pt x="102" y="76"/>
                    <a:pt x="107" y="74"/>
                  </a:cubicBezTo>
                  <a:cubicBezTo>
                    <a:pt x="111" y="73"/>
                    <a:pt x="114" y="69"/>
                    <a:pt x="114" y="65"/>
                  </a:cubicBezTo>
                  <a:cubicBezTo>
                    <a:pt x="115" y="61"/>
                    <a:pt x="111" y="59"/>
                    <a:pt x="107" y="60"/>
                  </a:cubicBezTo>
                  <a:cubicBezTo>
                    <a:pt x="103" y="61"/>
                    <a:pt x="98" y="63"/>
                    <a:pt x="95" y="65"/>
                  </a:cubicBezTo>
                  <a:cubicBezTo>
                    <a:pt x="93" y="67"/>
                    <a:pt x="88" y="69"/>
                    <a:pt x="83" y="69"/>
                  </a:cubicBezTo>
                  <a:cubicBezTo>
                    <a:pt x="79" y="70"/>
                    <a:pt x="75" y="67"/>
                    <a:pt x="76" y="63"/>
                  </a:cubicBezTo>
                  <a:cubicBezTo>
                    <a:pt x="77" y="59"/>
                    <a:pt x="80" y="54"/>
                    <a:pt x="83" y="51"/>
                  </a:cubicBezTo>
                  <a:cubicBezTo>
                    <a:pt x="87" y="49"/>
                    <a:pt x="92" y="46"/>
                    <a:pt x="95" y="46"/>
                  </a:cubicBezTo>
                  <a:cubicBezTo>
                    <a:pt x="99" y="46"/>
                    <a:pt x="102" y="43"/>
                    <a:pt x="103" y="39"/>
                  </a:cubicBezTo>
                  <a:cubicBezTo>
                    <a:pt x="104" y="35"/>
                    <a:pt x="108" y="31"/>
                    <a:pt x="112" y="30"/>
                  </a:cubicBezTo>
                  <a:cubicBezTo>
                    <a:pt x="114" y="30"/>
                    <a:pt x="116" y="30"/>
                    <a:pt x="119" y="29"/>
                  </a:cubicBezTo>
                  <a:cubicBezTo>
                    <a:pt x="122" y="29"/>
                    <a:pt x="129" y="29"/>
                    <a:pt x="132" y="29"/>
                  </a:cubicBezTo>
                  <a:cubicBezTo>
                    <a:pt x="135" y="29"/>
                    <a:pt x="138" y="29"/>
                    <a:pt x="141" y="29"/>
                  </a:cubicBezTo>
                  <a:cubicBezTo>
                    <a:pt x="144" y="29"/>
                    <a:pt x="148" y="29"/>
                    <a:pt x="152" y="29"/>
                  </a:cubicBezTo>
                  <a:cubicBezTo>
                    <a:pt x="136" y="11"/>
                    <a:pt x="113" y="0"/>
                    <a:pt x="87" y="0"/>
                  </a:cubicBezTo>
                  <a:cubicBezTo>
                    <a:pt x="62" y="0"/>
                    <a:pt x="40" y="11"/>
                    <a:pt x="24" y="27"/>
                  </a:cubicBezTo>
                  <a:cubicBezTo>
                    <a:pt x="28" y="27"/>
                    <a:pt x="31" y="27"/>
                    <a:pt x="35" y="27"/>
                  </a:cubicBezTo>
                  <a:cubicBezTo>
                    <a:pt x="39" y="26"/>
                    <a:pt x="45" y="27"/>
                    <a:pt x="49" y="27"/>
                  </a:cubicBezTo>
                  <a:cubicBezTo>
                    <a:pt x="51" y="28"/>
                    <a:pt x="54" y="28"/>
                    <a:pt x="56" y="28"/>
                  </a:cubicBezTo>
                  <a:cubicBezTo>
                    <a:pt x="60" y="29"/>
                    <a:pt x="63" y="34"/>
                    <a:pt x="64" y="38"/>
                  </a:cubicBezTo>
                  <a:cubicBezTo>
                    <a:pt x="64" y="40"/>
                    <a:pt x="64" y="43"/>
                    <a:pt x="65" y="45"/>
                  </a:cubicBezTo>
                  <a:cubicBezTo>
                    <a:pt x="65" y="49"/>
                    <a:pt x="63" y="55"/>
                    <a:pt x="60" y="58"/>
                  </a:cubicBezTo>
                  <a:cubicBezTo>
                    <a:pt x="57" y="61"/>
                    <a:pt x="52" y="65"/>
                    <a:pt x="48" y="69"/>
                  </a:cubicBezTo>
                  <a:cubicBezTo>
                    <a:pt x="45" y="72"/>
                    <a:pt x="46" y="77"/>
                    <a:pt x="49" y="79"/>
                  </a:cubicBezTo>
                  <a:cubicBezTo>
                    <a:pt x="53" y="82"/>
                    <a:pt x="57" y="84"/>
                    <a:pt x="60" y="86"/>
                  </a:cubicBezTo>
                  <a:cubicBezTo>
                    <a:pt x="64" y="89"/>
                    <a:pt x="70" y="92"/>
                    <a:pt x="74" y="94"/>
                  </a:cubicBezTo>
                  <a:cubicBezTo>
                    <a:pt x="75" y="94"/>
                    <a:pt x="75" y="94"/>
                    <a:pt x="76" y="95"/>
                  </a:cubicBezTo>
                  <a:cubicBezTo>
                    <a:pt x="80" y="96"/>
                    <a:pt x="83" y="101"/>
                    <a:pt x="83" y="105"/>
                  </a:cubicBezTo>
                  <a:cubicBezTo>
                    <a:pt x="82" y="108"/>
                    <a:pt x="80" y="112"/>
                    <a:pt x="78" y="112"/>
                  </a:cubicBezTo>
                  <a:cubicBezTo>
                    <a:pt x="76" y="112"/>
                    <a:pt x="72" y="116"/>
                    <a:pt x="70" y="120"/>
                  </a:cubicBezTo>
                  <a:cubicBezTo>
                    <a:pt x="70" y="120"/>
                    <a:pt x="70" y="121"/>
                    <a:pt x="69" y="121"/>
                  </a:cubicBezTo>
                  <a:cubicBezTo>
                    <a:pt x="67" y="125"/>
                    <a:pt x="63" y="131"/>
                    <a:pt x="61" y="133"/>
                  </a:cubicBezTo>
                  <a:cubicBezTo>
                    <a:pt x="59" y="136"/>
                    <a:pt x="59" y="139"/>
                    <a:pt x="60" y="141"/>
                  </a:cubicBezTo>
                  <a:cubicBezTo>
                    <a:pt x="62" y="142"/>
                    <a:pt x="63" y="146"/>
                    <a:pt x="63" y="148"/>
                  </a:cubicBezTo>
                  <a:cubicBezTo>
                    <a:pt x="63" y="150"/>
                    <a:pt x="60" y="151"/>
                    <a:pt x="57" y="149"/>
                  </a:cubicBezTo>
                  <a:cubicBezTo>
                    <a:pt x="56" y="149"/>
                    <a:pt x="56" y="149"/>
                    <a:pt x="55" y="149"/>
                  </a:cubicBezTo>
                  <a:cubicBezTo>
                    <a:pt x="52" y="148"/>
                    <a:pt x="50" y="143"/>
                    <a:pt x="50" y="138"/>
                  </a:cubicBezTo>
                  <a:cubicBezTo>
                    <a:pt x="50" y="135"/>
                    <a:pt x="50" y="132"/>
                    <a:pt x="50" y="128"/>
                  </a:cubicBezTo>
                  <a:cubicBezTo>
                    <a:pt x="51" y="124"/>
                    <a:pt x="49" y="119"/>
                    <a:pt x="47" y="118"/>
                  </a:cubicBezTo>
                  <a:cubicBezTo>
                    <a:pt x="45" y="116"/>
                    <a:pt x="41" y="113"/>
                    <a:pt x="39" y="111"/>
                  </a:cubicBezTo>
                  <a:cubicBezTo>
                    <a:pt x="37" y="109"/>
                    <a:pt x="35" y="103"/>
                    <a:pt x="35" y="99"/>
                  </a:cubicBezTo>
                  <a:cubicBezTo>
                    <a:pt x="35" y="94"/>
                    <a:pt x="33" y="89"/>
                    <a:pt x="31" y="87"/>
                  </a:cubicBezTo>
                  <a:cubicBezTo>
                    <a:pt x="29" y="85"/>
                    <a:pt x="27" y="83"/>
                    <a:pt x="27" y="83"/>
                  </a:cubicBezTo>
                  <a:cubicBezTo>
                    <a:pt x="27" y="83"/>
                    <a:pt x="27" y="83"/>
                    <a:pt x="19" y="83"/>
                  </a:cubicBezTo>
                  <a:cubicBezTo>
                    <a:pt x="11" y="83"/>
                    <a:pt x="11" y="75"/>
                    <a:pt x="11" y="75"/>
                  </a:cubicBezTo>
                  <a:cubicBezTo>
                    <a:pt x="11" y="70"/>
                    <a:pt x="13" y="64"/>
                    <a:pt x="14" y="59"/>
                  </a:cubicBezTo>
                  <a:cubicBezTo>
                    <a:pt x="15" y="57"/>
                    <a:pt x="16" y="54"/>
                    <a:pt x="17" y="51"/>
                  </a:cubicBezTo>
                  <a:cubicBezTo>
                    <a:pt x="19" y="47"/>
                    <a:pt x="17" y="45"/>
                    <a:pt x="13" y="46"/>
                  </a:cubicBezTo>
                  <a:cubicBezTo>
                    <a:pt x="12" y="47"/>
                    <a:pt x="11" y="47"/>
                    <a:pt x="10" y="48"/>
                  </a:cubicBezTo>
                  <a:cubicBezTo>
                    <a:pt x="4" y="60"/>
                    <a:pt x="0" y="73"/>
                    <a:pt x="0" y="87"/>
                  </a:cubicBezTo>
                  <a:cubicBezTo>
                    <a:pt x="0" y="135"/>
                    <a:pt x="39" y="174"/>
                    <a:pt x="87" y="174"/>
                  </a:cubicBezTo>
                  <a:cubicBezTo>
                    <a:pt x="135" y="174"/>
                    <a:pt x="173" y="136"/>
                    <a:pt x="174" y="89"/>
                  </a:cubicBezTo>
                  <a:cubicBezTo>
                    <a:pt x="172" y="91"/>
                    <a:pt x="169" y="92"/>
                    <a:pt x="167" y="92"/>
                  </a:cubicBezTo>
                  <a:close/>
                  <a:moveTo>
                    <a:pt x="73" y="53"/>
                  </a:moveTo>
                  <a:cubicBezTo>
                    <a:pt x="72" y="55"/>
                    <a:pt x="70" y="52"/>
                    <a:pt x="69" y="49"/>
                  </a:cubicBezTo>
                  <a:cubicBezTo>
                    <a:pt x="69" y="47"/>
                    <a:pt x="69" y="44"/>
                    <a:pt x="69" y="42"/>
                  </a:cubicBezTo>
                  <a:cubicBezTo>
                    <a:pt x="69" y="39"/>
                    <a:pt x="74" y="34"/>
                    <a:pt x="77" y="34"/>
                  </a:cubicBezTo>
                  <a:cubicBezTo>
                    <a:pt x="80" y="34"/>
                    <a:pt x="82" y="34"/>
                    <a:pt x="85" y="34"/>
                  </a:cubicBezTo>
                  <a:cubicBezTo>
                    <a:pt x="88" y="34"/>
                    <a:pt x="92" y="37"/>
                    <a:pt x="92" y="38"/>
                  </a:cubicBezTo>
                  <a:cubicBezTo>
                    <a:pt x="92" y="40"/>
                    <a:pt x="89" y="43"/>
                    <a:pt x="85" y="45"/>
                  </a:cubicBezTo>
                  <a:cubicBezTo>
                    <a:pt x="85" y="45"/>
                    <a:pt x="84" y="46"/>
                    <a:pt x="83" y="46"/>
                  </a:cubicBezTo>
                  <a:cubicBezTo>
                    <a:pt x="79" y="48"/>
                    <a:pt x="75" y="51"/>
                    <a:pt x="73" y="53"/>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40" name="Content Placeholder 2"/>
            <p:cNvSpPr txBox="1"/>
            <p:nvPr/>
          </p:nvSpPr>
          <p:spPr>
            <a:xfrm>
              <a:off x="1117600" y="5257800"/>
              <a:ext cx="1828800" cy="406400"/>
            </a:xfrm>
            <a:prstGeom prst="rect">
              <a:avLst/>
            </a:prstGeom>
            <a:grp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600" b="1" dirty="0">
                  <a:solidFill>
                    <a:prstClr val="white"/>
                  </a:solidFill>
                  <a:latin typeface="微软雅黑" pitchFamily="34" charset="-122"/>
                </a:rPr>
                <a:t>添加文本</a:t>
              </a:r>
              <a:endParaRPr lang="en-US" altLang="zh-CN" sz="1600" b="1" dirty="0">
                <a:solidFill>
                  <a:prstClr val="white"/>
                </a:solidFill>
                <a:latin typeface="微软雅黑" pitchFamily="34" charset="-122"/>
              </a:endParaRPr>
            </a:p>
          </p:txBody>
        </p:sp>
      </p:grpSp>
      <p:grpSp>
        <p:nvGrpSpPr>
          <p:cNvPr id="41" name="组合 40"/>
          <p:cNvGrpSpPr/>
          <p:nvPr/>
        </p:nvGrpSpPr>
        <p:grpSpPr>
          <a:xfrm>
            <a:off x="3503083" y="3869267"/>
            <a:ext cx="2042584" cy="1966384"/>
            <a:chOff x="3503083" y="3869267"/>
            <a:chExt cx="2042584" cy="1966384"/>
          </a:xfrm>
          <a:solidFill>
            <a:srgbClr val="FE978C"/>
          </a:solidFill>
        </p:grpSpPr>
        <p:sp>
          <p:nvSpPr>
            <p:cNvPr id="42" name="Freeform 265"/>
            <p:cNvSpPr/>
            <p:nvPr/>
          </p:nvSpPr>
          <p:spPr bwMode="auto">
            <a:xfrm>
              <a:off x="3503083" y="3869267"/>
              <a:ext cx="2042584" cy="1966384"/>
            </a:xfrm>
            <a:custGeom>
              <a:avLst/>
              <a:gdLst/>
              <a:ahLst/>
              <a:cxnLst>
                <a:cxn ang="0">
                  <a:pos x="10" y="124"/>
                </a:cxn>
                <a:cxn ang="0">
                  <a:pos x="118" y="124"/>
                </a:cxn>
                <a:cxn ang="0">
                  <a:pos x="125" y="113"/>
                </a:cxn>
                <a:cxn ang="0">
                  <a:pos x="70" y="6"/>
                </a:cxn>
                <a:cxn ang="0">
                  <a:pos x="58" y="6"/>
                </a:cxn>
                <a:cxn ang="0">
                  <a:pos x="3" y="113"/>
                </a:cxn>
                <a:cxn ang="0">
                  <a:pos x="10" y="124"/>
                </a:cxn>
              </a:cxnLst>
              <a:rect l="0" t="0" r="r" b="b"/>
              <a:pathLst>
                <a:path w="129" h="124">
                  <a:moveTo>
                    <a:pt x="10" y="124"/>
                  </a:moveTo>
                  <a:cubicBezTo>
                    <a:pt x="118" y="124"/>
                    <a:pt x="118" y="124"/>
                    <a:pt x="118" y="124"/>
                  </a:cubicBezTo>
                  <a:cubicBezTo>
                    <a:pt x="126" y="124"/>
                    <a:pt x="129" y="119"/>
                    <a:pt x="125" y="113"/>
                  </a:cubicBezTo>
                  <a:cubicBezTo>
                    <a:pt x="70" y="6"/>
                    <a:pt x="70" y="6"/>
                    <a:pt x="70" y="6"/>
                  </a:cubicBezTo>
                  <a:cubicBezTo>
                    <a:pt x="67" y="0"/>
                    <a:pt x="62" y="0"/>
                    <a:pt x="58" y="6"/>
                  </a:cubicBezTo>
                  <a:cubicBezTo>
                    <a:pt x="3" y="113"/>
                    <a:pt x="3" y="113"/>
                    <a:pt x="3" y="113"/>
                  </a:cubicBezTo>
                  <a:cubicBezTo>
                    <a:pt x="0" y="119"/>
                    <a:pt x="3" y="124"/>
                    <a:pt x="10" y="124"/>
                  </a:cubicBezTo>
                  <a:close/>
                </a:path>
              </a:pathLst>
            </a:custGeom>
            <a:grpFill/>
            <a:ln w="9525">
              <a:noFill/>
              <a:round/>
            </a:ln>
          </p:spPr>
          <p:txBody>
            <a:bodyPr vert="horz" wrap="square" lIns="121920" tIns="60960" rIns="121920" bIns="60960" numCol="1" anchor="t" anchorCtr="0" compatLnSpc="1"/>
            <a:lstStyle/>
            <a:p>
              <a:endParaRPr lang="en-US" sz="2400">
                <a:solidFill>
                  <a:prstClr val="black"/>
                </a:solidFill>
              </a:endParaRPr>
            </a:p>
          </p:txBody>
        </p:sp>
        <p:grpSp>
          <p:nvGrpSpPr>
            <p:cNvPr id="43" name="Group 319"/>
            <p:cNvGrpSpPr/>
            <p:nvPr/>
          </p:nvGrpSpPr>
          <p:grpSpPr>
            <a:xfrm>
              <a:off x="4093379" y="4648200"/>
              <a:ext cx="802217" cy="584200"/>
              <a:chOff x="4930417" y="3856038"/>
              <a:chExt cx="601663" cy="438150"/>
            </a:xfrm>
            <a:grpFill/>
          </p:grpSpPr>
          <p:sp>
            <p:nvSpPr>
              <p:cNvPr id="45" name="Freeform 68"/>
              <p:cNvSpPr>
                <a:spLocks noEditPoints="1"/>
              </p:cNvSpPr>
              <p:nvPr/>
            </p:nvSpPr>
            <p:spPr bwMode="auto">
              <a:xfrm>
                <a:off x="4955817" y="3856038"/>
                <a:ext cx="539750" cy="387350"/>
              </a:xfrm>
              <a:custGeom>
                <a:avLst/>
                <a:gdLst/>
                <a:ahLst/>
                <a:cxnLst>
                  <a:cxn ang="0">
                    <a:pos x="216" y="13"/>
                  </a:cxn>
                  <a:cxn ang="0">
                    <a:pos x="203" y="0"/>
                  </a:cxn>
                  <a:cxn ang="0">
                    <a:pos x="13" y="0"/>
                  </a:cxn>
                  <a:cxn ang="0">
                    <a:pos x="0" y="13"/>
                  </a:cxn>
                  <a:cxn ang="0">
                    <a:pos x="0" y="143"/>
                  </a:cxn>
                  <a:cxn ang="0">
                    <a:pos x="13" y="155"/>
                  </a:cxn>
                  <a:cxn ang="0">
                    <a:pos x="203" y="155"/>
                  </a:cxn>
                  <a:cxn ang="0">
                    <a:pos x="216" y="143"/>
                  </a:cxn>
                  <a:cxn ang="0">
                    <a:pos x="216" y="13"/>
                  </a:cxn>
                  <a:cxn ang="0">
                    <a:pos x="206" y="138"/>
                  </a:cxn>
                  <a:cxn ang="0">
                    <a:pos x="14" y="138"/>
                  </a:cxn>
                  <a:cxn ang="0">
                    <a:pos x="14" y="13"/>
                  </a:cxn>
                  <a:cxn ang="0">
                    <a:pos x="206" y="13"/>
                  </a:cxn>
                  <a:cxn ang="0">
                    <a:pos x="206" y="138"/>
                  </a:cxn>
                </a:cxnLst>
                <a:rect l="0" t="0" r="r" b="b"/>
                <a:pathLst>
                  <a:path w="216" h="155">
                    <a:moveTo>
                      <a:pt x="216" y="13"/>
                    </a:moveTo>
                    <a:cubicBezTo>
                      <a:pt x="216" y="6"/>
                      <a:pt x="210" y="0"/>
                      <a:pt x="203" y="0"/>
                    </a:cubicBezTo>
                    <a:cubicBezTo>
                      <a:pt x="13" y="0"/>
                      <a:pt x="13" y="0"/>
                      <a:pt x="13" y="0"/>
                    </a:cubicBezTo>
                    <a:cubicBezTo>
                      <a:pt x="6" y="0"/>
                      <a:pt x="0" y="6"/>
                      <a:pt x="0" y="13"/>
                    </a:cubicBezTo>
                    <a:cubicBezTo>
                      <a:pt x="0" y="143"/>
                      <a:pt x="0" y="143"/>
                      <a:pt x="0" y="143"/>
                    </a:cubicBezTo>
                    <a:cubicBezTo>
                      <a:pt x="0" y="150"/>
                      <a:pt x="6" y="155"/>
                      <a:pt x="13" y="155"/>
                    </a:cubicBezTo>
                    <a:cubicBezTo>
                      <a:pt x="203" y="155"/>
                      <a:pt x="203" y="155"/>
                      <a:pt x="203" y="155"/>
                    </a:cubicBezTo>
                    <a:cubicBezTo>
                      <a:pt x="210" y="155"/>
                      <a:pt x="216" y="150"/>
                      <a:pt x="216" y="143"/>
                    </a:cubicBezTo>
                    <a:lnTo>
                      <a:pt x="216" y="13"/>
                    </a:lnTo>
                    <a:close/>
                    <a:moveTo>
                      <a:pt x="206" y="138"/>
                    </a:moveTo>
                    <a:cubicBezTo>
                      <a:pt x="14" y="138"/>
                      <a:pt x="14" y="138"/>
                      <a:pt x="14" y="138"/>
                    </a:cubicBezTo>
                    <a:cubicBezTo>
                      <a:pt x="14" y="13"/>
                      <a:pt x="14" y="13"/>
                      <a:pt x="14" y="13"/>
                    </a:cubicBezTo>
                    <a:cubicBezTo>
                      <a:pt x="206" y="13"/>
                      <a:pt x="206" y="13"/>
                      <a:pt x="206" y="13"/>
                    </a:cubicBezTo>
                    <a:lnTo>
                      <a:pt x="206" y="138"/>
                    </a:ln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46" name="Freeform 69"/>
              <p:cNvSpPr/>
              <p:nvPr/>
            </p:nvSpPr>
            <p:spPr bwMode="auto">
              <a:xfrm>
                <a:off x="4930417" y="4251325"/>
                <a:ext cx="601663" cy="42863"/>
              </a:xfrm>
              <a:custGeom>
                <a:avLst/>
                <a:gdLst/>
                <a:ahLst/>
                <a:cxnLst>
                  <a:cxn ang="0">
                    <a:pos x="152" y="0"/>
                  </a:cxn>
                  <a:cxn ang="0">
                    <a:pos x="139" y="7"/>
                  </a:cxn>
                  <a:cxn ang="0">
                    <a:pos x="101" y="7"/>
                  </a:cxn>
                  <a:cxn ang="0">
                    <a:pos x="89" y="0"/>
                  </a:cxn>
                  <a:cxn ang="0">
                    <a:pos x="0" y="0"/>
                  </a:cxn>
                  <a:cxn ang="0">
                    <a:pos x="25" y="17"/>
                  </a:cxn>
                  <a:cxn ang="0">
                    <a:pos x="215" y="17"/>
                  </a:cxn>
                  <a:cxn ang="0">
                    <a:pos x="240" y="0"/>
                  </a:cxn>
                  <a:cxn ang="0">
                    <a:pos x="152" y="0"/>
                  </a:cxn>
                </a:cxnLst>
                <a:rect l="0" t="0" r="r" b="b"/>
                <a:pathLst>
                  <a:path w="240" h="17">
                    <a:moveTo>
                      <a:pt x="152" y="0"/>
                    </a:moveTo>
                    <a:cubicBezTo>
                      <a:pt x="152" y="0"/>
                      <a:pt x="152" y="7"/>
                      <a:pt x="139" y="7"/>
                    </a:cubicBezTo>
                    <a:cubicBezTo>
                      <a:pt x="126" y="7"/>
                      <a:pt x="114" y="7"/>
                      <a:pt x="101" y="7"/>
                    </a:cubicBezTo>
                    <a:cubicBezTo>
                      <a:pt x="89" y="7"/>
                      <a:pt x="89" y="0"/>
                      <a:pt x="89" y="0"/>
                    </a:cubicBezTo>
                    <a:cubicBezTo>
                      <a:pt x="0" y="0"/>
                      <a:pt x="0" y="0"/>
                      <a:pt x="0" y="0"/>
                    </a:cubicBezTo>
                    <a:cubicBezTo>
                      <a:pt x="0" y="0"/>
                      <a:pt x="0" y="17"/>
                      <a:pt x="25" y="17"/>
                    </a:cubicBezTo>
                    <a:cubicBezTo>
                      <a:pt x="51" y="17"/>
                      <a:pt x="190" y="17"/>
                      <a:pt x="215" y="17"/>
                    </a:cubicBezTo>
                    <a:cubicBezTo>
                      <a:pt x="240" y="17"/>
                      <a:pt x="240" y="0"/>
                      <a:pt x="240" y="0"/>
                    </a:cubicBezTo>
                    <a:lnTo>
                      <a:pt x="152" y="0"/>
                    </a:ln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grpSp>
        <p:sp>
          <p:nvSpPr>
            <p:cNvPr id="44" name="Content Placeholder 2"/>
            <p:cNvSpPr txBox="1"/>
            <p:nvPr/>
          </p:nvSpPr>
          <p:spPr>
            <a:xfrm>
              <a:off x="3556000" y="5257800"/>
              <a:ext cx="1828800" cy="406400"/>
            </a:xfrm>
            <a:prstGeom prst="rect">
              <a:avLst/>
            </a:prstGeom>
            <a:grpFill/>
            <a:ln>
              <a:noFill/>
            </a:ln>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zh-CN" altLang="en-US" sz="1600" b="1" dirty="0">
                  <a:solidFill>
                    <a:prstClr val="white"/>
                  </a:solidFill>
                  <a:latin typeface="微软雅黑" pitchFamily="34" charset="-122"/>
                </a:rPr>
                <a:t>添加文本</a:t>
              </a:r>
              <a:endParaRPr lang="en-US" altLang="zh-CN" sz="1600" b="1" dirty="0">
                <a:solidFill>
                  <a:prstClr val="white"/>
                </a:solidFill>
                <a:latin typeface="微软雅黑" pitchFamily="34" charset="-122"/>
              </a:endParaRPr>
            </a:p>
          </p:txBody>
        </p:sp>
      </p:grpSp>
      <p:grpSp>
        <p:nvGrpSpPr>
          <p:cNvPr id="47" name="Group 27"/>
          <p:cNvGrpSpPr/>
          <p:nvPr/>
        </p:nvGrpSpPr>
        <p:grpSpPr>
          <a:xfrm>
            <a:off x="6400800" y="1846940"/>
            <a:ext cx="1524000" cy="1524000"/>
            <a:chOff x="4800600" y="1276350"/>
            <a:chExt cx="1143000" cy="1143000"/>
          </a:xfrm>
          <a:solidFill>
            <a:srgbClr val="00B0F0"/>
          </a:solidFill>
        </p:grpSpPr>
        <p:sp>
          <p:nvSpPr>
            <p:cNvPr id="48" name="Rounded Rectangle 28"/>
            <p:cNvSpPr/>
            <p:nvPr/>
          </p:nvSpPr>
          <p:spPr>
            <a:xfrm>
              <a:off x="4800600" y="1276350"/>
              <a:ext cx="1143000" cy="1143000"/>
            </a:xfrm>
            <a:prstGeom prst="roundRect">
              <a:avLst>
                <a:gd name="adj" fmla="val 8667"/>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49" name="Group 60"/>
            <p:cNvGrpSpPr/>
            <p:nvPr/>
          </p:nvGrpSpPr>
          <p:grpSpPr>
            <a:xfrm>
              <a:off x="5029198" y="1504950"/>
              <a:ext cx="685800" cy="685800"/>
              <a:chOff x="4381500" y="2925763"/>
              <a:chExt cx="363538" cy="293688"/>
            </a:xfrm>
            <a:grpFill/>
          </p:grpSpPr>
          <p:sp>
            <p:nvSpPr>
              <p:cNvPr id="50" name="Freeform 818"/>
              <p:cNvSpPr/>
              <p:nvPr/>
            </p:nvSpPr>
            <p:spPr bwMode="auto">
              <a:xfrm>
                <a:off x="4570413" y="3076575"/>
                <a:ext cx="82550" cy="142875"/>
              </a:xfrm>
              <a:custGeom>
                <a:avLst/>
                <a:gdLst/>
                <a:ahLst/>
                <a:cxnLst>
                  <a:cxn ang="0">
                    <a:pos x="18" y="0"/>
                  </a:cxn>
                  <a:cxn ang="0">
                    <a:pos x="5" y="0"/>
                  </a:cxn>
                  <a:cxn ang="0">
                    <a:pos x="0" y="4"/>
                  </a:cxn>
                  <a:cxn ang="0">
                    <a:pos x="0" y="36"/>
                  </a:cxn>
                  <a:cxn ang="0">
                    <a:pos x="5" y="40"/>
                  </a:cxn>
                  <a:cxn ang="0">
                    <a:pos x="18" y="40"/>
                  </a:cxn>
                  <a:cxn ang="0">
                    <a:pos x="23" y="36"/>
                  </a:cxn>
                  <a:cxn ang="0">
                    <a:pos x="23" y="4"/>
                  </a:cxn>
                  <a:cxn ang="0">
                    <a:pos x="18" y="0"/>
                  </a:cxn>
                </a:cxnLst>
                <a:rect l="0" t="0" r="r" b="b"/>
                <a:pathLst>
                  <a:path w="23" h="40">
                    <a:moveTo>
                      <a:pt x="18" y="0"/>
                    </a:moveTo>
                    <a:cubicBezTo>
                      <a:pt x="5" y="0"/>
                      <a:pt x="5" y="0"/>
                      <a:pt x="5" y="0"/>
                    </a:cubicBezTo>
                    <a:cubicBezTo>
                      <a:pt x="2" y="0"/>
                      <a:pt x="0" y="2"/>
                      <a:pt x="0" y="4"/>
                    </a:cubicBezTo>
                    <a:cubicBezTo>
                      <a:pt x="0" y="36"/>
                      <a:pt x="0" y="36"/>
                      <a:pt x="0" y="36"/>
                    </a:cubicBezTo>
                    <a:cubicBezTo>
                      <a:pt x="0" y="38"/>
                      <a:pt x="2" y="40"/>
                      <a:pt x="5" y="40"/>
                    </a:cubicBezTo>
                    <a:cubicBezTo>
                      <a:pt x="18" y="40"/>
                      <a:pt x="18" y="40"/>
                      <a:pt x="18" y="40"/>
                    </a:cubicBezTo>
                    <a:cubicBezTo>
                      <a:pt x="21" y="40"/>
                      <a:pt x="23" y="38"/>
                      <a:pt x="23" y="36"/>
                    </a:cubicBezTo>
                    <a:cubicBezTo>
                      <a:pt x="23" y="4"/>
                      <a:pt x="23" y="4"/>
                      <a:pt x="23" y="4"/>
                    </a:cubicBezTo>
                    <a:cubicBezTo>
                      <a:pt x="23" y="2"/>
                      <a:pt x="21" y="0"/>
                      <a:pt x="18"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51" name="Freeform 819"/>
              <p:cNvSpPr/>
              <p:nvPr/>
            </p:nvSpPr>
            <p:spPr bwMode="auto">
              <a:xfrm>
                <a:off x="4667250" y="2925763"/>
                <a:ext cx="77788" cy="293688"/>
              </a:xfrm>
              <a:custGeom>
                <a:avLst/>
                <a:gdLst/>
                <a:ahLst/>
                <a:cxnLst>
                  <a:cxn ang="0">
                    <a:pos x="5" y="82"/>
                  </a:cxn>
                  <a:cxn ang="0">
                    <a:pos x="18" y="82"/>
                  </a:cxn>
                  <a:cxn ang="0">
                    <a:pos x="22" y="78"/>
                  </a:cxn>
                  <a:cxn ang="0">
                    <a:pos x="22" y="4"/>
                  </a:cxn>
                  <a:cxn ang="0">
                    <a:pos x="18" y="0"/>
                  </a:cxn>
                  <a:cxn ang="0">
                    <a:pos x="5" y="0"/>
                  </a:cxn>
                  <a:cxn ang="0">
                    <a:pos x="0" y="4"/>
                  </a:cxn>
                  <a:cxn ang="0">
                    <a:pos x="0" y="46"/>
                  </a:cxn>
                  <a:cxn ang="0">
                    <a:pos x="0" y="78"/>
                  </a:cxn>
                  <a:cxn ang="0">
                    <a:pos x="5" y="82"/>
                  </a:cxn>
                </a:cxnLst>
                <a:rect l="0" t="0" r="r" b="b"/>
                <a:pathLst>
                  <a:path w="22" h="82">
                    <a:moveTo>
                      <a:pt x="5" y="82"/>
                    </a:moveTo>
                    <a:cubicBezTo>
                      <a:pt x="18" y="82"/>
                      <a:pt x="18" y="82"/>
                      <a:pt x="18" y="82"/>
                    </a:cubicBezTo>
                    <a:cubicBezTo>
                      <a:pt x="20" y="82"/>
                      <a:pt x="22" y="80"/>
                      <a:pt x="22" y="78"/>
                    </a:cubicBezTo>
                    <a:cubicBezTo>
                      <a:pt x="22" y="4"/>
                      <a:pt x="22" y="4"/>
                      <a:pt x="22" y="4"/>
                    </a:cubicBezTo>
                    <a:cubicBezTo>
                      <a:pt x="22" y="2"/>
                      <a:pt x="20" y="0"/>
                      <a:pt x="18" y="0"/>
                    </a:cubicBezTo>
                    <a:cubicBezTo>
                      <a:pt x="5" y="0"/>
                      <a:pt x="5" y="0"/>
                      <a:pt x="5" y="0"/>
                    </a:cubicBezTo>
                    <a:cubicBezTo>
                      <a:pt x="2" y="0"/>
                      <a:pt x="0" y="2"/>
                      <a:pt x="0" y="4"/>
                    </a:cubicBezTo>
                    <a:cubicBezTo>
                      <a:pt x="0" y="46"/>
                      <a:pt x="0" y="46"/>
                      <a:pt x="0" y="46"/>
                    </a:cubicBezTo>
                    <a:cubicBezTo>
                      <a:pt x="0" y="78"/>
                      <a:pt x="0" y="78"/>
                      <a:pt x="0" y="78"/>
                    </a:cubicBezTo>
                    <a:cubicBezTo>
                      <a:pt x="0" y="80"/>
                      <a:pt x="2" y="82"/>
                      <a:pt x="5" y="82"/>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52" name="Freeform 820"/>
              <p:cNvSpPr/>
              <p:nvPr/>
            </p:nvSpPr>
            <p:spPr bwMode="auto">
              <a:xfrm>
                <a:off x="4478338" y="3008313"/>
                <a:ext cx="77788" cy="211138"/>
              </a:xfrm>
              <a:custGeom>
                <a:avLst/>
                <a:gdLst/>
                <a:ahLst/>
                <a:cxnLst>
                  <a:cxn ang="0">
                    <a:pos x="18" y="0"/>
                  </a:cxn>
                  <a:cxn ang="0">
                    <a:pos x="4" y="0"/>
                  </a:cxn>
                  <a:cxn ang="0">
                    <a:pos x="0" y="5"/>
                  </a:cxn>
                  <a:cxn ang="0">
                    <a:pos x="0" y="42"/>
                  </a:cxn>
                  <a:cxn ang="0">
                    <a:pos x="0" y="55"/>
                  </a:cxn>
                  <a:cxn ang="0">
                    <a:pos x="4" y="59"/>
                  </a:cxn>
                  <a:cxn ang="0">
                    <a:pos x="18" y="59"/>
                  </a:cxn>
                  <a:cxn ang="0">
                    <a:pos x="22" y="55"/>
                  </a:cxn>
                  <a:cxn ang="0">
                    <a:pos x="22" y="23"/>
                  </a:cxn>
                  <a:cxn ang="0">
                    <a:pos x="22" y="5"/>
                  </a:cxn>
                  <a:cxn ang="0">
                    <a:pos x="18" y="0"/>
                  </a:cxn>
                </a:cxnLst>
                <a:rect l="0" t="0" r="r" b="b"/>
                <a:pathLst>
                  <a:path w="22" h="59">
                    <a:moveTo>
                      <a:pt x="18" y="0"/>
                    </a:moveTo>
                    <a:cubicBezTo>
                      <a:pt x="4" y="0"/>
                      <a:pt x="4" y="0"/>
                      <a:pt x="4" y="0"/>
                    </a:cubicBezTo>
                    <a:cubicBezTo>
                      <a:pt x="2" y="0"/>
                      <a:pt x="0" y="2"/>
                      <a:pt x="0" y="5"/>
                    </a:cubicBezTo>
                    <a:cubicBezTo>
                      <a:pt x="0" y="42"/>
                      <a:pt x="0" y="42"/>
                      <a:pt x="0" y="42"/>
                    </a:cubicBezTo>
                    <a:cubicBezTo>
                      <a:pt x="0" y="55"/>
                      <a:pt x="0" y="55"/>
                      <a:pt x="0" y="55"/>
                    </a:cubicBezTo>
                    <a:cubicBezTo>
                      <a:pt x="0" y="57"/>
                      <a:pt x="2" y="59"/>
                      <a:pt x="4" y="59"/>
                    </a:cubicBezTo>
                    <a:cubicBezTo>
                      <a:pt x="18" y="59"/>
                      <a:pt x="18" y="59"/>
                      <a:pt x="18" y="59"/>
                    </a:cubicBezTo>
                    <a:cubicBezTo>
                      <a:pt x="20" y="59"/>
                      <a:pt x="22" y="57"/>
                      <a:pt x="22" y="55"/>
                    </a:cubicBezTo>
                    <a:cubicBezTo>
                      <a:pt x="22" y="23"/>
                      <a:pt x="22" y="23"/>
                      <a:pt x="22" y="23"/>
                    </a:cubicBezTo>
                    <a:cubicBezTo>
                      <a:pt x="22" y="5"/>
                      <a:pt x="22" y="5"/>
                      <a:pt x="22" y="5"/>
                    </a:cubicBezTo>
                    <a:cubicBezTo>
                      <a:pt x="22" y="2"/>
                      <a:pt x="20" y="0"/>
                      <a:pt x="18"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53" name="Freeform 821"/>
              <p:cNvSpPr/>
              <p:nvPr/>
            </p:nvSpPr>
            <p:spPr bwMode="auto">
              <a:xfrm>
                <a:off x="4381500" y="3144838"/>
                <a:ext cx="82550" cy="74613"/>
              </a:xfrm>
              <a:custGeom>
                <a:avLst/>
                <a:gdLst/>
                <a:ahLst/>
                <a:cxnLst>
                  <a:cxn ang="0">
                    <a:pos x="18" y="0"/>
                  </a:cxn>
                  <a:cxn ang="0">
                    <a:pos x="5" y="0"/>
                  </a:cxn>
                  <a:cxn ang="0">
                    <a:pos x="0" y="4"/>
                  </a:cxn>
                  <a:cxn ang="0">
                    <a:pos x="0" y="17"/>
                  </a:cxn>
                  <a:cxn ang="0">
                    <a:pos x="5" y="21"/>
                  </a:cxn>
                  <a:cxn ang="0">
                    <a:pos x="18" y="21"/>
                  </a:cxn>
                  <a:cxn ang="0">
                    <a:pos x="23" y="17"/>
                  </a:cxn>
                  <a:cxn ang="0">
                    <a:pos x="23" y="4"/>
                  </a:cxn>
                  <a:cxn ang="0">
                    <a:pos x="18" y="0"/>
                  </a:cxn>
                </a:cxnLst>
                <a:rect l="0" t="0" r="r" b="b"/>
                <a:pathLst>
                  <a:path w="23" h="21">
                    <a:moveTo>
                      <a:pt x="18" y="0"/>
                    </a:moveTo>
                    <a:cubicBezTo>
                      <a:pt x="5" y="0"/>
                      <a:pt x="5" y="0"/>
                      <a:pt x="5" y="0"/>
                    </a:cubicBezTo>
                    <a:cubicBezTo>
                      <a:pt x="2" y="0"/>
                      <a:pt x="0" y="2"/>
                      <a:pt x="0" y="4"/>
                    </a:cubicBezTo>
                    <a:cubicBezTo>
                      <a:pt x="0" y="17"/>
                      <a:pt x="0" y="17"/>
                      <a:pt x="0" y="17"/>
                    </a:cubicBezTo>
                    <a:cubicBezTo>
                      <a:pt x="0" y="19"/>
                      <a:pt x="2" y="21"/>
                      <a:pt x="5" y="21"/>
                    </a:cubicBezTo>
                    <a:cubicBezTo>
                      <a:pt x="18" y="21"/>
                      <a:pt x="18" y="21"/>
                      <a:pt x="18" y="21"/>
                    </a:cubicBezTo>
                    <a:cubicBezTo>
                      <a:pt x="21" y="21"/>
                      <a:pt x="23" y="19"/>
                      <a:pt x="23" y="17"/>
                    </a:cubicBezTo>
                    <a:cubicBezTo>
                      <a:pt x="23" y="4"/>
                      <a:pt x="23" y="4"/>
                      <a:pt x="23" y="4"/>
                    </a:cubicBezTo>
                    <a:cubicBezTo>
                      <a:pt x="23" y="2"/>
                      <a:pt x="21" y="0"/>
                      <a:pt x="18"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grpSp>
      </p:grpSp>
      <p:grpSp>
        <p:nvGrpSpPr>
          <p:cNvPr id="54" name="Group 34"/>
          <p:cNvGrpSpPr/>
          <p:nvPr/>
        </p:nvGrpSpPr>
        <p:grpSpPr>
          <a:xfrm>
            <a:off x="8128000" y="1846940"/>
            <a:ext cx="1524000" cy="1524000"/>
            <a:chOff x="6096000" y="1276350"/>
            <a:chExt cx="1143000" cy="1143000"/>
          </a:xfrm>
          <a:solidFill>
            <a:srgbClr val="FE978C"/>
          </a:solidFill>
        </p:grpSpPr>
        <p:sp>
          <p:nvSpPr>
            <p:cNvPr id="55" name="Rounded Rectangle 35"/>
            <p:cNvSpPr/>
            <p:nvPr/>
          </p:nvSpPr>
          <p:spPr>
            <a:xfrm>
              <a:off x="6096000" y="1276350"/>
              <a:ext cx="1143000" cy="1143000"/>
            </a:xfrm>
            <a:prstGeom prst="roundRect">
              <a:avLst>
                <a:gd name="adj" fmla="val 8667"/>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56" name="Group 65"/>
            <p:cNvGrpSpPr/>
            <p:nvPr/>
          </p:nvGrpSpPr>
          <p:grpSpPr>
            <a:xfrm>
              <a:off x="6259417" y="1417733"/>
              <a:ext cx="838200" cy="762000"/>
              <a:chOff x="6051550" y="2911475"/>
              <a:chExt cx="382588" cy="322263"/>
            </a:xfrm>
            <a:grpFill/>
          </p:grpSpPr>
          <p:sp>
            <p:nvSpPr>
              <p:cNvPr id="57" name="Freeform 823"/>
              <p:cNvSpPr>
                <a:spLocks noEditPoints="1"/>
              </p:cNvSpPr>
              <p:nvPr/>
            </p:nvSpPr>
            <p:spPr bwMode="auto">
              <a:xfrm>
                <a:off x="6080125" y="2911475"/>
                <a:ext cx="320675" cy="236538"/>
              </a:xfrm>
              <a:custGeom>
                <a:avLst/>
                <a:gdLst/>
                <a:ahLst/>
                <a:cxnLst>
                  <a:cxn ang="0">
                    <a:pos x="6" y="66"/>
                  </a:cxn>
                  <a:cxn ang="0">
                    <a:pos x="85" y="66"/>
                  </a:cxn>
                  <a:cxn ang="0">
                    <a:pos x="90" y="60"/>
                  </a:cxn>
                  <a:cxn ang="0">
                    <a:pos x="90" y="6"/>
                  </a:cxn>
                  <a:cxn ang="0">
                    <a:pos x="85" y="0"/>
                  </a:cxn>
                  <a:cxn ang="0">
                    <a:pos x="6" y="0"/>
                  </a:cxn>
                  <a:cxn ang="0">
                    <a:pos x="0" y="6"/>
                  </a:cxn>
                  <a:cxn ang="0">
                    <a:pos x="0" y="60"/>
                  </a:cxn>
                  <a:cxn ang="0">
                    <a:pos x="6" y="66"/>
                  </a:cxn>
                  <a:cxn ang="0">
                    <a:pos x="7" y="10"/>
                  </a:cxn>
                  <a:cxn ang="0">
                    <a:pos x="10" y="6"/>
                  </a:cxn>
                  <a:cxn ang="0">
                    <a:pos x="80" y="6"/>
                  </a:cxn>
                  <a:cxn ang="0">
                    <a:pos x="84" y="10"/>
                  </a:cxn>
                  <a:cxn ang="0">
                    <a:pos x="84" y="56"/>
                  </a:cxn>
                  <a:cxn ang="0">
                    <a:pos x="80" y="59"/>
                  </a:cxn>
                  <a:cxn ang="0">
                    <a:pos x="10" y="59"/>
                  </a:cxn>
                  <a:cxn ang="0">
                    <a:pos x="7" y="56"/>
                  </a:cxn>
                  <a:cxn ang="0">
                    <a:pos x="7" y="10"/>
                  </a:cxn>
                </a:cxnLst>
                <a:rect l="0" t="0" r="r" b="b"/>
                <a:pathLst>
                  <a:path w="90" h="66">
                    <a:moveTo>
                      <a:pt x="6" y="66"/>
                    </a:moveTo>
                    <a:cubicBezTo>
                      <a:pt x="85" y="66"/>
                      <a:pt x="85" y="66"/>
                      <a:pt x="85" y="66"/>
                    </a:cubicBezTo>
                    <a:cubicBezTo>
                      <a:pt x="88" y="66"/>
                      <a:pt x="90" y="63"/>
                      <a:pt x="90" y="60"/>
                    </a:cubicBezTo>
                    <a:cubicBezTo>
                      <a:pt x="90" y="6"/>
                      <a:pt x="90" y="6"/>
                      <a:pt x="90" y="6"/>
                    </a:cubicBezTo>
                    <a:cubicBezTo>
                      <a:pt x="90" y="2"/>
                      <a:pt x="88" y="0"/>
                      <a:pt x="85" y="0"/>
                    </a:cubicBezTo>
                    <a:cubicBezTo>
                      <a:pt x="6" y="0"/>
                      <a:pt x="6" y="0"/>
                      <a:pt x="6" y="0"/>
                    </a:cubicBezTo>
                    <a:cubicBezTo>
                      <a:pt x="3" y="0"/>
                      <a:pt x="0" y="2"/>
                      <a:pt x="0" y="6"/>
                    </a:cubicBezTo>
                    <a:cubicBezTo>
                      <a:pt x="0" y="60"/>
                      <a:pt x="0" y="60"/>
                      <a:pt x="0" y="60"/>
                    </a:cubicBezTo>
                    <a:cubicBezTo>
                      <a:pt x="0" y="63"/>
                      <a:pt x="3" y="66"/>
                      <a:pt x="6" y="66"/>
                    </a:cubicBezTo>
                    <a:close/>
                    <a:moveTo>
                      <a:pt x="7" y="10"/>
                    </a:moveTo>
                    <a:cubicBezTo>
                      <a:pt x="7" y="8"/>
                      <a:pt x="8" y="6"/>
                      <a:pt x="10" y="6"/>
                    </a:cubicBezTo>
                    <a:cubicBezTo>
                      <a:pt x="80" y="6"/>
                      <a:pt x="80" y="6"/>
                      <a:pt x="80" y="6"/>
                    </a:cubicBezTo>
                    <a:cubicBezTo>
                      <a:pt x="82" y="6"/>
                      <a:pt x="84" y="8"/>
                      <a:pt x="84" y="10"/>
                    </a:cubicBezTo>
                    <a:cubicBezTo>
                      <a:pt x="84" y="56"/>
                      <a:pt x="84" y="56"/>
                      <a:pt x="84" y="56"/>
                    </a:cubicBezTo>
                    <a:cubicBezTo>
                      <a:pt x="84" y="58"/>
                      <a:pt x="82" y="59"/>
                      <a:pt x="80" y="59"/>
                    </a:cubicBezTo>
                    <a:cubicBezTo>
                      <a:pt x="10" y="59"/>
                      <a:pt x="10" y="59"/>
                      <a:pt x="10" y="59"/>
                    </a:cubicBezTo>
                    <a:cubicBezTo>
                      <a:pt x="8" y="59"/>
                      <a:pt x="7" y="58"/>
                      <a:pt x="7" y="56"/>
                    </a:cubicBezTo>
                    <a:lnTo>
                      <a:pt x="7" y="10"/>
                    </a:ln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58" name="Freeform 824"/>
              <p:cNvSpPr/>
              <p:nvPr/>
            </p:nvSpPr>
            <p:spPr bwMode="auto">
              <a:xfrm>
                <a:off x="6051550" y="3162300"/>
                <a:ext cx="382588" cy="71438"/>
              </a:xfrm>
              <a:custGeom>
                <a:avLst/>
                <a:gdLst/>
                <a:ahLst/>
                <a:cxnLst>
                  <a:cxn ang="0">
                    <a:pos x="105" y="8"/>
                  </a:cxn>
                  <a:cxn ang="0">
                    <a:pos x="101" y="2"/>
                  </a:cxn>
                  <a:cxn ang="0">
                    <a:pos x="97" y="0"/>
                  </a:cxn>
                  <a:cxn ang="0">
                    <a:pos x="96" y="0"/>
                  </a:cxn>
                  <a:cxn ang="0">
                    <a:pos x="10" y="0"/>
                  </a:cxn>
                  <a:cxn ang="0">
                    <a:pos x="10" y="0"/>
                  </a:cxn>
                  <a:cxn ang="0">
                    <a:pos x="5" y="2"/>
                  </a:cxn>
                  <a:cxn ang="0">
                    <a:pos x="1" y="8"/>
                  </a:cxn>
                  <a:cxn ang="0">
                    <a:pos x="1" y="16"/>
                  </a:cxn>
                  <a:cxn ang="0">
                    <a:pos x="6" y="20"/>
                  </a:cxn>
                  <a:cxn ang="0">
                    <a:pos x="100" y="20"/>
                  </a:cxn>
                  <a:cxn ang="0">
                    <a:pos x="105" y="16"/>
                  </a:cxn>
                  <a:cxn ang="0">
                    <a:pos x="105" y="8"/>
                  </a:cxn>
                </a:cxnLst>
                <a:rect l="0" t="0" r="r" b="b"/>
                <a:pathLst>
                  <a:path w="107" h="20">
                    <a:moveTo>
                      <a:pt x="105" y="8"/>
                    </a:moveTo>
                    <a:cubicBezTo>
                      <a:pt x="101" y="2"/>
                      <a:pt x="101" y="2"/>
                      <a:pt x="101" y="2"/>
                    </a:cubicBezTo>
                    <a:cubicBezTo>
                      <a:pt x="100" y="1"/>
                      <a:pt x="98" y="0"/>
                      <a:pt x="97" y="0"/>
                    </a:cubicBezTo>
                    <a:cubicBezTo>
                      <a:pt x="96" y="0"/>
                      <a:pt x="96" y="0"/>
                      <a:pt x="96" y="0"/>
                    </a:cubicBezTo>
                    <a:cubicBezTo>
                      <a:pt x="10" y="0"/>
                      <a:pt x="10" y="0"/>
                      <a:pt x="10" y="0"/>
                    </a:cubicBezTo>
                    <a:cubicBezTo>
                      <a:pt x="10" y="0"/>
                      <a:pt x="10" y="0"/>
                      <a:pt x="10" y="0"/>
                    </a:cubicBezTo>
                    <a:cubicBezTo>
                      <a:pt x="8" y="0"/>
                      <a:pt x="6" y="1"/>
                      <a:pt x="5" y="2"/>
                    </a:cubicBezTo>
                    <a:cubicBezTo>
                      <a:pt x="1" y="8"/>
                      <a:pt x="1" y="8"/>
                      <a:pt x="1" y="8"/>
                    </a:cubicBezTo>
                    <a:cubicBezTo>
                      <a:pt x="0" y="10"/>
                      <a:pt x="0" y="13"/>
                      <a:pt x="1" y="16"/>
                    </a:cubicBezTo>
                    <a:cubicBezTo>
                      <a:pt x="2" y="18"/>
                      <a:pt x="4" y="20"/>
                      <a:pt x="6" y="20"/>
                    </a:cubicBezTo>
                    <a:cubicBezTo>
                      <a:pt x="100" y="20"/>
                      <a:pt x="100" y="20"/>
                      <a:pt x="100" y="20"/>
                    </a:cubicBezTo>
                    <a:cubicBezTo>
                      <a:pt x="102" y="20"/>
                      <a:pt x="104" y="18"/>
                      <a:pt x="105" y="16"/>
                    </a:cubicBezTo>
                    <a:cubicBezTo>
                      <a:pt x="107" y="13"/>
                      <a:pt x="106" y="10"/>
                      <a:pt x="105" y="8"/>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grpSp>
      </p:grpSp>
      <p:grpSp>
        <p:nvGrpSpPr>
          <p:cNvPr id="59" name="Group 39"/>
          <p:cNvGrpSpPr/>
          <p:nvPr/>
        </p:nvGrpSpPr>
        <p:grpSpPr>
          <a:xfrm>
            <a:off x="9855200" y="1846940"/>
            <a:ext cx="1524000" cy="1524000"/>
            <a:chOff x="7391400" y="1276350"/>
            <a:chExt cx="1143000" cy="1143000"/>
          </a:xfrm>
          <a:solidFill>
            <a:srgbClr val="00B0F0"/>
          </a:solidFill>
        </p:grpSpPr>
        <p:sp>
          <p:nvSpPr>
            <p:cNvPr id="60" name="Rounded Rectangle 40"/>
            <p:cNvSpPr/>
            <p:nvPr/>
          </p:nvSpPr>
          <p:spPr>
            <a:xfrm>
              <a:off x="7391400" y="1276350"/>
              <a:ext cx="1143000" cy="1143000"/>
            </a:xfrm>
            <a:prstGeom prst="roundRect">
              <a:avLst>
                <a:gd name="adj" fmla="val 8667"/>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grpSp>
          <p:nvGrpSpPr>
            <p:cNvPr id="61" name="Group 68"/>
            <p:cNvGrpSpPr/>
            <p:nvPr/>
          </p:nvGrpSpPr>
          <p:grpSpPr>
            <a:xfrm>
              <a:off x="7510751" y="1428750"/>
              <a:ext cx="914400" cy="762000"/>
              <a:chOff x="7700963" y="2874963"/>
              <a:chExt cx="434975" cy="369888"/>
            </a:xfrm>
            <a:grpFill/>
          </p:grpSpPr>
          <p:sp>
            <p:nvSpPr>
              <p:cNvPr id="62" name="Freeform 829"/>
              <p:cNvSpPr/>
              <p:nvPr/>
            </p:nvSpPr>
            <p:spPr bwMode="auto">
              <a:xfrm>
                <a:off x="7743825" y="3017838"/>
                <a:ext cx="346075" cy="115888"/>
              </a:xfrm>
              <a:custGeom>
                <a:avLst/>
                <a:gdLst/>
                <a:ahLst/>
                <a:cxnLst>
                  <a:cxn ang="0">
                    <a:pos x="2" y="32"/>
                  </a:cxn>
                  <a:cxn ang="0">
                    <a:pos x="3" y="32"/>
                  </a:cxn>
                  <a:cxn ang="0">
                    <a:pos x="5" y="30"/>
                  </a:cxn>
                  <a:cxn ang="0">
                    <a:pos x="5" y="26"/>
                  </a:cxn>
                  <a:cxn ang="0">
                    <a:pos x="13" y="18"/>
                  </a:cxn>
                  <a:cxn ang="0">
                    <a:pos x="43" y="18"/>
                  </a:cxn>
                  <a:cxn ang="0">
                    <a:pos x="47" y="21"/>
                  </a:cxn>
                  <a:cxn ang="0">
                    <a:pos x="47" y="30"/>
                  </a:cxn>
                  <a:cxn ang="0">
                    <a:pos x="49" y="32"/>
                  </a:cxn>
                  <a:cxn ang="0">
                    <a:pos x="49" y="32"/>
                  </a:cxn>
                  <a:cxn ang="0">
                    <a:pos x="51" y="30"/>
                  </a:cxn>
                  <a:cxn ang="0">
                    <a:pos x="51" y="21"/>
                  </a:cxn>
                  <a:cxn ang="0">
                    <a:pos x="54" y="18"/>
                  </a:cxn>
                  <a:cxn ang="0">
                    <a:pos x="85" y="18"/>
                  </a:cxn>
                  <a:cxn ang="0">
                    <a:pos x="93" y="26"/>
                  </a:cxn>
                  <a:cxn ang="0">
                    <a:pos x="93" y="30"/>
                  </a:cxn>
                  <a:cxn ang="0">
                    <a:pos x="95" y="32"/>
                  </a:cxn>
                  <a:cxn ang="0">
                    <a:pos x="95" y="32"/>
                  </a:cxn>
                  <a:cxn ang="0">
                    <a:pos x="97" y="30"/>
                  </a:cxn>
                  <a:cxn ang="0">
                    <a:pos x="97" y="26"/>
                  </a:cxn>
                  <a:cxn ang="0">
                    <a:pos x="85" y="13"/>
                  </a:cxn>
                  <a:cxn ang="0">
                    <a:pos x="54" y="13"/>
                  </a:cxn>
                  <a:cxn ang="0">
                    <a:pos x="51" y="10"/>
                  </a:cxn>
                  <a:cxn ang="0">
                    <a:pos x="51" y="2"/>
                  </a:cxn>
                  <a:cxn ang="0">
                    <a:pos x="49" y="0"/>
                  </a:cxn>
                  <a:cxn ang="0">
                    <a:pos x="49" y="0"/>
                  </a:cxn>
                  <a:cxn ang="0">
                    <a:pos x="47" y="2"/>
                  </a:cxn>
                  <a:cxn ang="0">
                    <a:pos x="47" y="10"/>
                  </a:cxn>
                  <a:cxn ang="0">
                    <a:pos x="43" y="13"/>
                  </a:cxn>
                  <a:cxn ang="0">
                    <a:pos x="13" y="13"/>
                  </a:cxn>
                  <a:cxn ang="0">
                    <a:pos x="0" y="26"/>
                  </a:cxn>
                  <a:cxn ang="0">
                    <a:pos x="0" y="30"/>
                  </a:cxn>
                  <a:cxn ang="0">
                    <a:pos x="2" y="32"/>
                  </a:cxn>
                </a:cxnLst>
                <a:rect l="0" t="0" r="r" b="b"/>
                <a:pathLst>
                  <a:path w="97" h="32">
                    <a:moveTo>
                      <a:pt x="2" y="32"/>
                    </a:moveTo>
                    <a:cubicBezTo>
                      <a:pt x="3" y="32"/>
                      <a:pt x="3" y="32"/>
                      <a:pt x="3" y="32"/>
                    </a:cubicBezTo>
                    <a:cubicBezTo>
                      <a:pt x="4" y="32"/>
                      <a:pt x="5" y="31"/>
                      <a:pt x="5" y="30"/>
                    </a:cubicBezTo>
                    <a:cubicBezTo>
                      <a:pt x="5" y="26"/>
                      <a:pt x="5" y="26"/>
                      <a:pt x="5" y="26"/>
                    </a:cubicBezTo>
                    <a:cubicBezTo>
                      <a:pt x="5" y="21"/>
                      <a:pt x="8" y="18"/>
                      <a:pt x="13" y="18"/>
                    </a:cubicBezTo>
                    <a:cubicBezTo>
                      <a:pt x="43" y="18"/>
                      <a:pt x="43" y="18"/>
                      <a:pt x="43" y="18"/>
                    </a:cubicBezTo>
                    <a:cubicBezTo>
                      <a:pt x="45" y="18"/>
                      <a:pt x="47" y="19"/>
                      <a:pt x="47" y="21"/>
                    </a:cubicBezTo>
                    <a:cubicBezTo>
                      <a:pt x="47" y="30"/>
                      <a:pt x="47" y="30"/>
                      <a:pt x="47" y="30"/>
                    </a:cubicBezTo>
                    <a:cubicBezTo>
                      <a:pt x="47" y="31"/>
                      <a:pt x="48" y="32"/>
                      <a:pt x="49" y="32"/>
                    </a:cubicBezTo>
                    <a:cubicBezTo>
                      <a:pt x="49" y="32"/>
                      <a:pt x="49" y="32"/>
                      <a:pt x="49" y="32"/>
                    </a:cubicBezTo>
                    <a:cubicBezTo>
                      <a:pt x="50" y="32"/>
                      <a:pt x="51" y="31"/>
                      <a:pt x="51" y="30"/>
                    </a:cubicBezTo>
                    <a:cubicBezTo>
                      <a:pt x="51" y="21"/>
                      <a:pt x="51" y="21"/>
                      <a:pt x="51" y="21"/>
                    </a:cubicBezTo>
                    <a:cubicBezTo>
                      <a:pt x="51" y="19"/>
                      <a:pt x="52" y="18"/>
                      <a:pt x="54" y="18"/>
                    </a:cubicBezTo>
                    <a:cubicBezTo>
                      <a:pt x="85" y="18"/>
                      <a:pt x="85" y="18"/>
                      <a:pt x="85" y="18"/>
                    </a:cubicBezTo>
                    <a:cubicBezTo>
                      <a:pt x="89" y="18"/>
                      <a:pt x="93" y="21"/>
                      <a:pt x="93" y="26"/>
                    </a:cubicBezTo>
                    <a:cubicBezTo>
                      <a:pt x="93" y="30"/>
                      <a:pt x="93" y="30"/>
                      <a:pt x="93" y="30"/>
                    </a:cubicBezTo>
                    <a:cubicBezTo>
                      <a:pt x="93" y="31"/>
                      <a:pt x="94" y="32"/>
                      <a:pt x="95" y="32"/>
                    </a:cubicBezTo>
                    <a:cubicBezTo>
                      <a:pt x="95" y="32"/>
                      <a:pt x="95" y="32"/>
                      <a:pt x="95" y="32"/>
                    </a:cubicBezTo>
                    <a:cubicBezTo>
                      <a:pt x="97" y="32"/>
                      <a:pt x="97" y="31"/>
                      <a:pt x="97" y="30"/>
                    </a:cubicBezTo>
                    <a:cubicBezTo>
                      <a:pt x="97" y="26"/>
                      <a:pt x="97" y="26"/>
                      <a:pt x="97" y="26"/>
                    </a:cubicBezTo>
                    <a:cubicBezTo>
                      <a:pt x="97" y="19"/>
                      <a:pt x="92" y="13"/>
                      <a:pt x="85" y="13"/>
                    </a:cubicBezTo>
                    <a:cubicBezTo>
                      <a:pt x="54" y="13"/>
                      <a:pt x="54" y="13"/>
                      <a:pt x="54" y="13"/>
                    </a:cubicBezTo>
                    <a:cubicBezTo>
                      <a:pt x="52" y="13"/>
                      <a:pt x="51" y="12"/>
                      <a:pt x="51" y="10"/>
                    </a:cubicBezTo>
                    <a:cubicBezTo>
                      <a:pt x="51" y="2"/>
                      <a:pt x="51" y="2"/>
                      <a:pt x="51" y="2"/>
                    </a:cubicBezTo>
                    <a:cubicBezTo>
                      <a:pt x="51" y="1"/>
                      <a:pt x="50" y="0"/>
                      <a:pt x="49" y="0"/>
                    </a:cubicBezTo>
                    <a:cubicBezTo>
                      <a:pt x="49" y="0"/>
                      <a:pt x="49" y="0"/>
                      <a:pt x="49" y="0"/>
                    </a:cubicBezTo>
                    <a:cubicBezTo>
                      <a:pt x="48" y="0"/>
                      <a:pt x="47" y="1"/>
                      <a:pt x="47" y="2"/>
                    </a:cubicBezTo>
                    <a:cubicBezTo>
                      <a:pt x="47" y="10"/>
                      <a:pt x="47" y="10"/>
                      <a:pt x="47" y="10"/>
                    </a:cubicBezTo>
                    <a:cubicBezTo>
                      <a:pt x="47" y="12"/>
                      <a:pt x="45" y="13"/>
                      <a:pt x="43" y="13"/>
                    </a:cubicBezTo>
                    <a:cubicBezTo>
                      <a:pt x="13" y="13"/>
                      <a:pt x="13" y="13"/>
                      <a:pt x="13" y="13"/>
                    </a:cubicBezTo>
                    <a:cubicBezTo>
                      <a:pt x="6" y="13"/>
                      <a:pt x="0" y="19"/>
                      <a:pt x="0" y="26"/>
                    </a:cubicBezTo>
                    <a:cubicBezTo>
                      <a:pt x="0" y="30"/>
                      <a:pt x="0" y="30"/>
                      <a:pt x="0" y="30"/>
                    </a:cubicBezTo>
                    <a:cubicBezTo>
                      <a:pt x="0" y="31"/>
                      <a:pt x="1" y="32"/>
                      <a:pt x="2" y="32"/>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63" name="Freeform 830"/>
              <p:cNvSpPr/>
              <p:nvPr/>
            </p:nvSpPr>
            <p:spPr bwMode="auto">
              <a:xfrm>
                <a:off x="7847013" y="2874963"/>
                <a:ext cx="142875" cy="128588"/>
              </a:xfrm>
              <a:custGeom>
                <a:avLst/>
                <a:gdLst/>
                <a:ahLst/>
                <a:cxnLst>
                  <a:cxn ang="0">
                    <a:pos x="8" y="36"/>
                  </a:cxn>
                  <a:cxn ang="0">
                    <a:pos x="18" y="36"/>
                  </a:cxn>
                  <a:cxn ang="0">
                    <a:pos x="22" y="36"/>
                  </a:cxn>
                  <a:cxn ang="0">
                    <a:pos x="32" y="36"/>
                  </a:cxn>
                  <a:cxn ang="0">
                    <a:pos x="40" y="28"/>
                  </a:cxn>
                  <a:cxn ang="0">
                    <a:pos x="40" y="8"/>
                  </a:cxn>
                  <a:cxn ang="0">
                    <a:pos x="32" y="0"/>
                  </a:cxn>
                  <a:cxn ang="0">
                    <a:pos x="8" y="0"/>
                  </a:cxn>
                  <a:cxn ang="0">
                    <a:pos x="0" y="8"/>
                  </a:cxn>
                  <a:cxn ang="0">
                    <a:pos x="0" y="28"/>
                  </a:cxn>
                  <a:cxn ang="0">
                    <a:pos x="8" y="36"/>
                  </a:cxn>
                </a:cxnLst>
                <a:rect l="0" t="0" r="r" b="b"/>
                <a:pathLst>
                  <a:path w="40" h="36">
                    <a:moveTo>
                      <a:pt x="8" y="36"/>
                    </a:moveTo>
                    <a:cubicBezTo>
                      <a:pt x="18" y="36"/>
                      <a:pt x="18" y="36"/>
                      <a:pt x="18" y="36"/>
                    </a:cubicBezTo>
                    <a:cubicBezTo>
                      <a:pt x="22" y="36"/>
                      <a:pt x="22" y="36"/>
                      <a:pt x="22" y="36"/>
                    </a:cubicBezTo>
                    <a:cubicBezTo>
                      <a:pt x="32" y="36"/>
                      <a:pt x="32" y="36"/>
                      <a:pt x="32" y="36"/>
                    </a:cubicBezTo>
                    <a:cubicBezTo>
                      <a:pt x="36" y="36"/>
                      <a:pt x="40" y="32"/>
                      <a:pt x="40" y="28"/>
                    </a:cubicBezTo>
                    <a:cubicBezTo>
                      <a:pt x="40" y="8"/>
                      <a:pt x="40" y="8"/>
                      <a:pt x="40" y="8"/>
                    </a:cubicBezTo>
                    <a:cubicBezTo>
                      <a:pt x="40" y="3"/>
                      <a:pt x="36" y="0"/>
                      <a:pt x="32" y="0"/>
                    </a:cubicBezTo>
                    <a:cubicBezTo>
                      <a:pt x="8" y="0"/>
                      <a:pt x="8" y="0"/>
                      <a:pt x="8" y="0"/>
                    </a:cubicBezTo>
                    <a:cubicBezTo>
                      <a:pt x="4" y="0"/>
                      <a:pt x="0" y="3"/>
                      <a:pt x="0" y="8"/>
                    </a:cubicBezTo>
                    <a:cubicBezTo>
                      <a:pt x="0" y="28"/>
                      <a:pt x="0" y="28"/>
                      <a:pt x="0" y="28"/>
                    </a:cubicBezTo>
                    <a:cubicBezTo>
                      <a:pt x="0" y="32"/>
                      <a:pt x="4" y="36"/>
                      <a:pt x="8" y="36"/>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64" name="Freeform 831"/>
              <p:cNvSpPr/>
              <p:nvPr/>
            </p:nvSpPr>
            <p:spPr bwMode="auto">
              <a:xfrm>
                <a:off x="7700963" y="3148013"/>
                <a:ext cx="103188" cy="96838"/>
              </a:xfrm>
              <a:custGeom>
                <a:avLst/>
                <a:gdLst/>
                <a:ahLst/>
                <a:cxnLst>
                  <a:cxn ang="0">
                    <a:pos x="23" y="0"/>
                  </a:cxn>
                  <a:cxn ang="0">
                    <a:pos x="6" y="0"/>
                  </a:cxn>
                  <a:cxn ang="0">
                    <a:pos x="0" y="6"/>
                  </a:cxn>
                  <a:cxn ang="0">
                    <a:pos x="0" y="21"/>
                  </a:cxn>
                  <a:cxn ang="0">
                    <a:pos x="6" y="27"/>
                  </a:cxn>
                  <a:cxn ang="0">
                    <a:pos x="23" y="27"/>
                  </a:cxn>
                  <a:cxn ang="0">
                    <a:pos x="29" y="21"/>
                  </a:cxn>
                  <a:cxn ang="0">
                    <a:pos x="29" y="6"/>
                  </a:cxn>
                  <a:cxn ang="0">
                    <a:pos x="23" y="0"/>
                  </a:cxn>
                </a:cxnLst>
                <a:rect l="0" t="0" r="r" b="b"/>
                <a:pathLst>
                  <a:path w="29" h="27">
                    <a:moveTo>
                      <a:pt x="23" y="0"/>
                    </a:moveTo>
                    <a:cubicBezTo>
                      <a:pt x="6" y="0"/>
                      <a:pt x="6" y="0"/>
                      <a:pt x="6" y="0"/>
                    </a:cubicBezTo>
                    <a:cubicBezTo>
                      <a:pt x="2" y="0"/>
                      <a:pt x="0" y="3"/>
                      <a:pt x="0" y="6"/>
                    </a:cubicBezTo>
                    <a:cubicBezTo>
                      <a:pt x="0" y="21"/>
                      <a:pt x="0" y="21"/>
                      <a:pt x="0" y="21"/>
                    </a:cubicBezTo>
                    <a:cubicBezTo>
                      <a:pt x="0" y="24"/>
                      <a:pt x="2" y="27"/>
                      <a:pt x="6" y="27"/>
                    </a:cubicBezTo>
                    <a:cubicBezTo>
                      <a:pt x="23" y="27"/>
                      <a:pt x="23" y="27"/>
                      <a:pt x="23" y="27"/>
                    </a:cubicBezTo>
                    <a:cubicBezTo>
                      <a:pt x="27" y="27"/>
                      <a:pt x="29" y="24"/>
                      <a:pt x="29" y="21"/>
                    </a:cubicBezTo>
                    <a:cubicBezTo>
                      <a:pt x="29" y="6"/>
                      <a:pt x="29" y="6"/>
                      <a:pt x="29" y="6"/>
                    </a:cubicBezTo>
                    <a:cubicBezTo>
                      <a:pt x="29" y="3"/>
                      <a:pt x="27" y="0"/>
                      <a:pt x="23"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65" name="Freeform 832"/>
              <p:cNvSpPr/>
              <p:nvPr/>
            </p:nvSpPr>
            <p:spPr bwMode="auto">
              <a:xfrm>
                <a:off x="7864475" y="3148013"/>
                <a:ext cx="106363" cy="96838"/>
              </a:xfrm>
              <a:custGeom>
                <a:avLst/>
                <a:gdLst/>
                <a:ahLst/>
                <a:cxnLst>
                  <a:cxn ang="0">
                    <a:pos x="24" y="0"/>
                  </a:cxn>
                  <a:cxn ang="0">
                    <a:pos x="6" y="0"/>
                  </a:cxn>
                  <a:cxn ang="0">
                    <a:pos x="0" y="6"/>
                  </a:cxn>
                  <a:cxn ang="0">
                    <a:pos x="0" y="21"/>
                  </a:cxn>
                  <a:cxn ang="0">
                    <a:pos x="6" y="27"/>
                  </a:cxn>
                  <a:cxn ang="0">
                    <a:pos x="24" y="27"/>
                  </a:cxn>
                  <a:cxn ang="0">
                    <a:pos x="30" y="21"/>
                  </a:cxn>
                  <a:cxn ang="0">
                    <a:pos x="30" y="6"/>
                  </a:cxn>
                  <a:cxn ang="0">
                    <a:pos x="24" y="0"/>
                  </a:cxn>
                </a:cxnLst>
                <a:rect l="0" t="0" r="r" b="b"/>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sp>
            <p:nvSpPr>
              <p:cNvPr id="66" name="Freeform 833"/>
              <p:cNvSpPr/>
              <p:nvPr/>
            </p:nvSpPr>
            <p:spPr bwMode="auto">
              <a:xfrm>
                <a:off x="8027988" y="3148013"/>
                <a:ext cx="107950" cy="96838"/>
              </a:xfrm>
              <a:custGeom>
                <a:avLst/>
                <a:gdLst/>
                <a:ahLst/>
                <a:cxnLst>
                  <a:cxn ang="0">
                    <a:pos x="24" y="0"/>
                  </a:cxn>
                  <a:cxn ang="0">
                    <a:pos x="6" y="0"/>
                  </a:cxn>
                  <a:cxn ang="0">
                    <a:pos x="0" y="6"/>
                  </a:cxn>
                  <a:cxn ang="0">
                    <a:pos x="0" y="21"/>
                  </a:cxn>
                  <a:cxn ang="0">
                    <a:pos x="6" y="27"/>
                  </a:cxn>
                  <a:cxn ang="0">
                    <a:pos x="24" y="27"/>
                  </a:cxn>
                  <a:cxn ang="0">
                    <a:pos x="30" y="21"/>
                  </a:cxn>
                  <a:cxn ang="0">
                    <a:pos x="30" y="6"/>
                  </a:cxn>
                  <a:cxn ang="0">
                    <a:pos x="24" y="0"/>
                  </a:cxn>
                </a:cxnLst>
                <a:rect l="0" t="0" r="r" b="b"/>
                <a:pathLst>
                  <a:path w="30" h="27">
                    <a:moveTo>
                      <a:pt x="24" y="0"/>
                    </a:moveTo>
                    <a:cubicBezTo>
                      <a:pt x="6" y="0"/>
                      <a:pt x="6" y="0"/>
                      <a:pt x="6" y="0"/>
                    </a:cubicBezTo>
                    <a:cubicBezTo>
                      <a:pt x="3" y="0"/>
                      <a:pt x="0" y="3"/>
                      <a:pt x="0" y="6"/>
                    </a:cubicBezTo>
                    <a:cubicBezTo>
                      <a:pt x="0" y="21"/>
                      <a:pt x="0" y="21"/>
                      <a:pt x="0" y="21"/>
                    </a:cubicBezTo>
                    <a:cubicBezTo>
                      <a:pt x="0" y="24"/>
                      <a:pt x="3" y="27"/>
                      <a:pt x="6" y="27"/>
                    </a:cubicBezTo>
                    <a:cubicBezTo>
                      <a:pt x="24" y="27"/>
                      <a:pt x="24" y="27"/>
                      <a:pt x="24" y="27"/>
                    </a:cubicBezTo>
                    <a:cubicBezTo>
                      <a:pt x="27" y="27"/>
                      <a:pt x="30" y="24"/>
                      <a:pt x="30" y="21"/>
                    </a:cubicBezTo>
                    <a:cubicBezTo>
                      <a:pt x="30" y="6"/>
                      <a:pt x="30" y="6"/>
                      <a:pt x="30" y="6"/>
                    </a:cubicBezTo>
                    <a:cubicBezTo>
                      <a:pt x="30" y="3"/>
                      <a:pt x="27" y="0"/>
                      <a:pt x="24" y="0"/>
                    </a:cubicBezTo>
                    <a:close/>
                  </a:path>
                </a:pathLst>
              </a:custGeom>
              <a:grpFill/>
              <a:ln w="9525">
                <a:solidFill>
                  <a:schemeClr val="bg1"/>
                </a:solidFill>
                <a:round/>
              </a:ln>
            </p:spPr>
            <p:txBody>
              <a:bodyPr vert="horz" wrap="square" lIns="121920" tIns="60960" rIns="121920" bIns="60960" numCol="1" anchor="t" anchorCtr="0" compatLnSpc="1"/>
              <a:lstStyle/>
              <a:p>
                <a:endParaRPr lang="en-US" sz="2400">
                  <a:solidFill>
                    <a:prstClr val="black"/>
                  </a:solidFill>
                </a:endParaRPr>
              </a:p>
            </p:txBody>
          </p:sp>
        </p:grpSp>
      </p:grpSp>
      <p:sp>
        <p:nvSpPr>
          <p:cNvPr id="67" name="Text Box 10"/>
          <p:cNvSpPr txBox="1">
            <a:spLocks noChangeArrowheads="1"/>
          </p:cNvSpPr>
          <p:nvPr/>
        </p:nvSpPr>
        <p:spPr bwMode="auto">
          <a:xfrm>
            <a:off x="6427595" y="3585554"/>
            <a:ext cx="1727200" cy="2246769"/>
          </a:xfrm>
          <a:prstGeom prst="rect">
            <a:avLst/>
          </a:prstGeom>
        </p:spPr>
        <p:txBody>
          <a:bodyPr wrap="square">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800" b="1" dirty="0" smtClean="0">
                <a:solidFill>
                  <a:schemeClr val="bg1">
                    <a:lumMod val="50000"/>
                  </a:schemeClr>
                </a:solidFill>
              </a:rPr>
              <a:t>添加文本：</a:t>
            </a:r>
            <a:endParaRPr lang="en-US" altLang="zh-CN" sz="1800" b="1" dirty="0" smtClean="0">
              <a:solidFill>
                <a:schemeClr val="bg1">
                  <a:lumMod val="50000"/>
                </a:schemeClr>
              </a:solidFill>
            </a:endParaRPr>
          </a:p>
          <a:p>
            <a:r>
              <a:rPr lang="zh-CN" altLang="en-US" sz="1400" dirty="0" smtClean="0">
                <a:solidFill>
                  <a:schemeClr val="bg1">
                    <a:lumMod val="50000"/>
                  </a:schemeClr>
                </a:solidFill>
              </a:rPr>
              <a:t>点击</a:t>
            </a:r>
            <a:r>
              <a:rPr lang="zh-CN" altLang="en-US" sz="1400" dirty="0">
                <a:solidFill>
                  <a:schemeClr val="bg1">
                    <a:lumMod val="50000"/>
                  </a:schemeClr>
                </a:solidFill>
              </a:rPr>
              <a:t>此处添加你需要的内容，可以是一定篇幅的文本</a:t>
            </a:r>
            <a:r>
              <a:rPr lang="en-US" altLang="zh-CN" sz="1400" dirty="0" smtClean="0">
                <a:solidFill>
                  <a:schemeClr val="bg1">
                    <a:lumMod val="50000"/>
                  </a:schemeClr>
                </a:solidFill>
              </a:rPr>
              <a:t>.</a:t>
            </a:r>
            <a:r>
              <a:rPr lang="zh-CN" altLang="en-US" sz="1400" dirty="0">
                <a:solidFill>
                  <a:schemeClr val="bg1">
                    <a:lumMod val="50000"/>
                  </a:schemeClr>
                </a:solidFill>
              </a:rPr>
              <a:t>点击此处添加你需要的内容，可以是一定篇幅的文本</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
        <p:nvSpPr>
          <p:cNvPr id="68" name="Text Box 10"/>
          <p:cNvSpPr txBox="1">
            <a:spLocks noChangeArrowheads="1"/>
          </p:cNvSpPr>
          <p:nvPr/>
        </p:nvSpPr>
        <p:spPr bwMode="auto">
          <a:xfrm>
            <a:off x="8128000" y="3585554"/>
            <a:ext cx="1727200" cy="2246769"/>
          </a:xfrm>
          <a:prstGeom prst="rect">
            <a:avLst/>
          </a:prstGeom>
        </p:spPr>
        <p:txBody>
          <a:bodyPr wrap="square">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800" b="1" dirty="0" smtClean="0">
                <a:solidFill>
                  <a:schemeClr val="bg1">
                    <a:lumMod val="50000"/>
                  </a:schemeClr>
                </a:solidFill>
              </a:rPr>
              <a:t>添加文本：</a:t>
            </a:r>
            <a:endParaRPr lang="en-US" altLang="zh-CN" sz="1800" b="1" dirty="0" smtClean="0">
              <a:solidFill>
                <a:schemeClr val="bg1">
                  <a:lumMod val="50000"/>
                </a:schemeClr>
              </a:solidFill>
            </a:endParaRPr>
          </a:p>
          <a:p>
            <a:r>
              <a:rPr lang="zh-CN" altLang="en-US" sz="1400" dirty="0" smtClean="0">
                <a:solidFill>
                  <a:schemeClr val="bg1">
                    <a:lumMod val="50000"/>
                  </a:schemeClr>
                </a:solidFill>
              </a:rPr>
              <a:t>点击</a:t>
            </a:r>
            <a:r>
              <a:rPr lang="zh-CN" altLang="en-US" sz="1400" dirty="0">
                <a:solidFill>
                  <a:schemeClr val="bg1">
                    <a:lumMod val="50000"/>
                  </a:schemeClr>
                </a:solidFill>
              </a:rPr>
              <a:t>此处添加你需要的内容，可以是一定篇幅的文本</a:t>
            </a:r>
            <a:r>
              <a:rPr lang="en-US" altLang="zh-CN" sz="1400" dirty="0" smtClean="0">
                <a:solidFill>
                  <a:schemeClr val="bg1">
                    <a:lumMod val="50000"/>
                  </a:schemeClr>
                </a:solidFill>
              </a:rPr>
              <a:t>.</a:t>
            </a:r>
            <a:r>
              <a:rPr lang="zh-CN" altLang="en-US" sz="1400" dirty="0">
                <a:solidFill>
                  <a:schemeClr val="bg1">
                    <a:lumMod val="50000"/>
                  </a:schemeClr>
                </a:solidFill>
              </a:rPr>
              <a:t>点击此处添加你需要的内容，可以是一定篇幅的文本</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
        <p:nvSpPr>
          <p:cNvPr id="69" name="Text Box 10"/>
          <p:cNvSpPr txBox="1">
            <a:spLocks noChangeArrowheads="1"/>
          </p:cNvSpPr>
          <p:nvPr/>
        </p:nvSpPr>
        <p:spPr bwMode="auto">
          <a:xfrm>
            <a:off x="9841607" y="3585554"/>
            <a:ext cx="1727200" cy="2246769"/>
          </a:xfrm>
          <a:prstGeom prst="rect">
            <a:avLst/>
          </a:prstGeom>
        </p:spPr>
        <p:txBody>
          <a:bodyPr wrap="square">
            <a:spAutoFit/>
          </a:bodyPr>
          <a:lstStyle>
            <a:defPPr>
              <a:defRPr lang="zh-CN"/>
            </a:defPPr>
            <a:lvl1pPr>
              <a:lnSpc>
                <a:spcPts val="2400"/>
              </a:lnSpc>
              <a:defRPr sz="1600">
                <a:solidFill>
                  <a:schemeClr val="bg1">
                    <a:lumMod val="85000"/>
                  </a:schemeClr>
                </a:solidFill>
                <a:latin typeface="微软雅黑" pitchFamily="34" charset="-122"/>
                <a:ea typeface="微软雅黑" pitchFamily="34" charset="-122"/>
              </a:defRPr>
            </a:lvl1pPr>
          </a:lstStyle>
          <a:p>
            <a:r>
              <a:rPr lang="zh-CN" altLang="en-US" sz="1800" b="1" dirty="0" smtClean="0">
                <a:solidFill>
                  <a:schemeClr val="bg1">
                    <a:lumMod val="50000"/>
                  </a:schemeClr>
                </a:solidFill>
              </a:rPr>
              <a:t>添加文本：</a:t>
            </a:r>
            <a:endParaRPr lang="en-US" altLang="zh-CN" sz="1800" b="1" dirty="0" smtClean="0">
              <a:solidFill>
                <a:schemeClr val="bg1">
                  <a:lumMod val="50000"/>
                </a:schemeClr>
              </a:solidFill>
            </a:endParaRPr>
          </a:p>
          <a:p>
            <a:r>
              <a:rPr lang="zh-CN" altLang="en-US" sz="1400" dirty="0" smtClean="0">
                <a:solidFill>
                  <a:schemeClr val="bg1">
                    <a:lumMod val="50000"/>
                  </a:schemeClr>
                </a:solidFill>
              </a:rPr>
              <a:t>点击</a:t>
            </a:r>
            <a:r>
              <a:rPr lang="zh-CN" altLang="en-US" sz="1400" dirty="0">
                <a:solidFill>
                  <a:schemeClr val="bg1">
                    <a:lumMod val="50000"/>
                  </a:schemeClr>
                </a:solidFill>
              </a:rPr>
              <a:t>此处添加你需要的内容，可以是一定篇幅的文本</a:t>
            </a:r>
            <a:r>
              <a:rPr lang="en-US" altLang="zh-CN" sz="1400" dirty="0" smtClean="0">
                <a:solidFill>
                  <a:schemeClr val="bg1">
                    <a:lumMod val="50000"/>
                  </a:schemeClr>
                </a:solidFill>
              </a:rPr>
              <a:t>.</a:t>
            </a:r>
            <a:r>
              <a:rPr lang="zh-CN" altLang="en-US" sz="1400" dirty="0">
                <a:solidFill>
                  <a:schemeClr val="bg1">
                    <a:lumMod val="50000"/>
                  </a:schemeClr>
                </a:solidFill>
              </a:rPr>
              <a:t>点击此处添加你需要的内容，可以是一定篇幅的文本</a:t>
            </a:r>
            <a:r>
              <a:rPr lang="en-US" altLang="zh-CN" sz="1400" dirty="0" smtClean="0">
                <a:solidFill>
                  <a:schemeClr val="bg1">
                    <a:lumMod val="50000"/>
                  </a:schemeClr>
                </a:solidFill>
              </a:rPr>
              <a:t>.</a:t>
            </a:r>
            <a:endParaRPr lang="zh-CN" altLang="en-US" sz="1400" dirty="0">
              <a:solidFill>
                <a:schemeClr val="bg1">
                  <a:lumMod val="50000"/>
                </a:schemeClr>
              </a:solidFill>
            </a:endParaRPr>
          </a:p>
        </p:txBody>
      </p:sp>
    </p:spTree>
    <p:extLst>
      <p:ext uri="{BB962C8B-B14F-4D97-AF65-F5344CB8AC3E}">
        <p14:creationId xmlns:p14="http://schemas.microsoft.com/office/powerpoint/2010/main" val="1748330570"/>
      </p:ext>
    </p:extLst>
  </p:cSld>
  <p:clrMapOvr>
    <a:masterClrMapping/>
  </p:clrMapOvr>
  <p:transition spd="slow" advClick="0" advTm="100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 presetClass="entr" presetSubtype="1" fill="hold" nodeType="afterEffect" p14:presetBounceEnd="67000">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14:bounceEnd="67000">
                                          <p:cBhvr additive="base">
                                            <p:cTn id="25" dur="1000" fill="hold"/>
                                            <p:tgtEl>
                                              <p:spTgt spid="29"/>
                                            </p:tgtEl>
                                            <p:attrNameLst>
                                              <p:attrName>ppt_x</p:attrName>
                                            </p:attrNameLst>
                                          </p:cBhvr>
                                          <p:tavLst>
                                            <p:tav tm="0">
                                              <p:val>
                                                <p:strVal val="#ppt_x"/>
                                              </p:val>
                                            </p:tav>
                                            <p:tav tm="100000">
                                              <p:val>
                                                <p:strVal val="#ppt_x"/>
                                              </p:val>
                                            </p:tav>
                                          </p:tavLst>
                                        </p:anim>
                                        <p:anim calcmode="lin" valueType="num" p14:bounceEnd="67000">
                                          <p:cBhvr additive="base">
                                            <p:cTn id="26" dur="1000" fill="hold"/>
                                            <p:tgtEl>
                                              <p:spTgt spid="29"/>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14:presetBounceEnd="67000">
                                      <p:stCondLst>
                                        <p:cond delay="100"/>
                                      </p:stCondLst>
                                      <p:childTnLst>
                                        <p:set>
                                          <p:cBhvr>
                                            <p:cTn id="28" dur="1" fill="hold">
                                              <p:stCondLst>
                                                <p:cond delay="0"/>
                                              </p:stCondLst>
                                            </p:cTn>
                                            <p:tgtEl>
                                              <p:spTgt spid="23"/>
                                            </p:tgtEl>
                                            <p:attrNameLst>
                                              <p:attrName>style.visibility</p:attrName>
                                            </p:attrNameLst>
                                          </p:cBhvr>
                                          <p:to>
                                            <p:strVal val="visible"/>
                                          </p:to>
                                        </p:set>
                                        <p:anim calcmode="lin" valueType="num" p14:bounceEnd="67000">
                                          <p:cBhvr additive="base">
                                            <p:cTn id="29"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30" dur="10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3" fill="hold" nodeType="withEffect" p14:presetBounceEnd="67000">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14:bounceEnd="67000">
                                          <p:cBhvr additive="base">
                                            <p:cTn id="33" dur="1000" fill="hold"/>
                                            <p:tgtEl>
                                              <p:spTgt spid="37"/>
                                            </p:tgtEl>
                                            <p:attrNameLst>
                                              <p:attrName>ppt_x</p:attrName>
                                            </p:attrNameLst>
                                          </p:cBhvr>
                                          <p:tavLst>
                                            <p:tav tm="0">
                                              <p:val>
                                                <p:strVal val="1+#ppt_w/2"/>
                                              </p:val>
                                            </p:tav>
                                            <p:tav tm="100000">
                                              <p:val>
                                                <p:strVal val="#ppt_x"/>
                                              </p:val>
                                            </p:tav>
                                          </p:tavLst>
                                        </p:anim>
                                        <p:anim calcmode="lin" valueType="num" p14:bounceEnd="67000">
                                          <p:cBhvr additive="base">
                                            <p:cTn id="34" dur="1000" fill="hold"/>
                                            <p:tgtEl>
                                              <p:spTgt spid="37"/>
                                            </p:tgtEl>
                                            <p:attrNameLst>
                                              <p:attrName>ppt_y</p:attrName>
                                            </p:attrNameLst>
                                          </p:cBhvr>
                                          <p:tavLst>
                                            <p:tav tm="0">
                                              <p:val>
                                                <p:strVal val="0-#ppt_h/2"/>
                                              </p:val>
                                            </p:tav>
                                            <p:tav tm="100000">
                                              <p:val>
                                                <p:strVal val="#ppt_y"/>
                                              </p:val>
                                            </p:tav>
                                          </p:tavLst>
                                        </p:anim>
                                      </p:childTnLst>
                                    </p:cTn>
                                  </p:par>
                                  <p:par>
                                    <p:cTn id="35" presetID="2" presetClass="entr" presetSubtype="12" fill="hold" nodeType="withEffect" p14:presetBounceEnd="67000">
                                      <p:stCondLst>
                                        <p:cond delay="300"/>
                                      </p:stCondLst>
                                      <p:childTnLst>
                                        <p:set>
                                          <p:cBhvr>
                                            <p:cTn id="36" dur="1" fill="hold">
                                              <p:stCondLst>
                                                <p:cond delay="0"/>
                                              </p:stCondLst>
                                            </p:cTn>
                                            <p:tgtEl>
                                              <p:spTgt spid="41"/>
                                            </p:tgtEl>
                                            <p:attrNameLst>
                                              <p:attrName>style.visibility</p:attrName>
                                            </p:attrNameLst>
                                          </p:cBhvr>
                                          <p:to>
                                            <p:strVal val="visible"/>
                                          </p:to>
                                        </p:set>
                                        <p:anim calcmode="lin" valueType="num" p14:bounceEnd="67000">
                                          <p:cBhvr additive="base">
                                            <p:cTn id="37" dur="1000" fill="hold"/>
                                            <p:tgtEl>
                                              <p:spTgt spid="41"/>
                                            </p:tgtEl>
                                            <p:attrNameLst>
                                              <p:attrName>ppt_x</p:attrName>
                                            </p:attrNameLst>
                                          </p:cBhvr>
                                          <p:tavLst>
                                            <p:tav tm="0">
                                              <p:val>
                                                <p:strVal val="0-#ppt_w/2"/>
                                              </p:val>
                                            </p:tav>
                                            <p:tav tm="100000">
                                              <p:val>
                                                <p:strVal val="#ppt_x"/>
                                              </p:val>
                                            </p:tav>
                                          </p:tavLst>
                                        </p:anim>
                                        <p:anim calcmode="lin" valueType="num" p14:bounceEnd="67000">
                                          <p:cBhvr additive="base">
                                            <p:cTn id="38" dur="1000" fill="hold"/>
                                            <p:tgtEl>
                                              <p:spTgt spid="41"/>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14:presetBounceEnd="62000">
                                      <p:stCondLst>
                                        <p:cond delay="300"/>
                                      </p:stCondLst>
                                      <p:childTnLst>
                                        <p:set>
                                          <p:cBhvr>
                                            <p:cTn id="40" dur="1" fill="hold">
                                              <p:stCondLst>
                                                <p:cond delay="0"/>
                                              </p:stCondLst>
                                            </p:cTn>
                                            <p:tgtEl>
                                              <p:spTgt spid="47"/>
                                            </p:tgtEl>
                                            <p:attrNameLst>
                                              <p:attrName>style.visibility</p:attrName>
                                            </p:attrNameLst>
                                          </p:cBhvr>
                                          <p:to>
                                            <p:strVal val="visible"/>
                                          </p:to>
                                        </p:set>
                                        <p:anim calcmode="lin" valueType="num" p14:bounceEnd="62000">
                                          <p:cBhvr additive="base">
                                            <p:cTn id="41" dur="1000" fill="hold"/>
                                            <p:tgtEl>
                                              <p:spTgt spid="47"/>
                                            </p:tgtEl>
                                            <p:attrNameLst>
                                              <p:attrName>ppt_x</p:attrName>
                                            </p:attrNameLst>
                                          </p:cBhvr>
                                          <p:tavLst>
                                            <p:tav tm="0">
                                              <p:val>
                                                <p:strVal val="1+#ppt_w/2"/>
                                              </p:val>
                                            </p:tav>
                                            <p:tav tm="100000">
                                              <p:val>
                                                <p:strVal val="#ppt_x"/>
                                              </p:val>
                                            </p:tav>
                                          </p:tavLst>
                                        </p:anim>
                                        <p:anim calcmode="lin" valueType="num" p14:bounceEnd="62000">
                                          <p:cBhvr additive="base">
                                            <p:cTn id="42" dur="1000" fill="hold"/>
                                            <p:tgtEl>
                                              <p:spTgt spid="47"/>
                                            </p:tgtEl>
                                            <p:attrNameLst>
                                              <p:attrName>ppt_y</p:attrName>
                                            </p:attrNameLst>
                                          </p:cBhvr>
                                          <p:tavLst>
                                            <p:tav tm="0">
                                              <p:val>
                                                <p:strVal val="1+#ppt_h/2"/>
                                              </p:val>
                                            </p:tav>
                                            <p:tav tm="100000">
                                              <p:val>
                                                <p:strVal val="#ppt_y"/>
                                              </p:val>
                                            </p:tav>
                                          </p:tavLst>
                                        </p:anim>
                                      </p:childTnLst>
                                    </p:cTn>
                                  </p:par>
                                  <p:par>
                                    <p:cTn id="43" presetID="2" presetClass="entr" presetSubtype="1" fill="hold" nodeType="withEffect" p14:presetBounceEnd="62000">
                                      <p:stCondLst>
                                        <p:cond delay="200"/>
                                      </p:stCondLst>
                                      <p:childTnLst>
                                        <p:set>
                                          <p:cBhvr>
                                            <p:cTn id="44" dur="1" fill="hold">
                                              <p:stCondLst>
                                                <p:cond delay="0"/>
                                              </p:stCondLst>
                                            </p:cTn>
                                            <p:tgtEl>
                                              <p:spTgt spid="54"/>
                                            </p:tgtEl>
                                            <p:attrNameLst>
                                              <p:attrName>style.visibility</p:attrName>
                                            </p:attrNameLst>
                                          </p:cBhvr>
                                          <p:to>
                                            <p:strVal val="visible"/>
                                          </p:to>
                                        </p:set>
                                        <p:anim calcmode="lin" valueType="num" p14:bounceEnd="62000">
                                          <p:cBhvr additive="base">
                                            <p:cTn id="45" dur="1000" fill="hold"/>
                                            <p:tgtEl>
                                              <p:spTgt spid="54"/>
                                            </p:tgtEl>
                                            <p:attrNameLst>
                                              <p:attrName>ppt_x</p:attrName>
                                            </p:attrNameLst>
                                          </p:cBhvr>
                                          <p:tavLst>
                                            <p:tav tm="0">
                                              <p:val>
                                                <p:strVal val="#ppt_x"/>
                                              </p:val>
                                            </p:tav>
                                            <p:tav tm="100000">
                                              <p:val>
                                                <p:strVal val="#ppt_x"/>
                                              </p:val>
                                            </p:tav>
                                          </p:tavLst>
                                        </p:anim>
                                        <p:anim calcmode="lin" valueType="num" p14:bounceEnd="62000">
                                          <p:cBhvr additive="base">
                                            <p:cTn id="46" dur="1000" fill="hold"/>
                                            <p:tgtEl>
                                              <p:spTgt spid="54"/>
                                            </p:tgtEl>
                                            <p:attrNameLst>
                                              <p:attrName>ppt_y</p:attrName>
                                            </p:attrNameLst>
                                          </p:cBhvr>
                                          <p:tavLst>
                                            <p:tav tm="0">
                                              <p:val>
                                                <p:strVal val="0-#ppt_h/2"/>
                                              </p:val>
                                            </p:tav>
                                            <p:tav tm="100000">
                                              <p:val>
                                                <p:strVal val="#ppt_y"/>
                                              </p:val>
                                            </p:tav>
                                          </p:tavLst>
                                        </p:anim>
                                      </p:childTnLst>
                                    </p:cTn>
                                  </p:par>
                                  <p:par>
                                    <p:cTn id="47" presetID="2" presetClass="entr" presetSubtype="9" fill="hold" nodeType="withEffect" p14:presetBounceEnd="62000">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14:bounceEnd="62000">
                                          <p:cBhvr additive="base">
                                            <p:cTn id="49" dur="1000" fill="hold"/>
                                            <p:tgtEl>
                                              <p:spTgt spid="59"/>
                                            </p:tgtEl>
                                            <p:attrNameLst>
                                              <p:attrName>ppt_x</p:attrName>
                                            </p:attrNameLst>
                                          </p:cBhvr>
                                          <p:tavLst>
                                            <p:tav tm="0">
                                              <p:val>
                                                <p:strVal val="0-#ppt_w/2"/>
                                              </p:val>
                                            </p:tav>
                                            <p:tav tm="100000">
                                              <p:val>
                                                <p:strVal val="#ppt_x"/>
                                              </p:val>
                                            </p:tav>
                                          </p:tavLst>
                                        </p:anim>
                                        <p:anim calcmode="lin" valueType="num" p14:bounceEnd="62000">
                                          <p:cBhvr additive="base">
                                            <p:cTn id="50" dur="1000" fill="hold"/>
                                            <p:tgtEl>
                                              <p:spTgt spid="59"/>
                                            </p:tgtEl>
                                            <p:attrNameLst>
                                              <p:attrName>ppt_y</p:attrName>
                                            </p:attrNameLst>
                                          </p:cBhvr>
                                          <p:tavLst>
                                            <p:tav tm="0">
                                              <p:val>
                                                <p:strVal val="0-#ppt_h/2"/>
                                              </p:val>
                                            </p:tav>
                                            <p:tav tm="100000">
                                              <p:val>
                                                <p:strVal val="#ppt_y"/>
                                              </p:val>
                                            </p:tav>
                                          </p:tavLst>
                                        </p:anim>
                                      </p:childTnLst>
                                    </p:cTn>
                                  </p:par>
                                  <p:par>
                                    <p:cTn id="51" presetID="10" presetClass="entr" presetSubtype="0" fill="hold" grpId="0" nodeType="withEffect">
                                      <p:stCondLst>
                                        <p:cond delay="50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69"/>
                                            </p:tgtEl>
                                            <p:attrNameLst>
                                              <p:attrName>style.visibility</p:attrName>
                                            </p:attrNameLst>
                                          </p:cBhvr>
                                          <p:to>
                                            <p:strVal val="visible"/>
                                          </p:to>
                                        </p:set>
                                        <p:animEffect transition="in" filter="fade">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 presetClass="entr" presetSubtype="1"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1000" fill="hold"/>
                                            <p:tgtEl>
                                              <p:spTgt spid="29"/>
                                            </p:tgtEl>
                                            <p:attrNameLst>
                                              <p:attrName>ppt_x</p:attrName>
                                            </p:attrNameLst>
                                          </p:cBhvr>
                                          <p:tavLst>
                                            <p:tav tm="0">
                                              <p:val>
                                                <p:strVal val="#ppt_x"/>
                                              </p:val>
                                            </p:tav>
                                            <p:tav tm="100000">
                                              <p:val>
                                                <p:strVal val="#ppt_x"/>
                                              </p:val>
                                            </p:tav>
                                          </p:tavLst>
                                        </p:anim>
                                        <p:anim calcmode="lin" valueType="num">
                                          <p:cBhvr additive="base">
                                            <p:cTn id="26" dur="1000" fill="hold"/>
                                            <p:tgtEl>
                                              <p:spTgt spid="29"/>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1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1000" fill="hold"/>
                                            <p:tgtEl>
                                              <p:spTgt spid="23"/>
                                            </p:tgtEl>
                                            <p:attrNameLst>
                                              <p:attrName>ppt_x</p:attrName>
                                            </p:attrNameLst>
                                          </p:cBhvr>
                                          <p:tavLst>
                                            <p:tav tm="0">
                                              <p:val>
                                                <p:strVal val="#ppt_x"/>
                                              </p:val>
                                            </p:tav>
                                            <p:tav tm="100000">
                                              <p:val>
                                                <p:strVal val="#ppt_x"/>
                                              </p:val>
                                            </p:tav>
                                          </p:tavLst>
                                        </p:anim>
                                        <p:anim calcmode="lin" valueType="num">
                                          <p:cBhvr additive="base">
                                            <p:cTn id="30" dur="1000" fill="hold"/>
                                            <p:tgtEl>
                                              <p:spTgt spid="23"/>
                                            </p:tgtEl>
                                            <p:attrNameLst>
                                              <p:attrName>ppt_y</p:attrName>
                                            </p:attrNameLst>
                                          </p:cBhvr>
                                          <p:tavLst>
                                            <p:tav tm="0">
                                              <p:val>
                                                <p:strVal val="1+#ppt_h/2"/>
                                              </p:val>
                                            </p:tav>
                                            <p:tav tm="100000">
                                              <p:val>
                                                <p:strVal val="#ppt_y"/>
                                              </p:val>
                                            </p:tav>
                                          </p:tavLst>
                                        </p:anim>
                                      </p:childTnLst>
                                    </p:cTn>
                                  </p:par>
                                  <p:par>
                                    <p:cTn id="31" presetID="2" presetClass="entr" presetSubtype="3"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1000" fill="hold"/>
                                            <p:tgtEl>
                                              <p:spTgt spid="37"/>
                                            </p:tgtEl>
                                            <p:attrNameLst>
                                              <p:attrName>ppt_x</p:attrName>
                                            </p:attrNameLst>
                                          </p:cBhvr>
                                          <p:tavLst>
                                            <p:tav tm="0">
                                              <p:val>
                                                <p:strVal val="1+#ppt_w/2"/>
                                              </p:val>
                                            </p:tav>
                                            <p:tav tm="100000">
                                              <p:val>
                                                <p:strVal val="#ppt_x"/>
                                              </p:val>
                                            </p:tav>
                                          </p:tavLst>
                                        </p:anim>
                                        <p:anim calcmode="lin" valueType="num">
                                          <p:cBhvr additive="base">
                                            <p:cTn id="34" dur="1000" fill="hold"/>
                                            <p:tgtEl>
                                              <p:spTgt spid="37"/>
                                            </p:tgtEl>
                                            <p:attrNameLst>
                                              <p:attrName>ppt_y</p:attrName>
                                            </p:attrNameLst>
                                          </p:cBhvr>
                                          <p:tavLst>
                                            <p:tav tm="0">
                                              <p:val>
                                                <p:strVal val="0-#ppt_h/2"/>
                                              </p:val>
                                            </p:tav>
                                            <p:tav tm="100000">
                                              <p:val>
                                                <p:strVal val="#ppt_y"/>
                                              </p:val>
                                            </p:tav>
                                          </p:tavLst>
                                        </p:anim>
                                      </p:childTnLst>
                                    </p:cTn>
                                  </p:par>
                                  <p:par>
                                    <p:cTn id="35" presetID="2" presetClass="entr" presetSubtype="12" fill="hold" nodeType="withEffect">
                                      <p:stCondLst>
                                        <p:cond delay="300"/>
                                      </p:stCondLst>
                                      <p:childTnLst>
                                        <p:set>
                                          <p:cBhvr>
                                            <p:cTn id="36" dur="1" fill="hold">
                                              <p:stCondLst>
                                                <p:cond delay="0"/>
                                              </p:stCondLst>
                                            </p:cTn>
                                            <p:tgtEl>
                                              <p:spTgt spid="41"/>
                                            </p:tgtEl>
                                            <p:attrNameLst>
                                              <p:attrName>style.visibility</p:attrName>
                                            </p:attrNameLst>
                                          </p:cBhvr>
                                          <p:to>
                                            <p:strVal val="visible"/>
                                          </p:to>
                                        </p:set>
                                        <p:anim calcmode="lin" valueType="num">
                                          <p:cBhvr additive="base">
                                            <p:cTn id="37" dur="1000" fill="hold"/>
                                            <p:tgtEl>
                                              <p:spTgt spid="41"/>
                                            </p:tgtEl>
                                            <p:attrNameLst>
                                              <p:attrName>ppt_x</p:attrName>
                                            </p:attrNameLst>
                                          </p:cBhvr>
                                          <p:tavLst>
                                            <p:tav tm="0">
                                              <p:val>
                                                <p:strVal val="0-#ppt_w/2"/>
                                              </p:val>
                                            </p:tav>
                                            <p:tav tm="100000">
                                              <p:val>
                                                <p:strVal val="#ppt_x"/>
                                              </p:val>
                                            </p:tav>
                                          </p:tavLst>
                                        </p:anim>
                                        <p:anim calcmode="lin" valueType="num">
                                          <p:cBhvr additive="base">
                                            <p:cTn id="38" dur="1000" fill="hold"/>
                                            <p:tgtEl>
                                              <p:spTgt spid="41"/>
                                            </p:tgtEl>
                                            <p:attrNameLst>
                                              <p:attrName>ppt_y</p:attrName>
                                            </p:attrNameLst>
                                          </p:cBhvr>
                                          <p:tavLst>
                                            <p:tav tm="0">
                                              <p:val>
                                                <p:strVal val="1+#ppt_h/2"/>
                                              </p:val>
                                            </p:tav>
                                            <p:tav tm="100000">
                                              <p:val>
                                                <p:strVal val="#ppt_y"/>
                                              </p:val>
                                            </p:tav>
                                          </p:tavLst>
                                        </p:anim>
                                      </p:childTnLst>
                                    </p:cTn>
                                  </p:par>
                                  <p:par>
                                    <p:cTn id="39" presetID="2" presetClass="entr" presetSubtype="6" fill="hold" nodeType="withEffect">
                                      <p:stCondLst>
                                        <p:cond delay="300"/>
                                      </p:stCondLst>
                                      <p:childTnLst>
                                        <p:set>
                                          <p:cBhvr>
                                            <p:cTn id="40" dur="1" fill="hold">
                                              <p:stCondLst>
                                                <p:cond delay="0"/>
                                              </p:stCondLst>
                                            </p:cTn>
                                            <p:tgtEl>
                                              <p:spTgt spid="47"/>
                                            </p:tgtEl>
                                            <p:attrNameLst>
                                              <p:attrName>style.visibility</p:attrName>
                                            </p:attrNameLst>
                                          </p:cBhvr>
                                          <p:to>
                                            <p:strVal val="visible"/>
                                          </p:to>
                                        </p:set>
                                        <p:anim calcmode="lin" valueType="num">
                                          <p:cBhvr additive="base">
                                            <p:cTn id="41" dur="1000" fill="hold"/>
                                            <p:tgtEl>
                                              <p:spTgt spid="47"/>
                                            </p:tgtEl>
                                            <p:attrNameLst>
                                              <p:attrName>ppt_x</p:attrName>
                                            </p:attrNameLst>
                                          </p:cBhvr>
                                          <p:tavLst>
                                            <p:tav tm="0">
                                              <p:val>
                                                <p:strVal val="1+#ppt_w/2"/>
                                              </p:val>
                                            </p:tav>
                                            <p:tav tm="100000">
                                              <p:val>
                                                <p:strVal val="#ppt_x"/>
                                              </p:val>
                                            </p:tav>
                                          </p:tavLst>
                                        </p:anim>
                                        <p:anim calcmode="lin" valueType="num">
                                          <p:cBhvr additive="base">
                                            <p:cTn id="42" dur="1000" fill="hold"/>
                                            <p:tgtEl>
                                              <p:spTgt spid="47"/>
                                            </p:tgtEl>
                                            <p:attrNameLst>
                                              <p:attrName>ppt_y</p:attrName>
                                            </p:attrNameLst>
                                          </p:cBhvr>
                                          <p:tavLst>
                                            <p:tav tm="0">
                                              <p:val>
                                                <p:strVal val="1+#ppt_h/2"/>
                                              </p:val>
                                            </p:tav>
                                            <p:tav tm="100000">
                                              <p:val>
                                                <p:strVal val="#ppt_y"/>
                                              </p:val>
                                            </p:tav>
                                          </p:tavLst>
                                        </p:anim>
                                      </p:childTnLst>
                                    </p:cTn>
                                  </p:par>
                                  <p:par>
                                    <p:cTn id="43" presetID="2" presetClass="entr" presetSubtype="1" fill="hold" nodeType="withEffect">
                                      <p:stCondLst>
                                        <p:cond delay="20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1000" fill="hold"/>
                                            <p:tgtEl>
                                              <p:spTgt spid="54"/>
                                            </p:tgtEl>
                                            <p:attrNameLst>
                                              <p:attrName>ppt_x</p:attrName>
                                            </p:attrNameLst>
                                          </p:cBhvr>
                                          <p:tavLst>
                                            <p:tav tm="0">
                                              <p:val>
                                                <p:strVal val="#ppt_x"/>
                                              </p:val>
                                            </p:tav>
                                            <p:tav tm="100000">
                                              <p:val>
                                                <p:strVal val="#ppt_x"/>
                                              </p:val>
                                            </p:tav>
                                          </p:tavLst>
                                        </p:anim>
                                        <p:anim calcmode="lin" valueType="num">
                                          <p:cBhvr additive="base">
                                            <p:cTn id="46" dur="1000" fill="hold"/>
                                            <p:tgtEl>
                                              <p:spTgt spid="54"/>
                                            </p:tgtEl>
                                            <p:attrNameLst>
                                              <p:attrName>ppt_y</p:attrName>
                                            </p:attrNameLst>
                                          </p:cBhvr>
                                          <p:tavLst>
                                            <p:tav tm="0">
                                              <p:val>
                                                <p:strVal val="0-#ppt_h/2"/>
                                              </p:val>
                                            </p:tav>
                                            <p:tav tm="100000">
                                              <p:val>
                                                <p:strVal val="#ppt_y"/>
                                              </p:val>
                                            </p:tav>
                                          </p:tavLst>
                                        </p:anim>
                                      </p:childTnLst>
                                    </p:cTn>
                                  </p:par>
                                  <p:par>
                                    <p:cTn id="47" presetID="2" presetClass="entr" presetSubtype="9" fill="hold" nodeType="with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1000" fill="hold"/>
                                            <p:tgtEl>
                                              <p:spTgt spid="59"/>
                                            </p:tgtEl>
                                            <p:attrNameLst>
                                              <p:attrName>ppt_x</p:attrName>
                                            </p:attrNameLst>
                                          </p:cBhvr>
                                          <p:tavLst>
                                            <p:tav tm="0">
                                              <p:val>
                                                <p:strVal val="0-#ppt_w/2"/>
                                              </p:val>
                                            </p:tav>
                                            <p:tav tm="100000">
                                              <p:val>
                                                <p:strVal val="#ppt_x"/>
                                              </p:val>
                                            </p:tav>
                                          </p:tavLst>
                                        </p:anim>
                                        <p:anim calcmode="lin" valueType="num">
                                          <p:cBhvr additive="base">
                                            <p:cTn id="50" dur="1000" fill="hold"/>
                                            <p:tgtEl>
                                              <p:spTgt spid="59"/>
                                            </p:tgtEl>
                                            <p:attrNameLst>
                                              <p:attrName>ppt_y</p:attrName>
                                            </p:attrNameLst>
                                          </p:cBhvr>
                                          <p:tavLst>
                                            <p:tav tm="0">
                                              <p:val>
                                                <p:strVal val="0-#ppt_h/2"/>
                                              </p:val>
                                            </p:tav>
                                            <p:tav tm="100000">
                                              <p:val>
                                                <p:strVal val="#ppt_y"/>
                                              </p:val>
                                            </p:tav>
                                          </p:tavLst>
                                        </p:anim>
                                      </p:childTnLst>
                                    </p:cTn>
                                  </p:par>
                                  <p:par>
                                    <p:cTn id="51" presetID="10" presetClass="entr" presetSubtype="0" fill="hold" grpId="0" nodeType="withEffect">
                                      <p:stCondLst>
                                        <p:cond delay="50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500"/>
                                            <p:tgtEl>
                                              <p:spTgt spid="67"/>
                                            </p:tgtEl>
                                          </p:cBhvr>
                                        </p:animEffect>
                                      </p:childTnLst>
                                    </p:cTn>
                                  </p:par>
                                  <p:par>
                                    <p:cTn id="54" presetID="10" presetClass="entr" presetSubtype="0" fill="hold" grpId="0" nodeType="withEffect">
                                      <p:stCondLst>
                                        <p:cond delay="500"/>
                                      </p:stCondLst>
                                      <p:childTnLst>
                                        <p:set>
                                          <p:cBhvr>
                                            <p:cTn id="55" dur="1" fill="hold">
                                              <p:stCondLst>
                                                <p:cond delay="0"/>
                                              </p:stCondLst>
                                            </p:cTn>
                                            <p:tgtEl>
                                              <p:spTgt spid="68"/>
                                            </p:tgtEl>
                                            <p:attrNameLst>
                                              <p:attrName>style.visibility</p:attrName>
                                            </p:attrNameLst>
                                          </p:cBhvr>
                                          <p:to>
                                            <p:strVal val="visible"/>
                                          </p:to>
                                        </p:set>
                                        <p:animEffect transition="in" filter="fade">
                                          <p:cBhvr>
                                            <p:cTn id="56" dur="500"/>
                                            <p:tgtEl>
                                              <p:spTgt spid="68"/>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69"/>
                                            </p:tgtEl>
                                            <p:attrNameLst>
                                              <p:attrName>style.visibility</p:attrName>
                                            </p:attrNameLst>
                                          </p:cBhvr>
                                          <p:to>
                                            <p:strVal val="visible"/>
                                          </p:to>
                                        </p:set>
                                        <p:animEffect transition="in" filter="fade">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38420" y="2001999"/>
            <a:ext cx="11220505" cy="3982029"/>
            <a:chOff x="729928" y="1384450"/>
            <a:chExt cx="7794021" cy="2766009"/>
          </a:xfrm>
        </p:grpSpPr>
        <p:grpSp>
          <p:nvGrpSpPr>
            <p:cNvPr id="24" name="组合 23"/>
            <p:cNvGrpSpPr/>
            <p:nvPr/>
          </p:nvGrpSpPr>
          <p:grpSpPr>
            <a:xfrm>
              <a:off x="761775" y="2196656"/>
              <a:ext cx="7452586" cy="1025288"/>
              <a:chOff x="1015699" y="2928875"/>
              <a:chExt cx="9936781" cy="1367050"/>
            </a:xfrm>
          </p:grpSpPr>
          <p:cxnSp>
            <p:nvCxnSpPr>
              <p:cNvPr id="42" name="Straight Connector 31"/>
              <p:cNvCxnSpPr/>
              <p:nvPr/>
            </p:nvCxnSpPr>
            <p:spPr>
              <a:xfrm flipV="1">
                <a:off x="1015699" y="3621611"/>
                <a:ext cx="9936781" cy="1"/>
              </a:xfrm>
              <a:prstGeom prst="line">
                <a:avLst/>
              </a:prstGeom>
              <a:ln w="13970">
                <a:solidFill>
                  <a:schemeClr val="bg1">
                    <a:lumMod val="50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3" name="Straight Connector 31"/>
              <p:cNvCxnSpPr/>
              <p:nvPr/>
            </p:nvCxnSpPr>
            <p:spPr>
              <a:xfrm flipV="1">
                <a:off x="2311076"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4" name="Oval 5"/>
              <p:cNvSpPr/>
              <p:nvPr/>
            </p:nvSpPr>
            <p:spPr>
              <a:xfrm>
                <a:off x="2247244"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45" name="Straight Connector 31"/>
              <p:cNvCxnSpPr/>
              <p:nvPr/>
            </p:nvCxnSpPr>
            <p:spPr>
              <a:xfrm flipV="1">
                <a:off x="7265810"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Oval 5"/>
              <p:cNvSpPr/>
              <p:nvPr/>
            </p:nvSpPr>
            <p:spPr>
              <a:xfrm>
                <a:off x="7201978"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47" name="Straight Connector 31"/>
              <p:cNvCxnSpPr/>
              <p:nvPr/>
            </p:nvCxnSpPr>
            <p:spPr>
              <a:xfrm flipV="1">
                <a:off x="4777173"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8" name="Oval 5"/>
              <p:cNvSpPr/>
              <p:nvPr/>
            </p:nvSpPr>
            <p:spPr>
              <a:xfrm>
                <a:off x="4713341"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49" name="Straight Connector 31"/>
              <p:cNvCxnSpPr/>
              <p:nvPr/>
            </p:nvCxnSpPr>
            <p:spPr>
              <a:xfrm flipV="1">
                <a:off x="9743294"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Oval 5"/>
              <p:cNvSpPr/>
              <p:nvPr/>
            </p:nvSpPr>
            <p:spPr>
              <a:xfrm>
                <a:off x="9679462"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grpSp>
        <p:sp>
          <p:nvSpPr>
            <p:cNvPr id="25" name="矩形 24"/>
            <p:cNvSpPr/>
            <p:nvPr/>
          </p:nvSpPr>
          <p:spPr>
            <a:xfrm>
              <a:off x="2293841"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6" name="矩形 25"/>
            <p:cNvSpPr/>
            <p:nvPr/>
          </p:nvSpPr>
          <p:spPr>
            <a:xfrm>
              <a:off x="6019095"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7" name="矩形 26"/>
            <p:cNvSpPr/>
            <p:nvPr/>
          </p:nvSpPr>
          <p:spPr>
            <a:xfrm>
              <a:off x="72992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8" name="矩形 27"/>
            <p:cNvSpPr/>
            <p:nvPr/>
          </p:nvSpPr>
          <p:spPr>
            <a:xfrm>
              <a:off x="431230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grpSp>
          <p:nvGrpSpPr>
            <p:cNvPr id="29" name="组合 28"/>
            <p:cNvGrpSpPr/>
            <p:nvPr/>
          </p:nvGrpSpPr>
          <p:grpSpPr>
            <a:xfrm>
              <a:off x="1262027" y="1384450"/>
              <a:ext cx="938264" cy="940162"/>
              <a:chOff x="1262027" y="1384450"/>
              <a:chExt cx="938264" cy="940162"/>
            </a:xfrm>
          </p:grpSpPr>
          <p:sp>
            <p:nvSpPr>
              <p:cNvPr id="4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41" name="TextBox 25"/>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980226" y="1384450"/>
              <a:ext cx="938264" cy="940162"/>
              <a:chOff x="1262027" y="1384450"/>
              <a:chExt cx="938264" cy="940162"/>
            </a:xfrm>
          </p:grpSpPr>
          <p:sp>
            <p:nvSpPr>
              <p:cNvPr id="38"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9" name="TextBox 28"/>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3113749" y="3210297"/>
              <a:ext cx="938264" cy="940162"/>
              <a:chOff x="1262027" y="1384450"/>
              <a:chExt cx="938264" cy="940162"/>
            </a:xfrm>
          </p:grpSpPr>
          <p:sp>
            <p:nvSpPr>
              <p:cNvPr id="3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7" name="TextBox 31"/>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6835996" y="3210297"/>
              <a:ext cx="938264" cy="940162"/>
              <a:chOff x="1262027" y="1384450"/>
              <a:chExt cx="938264" cy="940162"/>
            </a:xfrm>
          </p:grpSpPr>
          <p:sp>
            <p:nvSpPr>
              <p:cNvPr id="34"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5" name="TextBox 34"/>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321832319"/>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246094" y="1800131"/>
            <a:ext cx="10010775" cy="4369375"/>
            <a:chOff x="1246094" y="1800131"/>
            <a:chExt cx="10010775" cy="4369375"/>
          </a:xfrm>
        </p:grpSpPr>
        <p:sp>
          <p:nvSpPr>
            <p:cNvPr id="24" name="Oval 6"/>
            <p:cNvSpPr/>
            <p:nvPr/>
          </p:nvSpPr>
          <p:spPr>
            <a:xfrm>
              <a:off x="6183219" y="1993806"/>
              <a:ext cx="531813" cy="531812"/>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25" name="Arc 8"/>
            <p:cNvSpPr/>
            <p:nvPr/>
          </p:nvSpPr>
          <p:spPr>
            <a:xfrm>
              <a:off x="6122894" y="1930306"/>
              <a:ext cx="652463" cy="652462"/>
            </a:xfrm>
            <a:prstGeom prst="arc">
              <a:avLst>
                <a:gd name="adj1" fmla="val 12770549"/>
                <a:gd name="adj2" fmla="val 2991777"/>
              </a:avLst>
            </a:prstGeom>
            <a:ln w="25400">
              <a:solidFill>
                <a:srgbClr val="00B0F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26" name="Oval 4"/>
            <p:cNvSpPr/>
            <p:nvPr/>
          </p:nvSpPr>
          <p:spPr>
            <a:xfrm>
              <a:off x="7235732" y="3652743"/>
              <a:ext cx="819150" cy="81915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27" name="Oval 12"/>
            <p:cNvSpPr/>
            <p:nvPr/>
          </p:nvSpPr>
          <p:spPr>
            <a:xfrm>
              <a:off x="2482757" y="3041556"/>
              <a:ext cx="819150" cy="819150"/>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28" name="Oval 13"/>
            <p:cNvSpPr/>
            <p:nvPr/>
          </p:nvSpPr>
          <p:spPr>
            <a:xfrm>
              <a:off x="1246094" y="4751293"/>
              <a:ext cx="819150" cy="81915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29" name="Arc 14"/>
            <p:cNvSpPr/>
            <p:nvPr/>
          </p:nvSpPr>
          <p:spPr>
            <a:xfrm>
              <a:off x="2420844" y="2979643"/>
              <a:ext cx="942975" cy="941388"/>
            </a:xfrm>
            <a:prstGeom prst="arc">
              <a:avLst>
                <a:gd name="adj1" fmla="val 16200000"/>
                <a:gd name="adj2" fmla="val 12544473"/>
              </a:avLst>
            </a:prstGeom>
            <a:ln w="25400">
              <a:solidFill>
                <a:srgbClr val="FE978C"/>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0" name="Oval 15"/>
            <p:cNvSpPr/>
            <p:nvPr/>
          </p:nvSpPr>
          <p:spPr>
            <a:xfrm>
              <a:off x="8213632" y="5416456"/>
              <a:ext cx="531812" cy="531812"/>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31" name="Arc 16"/>
            <p:cNvSpPr/>
            <p:nvPr/>
          </p:nvSpPr>
          <p:spPr>
            <a:xfrm>
              <a:off x="8153307" y="5352956"/>
              <a:ext cx="652462" cy="652462"/>
            </a:xfrm>
            <a:prstGeom prst="arc">
              <a:avLst>
                <a:gd name="adj1" fmla="val 12770549"/>
                <a:gd name="adj2" fmla="val 2991777"/>
              </a:avLst>
            </a:prstGeom>
            <a:ln w="25400">
              <a:solidFill>
                <a:srgbClr val="FE978C"/>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grpSp>
          <p:nvGrpSpPr>
            <p:cNvPr id="32" name="Group 19"/>
            <p:cNvGrpSpPr>
              <a:grpSpLocks/>
            </p:cNvGrpSpPr>
            <p:nvPr/>
          </p:nvGrpSpPr>
          <p:grpSpPr bwMode="auto">
            <a:xfrm>
              <a:off x="2181132" y="4705253"/>
              <a:ext cx="2392362" cy="941965"/>
              <a:chOff x="2155025" y="4449725"/>
              <a:chExt cx="2391371" cy="942499"/>
            </a:xfrm>
          </p:grpSpPr>
          <p:sp>
            <p:nvSpPr>
              <p:cNvPr id="50" name="TextBox 20"/>
              <p:cNvSpPr txBox="1"/>
              <p:nvPr/>
            </p:nvSpPr>
            <p:spPr>
              <a:xfrm>
                <a:off x="2155025" y="4449725"/>
                <a:ext cx="710905" cy="370096"/>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2012</a:t>
                </a:r>
              </a:p>
            </p:txBody>
          </p:sp>
          <p:sp>
            <p:nvSpPr>
              <p:cNvPr id="51" name="Rectangle 18"/>
              <p:cNvSpPr/>
              <p:nvPr/>
            </p:nvSpPr>
            <p:spPr>
              <a:xfrm>
                <a:off x="2155025" y="4807117"/>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34" name="Group 20"/>
            <p:cNvGrpSpPr>
              <a:grpSpLocks/>
            </p:cNvGrpSpPr>
            <p:nvPr/>
          </p:nvGrpSpPr>
          <p:grpSpPr bwMode="auto">
            <a:xfrm>
              <a:off x="3452719" y="2993931"/>
              <a:ext cx="2390775" cy="943550"/>
              <a:chOff x="2155025" y="4449725"/>
              <a:chExt cx="2391371" cy="942443"/>
            </a:xfrm>
          </p:grpSpPr>
          <p:sp>
            <p:nvSpPr>
              <p:cNvPr id="48" name="TextBox 23"/>
              <p:cNvSpPr txBox="1"/>
              <p:nvPr/>
            </p:nvSpPr>
            <p:spPr>
              <a:xfrm>
                <a:off x="2155025" y="4449725"/>
                <a:ext cx="709790" cy="369453"/>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2013</a:t>
                </a:r>
              </a:p>
            </p:txBody>
          </p:sp>
          <p:sp>
            <p:nvSpPr>
              <p:cNvPr id="49" name="Rectangle 22"/>
              <p:cNvSpPr/>
              <p:nvPr/>
            </p:nvSpPr>
            <p:spPr>
              <a:xfrm>
                <a:off x="2155025" y="4808079"/>
                <a:ext cx="2391371" cy="584089"/>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a:t>
                </a:r>
                <a:r>
                  <a:rPr lang="zh-CN" altLang="en-US" sz="1600" dirty="0" smtClean="0">
                    <a:solidFill>
                      <a:srgbClr val="FFFFFF">
                        <a:lumMod val="50000"/>
                      </a:srgbClr>
                    </a:solidFill>
                    <a:latin typeface="Open Sans" pitchFamily="34" charset="0"/>
                    <a:cs typeface="Calibri" pitchFamily="34" charset="0"/>
                  </a:rPr>
                  <a:t>文表述文字案</a:t>
                </a:r>
                <a:r>
                  <a:rPr lang="zh-CN" altLang="en-US" sz="1600" dirty="0">
                    <a:solidFill>
                      <a:srgbClr val="FFFFFF">
                        <a:lumMod val="50000"/>
                      </a:srgbClr>
                    </a:solidFill>
                    <a:latin typeface="Open Sans" pitchFamily="34" charset="0"/>
                    <a:cs typeface="Calibri" pitchFamily="34" charset="0"/>
                  </a:rPr>
                  <a:t>描述表达。</a:t>
                </a:r>
                <a:endParaRPr lang="en-US" altLang="zh-CN" sz="1600" dirty="0">
                  <a:solidFill>
                    <a:srgbClr val="FFFFFF">
                      <a:lumMod val="50000"/>
                    </a:srgbClr>
                  </a:solidFill>
                </a:endParaRPr>
              </a:p>
            </p:txBody>
          </p:sp>
        </p:grpSp>
        <p:grpSp>
          <p:nvGrpSpPr>
            <p:cNvPr id="35" name="Group 23"/>
            <p:cNvGrpSpPr>
              <a:grpSpLocks/>
            </p:cNvGrpSpPr>
            <p:nvPr/>
          </p:nvGrpSpPr>
          <p:grpSpPr bwMode="auto">
            <a:xfrm>
              <a:off x="6918232" y="1800131"/>
              <a:ext cx="2392362" cy="943550"/>
              <a:chOff x="2155025" y="4449725"/>
              <a:chExt cx="2391371" cy="942443"/>
            </a:xfrm>
          </p:grpSpPr>
          <p:sp>
            <p:nvSpPr>
              <p:cNvPr id="46" name="TextBox 26"/>
              <p:cNvSpPr txBox="1"/>
              <p:nvPr/>
            </p:nvSpPr>
            <p:spPr>
              <a:xfrm>
                <a:off x="2155025" y="4449725"/>
                <a:ext cx="710905" cy="369453"/>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47" name="Rectangle 25"/>
              <p:cNvSpPr/>
              <p:nvPr/>
            </p:nvSpPr>
            <p:spPr>
              <a:xfrm>
                <a:off x="2155025" y="4808079"/>
                <a:ext cx="2391371" cy="584089"/>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36" name="Group 26"/>
            <p:cNvGrpSpPr>
              <a:grpSpLocks/>
            </p:cNvGrpSpPr>
            <p:nvPr/>
          </p:nvGrpSpPr>
          <p:grpSpPr bwMode="auto">
            <a:xfrm>
              <a:off x="8150132" y="3606703"/>
              <a:ext cx="2390775" cy="941962"/>
              <a:chOff x="2155025" y="4449725"/>
              <a:chExt cx="2391371" cy="942496"/>
            </a:xfrm>
          </p:grpSpPr>
          <p:sp>
            <p:nvSpPr>
              <p:cNvPr id="44" name="TextBox 29"/>
              <p:cNvSpPr txBox="1"/>
              <p:nvPr/>
            </p:nvSpPr>
            <p:spPr>
              <a:xfrm>
                <a:off x="2155025" y="4449725"/>
                <a:ext cx="697801" cy="369541"/>
              </a:xfrm>
              <a:prstGeom prst="rect">
                <a:avLst/>
              </a:prstGeom>
              <a:noFill/>
            </p:spPr>
            <p:txBody>
              <a:bodyPr wrap="none">
                <a:spAutoFit/>
              </a:bodyPr>
              <a:lstStyle/>
              <a:p>
                <a:pPr eaLnBrk="1" fontAlgn="auto" hangingPunct="1">
                  <a:spcBef>
                    <a:spcPts val="0"/>
                  </a:spcBef>
                  <a:spcAft>
                    <a:spcPts val="0"/>
                  </a:spcAft>
                  <a:defRPr/>
                </a:pPr>
                <a:r>
                  <a:rPr lang="en-US"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2016</a:t>
                </a:r>
                <a:endPar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5" name="Rectangle 28"/>
              <p:cNvSpPr/>
              <p:nvPr/>
            </p:nvSpPr>
            <p:spPr>
              <a:xfrm>
                <a:off x="2155025" y="4807114"/>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37" name="Group 29"/>
            <p:cNvGrpSpPr>
              <a:grpSpLocks/>
            </p:cNvGrpSpPr>
            <p:nvPr/>
          </p:nvGrpSpPr>
          <p:grpSpPr bwMode="auto">
            <a:xfrm>
              <a:off x="8866094" y="5227540"/>
              <a:ext cx="2390775" cy="941966"/>
              <a:chOff x="2155025" y="4449725"/>
              <a:chExt cx="2391371" cy="942500"/>
            </a:xfrm>
          </p:grpSpPr>
          <p:sp>
            <p:nvSpPr>
              <p:cNvPr id="42" name="TextBox 32"/>
              <p:cNvSpPr txBox="1"/>
              <p:nvPr/>
            </p:nvSpPr>
            <p:spPr>
              <a:xfrm>
                <a:off x="2155025" y="4449725"/>
                <a:ext cx="765144" cy="369541"/>
              </a:xfrm>
              <a:prstGeom prst="rect">
                <a:avLst/>
              </a:prstGeom>
              <a:noFill/>
            </p:spPr>
            <p:txBody>
              <a:bodyPr wrap="none">
                <a:spAutoFit/>
              </a:bodyPr>
              <a:lstStyle/>
              <a:p>
                <a:pPr eaLnBrk="1" fontAlgn="auto" hangingPunct="1">
                  <a:spcBef>
                    <a:spcPts val="0"/>
                  </a:spcBef>
                  <a:spcAft>
                    <a:spcPts val="0"/>
                  </a:spcAft>
                  <a:defRPr/>
                </a:pPr>
                <a:r>
                  <a:rPr lang="en-US" b="1"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20XX</a:t>
                </a:r>
                <a:endPar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31"/>
              <p:cNvSpPr/>
              <p:nvPr/>
            </p:nvSpPr>
            <p:spPr>
              <a:xfrm>
                <a:off x="2155025" y="4807118"/>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cxnSp>
          <p:nvCxnSpPr>
            <p:cNvPr id="38" name="Curved Connector 33"/>
            <p:cNvCxnSpPr>
              <a:stCxn id="28" idx="0"/>
            </p:cNvCxnSpPr>
            <p:nvPr/>
          </p:nvCxnSpPr>
          <p:spPr>
            <a:xfrm rot="5400000" flipH="1" flipV="1">
              <a:off x="1535813" y="3804349"/>
              <a:ext cx="1066800" cy="827088"/>
            </a:xfrm>
            <a:prstGeom prst="curvedConnector3">
              <a:avLst/>
            </a:prstGeom>
            <a:ln w="25400">
              <a:solidFill>
                <a:srgbClr val="00B0F0"/>
              </a:solidFill>
              <a:prstDash val="sysDot"/>
            </a:ln>
          </p:spPr>
          <p:style>
            <a:lnRef idx="1">
              <a:schemeClr val="accent1"/>
            </a:lnRef>
            <a:fillRef idx="0">
              <a:schemeClr val="accent1"/>
            </a:fillRef>
            <a:effectRef idx="0">
              <a:schemeClr val="accent1"/>
            </a:effectRef>
            <a:fontRef idx="minor">
              <a:schemeClr val="tx1"/>
            </a:fontRef>
          </p:style>
        </p:cxnSp>
        <p:sp>
          <p:nvSpPr>
            <p:cNvPr id="39" name="Freeform 37"/>
            <p:cNvSpPr/>
            <p:nvPr/>
          </p:nvSpPr>
          <p:spPr>
            <a:xfrm>
              <a:off x="3247932" y="2260506"/>
              <a:ext cx="2955925" cy="844550"/>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rgbClr val="FE978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40" name="Curved Connector 39"/>
            <p:cNvCxnSpPr>
              <a:stCxn id="25" idx="2"/>
              <a:endCxn id="26" idx="0"/>
            </p:cNvCxnSpPr>
            <p:nvPr/>
          </p:nvCxnSpPr>
          <p:spPr>
            <a:xfrm rot="10800000" flipH="1" flipV="1">
              <a:off x="6659469" y="2504981"/>
              <a:ext cx="985838" cy="1147762"/>
            </a:xfrm>
            <a:prstGeom prst="curvedConnector4">
              <a:avLst>
                <a:gd name="adj1" fmla="val -23181"/>
                <a:gd name="adj2" fmla="val 53346"/>
              </a:avLst>
            </a:prstGeom>
            <a:ln w="2540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41" name="Curved Connector 41"/>
            <p:cNvCxnSpPr>
              <a:stCxn id="26" idx="4"/>
            </p:cNvCxnSpPr>
            <p:nvPr/>
          </p:nvCxnSpPr>
          <p:spPr>
            <a:xfrm rot="16200000" flipH="1">
              <a:off x="7634988" y="4482212"/>
              <a:ext cx="881063" cy="860425"/>
            </a:xfrm>
            <a:prstGeom prst="curvedConnector3">
              <a:avLst/>
            </a:prstGeom>
            <a:ln w="25400">
              <a:solidFill>
                <a:srgbClr val="FE978C"/>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2408136"/>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1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a:off x="8682548" y="2424244"/>
            <a:ext cx="1489989" cy="148998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519721" y="2341475"/>
            <a:ext cx="1655526" cy="1655524"/>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951230" y="2194780"/>
            <a:ext cx="1948918" cy="194891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994236" y="2424244"/>
            <a:ext cx="1489989" cy="1489986"/>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6766679" y="2652741"/>
            <a:ext cx="1334680" cy="1032992"/>
            <a:chOff x="6329723" y="3431336"/>
            <a:chExt cx="1237550" cy="957817"/>
          </a:xfrm>
        </p:grpSpPr>
        <p:sp>
          <p:nvSpPr>
            <p:cNvPr id="28"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29" name="文本框 62"/>
            <p:cNvSpPr txBox="1"/>
            <p:nvPr/>
          </p:nvSpPr>
          <p:spPr>
            <a:xfrm>
              <a:off x="6329723" y="3989043"/>
              <a:ext cx="1237550"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30" name="直接连接符 29"/>
          <p:cNvCxnSpPr/>
          <p:nvPr/>
        </p:nvCxnSpPr>
        <p:spPr>
          <a:xfrm>
            <a:off x="1771232" y="4555535"/>
            <a:ext cx="9187118" cy="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1653345" y="4389505"/>
            <a:ext cx="157890" cy="157890"/>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2" name="椭圆 31"/>
          <p:cNvSpPr/>
          <p:nvPr/>
        </p:nvSpPr>
        <p:spPr>
          <a:xfrm>
            <a:off x="10532489" y="4389505"/>
            <a:ext cx="157890" cy="157890"/>
          </a:xfrm>
          <a:prstGeom prst="ellips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4" name="椭圆 33"/>
          <p:cNvSpPr/>
          <p:nvPr/>
        </p:nvSpPr>
        <p:spPr>
          <a:xfrm>
            <a:off x="2680654" y="4389505"/>
            <a:ext cx="157890" cy="157890"/>
          </a:xfrm>
          <a:prstGeom prst="ellipse">
            <a:avLst/>
          </a:prstGeom>
          <a:solidFill>
            <a:srgbClr val="FE978C"/>
          </a:solid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5" name="椭圆 34"/>
          <p:cNvSpPr/>
          <p:nvPr/>
        </p:nvSpPr>
        <p:spPr>
          <a:xfrm>
            <a:off x="4863604" y="4389505"/>
            <a:ext cx="157890" cy="15789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6" name="椭圆 35"/>
          <p:cNvSpPr/>
          <p:nvPr/>
        </p:nvSpPr>
        <p:spPr>
          <a:xfrm>
            <a:off x="7185945" y="4389505"/>
            <a:ext cx="157890" cy="157890"/>
          </a:xfrm>
          <a:prstGeom prst="ellipse">
            <a:avLst/>
          </a:prstGeom>
          <a:solidFill>
            <a:srgbClr val="FE978C"/>
          </a:solid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9472848" y="4389505"/>
            <a:ext cx="157890" cy="15789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2114742" y="2661656"/>
            <a:ext cx="1463750" cy="1015162"/>
            <a:chOff x="3102008" y="3586933"/>
            <a:chExt cx="1357226" cy="941284"/>
          </a:xfrm>
        </p:grpSpPr>
        <p:sp>
          <p:nvSpPr>
            <p:cNvPr id="39" name="KSO_Shape"/>
            <p:cNvSpPr>
              <a:spLocks/>
            </p:cNvSpPr>
            <p:nvPr/>
          </p:nvSpPr>
          <p:spPr bwMode="auto">
            <a:xfrm>
              <a:off x="3445744"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0" name="文本框 59"/>
            <p:cNvSpPr txBox="1"/>
            <p:nvPr/>
          </p:nvSpPr>
          <p:spPr>
            <a:xfrm>
              <a:off x="3102008" y="4128107"/>
              <a:ext cx="1357226"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4272027" y="2627727"/>
            <a:ext cx="1685515" cy="1083021"/>
            <a:chOff x="4716874" y="2621791"/>
            <a:chExt cx="1562853" cy="1004204"/>
          </a:xfrm>
        </p:grpSpPr>
        <p:sp>
          <p:nvSpPr>
            <p:cNvPr id="42"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3" name="文本框 60"/>
            <p:cNvSpPr txBox="1"/>
            <p:nvPr/>
          </p:nvSpPr>
          <p:spPr>
            <a:xfrm>
              <a:off x="4716874" y="3225885"/>
              <a:ext cx="156285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8807889" y="2652741"/>
            <a:ext cx="1592960" cy="1032992"/>
            <a:chOff x="7925165" y="3431336"/>
            <a:chExt cx="1477034" cy="957817"/>
          </a:xfrm>
        </p:grpSpPr>
        <p:sp>
          <p:nvSpPr>
            <p:cNvPr id="45"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6" name="文本框 63"/>
            <p:cNvSpPr txBox="1"/>
            <p:nvPr/>
          </p:nvSpPr>
          <p:spPr>
            <a:xfrm>
              <a:off x="7925165" y="3989043"/>
              <a:ext cx="147703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47" name="矩形 46"/>
          <p:cNvSpPr/>
          <p:nvPr/>
        </p:nvSpPr>
        <p:spPr>
          <a:xfrm>
            <a:off x="1945980" y="4926541"/>
            <a:ext cx="1995158" cy="932563"/>
          </a:xfrm>
          <a:prstGeom prst="rect">
            <a:avLst/>
          </a:prstGeom>
        </p:spPr>
        <p:txBody>
          <a:bodyPr wrap="square">
            <a:spAutoFit/>
          </a:bodyPr>
          <a:lstStyle/>
          <a:p>
            <a:pPr>
              <a:lnSpc>
                <a:spcPct val="130000"/>
              </a:lnSpc>
              <a:spcBef>
                <a:spcPct val="0"/>
              </a:spcBef>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粘贴。</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矩形 47"/>
          <p:cNvSpPr/>
          <p:nvPr/>
        </p:nvSpPr>
        <p:spPr>
          <a:xfrm>
            <a:off x="4056642" y="4885545"/>
            <a:ext cx="1995158" cy="932563"/>
          </a:xfrm>
          <a:prstGeom prst="rect">
            <a:avLst/>
          </a:prstGeom>
        </p:spPr>
        <p:txBody>
          <a:bodyPr wrap="square">
            <a:spAutoFit/>
          </a:bodyPr>
          <a:lstStyle/>
          <a:p>
            <a:pPr>
              <a:lnSpc>
                <a:spcPct val="130000"/>
              </a:lnSpc>
              <a:spcBef>
                <a:spcPct val="0"/>
              </a:spcBef>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粘贴。</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6194820" y="4885545"/>
            <a:ext cx="1995158" cy="932563"/>
          </a:xfrm>
          <a:prstGeom prst="rect">
            <a:avLst/>
          </a:prstGeom>
        </p:spPr>
        <p:txBody>
          <a:bodyPr wrap="square">
            <a:spAutoFit/>
          </a:bodyPr>
          <a:lstStyle/>
          <a:p>
            <a:pPr>
              <a:lnSpc>
                <a:spcPct val="130000"/>
              </a:lnSpc>
              <a:spcBef>
                <a:spcPct val="0"/>
              </a:spcBef>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粘贴。</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8341946" y="4885545"/>
            <a:ext cx="1995158" cy="932563"/>
          </a:xfrm>
          <a:prstGeom prst="rect">
            <a:avLst/>
          </a:prstGeom>
        </p:spPr>
        <p:txBody>
          <a:bodyPr wrap="square">
            <a:spAutoFit/>
          </a:bodyPr>
          <a:lstStyle/>
          <a:p>
            <a:pPr>
              <a:lnSpc>
                <a:spcPct val="130000"/>
              </a:lnSpc>
              <a:spcBef>
                <a:spcPct val="0"/>
              </a:spcBef>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粘贴。</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1247303"/>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9" presetClass="entr" presetSubtype="0" decel="10000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 calcmode="lin" valueType="num">
                                      <p:cBhvr>
                                        <p:cTn id="27" dur="500" fill="hold"/>
                                        <p:tgtEl>
                                          <p:spTgt spid="31"/>
                                        </p:tgtEl>
                                        <p:attrNameLst>
                                          <p:attrName>style.rotation</p:attrName>
                                        </p:attrNameLst>
                                      </p:cBhvr>
                                      <p:tavLst>
                                        <p:tav tm="0">
                                          <p:val>
                                            <p:fltVal val="360"/>
                                          </p:val>
                                        </p:tav>
                                        <p:tav tm="100000">
                                          <p:val>
                                            <p:fltVal val="0"/>
                                          </p:val>
                                        </p:tav>
                                      </p:tavLst>
                                    </p:anim>
                                    <p:animEffect transition="in" filter="fade">
                                      <p:cBhvr>
                                        <p:cTn id="28" dur="500"/>
                                        <p:tgtEl>
                                          <p:spTgt spid="31"/>
                                        </p:tgtEl>
                                      </p:cBhvr>
                                    </p:animEffect>
                                  </p:childTnLst>
                                </p:cTn>
                              </p:par>
                            </p:childTnLst>
                          </p:cTn>
                        </p:par>
                        <p:par>
                          <p:cTn id="29" fill="hold">
                            <p:stCondLst>
                              <p:cond delay="2250"/>
                            </p:stCondLst>
                            <p:childTnLst>
                              <p:par>
                                <p:cTn id="30" presetID="22" presetClass="entr" presetSubtype="8" fill="hold"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3000"/>
                                        <p:tgtEl>
                                          <p:spTgt spid="30"/>
                                        </p:tgtEl>
                                      </p:cBhvr>
                                    </p:animEffect>
                                  </p:childTnLst>
                                </p:cTn>
                              </p:par>
                              <p:par>
                                <p:cTn id="33" presetID="49" presetClass="entr" presetSubtype="0" decel="100000" fill="hold" grpId="0" nodeType="withEffect">
                                  <p:stCondLst>
                                    <p:cond delay="25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 calcmode="lin" valueType="num">
                                      <p:cBhvr>
                                        <p:cTn id="37" dur="500" fill="hold"/>
                                        <p:tgtEl>
                                          <p:spTgt spid="34"/>
                                        </p:tgtEl>
                                        <p:attrNameLst>
                                          <p:attrName>style.rotation</p:attrName>
                                        </p:attrNameLst>
                                      </p:cBhvr>
                                      <p:tavLst>
                                        <p:tav tm="0">
                                          <p:val>
                                            <p:fltVal val="360"/>
                                          </p:val>
                                        </p:tav>
                                        <p:tav tm="100000">
                                          <p:val>
                                            <p:fltVal val="0"/>
                                          </p:val>
                                        </p:tav>
                                      </p:tavLst>
                                    </p:anim>
                                    <p:animEffect transition="in" filter="fade">
                                      <p:cBhvr>
                                        <p:cTn id="38" dur="500"/>
                                        <p:tgtEl>
                                          <p:spTgt spid="34"/>
                                        </p:tgtEl>
                                      </p:cBhvr>
                                    </p:animEffect>
                                  </p:childTnLst>
                                </p:cTn>
                              </p:par>
                              <p:par>
                                <p:cTn id="39" presetID="49" presetClass="entr" presetSubtype="0" decel="100000" fill="hold" grpId="0" nodeType="withEffect">
                                  <p:stCondLst>
                                    <p:cond delay="75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anim calcmode="lin" valueType="num">
                                      <p:cBhvr>
                                        <p:cTn id="43" dur="500" fill="hold"/>
                                        <p:tgtEl>
                                          <p:spTgt spid="35"/>
                                        </p:tgtEl>
                                        <p:attrNameLst>
                                          <p:attrName>style.rotation</p:attrName>
                                        </p:attrNameLst>
                                      </p:cBhvr>
                                      <p:tavLst>
                                        <p:tav tm="0">
                                          <p:val>
                                            <p:fltVal val="360"/>
                                          </p:val>
                                        </p:tav>
                                        <p:tav tm="100000">
                                          <p:val>
                                            <p:fltVal val="0"/>
                                          </p:val>
                                        </p:tav>
                                      </p:tavLst>
                                    </p:anim>
                                    <p:animEffect transition="in" filter="fade">
                                      <p:cBhvr>
                                        <p:cTn id="44" dur="500"/>
                                        <p:tgtEl>
                                          <p:spTgt spid="35"/>
                                        </p:tgtEl>
                                      </p:cBhvr>
                                    </p:animEffect>
                                  </p:childTnLst>
                                </p:cTn>
                              </p:par>
                              <p:par>
                                <p:cTn id="45" presetID="49" presetClass="entr" presetSubtype="0" decel="100000" fill="hold" grpId="0" nodeType="withEffect">
                                  <p:stCondLst>
                                    <p:cond delay="125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style.rotation</p:attrName>
                                        </p:attrNameLst>
                                      </p:cBhvr>
                                      <p:tavLst>
                                        <p:tav tm="0">
                                          <p:val>
                                            <p:fltVal val="360"/>
                                          </p:val>
                                        </p:tav>
                                        <p:tav tm="100000">
                                          <p:val>
                                            <p:fltVal val="0"/>
                                          </p:val>
                                        </p:tav>
                                      </p:tavLst>
                                    </p:anim>
                                    <p:animEffect transition="in" filter="fade">
                                      <p:cBhvr>
                                        <p:cTn id="50" dur="500"/>
                                        <p:tgtEl>
                                          <p:spTgt spid="36"/>
                                        </p:tgtEl>
                                      </p:cBhvr>
                                    </p:animEffect>
                                  </p:childTnLst>
                                </p:cTn>
                              </p:par>
                              <p:par>
                                <p:cTn id="51" presetID="49" presetClass="entr" presetSubtype="0" decel="100000" fill="hold" grpId="0" nodeType="withEffect">
                                  <p:stCondLst>
                                    <p:cond delay="175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style.rotation</p:attrName>
                                        </p:attrNameLst>
                                      </p:cBhvr>
                                      <p:tavLst>
                                        <p:tav tm="0">
                                          <p:val>
                                            <p:fltVal val="360"/>
                                          </p:val>
                                        </p:tav>
                                        <p:tav tm="100000">
                                          <p:val>
                                            <p:fltVal val="0"/>
                                          </p:val>
                                        </p:tav>
                                      </p:tavLst>
                                    </p:anim>
                                    <p:animEffect transition="in" filter="fade">
                                      <p:cBhvr>
                                        <p:cTn id="56" dur="500"/>
                                        <p:tgtEl>
                                          <p:spTgt spid="37"/>
                                        </p:tgtEl>
                                      </p:cBhvr>
                                    </p:animEffect>
                                  </p:childTnLst>
                                </p:cTn>
                              </p:par>
                              <p:par>
                                <p:cTn id="57" presetID="49" presetClass="entr" presetSubtype="0" decel="100000" fill="hold" grpId="0" nodeType="withEffect">
                                  <p:stCondLst>
                                    <p:cond delay="2250"/>
                                  </p:stCondLst>
                                  <p:childTnLst>
                                    <p:set>
                                      <p:cBhvr>
                                        <p:cTn id="58" dur="1" fill="hold">
                                          <p:stCondLst>
                                            <p:cond delay="0"/>
                                          </p:stCondLst>
                                        </p:cTn>
                                        <p:tgtEl>
                                          <p:spTgt spid="32"/>
                                        </p:tgtEl>
                                        <p:attrNameLst>
                                          <p:attrName>style.visibility</p:attrName>
                                        </p:attrNameLst>
                                      </p:cBhvr>
                                      <p:to>
                                        <p:strVal val="visible"/>
                                      </p:to>
                                    </p:set>
                                    <p:anim calcmode="lin" valueType="num">
                                      <p:cBhvr>
                                        <p:cTn id="59" dur="500" fill="hold"/>
                                        <p:tgtEl>
                                          <p:spTgt spid="32"/>
                                        </p:tgtEl>
                                        <p:attrNameLst>
                                          <p:attrName>ppt_w</p:attrName>
                                        </p:attrNameLst>
                                      </p:cBhvr>
                                      <p:tavLst>
                                        <p:tav tm="0">
                                          <p:val>
                                            <p:fltVal val="0"/>
                                          </p:val>
                                        </p:tav>
                                        <p:tav tm="100000">
                                          <p:val>
                                            <p:strVal val="#ppt_w"/>
                                          </p:val>
                                        </p:tav>
                                      </p:tavLst>
                                    </p:anim>
                                    <p:anim calcmode="lin" valueType="num">
                                      <p:cBhvr>
                                        <p:cTn id="60" dur="500" fill="hold"/>
                                        <p:tgtEl>
                                          <p:spTgt spid="32"/>
                                        </p:tgtEl>
                                        <p:attrNameLst>
                                          <p:attrName>ppt_h</p:attrName>
                                        </p:attrNameLst>
                                      </p:cBhvr>
                                      <p:tavLst>
                                        <p:tav tm="0">
                                          <p:val>
                                            <p:fltVal val="0"/>
                                          </p:val>
                                        </p:tav>
                                        <p:tav tm="100000">
                                          <p:val>
                                            <p:strVal val="#ppt_h"/>
                                          </p:val>
                                        </p:tav>
                                      </p:tavLst>
                                    </p:anim>
                                    <p:anim calcmode="lin" valueType="num">
                                      <p:cBhvr>
                                        <p:cTn id="61" dur="500" fill="hold"/>
                                        <p:tgtEl>
                                          <p:spTgt spid="32"/>
                                        </p:tgtEl>
                                        <p:attrNameLst>
                                          <p:attrName>style.rotation</p:attrName>
                                        </p:attrNameLst>
                                      </p:cBhvr>
                                      <p:tavLst>
                                        <p:tav tm="0">
                                          <p:val>
                                            <p:fltVal val="360"/>
                                          </p:val>
                                        </p:tav>
                                        <p:tav tm="100000">
                                          <p:val>
                                            <p:fltVal val="0"/>
                                          </p:val>
                                        </p:tav>
                                      </p:tavLst>
                                    </p:anim>
                                    <p:animEffect transition="in" filter="fade">
                                      <p:cBhvr>
                                        <p:cTn id="62" dur="500"/>
                                        <p:tgtEl>
                                          <p:spTgt spid="32"/>
                                        </p:tgtEl>
                                      </p:cBhvr>
                                    </p:animEffect>
                                  </p:childTnLst>
                                </p:cTn>
                              </p:par>
                            </p:childTnLst>
                          </p:cTn>
                        </p:par>
                        <p:par>
                          <p:cTn id="63" fill="hold">
                            <p:stCondLst>
                              <p:cond delay="5250"/>
                            </p:stCondLst>
                            <p:childTnLst>
                              <p:par>
                                <p:cTn id="64" presetID="42"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1000"/>
                                        <p:tgtEl>
                                          <p:spTgt spid="26"/>
                                        </p:tgtEl>
                                      </p:cBhvr>
                                    </p:animEffect>
                                    <p:anim calcmode="lin" valueType="num">
                                      <p:cBhvr>
                                        <p:cTn id="67" dur="1000" fill="hold"/>
                                        <p:tgtEl>
                                          <p:spTgt spid="26"/>
                                        </p:tgtEl>
                                        <p:attrNameLst>
                                          <p:attrName>ppt_x</p:attrName>
                                        </p:attrNameLst>
                                      </p:cBhvr>
                                      <p:tavLst>
                                        <p:tav tm="0">
                                          <p:val>
                                            <p:strVal val="#ppt_x"/>
                                          </p:val>
                                        </p:tav>
                                        <p:tav tm="100000">
                                          <p:val>
                                            <p:strVal val="#ppt_x"/>
                                          </p:val>
                                        </p:tav>
                                      </p:tavLst>
                                    </p:anim>
                                    <p:anim calcmode="lin" valueType="num">
                                      <p:cBhvr>
                                        <p:cTn id="68" dur="1000" fill="hold"/>
                                        <p:tgtEl>
                                          <p:spTgt spid="2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20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1000"/>
                                        <p:tgtEl>
                                          <p:spTgt spid="25"/>
                                        </p:tgtEl>
                                      </p:cBhvr>
                                    </p:animEffect>
                                    <p:anim calcmode="lin" valueType="num">
                                      <p:cBhvr>
                                        <p:cTn id="72" dur="1000" fill="hold"/>
                                        <p:tgtEl>
                                          <p:spTgt spid="25"/>
                                        </p:tgtEl>
                                        <p:attrNameLst>
                                          <p:attrName>ppt_x</p:attrName>
                                        </p:attrNameLst>
                                      </p:cBhvr>
                                      <p:tavLst>
                                        <p:tav tm="0">
                                          <p:val>
                                            <p:strVal val="#ppt_x"/>
                                          </p:val>
                                        </p:tav>
                                        <p:tav tm="100000">
                                          <p:val>
                                            <p:strVal val="#ppt_x"/>
                                          </p:val>
                                        </p:tav>
                                      </p:tavLst>
                                    </p:anim>
                                    <p:anim calcmode="lin" valueType="num">
                                      <p:cBhvr>
                                        <p:cTn id="73" dur="1000" fill="hold"/>
                                        <p:tgtEl>
                                          <p:spTgt spid="2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20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1000"/>
                                        <p:tgtEl>
                                          <p:spTgt spid="24"/>
                                        </p:tgtEl>
                                      </p:cBhvr>
                                    </p:animEffect>
                                    <p:anim calcmode="lin" valueType="num">
                                      <p:cBhvr>
                                        <p:cTn id="77" dur="1000" fill="hold"/>
                                        <p:tgtEl>
                                          <p:spTgt spid="24"/>
                                        </p:tgtEl>
                                        <p:attrNameLst>
                                          <p:attrName>ppt_x</p:attrName>
                                        </p:attrNameLst>
                                      </p:cBhvr>
                                      <p:tavLst>
                                        <p:tav tm="0">
                                          <p:val>
                                            <p:strVal val="#ppt_x"/>
                                          </p:val>
                                        </p:tav>
                                        <p:tav tm="100000">
                                          <p:val>
                                            <p:strVal val="#ppt_x"/>
                                          </p:val>
                                        </p:tav>
                                      </p:tavLst>
                                    </p:anim>
                                    <p:anim calcmode="lin" valueType="num">
                                      <p:cBhvr>
                                        <p:cTn id="78" dur="1000" fill="hold"/>
                                        <p:tgtEl>
                                          <p:spTgt spid="24"/>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200"/>
                                  </p:stCondLst>
                                  <p:childTnLst>
                                    <p:set>
                                      <p:cBhvr>
                                        <p:cTn id="80" dur="1" fill="hold">
                                          <p:stCondLst>
                                            <p:cond delay="0"/>
                                          </p:stCondLst>
                                        </p:cTn>
                                        <p:tgtEl>
                                          <p:spTgt spid="23"/>
                                        </p:tgtEl>
                                        <p:attrNameLst>
                                          <p:attrName>style.visibility</p:attrName>
                                        </p:attrNameLst>
                                      </p:cBhvr>
                                      <p:to>
                                        <p:strVal val="visible"/>
                                      </p:to>
                                    </p:set>
                                    <p:animEffect transition="in" filter="fade">
                                      <p:cBhvr>
                                        <p:cTn id="81" dur="1000"/>
                                        <p:tgtEl>
                                          <p:spTgt spid="23"/>
                                        </p:tgtEl>
                                      </p:cBhvr>
                                    </p:animEffect>
                                    <p:anim calcmode="lin" valueType="num">
                                      <p:cBhvr>
                                        <p:cTn id="82" dur="1000" fill="hold"/>
                                        <p:tgtEl>
                                          <p:spTgt spid="23"/>
                                        </p:tgtEl>
                                        <p:attrNameLst>
                                          <p:attrName>ppt_x</p:attrName>
                                        </p:attrNameLst>
                                      </p:cBhvr>
                                      <p:tavLst>
                                        <p:tav tm="0">
                                          <p:val>
                                            <p:strVal val="#ppt_x"/>
                                          </p:val>
                                        </p:tav>
                                        <p:tav tm="100000">
                                          <p:val>
                                            <p:strVal val="#ppt_x"/>
                                          </p:val>
                                        </p:tav>
                                      </p:tavLst>
                                    </p:anim>
                                    <p:anim calcmode="lin" valueType="num">
                                      <p:cBhvr>
                                        <p:cTn id="83" dur="1000" fill="hold"/>
                                        <p:tgtEl>
                                          <p:spTgt spid="23"/>
                                        </p:tgtEl>
                                        <p:attrNameLst>
                                          <p:attrName>ppt_y</p:attrName>
                                        </p:attrNameLst>
                                      </p:cBhvr>
                                      <p:tavLst>
                                        <p:tav tm="0">
                                          <p:val>
                                            <p:strVal val="#ppt_y+.1"/>
                                          </p:val>
                                        </p:tav>
                                        <p:tav tm="100000">
                                          <p:val>
                                            <p:strVal val="#ppt_y"/>
                                          </p:val>
                                        </p:tav>
                                      </p:tavLst>
                                    </p:anim>
                                  </p:childTnLst>
                                </p:cTn>
                              </p:par>
                            </p:childTnLst>
                          </p:cTn>
                        </p:par>
                        <p:par>
                          <p:cTn id="84" fill="hold">
                            <p:stCondLst>
                              <p:cond delay="6450"/>
                            </p:stCondLst>
                            <p:childTnLst>
                              <p:par>
                                <p:cTn id="85" presetID="42" presetClass="entr" presetSubtype="0" fill="hold"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fade">
                                      <p:cBhvr>
                                        <p:cTn id="87" dur="1000"/>
                                        <p:tgtEl>
                                          <p:spTgt spid="38"/>
                                        </p:tgtEl>
                                      </p:cBhvr>
                                    </p:animEffect>
                                    <p:anim calcmode="lin" valueType="num">
                                      <p:cBhvr>
                                        <p:cTn id="88" dur="1000" fill="hold"/>
                                        <p:tgtEl>
                                          <p:spTgt spid="38"/>
                                        </p:tgtEl>
                                        <p:attrNameLst>
                                          <p:attrName>ppt_x</p:attrName>
                                        </p:attrNameLst>
                                      </p:cBhvr>
                                      <p:tavLst>
                                        <p:tav tm="0">
                                          <p:val>
                                            <p:strVal val="#ppt_x"/>
                                          </p:val>
                                        </p:tav>
                                        <p:tav tm="100000">
                                          <p:val>
                                            <p:strVal val="#ppt_x"/>
                                          </p:val>
                                        </p:tav>
                                      </p:tavLst>
                                    </p:anim>
                                    <p:anim calcmode="lin" valueType="num">
                                      <p:cBhvr>
                                        <p:cTn id="89" dur="1000" fill="hold"/>
                                        <p:tgtEl>
                                          <p:spTgt spid="38"/>
                                        </p:tgtEl>
                                        <p:attrNameLst>
                                          <p:attrName>ppt_y</p:attrName>
                                        </p:attrNameLst>
                                      </p:cBhvr>
                                      <p:tavLst>
                                        <p:tav tm="0">
                                          <p:val>
                                            <p:strVal val="#ppt_y+.1"/>
                                          </p:val>
                                        </p:tav>
                                        <p:tav tm="100000">
                                          <p:val>
                                            <p:strVal val="#ppt_y"/>
                                          </p:val>
                                        </p:tav>
                                      </p:tavLst>
                                    </p:anim>
                                  </p:childTnLst>
                                </p:cTn>
                              </p:par>
                            </p:childTnLst>
                          </p:cTn>
                        </p:par>
                        <p:par>
                          <p:cTn id="90" fill="hold">
                            <p:stCondLst>
                              <p:cond delay="7450"/>
                            </p:stCondLst>
                            <p:childTnLst>
                              <p:par>
                                <p:cTn id="91" presetID="42" presetClass="entr" presetSubtype="0" fill="hold" nodeType="afterEffect">
                                  <p:stCondLst>
                                    <p:cond delay="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childTnLst>
                          </p:cTn>
                        </p:par>
                        <p:par>
                          <p:cTn id="96" fill="hold">
                            <p:stCondLst>
                              <p:cond delay="8450"/>
                            </p:stCondLst>
                            <p:childTnLst>
                              <p:par>
                                <p:cTn id="97" presetID="42" presetClass="entr" presetSubtype="0" fill="hold"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1000"/>
                                        <p:tgtEl>
                                          <p:spTgt spid="27"/>
                                        </p:tgtEl>
                                      </p:cBhvr>
                                    </p:animEffect>
                                    <p:anim calcmode="lin" valueType="num">
                                      <p:cBhvr>
                                        <p:cTn id="100" dur="1000" fill="hold"/>
                                        <p:tgtEl>
                                          <p:spTgt spid="27"/>
                                        </p:tgtEl>
                                        <p:attrNameLst>
                                          <p:attrName>ppt_x</p:attrName>
                                        </p:attrNameLst>
                                      </p:cBhvr>
                                      <p:tavLst>
                                        <p:tav tm="0">
                                          <p:val>
                                            <p:strVal val="#ppt_x"/>
                                          </p:val>
                                        </p:tav>
                                        <p:tav tm="100000">
                                          <p:val>
                                            <p:strVal val="#ppt_x"/>
                                          </p:val>
                                        </p:tav>
                                      </p:tavLst>
                                    </p:anim>
                                    <p:anim calcmode="lin" valueType="num">
                                      <p:cBhvr>
                                        <p:cTn id="101" dur="1000" fill="hold"/>
                                        <p:tgtEl>
                                          <p:spTgt spid="27"/>
                                        </p:tgtEl>
                                        <p:attrNameLst>
                                          <p:attrName>ppt_y</p:attrName>
                                        </p:attrNameLst>
                                      </p:cBhvr>
                                      <p:tavLst>
                                        <p:tav tm="0">
                                          <p:val>
                                            <p:strVal val="#ppt_y+.1"/>
                                          </p:val>
                                        </p:tav>
                                        <p:tav tm="100000">
                                          <p:val>
                                            <p:strVal val="#ppt_y"/>
                                          </p:val>
                                        </p:tav>
                                      </p:tavLst>
                                    </p:anim>
                                  </p:childTnLst>
                                </p:cTn>
                              </p:par>
                            </p:childTnLst>
                          </p:cTn>
                        </p:par>
                        <p:par>
                          <p:cTn id="102" fill="hold">
                            <p:stCondLst>
                              <p:cond delay="9450"/>
                            </p:stCondLst>
                            <p:childTnLst>
                              <p:par>
                                <p:cTn id="103" presetID="42" presetClass="entr" presetSubtype="0" fill="hold" nodeType="after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1000"/>
                                        <p:tgtEl>
                                          <p:spTgt spid="44"/>
                                        </p:tgtEl>
                                      </p:cBhvr>
                                    </p:animEffect>
                                    <p:anim calcmode="lin" valueType="num">
                                      <p:cBhvr>
                                        <p:cTn id="106" dur="1000" fill="hold"/>
                                        <p:tgtEl>
                                          <p:spTgt spid="44"/>
                                        </p:tgtEl>
                                        <p:attrNameLst>
                                          <p:attrName>ppt_x</p:attrName>
                                        </p:attrNameLst>
                                      </p:cBhvr>
                                      <p:tavLst>
                                        <p:tav tm="0">
                                          <p:val>
                                            <p:strVal val="#ppt_x"/>
                                          </p:val>
                                        </p:tav>
                                        <p:tav tm="100000">
                                          <p:val>
                                            <p:strVal val="#ppt_x"/>
                                          </p:val>
                                        </p:tav>
                                      </p:tavLst>
                                    </p:anim>
                                    <p:anim calcmode="lin" valueType="num">
                                      <p:cBhvr>
                                        <p:cTn id="107" dur="1000" fill="hold"/>
                                        <p:tgtEl>
                                          <p:spTgt spid="44"/>
                                        </p:tgtEl>
                                        <p:attrNameLst>
                                          <p:attrName>ppt_y</p:attrName>
                                        </p:attrNameLst>
                                      </p:cBhvr>
                                      <p:tavLst>
                                        <p:tav tm="0">
                                          <p:val>
                                            <p:strVal val="#ppt_y+.1"/>
                                          </p:val>
                                        </p:tav>
                                        <p:tav tm="100000">
                                          <p:val>
                                            <p:strVal val="#ppt_y"/>
                                          </p:val>
                                        </p:tav>
                                      </p:tavLst>
                                    </p:anim>
                                  </p:childTnLst>
                                </p:cTn>
                              </p:par>
                              <p:par>
                                <p:cTn id="108" presetID="53" presetClass="entr" presetSubtype="16" fill="hold" grpId="0" nodeType="withEffect">
                                  <p:stCondLst>
                                    <p:cond delay="500"/>
                                  </p:stCondLst>
                                  <p:childTnLst>
                                    <p:set>
                                      <p:cBhvr>
                                        <p:cTn id="109" dur="1" fill="hold">
                                          <p:stCondLst>
                                            <p:cond delay="0"/>
                                          </p:stCondLst>
                                        </p:cTn>
                                        <p:tgtEl>
                                          <p:spTgt spid="47"/>
                                        </p:tgtEl>
                                        <p:attrNameLst>
                                          <p:attrName>style.visibility</p:attrName>
                                        </p:attrNameLst>
                                      </p:cBhvr>
                                      <p:to>
                                        <p:strVal val="visible"/>
                                      </p:to>
                                    </p:set>
                                    <p:anim calcmode="lin" valueType="num">
                                      <p:cBhvr>
                                        <p:cTn id="110" dur="500" fill="hold"/>
                                        <p:tgtEl>
                                          <p:spTgt spid="47"/>
                                        </p:tgtEl>
                                        <p:attrNameLst>
                                          <p:attrName>ppt_w</p:attrName>
                                        </p:attrNameLst>
                                      </p:cBhvr>
                                      <p:tavLst>
                                        <p:tav tm="0">
                                          <p:val>
                                            <p:fltVal val="0"/>
                                          </p:val>
                                        </p:tav>
                                        <p:tav tm="100000">
                                          <p:val>
                                            <p:strVal val="#ppt_w"/>
                                          </p:val>
                                        </p:tav>
                                      </p:tavLst>
                                    </p:anim>
                                    <p:anim calcmode="lin" valueType="num">
                                      <p:cBhvr>
                                        <p:cTn id="111" dur="500" fill="hold"/>
                                        <p:tgtEl>
                                          <p:spTgt spid="47"/>
                                        </p:tgtEl>
                                        <p:attrNameLst>
                                          <p:attrName>ppt_h</p:attrName>
                                        </p:attrNameLst>
                                      </p:cBhvr>
                                      <p:tavLst>
                                        <p:tav tm="0">
                                          <p:val>
                                            <p:fltVal val="0"/>
                                          </p:val>
                                        </p:tav>
                                        <p:tav tm="100000">
                                          <p:val>
                                            <p:strVal val="#ppt_h"/>
                                          </p:val>
                                        </p:tav>
                                      </p:tavLst>
                                    </p:anim>
                                    <p:animEffect transition="in" filter="fade">
                                      <p:cBhvr>
                                        <p:cTn id="112" dur="500"/>
                                        <p:tgtEl>
                                          <p:spTgt spid="47"/>
                                        </p:tgtEl>
                                      </p:cBhvr>
                                    </p:animEffect>
                                  </p:childTnLst>
                                </p:cTn>
                              </p:par>
                              <p:par>
                                <p:cTn id="113" presetID="53" presetClass="entr" presetSubtype="16" fill="hold" grpId="0" nodeType="withEffect">
                                  <p:stCondLst>
                                    <p:cond delay="500"/>
                                  </p:stCondLst>
                                  <p:childTnLst>
                                    <p:set>
                                      <p:cBhvr>
                                        <p:cTn id="114" dur="1" fill="hold">
                                          <p:stCondLst>
                                            <p:cond delay="0"/>
                                          </p:stCondLst>
                                        </p:cTn>
                                        <p:tgtEl>
                                          <p:spTgt spid="48"/>
                                        </p:tgtEl>
                                        <p:attrNameLst>
                                          <p:attrName>style.visibility</p:attrName>
                                        </p:attrNameLst>
                                      </p:cBhvr>
                                      <p:to>
                                        <p:strVal val="visible"/>
                                      </p:to>
                                    </p:set>
                                    <p:anim calcmode="lin" valueType="num">
                                      <p:cBhvr>
                                        <p:cTn id="115" dur="500" fill="hold"/>
                                        <p:tgtEl>
                                          <p:spTgt spid="48"/>
                                        </p:tgtEl>
                                        <p:attrNameLst>
                                          <p:attrName>ppt_w</p:attrName>
                                        </p:attrNameLst>
                                      </p:cBhvr>
                                      <p:tavLst>
                                        <p:tav tm="0">
                                          <p:val>
                                            <p:fltVal val="0"/>
                                          </p:val>
                                        </p:tav>
                                        <p:tav tm="100000">
                                          <p:val>
                                            <p:strVal val="#ppt_w"/>
                                          </p:val>
                                        </p:tav>
                                      </p:tavLst>
                                    </p:anim>
                                    <p:anim calcmode="lin" valueType="num">
                                      <p:cBhvr>
                                        <p:cTn id="116" dur="500" fill="hold"/>
                                        <p:tgtEl>
                                          <p:spTgt spid="48"/>
                                        </p:tgtEl>
                                        <p:attrNameLst>
                                          <p:attrName>ppt_h</p:attrName>
                                        </p:attrNameLst>
                                      </p:cBhvr>
                                      <p:tavLst>
                                        <p:tav tm="0">
                                          <p:val>
                                            <p:fltVal val="0"/>
                                          </p:val>
                                        </p:tav>
                                        <p:tav tm="100000">
                                          <p:val>
                                            <p:strVal val="#ppt_h"/>
                                          </p:val>
                                        </p:tav>
                                      </p:tavLst>
                                    </p:anim>
                                    <p:animEffect transition="in" filter="fade">
                                      <p:cBhvr>
                                        <p:cTn id="117" dur="500"/>
                                        <p:tgtEl>
                                          <p:spTgt spid="48"/>
                                        </p:tgtEl>
                                      </p:cBhvr>
                                    </p:animEffect>
                                  </p:childTnLst>
                                </p:cTn>
                              </p:par>
                              <p:par>
                                <p:cTn id="118" presetID="53" presetClass="entr" presetSubtype="16" fill="hold" grpId="0" nodeType="withEffect">
                                  <p:stCondLst>
                                    <p:cond delay="500"/>
                                  </p:stCondLst>
                                  <p:childTnLst>
                                    <p:set>
                                      <p:cBhvr>
                                        <p:cTn id="119" dur="1" fill="hold">
                                          <p:stCondLst>
                                            <p:cond delay="0"/>
                                          </p:stCondLst>
                                        </p:cTn>
                                        <p:tgtEl>
                                          <p:spTgt spid="49"/>
                                        </p:tgtEl>
                                        <p:attrNameLst>
                                          <p:attrName>style.visibility</p:attrName>
                                        </p:attrNameLst>
                                      </p:cBhvr>
                                      <p:to>
                                        <p:strVal val="visible"/>
                                      </p:to>
                                    </p:set>
                                    <p:anim calcmode="lin" valueType="num">
                                      <p:cBhvr>
                                        <p:cTn id="120" dur="500" fill="hold"/>
                                        <p:tgtEl>
                                          <p:spTgt spid="49"/>
                                        </p:tgtEl>
                                        <p:attrNameLst>
                                          <p:attrName>ppt_w</p:attrName>
                                        </p:attrNameLst>
                                      </p:cBhvr>
                                      <p:tavLst>
                                        <p:tav tm="0">
                                          <p:val>
                                            <p:fltVal val="0"/>
                                          </p:val>
                                        </p:tav>
                                        <p:tav tm="100000">
                                          <p:val>
                                            <p:strVal val="#ppt_w"/>
                                          </p:val>
                                        </p:tav>
                                      </p:tavLst>
                                    </p:anim>
                                    <p:anim calcmode="lin" valueType="num">
                                      <p:cBhvr>
                                        <p:cTn id="121" dur="500" fill="hold"/>
                                        <p:tgtEl>
                                          <p:spTgt spid="49"/>
                                        </p:tgtEl>
                                        <p:attrNameLst>
                                          <p:attrName>ppt_h</p:attrName>
                                        </p:attrNameLst>
                                      </p:cBhvr>
                                      <p:tavLst>
                                        <p:tav tm="0">
                                          <p:val>
                                            <p:fltVal val="0"/>
                                          </p:val>
                                        </p:tav>
                                        <p:tav tm="100000">
                                          <p:val>
                                            <p:strVal val="#ppt_h"/>
                                          </p:val>
                                        </p:tav>
                                      </p:tavLst>
                                    </p:anim>
                                    <p:animEffect transition="in" filter="fade">
                                      <p:cBhvr>
                                        <p:cTn id="122" dur="500"/>
                                        <p:tgtEl>
                                          <p:spTgt spid="49"/>
                                        </p:tgtEl>
                                      </p:cBhvr>
                                    </p:animEffect>
                                  </p:childTnLst>
                                </p:cTn>
                              </p:par>
                              <p:par>
                                <p:cTn id="123" presetID="53" presetClass="entr" presetSubtype="16" fill="hold" grpId="0" nodeType="withEffect">
                                  <p:stCondLst>
                                    <p:cond delay="500"/>
                                  </p:stCondLst>
                                  <p:childTnLst>
                                    <p:set>
                                      <p:cBhvr>
                                        <p:cTn id="124" dur="1" fill="hold">
                                          <p:stCondLst>
                                            <p:cond delay="0"/>
                                          </p:stCondLst>
                                        </p:cTn>
                                        <p:tgtEl>
                                          <p:spTgt spid="50"/>
                                        </p:tgtEl>
                                        <p:attrNameLst>
                                          <p:attrName>style.visibility</p:attrName>
                                        </p:attrNameLst>
                                      </p:cBhvr>
                                      <p:to>
                                        <p:strVal val="visible"/>
                                      </p:to>
                                    </p:set>
                                    <p:anim calcmode="lin" valueType="num">
                                      <p:cBhvr>
                                        <p:cTn id="125" dur="500" fill="hold"/>
                                        <p:tgtEl>
                                          <p:spTgt spid="50"/>
                                        </p:tgtEl>
                                        <p:attrNameLst>
                                          <p:attrName>ppt_w</p:attrName>
                                        </p:attrNameLst>
                                      </p:cBhvr>
                                      <p:tavLst>
                                        <p:tav tm="0">
                                          <p:val>
                                            <p:fltVal val="0"/>
                                          </p:val>
                                        </p:tav>
                                        <p:tav tm="100000">
                                          <p:val>
                                            <p:strVal val="#ppt_w"/>
                                          </p:val>
                                        </p:tav>
                                      </p:tavLst>
                                    </p:anim>
                                    <p:anim calcmode="lin" valueType="num">
                                      <p:cBhvr>
                                        <p:cTn id="126" dur="500" fill="hold"/>
                                        <p:tgtEl>
                                          <p:spTgt spid="50"/>
                                        </p:tgtEl>
                                        <p:attrNameLst>
                                          <p:attrName>ppt_h</p:attrName>
                                        </p:attrNameLst>
                                      </p:cBhvr>
                                      <p:tavLst>
                                        <p:tav tm="0">
                                          <p:val>
                                            <p:fltVal val="0"/>
                                          </p:val>
                                        </p:tav>
                                        <p:tav tm="100000">
                                          <p:val>
                                            <p:strVal val="#ppt_h"/>
                                          </p:val>
                                        </p:tav>
                                      </p:tavLst>
                                    </p:anim>
                                    <p:animEffect transition="in" filter="fade">
                                      <p:cBhvr>
                                        <p:cTn id="12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1" grpId="0" animBg="1"/>
      <p:bldP spid="32" grpId="0" animBg="1"/>
      <p:bldP spid="34" grpId="0" animBg="1"/>
      <p:bldP spid="35" grpId="0" animBg="1"/>
      <p:bldP spid="36" grpId="0" animBg="1"/>
      <p:bldP spid="37" grpId="0" animBg="1"/>
      <p:bldP spid="47" grpId="0"/>
      <p:bldP spid="48" grpId="0"/>
      <p:bldP spid="49" grpId="0"/>
      <p:bldP spid="5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5"/>
          <p:cNvSpPr/>
          <p:nvPr/>
        </p:nvSpPr>
        <p:spPr>
          <a:xfrm rot="21192135" flipV="1">
            <a:off x="6808949" y="26687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5"/>
          <p:cNvSpPr/>
          <p:nvPr/>
        </p:nvSpPr>
        <p:spPr>
          <a:xfrm rot="523637" flipV="1">
            <a:off x="7155990" y="5527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5"/>
          <p:cNvSpPr/>
          <p:nvPr/>
        </p:nvSpPr>
        <p:spPr>
          <a:xfrm rot="583429" flipV="1">
            <a:off x="6826467" y="-6810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5"/>
          <p:cNvSpPr/>
          <p:nvPr/>
        </p:nvSpPr>
        <p:spPr>
          <a:xfrm rot="21306779" flipV="1">
            <a:off x="7001311" y="13747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21192135" flipV="1">
            <a:off x="8504399" y="242518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5"/>
          <p:cNvSpPr/>
          <p:nvPr/>
        </p:nvSpPr>
        <p:spPr>
          <a:xfrm rot="523637" flipV="1">
            <a:off x="8851440" y="30917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5"/>
          <p:cNvSpPr/>
          <p:nvPr/>
        </p:nvSpPr>
        <p:spPr>
          <a:xfrm rot="583429" flipV="1">
            <a:off x="8521917" y="-92460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5"/>
          <p:cNvSpPr/>
          <p:nvPr/>
        </p:nvSpPr>
        <p:spPr>
          <a:xfrm rot="21306779" flipV="1">
            <a:off x="8696761" y="113122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20922" y="1781474"/>
            <a:ext cx="1562396" cy="1562396"/>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bg1"/>
                </a:solidFill>
              </a:rPr>
              <a:t>03</a:t>
            </a:r>
            <a:endParaRPr lang="zh-CN" altLang="en-US" sz="8800" dirty="0">
              <a:solidFill>
                <a:schemeClr val="bg1"/>
              </a:solidFill>
            </a:endParaRPr>
          </a:p>
        </p:txBody>
      </p:sp>
      <p:grpSp>
        <p:nvGrpSpPr>
          <p:cNvPr id="12" name="组合 11"/>
          <p:cNvGrpSpPr/>
          <p:nvPr/>
        </p:nvGrpSpPr>
        <p:grpSpPr>
          <a:xfrm>
            <a:off x="498349" y="3711205"/>
            <a:ext cx="6207543" cy="1659377"/>
            <a:chOff x="5158307" y="2486324"/>
            <a:chExt cx="6207543" cy="1659377"/>
          </a:xfrm>
        </p:grpSpPr>
        <p:sp>
          <p:nvSpPr>
            <p:cNvPr id="13" name="矩形 12"/>
            <p:cNvSpPr/>
            <p:nvPr/>
          </p:nvSpPr>
          <p:spPr>
            <a:xfrm>
              <a:off x="6630862" y="2486324"/>
              <a:ext cx="3262432" cy="1015663"/>
            </a:xfrm>
            <a:prstGeom prst="rect">
              <a:avLst/>
            </a:prstGeom>
          </p:spPr>
          <p:txBody>
            <a:bodyPr wrap="none">
              <a:spAutoFit/>
            </a:bodyPr>
            <a:lstStyle/>
            <a:p>
              <a:pPr algn="ctr"/>
              <a:r>
                <a:rPr kumimoji="1" lang="zh-CN" altLang="en-US" sz="6000" b="1" dirty="0" smtClean="0">
                  <a:solidFill>
                    <a:srgbClr val="00B0F0"/>
                  </a:solidFill>
                  <a:latin typeface="微软雅黑" pitchFamily="34" charset="-122"/>
                  <a:ea typeface="微软雅黑" pitchFamily="34" charset="-122"/>
                </a:rPr>
                <a:t>加入标题</a:t>
              </a:r>
              <a:endParaRPr kumimoji="1" lang="zh-CN" altLang="en-US" sz="6000" b="1" dirty="0">
                <a:solidFill>
                  <a:srgbClr val="00B0F0"/>
                </a:solidFill>
                <a:latin typeface="微软雅黑" pitchFamily="34" charset="-122"/>
                <a:ea typeface="微软雅黑" pitchFamily="34" charset="-122"/>
              </a:endParaRPr>
            </a:p>
          </p:txBody>
        </p:sp>
        <p:sp>
          <p:nvSpPr>
            <p:cNvPr id="14" name="矩形 13"/>
            <p:cNvSpPr/>
            <p:nvPr/>
          </p:nvSpPr>
          <p:spPr>
            <a:xfrm>
              <a:off x="5158307" y="3545921"/>
              <a:ext cx="6207543" cy="599780"/>
            </a:xfrm>
            <a:prstGeom prst="rect">
              <a:avLst/>
            </a:prstGeom>
          </p:spPr>
          <p:txBody>
            <a:bodyPr wrap="square">
              <a:spAutoFit/>
            </a:bodyPr>
            <a:lstStyle/>
            <a:p>
              <a:pPr algn="ctr">
                <a:lnSpc>
                  <a:spcPct val="130000"/>
                </a:lnSpc>
              </a:pPr>
              <a:r>
                <a:rPr lang="zh-CN" altLang="en-US" sz="1333" dirty="0" smtClean="0">
                  <a:solidFill>
                    <a:schemeClr val="bg1">
                      <a:lumMod val="50000"/>
                    </a:schemeClr>
                  </a:solidFill>
                  <a:latin typeface="微软雅黑" pitchFamily="34" charset="-122"/>
                  <a:ea typeface="微软雅黑" pitchFamily="34" charset="-122"/>
                </a:rPr>
                <a:t>点击此处添加</a:t>
              </a:r>
              <a:r>
                <a:rPr lang="zh-CN" altLang="en-US" sz="1333" dirty="0">
                  <a:solidFill>
                    <a:schemeClr val="bg1">
                      <a:lumMod val="50000"/>
                    </a:schemeClr>
                  </a:solidFill>
                  <a:latin typeface="微软雅黑" pitchFamily="34" charset="-122"/>
                  <a:ea typeface="微软雅黑" pitchFamily="34" charset="-122"/>
                </a:rPr>
                <a:t>文本内容，如关键词、部分简单介绍等</a:t>
              </a:r>
              <a:r>
                <a:rPr lang="zh-CN" altLang="en-US" sz="1333" dirty="0" smtClean="0">
                  <a:solidFill>
                    <a:schemeClr val="bg1">
                      <a:lumMod val="50000"/>
                    </a:schemeClr>
                  </a:solidFill>
                  <a:latin typeface="微软雅黑" pitchFamily="34" charset="-122"/>
                  <a:ea typeface="微软雅黑" pitchFamily="34" charset="-122"/>
                </a:rPr>
                <a:t>。点击此处添加文本内容，部分</a:t>
              </a:r>
              <a:r>
                <a:rPr lang="zh-CN" altLang="en-US" sz="1333" dirty="0">
                  <a:solidFill>
                    <a:schemeClr val="bg1">
                      <a:lumMod val="50000"/>
                    </a:schemeClr>
                  </a:solidFill>
                  <a:latin typeface="微软雅黑" pitchFamily="34" charset="-122"/>
                  <a:ea typeface="微软雅黑" pitchFamily="34" charset="-122"/>
                </a:rPr>
                <a:t>简单介绍等。点击此处添加文本内容，如关键词、部分简单</a:t>
              </a:r>
              <a:r>
                <a:rPr lang="zh-CN" altLang="en-US" sz="1333" dirty="0" smtClean="0">
                  <a:solidFill>
                    <a:schemeClr val="bg1">
                      <a:lumMod val="50000"/>
                    </a:schemeClr>
                  </a:solidFill>
                  <a:latin typeface="微软雅黑" pitchFamily="34" charset="-122"/>
                  <a:ea typeface="微软雅黑" pitchFamily="34" charset="-122"/>
                </a:rPr>
                <a:t>介。</a:t>
              </a:r>
              <a:endParaRPr lang="en-US" altLang="zh-CN" sz="1333"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3982352"/>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500" fill="hold"/>
                                        <p:tgtEl>
                                          <p:spTgt spid="4"/>
                                        </p:tgtEl>
                                        <p:attrNameLst>
                                          <p:attrName>ppt_w</p:attrName>
                                        </p:attrNameLst>
                                      </p:cBhvr>
                                      <p:tavLst>
                                        <p:tav tm="0">
                                          <p:val>
                                            <p:fltVal val="0"/>
                                          </p:val>
                                        </p:tav>
                                        <p:tav tm="100000">
                                          <p:val>
                                            <p:strVal val="#ppt_w"/>
                                          </p:val>
                                        </p:tav>
                                      </p:tavLst>
                                    </p:anim>
                                    <p:anim calcmode="lin" valueType="num">
                                      <p:cBhvr>
                                        <p:cTn id="8" dur="3500" fill="hold"/>
                                        <p:tgtEl>
                                          <p:spTgt spid="4"/>
                                        </p:tgtEl>
                                        <p:attrNameLst>
                                          <p:attrName>ppt_h</p:attrName>
                                        </p:attrNameLst>
                                      </p:cBhvr>
                                      <p:tavLst>
                                        <p:tav tm="0">
                                          <p:val>
                                            <p:fltVal val="0"/>
                                          </p:val>
                                        </p:tav>
                                        <p:tav tm="100000">
                                          <p:val>
                                            <p:strVal val="#ppt_h"/>
                                          </p:val>
                                        </p:tav>
                                      </p:tavLst>
                                    </p:anim>
                                    <p:anim calcmode="lin" valueType="num">
                                      <p:cBhvr>
                                        <p:cTn id="9" dur="3500" fill="hold"/>
                                        <p:tgtEl>
                                          <p:spTgt spid="4"/>
                                        </p:tgtEl>
                                        <p:attrNameLst>
                                          <p:attrName>style.rotation</p:attrName>
                                        </p:attrNameLst>
                                      </p:cBhvr>
                                      <p:tavLst>
                                        <p:tav tm="0">
                                          <p:val>
                                            <p:fltVal val="90"/>
                                          </p:val>
                                        </p:tav>
                                        <p:tav tm="100000">
                                          <p:val>
                                            <p:fltVal val="0"/>
                                          </p:val>
                                        </p:tav>
                                      </p:tavLst>
                                    </p:anim>
                                    <p:animEffect transition="in" filter="fade">
                                      <p:cBhvr>
                                        <p:cTn id="10" dur="35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3"/>
                                        </p:tgtEl>
                                        <p:attrNameLst>
                                          <p:attrName>style.visibility</p:attrName>
                                        </p:attrNameLst>
                                      </p:cBhvr>
                                      <p:to>
                                        <p:strVal val="visible"/>
                                      </p:to>
                                    </p:set>
                                    <p:anim calcmode="lin" valueType="num">
                                      <p:cBhvr>
                                        <p:cTn id="13" dur="3500" fill="hold"/>
                                        <p:tgtEl>
                                          <p:spTgt spid="3"/>
                                        </p:tgtEl>
                                        <p:attrNameLst>
                                          <p:attrName>ppt_w</p:attrName>
                                        </p:attrNameLst>
                                      </p:cBhvr>
                                      <p:tavLst>
                                        <p:tav tm="0">
                                          <p:val>
                                            <p:fltVal val="0"/>
                                          </p:val>
                                        </p:tav>
                                        <p:tav tm="100000">
                                          <p:val>
                                            <p:strVal val="#ppt_w"/>
                                          </p:val>
                                        </p:tav>
                                      </p:tavLst>
                                    </p:anim>
                                    <p:anim calcmode="lin" valueType="num">
                                      <p:cBhvr>
                                        <p:cTn id="14" dur="3500" fill="hold"/>
                                        <p:tgtEl>
                                          <p:spTgt spid="3"/>
                                        </p:tgtEl>
                                        <p:attrNameLst>
                                          <p:attrName>ppt_h</p:attrName>
                                        </p:attrNameLst>
                                      </p:cBhvr>
                                      <p:tavLst>
                                        <p:tav tm="0">
                                          <p:val>
                                            <p:fltVal val="0"/>
                                          </p:val>
                                        </p:tav>
                                        <p:tav tm="100000">
                                          <p:val>
                                            <p:strVal val="#ppt_h"/>
                                          </p:val>
                                        </p:tav>
                                      </p:tavLst>
                                    </p:anim>
                                    <p:anim calcmode="lin" valueType="num">
                                      <p:cBhvr>
                                        <p:cTn id="15" dur="3500" fill="hold"/>
                                        <p:tgtEl>
                                          <p:spTgt spid="3"/>
                                        </p:tgtEl>
                                        <p:attrNameLst>
                                          <p:attrName>style.rotation</p:attrName>
                                        </p:attrNameLst>
                                      </p:cBhvr>
                                      <p:tavLst>
                                        <p:tav tm="0">
                                          <p:val>
                                            <p:fltVal val="90"/>
                                          </p:val>
                                        </p:tav>
                                        <p:tav tm="100000">
                                          <p:val>
                                            <p:fltVal val="0"/>
                                          </p:val>
                                        </p:tav>
                                      </p:tavLst>
                                    </p:anim>
                                    <p:animEffect transition="in" filter="fade">
                                      <p:cBhvr>
                                        <p:cTn id="16" dur="3500"/>
                                        <p:tgtEl>
                                          <p:spTgt spid="3"/>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3500" fill="hold"/>
                                        <p:tgtEl>
                                          <p:spTgt spid="5"/>
                                        </p:tgtEl>
                                        <p:attrNameLst>
                                          <p:attrName>ppt_w</p:attrName>
                                        </p:attrNameLst>
                                      </p:cBhvr>
                                      <p:tavLst>
                                        <p:tav tm="0">
                                          <p:val>
                                            <p:fltVal val="0"/>
                                          </p:val>
                                        </p:tav>
                                        <p:tav tm="100000">
                                          <p:val>
                                            <p:strVal val="#ppt_w"/>
                                          </p:val>
                                        </p:tav>
                                      </p:tavLst>
                                    </p:anim>
                                    <p:anim calcmode="lin" valueType="num">
                                      <p:cBhvr>
                                        <p:cTn id="20" dur="3500" fill="hold"/>
                                        <p:tgtEl>
                                          <p:spTgt spid="5"/>
                                        </p:tgtEl>
                                        <p:attrNameLst>
                                          <p:attrName>ppt_h</p:attrName>
                                        </p:attrNameLst>
                                      </p:cBhvr>
                                      <p:tavLst>
                                        <p:tav tm="0">
                                          <p:val>
                                            <p:fltVal val="0"/>
                                          </p:val>
                                        </p:tav>
                                        <p:tav tm="100000">
                                          <p:val>
                                            <p:strVal val="#ppt_h"/>
                                          </p:val>
                                        </p:tav>
                                      </p:tavLst>
                                    </p:anim>
                                    <p:anim calcmode="lin" valueType="num">
                                      <p:cBhvr>
                                        <p:cTn id="21" dur="3500" fill="hold"/>
                                        <p:tgtEl>
                                          <p:spTgt spid="5"/>
                                        </p:tgtEl>
                                        <p:attrNameLst>
                                          <p:attrName>style.rotation</p:attrName>
                                        </p:attrNameLst>
                                      </p:cBhvr>
                                      <p:tavLst>
                                        <p:tav tm="0">
                                          <p:val>
                                            <p:fltVal val="90"/>
                                          </p:val>
                                        </p:tav>
                                        <p:tav tm="100000">
                                          <p:val>
                                            <p:fltVal val="0"/>
                                          </p:val>
                                        </p:tav>
                                      </p:tavLst>
                                    </p:anim>
                                    <p:animEffect transition="in" filter="fade">
                                      <p:cBhvr>
                                        <p:cTn id="22" dur="35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3500" fill="hold"/>
                                        <p:tgtEl>
                                          <p:spTgt spid="2"/>
                                        </p:tgtEl>
                                        <p:attrNameLst>
                                          <p:attrName>ppt_w</p:attrName>
                                        </p:attrNameLst>
                                      </p:cBhvr>
                                      <p:tavLst>
                                        <p:tav tm="0">
                                          <p:val>
                                            <p:fltVal val="0"/>
                                          </p:val>
                                        </p:tav>
                                        <p:tav tm="100000">
                                          <p:val>
                                            <p:strVal val="#ppt_w"/>
                                          </p:val>
                                        </p:tav>
                                      </p:tavLst>
                                    </p:anim>
                                    <p:anim calcmode="lin" valueType="num">
                                      <p:cBhvr>
                                        <p:cTn id="26" dur="3500" fill="hold"/>
                                        <p:tgtEl>
                                          <p:spTgt spid="2"/>
                                        </p:tgtEl>
                                        <p:attrNameLst>
                                          <p:attrName>ppt_h</p:attrName>
                                        </p:attrNameLst>
                                      </p:cBhvr>
                                      <p:tavLst>
                                        <p:tav tm="0">
                                          <p:val>
                                            <p:fltVal val="0"/>
                                          </p:val>
                                        </p:tav>
                                        <p:tav tm="100000">
                                          <p:val>
                                            <p:strVal val="#ppt_h"/>
                                          </p:val>
                                        </p:tav>
                                      </p:tavLst>
                                    </p:anim>
                                    <p:anim calcmode="lin" valueType="num">
                                      <p:cBhvr>
                                        <p:cTn id="27" dur="3500" fill="hold"/>
                                        <p:tgtEl>
                                          <p:spTgt spid="2"/>
                                        </p:tgtEl>
                                        <p:attrNameLst>
                                          <p:attrName>style.rotation</p:attrName>
                                        </p:attrNameLst>
                                      </p:cBhvr>
                                      <p:tavLst>
                                        <p:tav tm="0">
                                          <p:val>
                                            <p:fltVal val="90"/>
                                          </p:val>
                                        </p:tav>
                                        <p:tav tm="100000">
                                          <p:val>
                                            <p:fltVal val="0"/>
                                          </p:val>
                                        </p:tav>
                                      </p:tavLst>
                                    </p:anim>
                                    <p:animEffect transition="in" filter="fade">
                                      <p:cBhvr>
                                        <p:cTn id="28" dur="3500"/>
                                        <p:tgtEl>
                                          <p:spTgt spid="2"/>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3500" fill="hold"/>
                                        <p:tgtEl>
                                          <p:spTgt spid="8"/>
                                        </p:tgtEl>
                                        <p:attrNameLst>
                                          <p:attrName>ppt_w</p:attrName>
                                        </p:attrNameLst>
                                      </p:cBhvr>
                                      <p:tavLst>
                                        <p:tav tm="0">
                                          <p:val>
                                            <p:fltVal val="0"/>
                                          </p:val>
                                        </p:tav>
                                        <p:tav tm="100000">
                                          <p:val>
                                            <p:strVal val="#ppt_w"/>
                                          </p:val>
                                        </p:tav>
                                      </p:tavLst>
                                    </p:anim>
                                    <p:anim calcmode="lin" valueType="num">
                                      <p:cBhvr>
                                        <p:cTn id="32" dur="3500" fill="hold"/>
                                        <p:tgtEl>
                                          <p:spTgt spid="8"/>
                                        </p:tgtEl>
                                        <p:attrNameLst>
                                          <p:attrName>ppt_h</p:attrName>
                                        </p:attrNameLst>
                                      </p:cBhvr>
                                      <p:tavLst>
                                        <p:tav tm="0">
                                          <p:val>
                                            <p:fltVal val="0"/>
                                          </p:val>
                                        </p:tav>
                                        <p:tav tm="100000">
                                          <p:val>
                                            <p:strVal val="#ppt_h"/>
                                          </p:val>
                                        </p:tav>
                                      </p:tavLst>
                                    </p:anim>
                                    <p:anim calcmode="lin" valueType="num">
                                      <p:cBhvr>
                                        <p:cTn id="33" dur="3500" fill="hold"/>
                                        <p:tgtEl>
                                          <p:spTgt spid="8"/>
                                        </p:tgtEl>
                                        <p:attrNameLst>
                                          <p:attrName>style.rotation</p:attrName>
                                        </p:attrNameLst>
                                      </p:cBhvr>
                                      <p:tavLst>
                                        <p:tav tm="0">
                                          <p:val>
                                            <p:fltVal val="90"/>
                                          </p:val>
                                        </p:tav>
                                        <p:tav tm="100000">
                                          <p:val>
                                            <p:fltVal val="0"/>
                                          </p:val>
                                        </p:tav>
                                      </p:tavLst>
                                    </p:anim>
                                    <p:animEffect transition="in" filter="fade">
                                      <p:cBhvr>
                                        <p:cTn id="34" dur="3500"/>
                                        <p:tgtEl>
                                          <p:spTgt spid="8"/>
                                        </p:tgtEl>
                                      </p:cBhvr>
                                    </p:animEffect>
                                  </p:childTnLst>
                                </p:cTn>
                              </p:par>
                              <p:par>
                                <p:cTn id="35" presetID="31" presetClass="entr" presetSubtype="0"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p:cTn id="37" dur="3500" fill="hold"/>
                                        <p:tgtEl>
                                          <p:spTgt spid="7"/>
                                        </p:tgtEl>
                                        <p:attrNameLst>
                                          <p:attrName>ppt_w</p:attrName>
                                        </p:attrNameLst>
                                      </p:cBhvr>
                                      <p:tavLst>
                                        <p:tav tm="0">
                                          <p:val>
                                            <p:fltVal val="0"/>
                                          </p:val>
                                        </p:tav>
                                        <p:tav tm="100000">
                                          <p:val>
                                            <p:strVal val="#ppt_w"/>
                                          </p:val>
                                        </p:tav>
                                      </p:tavLst>
                                    </p:anim>
                                    <p:anim calcmode="lin" valueType="num">
                                      <p:cBhvr>
                                        <p:cTn id="38" dur="3500" fill="hold"/>
                                        <p:tgtEl>
                                          <p:spTgt spid="7"/>
                                        </p:tgtEl>
                                        <p:attrNameLst>
                                          <p:attrName>ppt_h</p:attrName>
                                        </p:attrNameLst>
                                      </p:cBhvr>
                                      <p:tavLst>
                                        <p:tav tm="0">
                                          <p:val>
                                            <p:fltVal val="0"/>
                                          </p:val>
                                        </p:tav>
                                        <p:tav tm="100000">
                                          <p:val>
                                            <p:strVal val="#ppt_h"/>
                                          </p:val>
                                        </p:tav>
                                      </p:tavLst>
                                    </p:anim>
                                    <p:anim calcmode="lin" valueType="num">
                                      <p:cBhvr>
                                        <p:cTn id="39" dur="3500" fill="hold"/>
                                        <p:tgtEl>
                                          <p:spTgt spid="7"/>
                                        </p:tgtEl>
                                        <p:attrNameLst>
                                          <p:attrName>style.rotation</p:attrName>
                                        </p:attrNameLst>
                                      </p:cBhvr>
                                      <p:tavLst>
                                        <p:tav tm="0">
                                          <p:val>
                                            <p:fltVal val="90"/>
                                          </p:val>
                                        </p:tav>
                                        <p:tav tm="100000">
                                          <p:val>
                                            <p:fltVal val="0"/>
                                          </p:val>
                                        </p:tav>
                                      </p:tavLst>
                                    </p:anim>
                                    <p:animEffect transition="in" filter="fade">
                                      <p:cBhvr>
                                        <p:cTn id="40" dur="3500"/>
                                        <p:tgtEl>
                                          <p:spTgt spid="7"/>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3500" fill="hold"/>
                                        <p:tgtEl>
                                          <p:spTgt spid="9"/>
                                        </p:tgtEl>
                                        <p:attrNameLst>
                                          <p:attrName>ppt_w</p:attrName>
                                        </p:attrNameLst>
                                      </p:cBhvr>
                                      <p:tavLst>
                                        <p:tav tm="0">
                                          <p:val>
                                            <p:fltVal val="0"/>
                                          </p:val>
                                        </p:tav>
                                        <p:tav tm="100000">
                                          <p:val>
                                            <p:strVal val="#ppt_w"/>
                                          </p:val>
                                        </p:tav>
                                      </p:tavLst>
                                    </p:anim>
                                    <p:anim calcmode="lin" valueType="num">
                                      <p:cBhvr>
                                        <p:cTn id="44" dur="3500" fill="hold"/>
                                        <p:tgtEl>
                                          <p:spTgt spid="9"/>
                                        </p:tgtEl>
                                        <p:attrNameLst>
                                          <p:attrName>ppt_h</p:attrName>
                                        </p:attrNameLst>
                                      </p:cBhvr>
                                      <p:tavLst>
                                        <p:tav tm="0">
                                          <p:val>
                                            <p:fltVal val="0"/>
                                          </p:val>
                                        </p:tav>
                                        <p:tav tm="100000">
                                          <p:val>
                                            <p:strVal val="#ppt_h"/>
                                          </p:val>
                                        </p:tav>
                                      </p:tavLst>
                                    </p:anim>
                                    <p:anim calcmode="lin" valueType="num">
                                      <p:cBhvr>
                                        <p:cTn id="45" dur="3500" fill="hold"/>
                                        <p:tgtEl>
                                          <p:spTgt spid="9"/>
                                        </p:tgtEl>
                                        <p:attrNameLst>
                                          <p:attrName>style.rotation</p:attrName>
                                        </p:attrNameLst>
                                      </p:cBhvr>
                                      <p:tavLst>
                                        <p:tav tm="0">
                                          <p:val>
                                            <p:fltVal val="90"/>
                                          </p:val>
                                        </p:tav>
                                        <p:tav tm="100000">
                                          <p:val>
                                            <p:fltVal val="0"/>
                                          </p:val>
                                        </p:tav>
                                      </p:tavLst>
                                    </p:anim>
                                    <p:animEffect transition="in" filter="fade">
                                      <p:cBhvr>
                                        <p:cTn id="46" dur="3500"/>
                                        <p:tgtEl>
                                          <p:spTgt spid="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3500" fill="hold"/>
                                        <p:tgtEl>
                                          <p:spTgt spid="6"/>
                                        </p:tgtEl>
                                        <p:attrNameLst>
                                          <p:attrName>ppt_w</p:attrName>
                                        </p:attrNameLst>
                                      </p:cBhvr>
                                      <p:tavLst>
                                        <p:tav tm="0">
                                          <p:val>
                                            <p:fltVal val="0"/>
                                          </p:val>
                                        </p:tav>
                                        <p:tav tm="100000">
                                          <p:val>
                                            <p:strVal val="#ppt_w"/>
                                          </p:val>
                                        </p:tav>
                                      </p:tavLst>
                                    </p:anim>
                                    <p:anim calcmode="lin" valueType="num">
                                      <p:cBhvr>
                                        <p:cTn id="50" dur="3500" fill="hold"/>
                                        <p:tgtEl>
                                          <p:spTgt spid="6"/>
                                        </p:tgtEl>
                                        <p:attrNameLst>
                                          <p:attrName>ppt_h</p:attrName>
                                        </p:attrNameLst>
                                      </p:cBhvr>
                                      <p:tavLst>
                                        <p:tav tm="0">
                                          <p:val>
                                            <p:fltVal val="0"/>
                                          </p:val>
                                        </p:tav>
                                        <p:tav tm="100000">
                                          <p:val>
                                            <p:strVal val="#ppt_h"/>
                                          </p:val>
                                        </p:tav>
                                      </p:tavLst>
                                    </p:anim>
                                    <p:anim calcmode="lin" valueType="num">
                                      <p:cBhvr>
                                        <p:cTn id="51" dur="3500" fill="hold"/>
                                        <p:tgtEl>
                                          <p:spTgt spid="6"/>
                                        </p:tgtEl>
                                        <p:attrNameLst>
                                          <p:attrName>style.rotation</p:attrName>
                                        </p:attrNameLst>
                                      </p:cBhvr>
                                      <p:tavLst>
                                        <p:tav tm="0">
                                          <p:val>
                                            <p:fltVal val="90"/>
                                          </p:val>
                                        </p:tav>
                                        <p:tav tm="100000">
                                          <p:val>
                                            <p:fltVal val="0"/>
                                          </p:val>
                                        </p:tav>
                                      </p:tavLst>
                                    </p:anim>
                                    <p:animEffect transition="in" filter="fade">
                                      <p:cBhvr>
                                        <p:cTn id="52" dur="3500"/>
                                        <p:tgtEl>
                                          <p:spTgt spid="6"/>
                                        </p:tgtEl>
                                      </p:cBhvr>
                                    </p:animEffect>
                                  </p:childTnLst>
                                </p:cTn>
                              </p:par>
                              <p:par>
                                <p:cTn id="53" presetID="42" presetClass="entr" presetSubtype="0" fill="hold" grpId="0" nodeType="withEffect">
                                  <p:stCondLst>
                                    <p:cond delay="75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22" presetClass="entr" presetSubtype="8" fill="hold" nodeType="withEffect">
                                  <p:stCondLst>
                                    <p:cond delay="150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2"/>
          <p:cNvSpPr>
            <a:spLocks noChangeArrowheads="1"/>
          </p:cNvSpPr>
          <p:nvPr/>
        </p:nvSpPr>
        <p:spPr bwMode="auto">
          <a:xfrm>
            <a:off x="1778704" y="3463466"/>
            <a:ext cx="2490085" cy="2574925"/>
          </a:xfrm>
          <a:prstGeom prst="rect">
            <a:avLst/>
          </a:prstGeom>
          <a:solidFill>
            <a:srgbClr val="01B0F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 name="出品 4"/>
          <p:cNvSpPr>
            <a:spLocks noChangeArrowheads="1"/>
          </p:cNvSpPr>
          <p:nvPr>
            <p:custDataLst>
              <p:tags r:id="rId1"/>
            </p:custDataLst>
          </p:nvPr>
        </p:nvSpPr>
        <p:spPr bwMode="auto">
          <a:xfrm>
            <a:off x="4757738" y="3463466"/>
            <a:ext cx="2487612" cy="2573338"/>
          </a:xfrm>
          <a:prstGeom prst="rect">
            <a:avLst/>
          </a:prstGeom>
          <a:solidFill>
            <a:srgbClr val="FE978C"/>
          </a:solidFill>
          <a:ln w="12700">
            <a:solidFill>
              <a:srgbClr val="FE978C"/>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 name="5"/>
          <p:cNvSpPr>
            <a:spLocks noChangeArrowheads="1"/>
          </p:cNvSpPr>
          <p:nvPr/>
        </p:nvSpPr>
        <p:spPr bwMode="auto">
          <a:xfrm rot="10800000">
            <a:off x="7721600" y="3463466"/>
            <a:ext cx="2488871" cy="2573338"/>
          </a:xfrm>
          <a:prstGeom prst="rect">
            <a:avLst/>
          </a:prstGeom>
          <a:solidFill>
            <a:srgbClr val="01B0F1"/>
          </a:solid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 name="PA_淘宝店c品 1"/>
          <p:cNvSpPr>
            <a:spLocks noChangeArrowheads="1"/>
          </p:cNvSpPr>
          <p:nvPr>
            <p:custDataLst>
              <p:tags r:id="rId2"/>
            </p:custDataLst>
          </p:nvPr>
        </p:nvSpPr>
        <p:spPr bwMode="auto">
          <a:xfrm>
            <a:off x="2152650" y="4436604"/>
            <a:ext cx="167163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endParaRPr lang="en-US" altLang="zh-CN" sz="1400">
              <a:solidFill>
                <a:schemeClr val="bg1"/>
              </a:solidFill>
              <a:latin typeface="Franklin Gothic Book" pitchFamily="2" charset="0"/>
              <a:ea typeface="微软雅黑" panose="020B0503020204020204" pitchFamily="34" charset="-122"/>
              <a:sym typeface="Franklin Gothic Book" pitchFamily="2" charset="0"/>
            </a:endParaRP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p:txBody>
      </p:sp>
      <p:sp>
        <p:nvSpPr>
          <p:cNvPr id="27" name="品 19"/>
          <p:cNvSpPr>
            <a:spLocks noChangeArrowheads="1"/>
          </p:cNvSpPr>
          <p:nvPr>
            <p:custDataLst>
              <p:tags r:id="rId3"/>
            </p:custDataLst>
          </p:nvPr>
        </p:nvSpPr>
        <p:spPr bwMode="auto">
          <a:xfrm>
            <a:off x="2471738" y="3684129"/>
            <a:ext cx="1177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28" name="品 1"/>
          <p:cNvSpPr>
            <a:spLocks noChangeArrowheads="1"/>
          </p:cNvSpPr>
          <p:nvPr>
            <p:custDataLst>
              <p:tags r:id="rId4"/>
            </p:custDataLst>
          </p:nvPr>
        </p:nvSpPr>
        <p:spPr bwMode="auto">
          <a:xfrm>
            <a:off x="5159375" y="4450891"/>
            <a:ext cx="1671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endParaRPr lang="en-US" altLang="zh-CN" sz="1400">
              <a:solidFill>
                <a:schemeClr val="bg1"/>
              </a:solidFill>
              <a:latin typeface="Franklin Gothic Book" pitchFamily="2" charset="0"/>
              <a:ea typeface="微软雅黑" panose="020B0503020204020204" pitchFamily="34" charset="-122"/>
              <a:sym typeface="Franklin Gothic Book" pitchFamily="2" charset="0"/>
            </a:endParaRP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p:txBody>
      </p:sp>
      <p:sp>
        <p:nvSpPr>
          <p:cNvPr id="29" name="PA_21"/>
          <p:cNvSpPr>
            <a:spLocks noChangeArrowheads="1"/>
          </p:cNvSpPr>
          <p:nvPr>
            <p:custDataLst>
              <p:tags r:id="rId5"/>
            </p:custDataLst>
          </p:nvPr>
        </p:nvSpPr>
        <p:spPr bwMode="auto">
          <a:xfrm>
            <a:off x="5451475" y="3698416"/>
            <a:ext cx="117633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30" name="1"/>
          <p:cNvSpPr>
            <a:spLocks noChangeArrowheads="1"/>
          </p:cNvSpPr>
          <p:nvPr>
            <p:custDataLst>
              <p:tags r:id="rId6"/>
            </p:custDataLst>
          </p:nvPr>
        </p:nvSpPr>
        <p:spPr bwMode="auto">
          <a:xfrm>
            <a:off x="8047038" y="4436604"/>
            <a:ext cx="167163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endParaRPr lang="en-US" altLang="zh-CN" sz="1400">
              <a:solidFill>
                <a:schemeClr val="bg1"/>
              </a:solidFill>
              <a:latin typeface="Franklin Gothic Book" pitchFamily="2" charset="0"/>
              <a:ea typeface="微软雅黑" panose="020B0503020204020204" pitchFamily="34" charset="-122"/>
              <a:sym typeface="Franklin Gothic Book" pitchFamily="2" charset="0"/>
            </a:endParaRPr>
          </a:p>
          <a:p>
            <a:pPr algn="ctr" eaLnBrk="1" hangingPunct="1">
              <a:lnSpc>
                <a:spcPct val="150000"/>
              </a:lnSpc>
              <a:spcBef>
                <a:spcPct val="0"/>
              </a:spcBef>
              <a:buFont typeface="Arial" panose="020B0604020202020204" pitchFamily="34" charset="0"/>
              <a:buNone/>
            </a:pPr>
            <a:r>
              <a:rPr lang="zh-CN" altLang="en-US" sz="1400">
                <a:solidFill>
                  <a:schemeClr val="bg1"/>
                </a:solidFill>
                <a:latin typeface="Franklin Gothic Book" pitchFamily="2" charset="0"/>
                <a:ea typeface="微软雅黑" panose="020B0503020204020204" pitchFamily="34" charset="-122"/>
                <a:sym typeface="Franklin Gothic Book" pitchFamily="2" charset="0"/>
              </a:rPr>
              <a:t>点击添加文字说明</a:t>
            </a:r>
          </a:p>
        </p:txBody>
      </p:sp>
      <p:sp>
        <p:nvSpPr>
          <p:cNvPr id="31" name="23"/>
          <p:cNvSpPr>
            <a:spLocks noChangeArrowheads="1"/>
          </p:cNvSpPr>
          <p:nvPr>
            <p:custDataLst>
              <p:tags r:id="rId7"/>
            </p:custDataLst>
          </p:nvPr>
        </p:nvSpPr>
        <p:spPr bwMode="auto">
          <a:xfrm>
            <a:off x="8324850" y="3684129"/>
            <a:ext cx="1177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32" name="17"/>
          <p:cNvSpPr>
            <a:spLocks noChangeArrowheads="1"/>
          </p:cNvSpPr>
          <p:nvPr>
            <p:custDataLst>
              <p:tags r:id="rId8"/>
            </p:custDataLst>
          </p:nvPr>
        </p:nvSpPr>
        <p:spPr bwMode="auto">
          <a:xfrm>
            <a:off x="2019300" y="1901366"/>
            <a:ext cx="20097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dirty="0">
                <a:solidFill>
                  <a:srgbClr val="01B0F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8800" b="1" dirty="0">
              <a:solidFill>
                <a:srgbClr val="01B0F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27"/>
          <p:cNvSpPr>
            <a:spLocks noChangeArrowheads="1"/>
          </p:cNvSpPr>
          <p:nvPr>
            <p:custDataLst>
              <p:tags r:id="rId9"/>
            </p:custDataLst>
          </p:nvPr>
        </p:nvSpPr>
        <p:spPr bwMode="auto">
          <a:xfrm>
            <a:off x="5207000" y="1909304"/>
            <a:ext cx="1795463"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dirty="0">
                <a:solidFill>
                  <a:srgbClr val="FE978C"/>
                </a:solidFill>
                <a:latin typeface="微软雅黑" panose="020B0503020204020204" pitchFamily="34" charset="-122"/>
                <a:ea typeface="微软雅黑" panose="020B0503020204020204" pitchFamily="34" charset="-122"/>
              </a:rPr>
              <a:t>02</a:t>
            </a:r>
            <a:endParaRPr lang="zh-CN" altLang="en-US" sz="8800" b="1" dirty="0">
              <a:solidFill>
                <a:srgbClr val="FE978C"/>
              </a:solidFill>
              <a:latin typeface="微软雅黑" panose="020B0503020204020204" pitchFamily="34" charset="-122"/>
              <a:ea typeface="微软雅黑" panose="020B0503020204020204" pitchFamily="34" charset="-122"/>
            </a:endParaRPr>
          </a:p>
        </p:txBody>
      </p:sp>
      <p:sp>
        <p:nvSpPr>
          <p:cNvPr id="35" name="28"/>
          <p:cNvSpPr>
            <a:spLocks noChangeArrowheads="1"/>
          </p:cNvSpPr>
          <p:nvPr>
            <p:custDataLst>
              <p:tags r:id="rId10"/>
            </p:custDataLst>
          </p:nvPr>
        </p:nvSpPr>
        <p:spPr bwMode="auto">
          <a:xfrm>
            <a:off x="8181975" y="1963279"/>
            <a:ext cx="16192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01B0F1"/>
                </a:solidFill>
                <a:latin typeface="微软雅黑" panose="020B0503020204020204" pitchFamily="34" charset="-122"/>
                <a:ea typeface="微软雅黑" panose="020B0503020204020204" pitchFamily="34" charset="-122"/>
              </a:rPr>
              <a:t>03</a:t>
            </a:r>
            <a:endParaRPr lang="zh-CN" altLang="en-US" sz="8800" b="1">
              <a:solidFill>
                <a:srgbClr val="01B0F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46454695"/>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80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childTnLst>
                                </p:cTn>
                              </p:par>
                              <p:par>
                                <p:cTn id="25" presetID="10" presetClass="entr" presetSubtype="0" fill="hold" grpId="0" nodeType="withEffect">
                                  <p:stCondLst>
                                    <p:cond delay="120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10" presetClass="entr" presetSubtype="0" fill="hold" grpId="0" nodeType="withEffect">
                                  <p:stCondLst>
                                    <p:cond delay="140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500"/>
                                        <p:tgtEl>
                                          <p:spTgt spid="27"/>
                                        </p:tgtEl>
                                      </p:cBhvr>
                                    </p:animEffect>
                                  </p:childTnLst>
                                </p:cTn>
                              </p:par>
                              <p:par>
                                <p:cTn id="31" presetID="10" presetClass="entr" presetSubtype="0" fill="hold" grpId="0" nodeType="withEffect">
                                  <p:stCondLst>
                                    <p:cond delay="160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par>
                                <p:cTn id="34" presetID="10" presetClass="entr" presetSubtype="0" fill="hold" grpId="0" nodeType="withEffect">
                                  <p:stCondLst>
                                    <p:cond delay="180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grpId="0" nodeType="withEffect">
                                  <p:stCondLst>
                                    <p:cond delay="20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10" presetClass="entr" presetSubtype="0" fill="hold" grpId="0" nodeType="withEffect">
                                  <p:stCondLst>
                                    <p:cond delay="220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grpId="0" nodeType="withEffect">
                                  <p:stCondLst>
                                    <p:cond delay="240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grpId="0" nodeType="withEffect">
                                  <p:stCondLst>
                                    <p:cond delay="260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500"/>
                                        <p:tgtEl>
                                          <p:spTgt spid="34"/>
                                        </p:tgtEl>
                                      </p:cBhvr>
                                    </p:animEffect>
                                  </p:childTnLst>
                                </p:cTn>
                              </p:par>
                              <p:par>
                                <p:cTn id="49" presetID="16" presetClass="entr" presetSubtype="21"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barn(inVertical)">
                                      <p:cBhvr>
                                        <p:cTn id="5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autoUpdateAnimBg="0"/>
      <p:bldP spid="26" grpId="0"/>
      <p:bldP spid="27" grpId="0"/>
      <p:bldP spid="28" grpId="0"/>
      <p:bldP spid="29" grpId="0" animBg="1" autoUpdateAnimBg="0"/>
      <p:bldP spid="30" grpId="0" animBg="1" autoUpdateAnimBg="0"/>
      <p:bldP spid="31" grpId="0" animBg="1" autoUpdateAnimBg="0"/>
      <p:bldP spid="32" grpId="0"/>
      <p:bldP spid="34" grpId="0"/>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Oval 16"/>
          <p:cNvSpPr/>
          <p:nvPr/>
        </p:nvSpPr>
        <p:spPr>
          <a:xfrm>
            <a:off x="1409700" y="280651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24" name="Oval 17"/>
          <p:cNvSpPr/>
          <p:nvPr/>
        </p:nvSpPr>
        <p:spPr>
          <a:xfrm>
            <a:off x="4132263" y="280651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25" name="Oval 18"/>
          <p:cNvSpPr/>
          <p:nvPr/>
        </p:nvSpPr>
        <p:spPr>
          <a:xfrm>
            <a:off x="6854825" y="280651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26" name="Oval 19"/>
          <p:cNvSpPr/>
          <p:nvPr/>
        </p:nvSpPr>
        <p:spPr>
          <a:xfrm>
            <a:off x="9577388" y="280651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27" name="Arc 20"/>
          <p:cNvSpPr/>
          <p:nvPr/>
        </p:nvSpPr>
        <p:spPr>
          <a:xfrm>
            <a:off x="1222375" y="2619187"/>
            <a:ext cx="1546225" cy="1546225"/>
          </a:xfrm>
          <a:prstGeom prst="arc">
            <a:avLst>
              <a:gd name="adj1" fmla="val 20172577"/>
              <a:gd name="adj2" fmla="val 16297434"/>
            </a:avLst>
          </a:prstGeom>
          <a:ln w="76200">
            <a:solidFill>
              <a:srgbClr val="FE978C"/>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28" name="Arc 21"/>
          <p:cNvSpPr/>
          <p:nvPr/>
        </p:nvSpPr>
        <p:spPr>
          <a:xfrm>
            <a:off x="3941763" y="2616012"/>
            <a:ext cx="1544637" cy="1546225"/>
          </a:xfrm>
          <a:prstGeom prst="arc">
            <a:avLst>
              <a:gd name="adj1" fmla="val 17379292"/>
              <a:gd name="adj2" fmla="val 8825709"/>
            </a:avLst>
          </a:prstGeom>
          <a:ln w="76200">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29" name="Arc 22"/>
          <p:cNvSpPr/>
          <p:nvPr/>
        </p:nvSpPr>
        <p:spPr>
          <a:xfrm>
            <a:off x="6661150" y="2616012"/>
            <a:ext cx="1544638" cy="1546225"/>
          </a:xfrm>
          <a:prstGeom prst="arc">
            <a:avLst>
              <a:gd name="adj1" fmla="val 14283035"/>
              <a:gd name="adj2" fmla="val 8268073"/>
            </a:avLst>
          </a:prstGeom>
          <a:ln w="76200">
            <a:solidFill>
              <a:srgbClr val="FE978C"/>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0" name="Arc 23"/>
          <p:cNvSpPr/>
          <p:nvPr/>
        </p:nvSpPr>
        <p:spPr>
          <a:xfrm>
            <a:off x="9390063" y="2616012"/>
            <a:ext cx="1546225" cy="1546225"/>
          </a:xfrm>
          <a:prstGeom prst="arc">
            <a:avLst>
              <a:gd name="adj1" fmla="val 17026676"/>
              <a:gd name="adj2" fmla="val 13044588"/>
            </a:avLst>
          </a:prstGeom>
          <a:ln w="76200">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1" name="TextBox 36"/>
          <p:cNvSpPr txBox="1"/>
          <p:nvPr/>
        </p:nvSpPr>
        <p:spPr>
          <a:xfrm>
            <a:off x="1660525" y="3160525"/>
            <a:ext cx="666750"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85%</a:t>
            </a:r>
          </a:p>
        </p:txBody>
      </p:sp>
      <p:sp>
        <p:nvSpPr>
          <p:cNvPr id="32" name="TextBox 37"/>
          <p:cNvSpPr txBox="1"/>
          <p:nvPr/>
        </p:nvSpPr>
        <p:spPr>
          <a:xfrm>
            <a:off x="4379913" y="3160525"/>
            <a:ext cx="655637"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73%</a:t>
            </a:r>
          </a:p>
        </p:txBody>
      </p:sp>
      <p:sp>
        <p:nvSpPr>
          <p:cNvPr id="34" name="TextBox 38"/>
          <p:cNvSpPr txBox="1"/>
          <p:nvPr/>
        </p:nvSpPr>
        <p:spPr>
          <a:xfrm>
            <a:off x="7099300" y="3162112"/>
            <a:ext cx="663575" cy="461963"/>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78%</a:t>
            </a:r>
          </a:p>
        </p:txBody>
      </p:sp>
      <p:sp>
        <p:nvSpPr>
          <p:cNvPr id="35" name="TextBox 39"/>
          <p:cNvSpPr txBox="1"/>
          <p:nvPr/>
        </p:nvSpPr>
        <p:spPr>
          <a:xfrm>
            <a:off x="9828213" y="3160525"/>
            <a:ext cx="646331" cy="46166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90%</a:t>
            </a:r>
          </a:p>
        </p:txBody>
      </p:sp>
      <p:sp>
        <p:nvSpPr>
          <p:cNvPr id="36" name="TextBox 40"/>
          <p:cNvSpPr txBox="1"/>
          <p:nvPr/>
        </p:nvSpPr>
        <p:spPr>
          <a:xfrm>
            <a:off x="1295308" y="4395600"/>
            <a:ext cx="1425390" cy="338554"/>
          </a:xfrm>
          <a:prstGeom prst="rect">
            <a:avLst/>
          </a:prstGeom>
          <a:noFill/>
        </p:spPr>
        <p:txBody>
          <a:bodyPr wrap="none">
            <a:spAutoFit/>
          </a:bodyPr>
          <a:lstStyle/>
          <a:p>
            <a:pPr algn="ctr" eaLnBrk="1" fontAlgn="auto" hangingPunct="1">
              <a:spcBef>
                <a:spcPts val="0"/>
              </a:spcBef>
              <a:spcAft>
                <a:spcPts val="0"/>
              </a:spcAft>
              <a:defRPr/>
            </a:pPr>
            <a:r>
              <a:rPr lang="zh-CN" altLang="en-US" sz="1600" b="1" dirty="0" smtClean="0">
                <a:solidFill>
                  <a:schemeClr val="bg1">
                    <a:lumMod val="50000"/>
                  </a:schemeClr>
                </a:solidFill>
                <a:latin typeface="微软雅黑" pitchFamily="34" charset="-122"/>
                <a:ea typeface="微软雅黑" pitchFamily="34" charset="-122"/>
                <a:cs typeface="Open Sans" panose="020B0606030504020204" pitchFamily="34" charset="0"/>
              </a:rPr>
              <a:t>加入文字描述</a:t>
            </a:r>
            <a:endParaRPr lang="en-US" sz="16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37" name="TextBox 41"/>
          <p:cNvSpPr txBox="1"/>
          <p:nvPr/>
        </p:nvSpPr>
        <p:spPr>
          <a:xfrm>
            <a:off x="4041600" y="439560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38" name="TextBox 42"/>
          <p:cNvSpPr txBox="1"/>
          <p:nvPr/>
        </p:nvSpPr>
        <p:spPr>
          <a:xfrm>
            <a:off x="6723995" y="439560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39" name="TextBox 43"/>
          <p:cNvSpPr txBox="1"/>
          <p:nvPr/>
        </p:nvSpPr>
        <p:spPr>
          <a:xfrm>
            <a:off x="9470619" y="43892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0" name="矩形 39"/>
          <p:cNvSpPr/>
          <p:nvPr/>
        </p:nvSpPr>
        <p:spPr>
          <a:xfrm flipV="1">
            <a:off x="2137" y="5147358"/>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1" name="TextBox 504"/>
          <p:cNvSpPr txBox="1"/>
          <p:nvPr/>
        </p:nvSpPr>
        <p:spPr>
          <a:xfrm>
            <a:off x="2068933" y="5390217"/>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608802675"/>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1" presetClass="entr" presetSubtype="1"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heel(1)">
                                      <p:cBhvr>
                                        <p:cTn id="25" dur="2000"/>
                                        <p:tgtEl>
                                          <p:spTgt spid="23"/>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heel(1)">
                                      <p:cBhvr>
                                        <p:cTn id="28" dur="2000"/>
                                        <p:tgtEl>
                                          <p:spTgt spid="24"/>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heel(1)">
                                      <p:cBhvr>
                                        <p:cTn id="31" dur="2000"/>
                                        <p:tgtEl>
                                          <p:spTgt spid="25"/>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heel(1)">
                                      <p:cBhvr>
                                        <p:cTn id="34" dur="2000"/>
                                        <p:tgtEl>
                                          <p:spTgt spid="26"/>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heel(1)">
                                      <p:cBhvr>
                                        <p:cTn id="37" dur="2000"/>
                                        <p:tgtEl>
                                          <p:spTgt spid="27"/>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heel(1)">
                                      <p:cBhvr>
                                        <p:cTn id="40" dur="2000"/>
                                        <p:tgtEl>
                                          <p:spTgt spid="28"/>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heel(1)">
                                      <p:cBhvr>
                                        <p:cTn id="43" dur="2000"/>
                                        <p:tgtEl>
                                          <p:spTgt spid="29"/>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heel(1)">
                                      <p:cBhvr>
                                        <p:cTn id="46" dur="2000"/>
                                        <p:tgtEl>
                                          <p:spTgt spid="30"/>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wheel(1)">
                                      <p:cBhvr>
                                        <p:cTn id="49" dur="200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heel(1)">
                                      <p:cBhvr>
                                        <p:cTn id="52" dur="2000"/>
                                        <p:tgtEl>
                                          <p:spTgt spid="32"/>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heel(1)">
                                      <p:cBhvr>
                                        <p:cTn id="55" dur="2000"/>
                                        <p:tgtEl>
                                          <p:spTgt spid="34"/>
                                        </p:tgtEl>
                                      </p:cBhvr>
                                    </p:animEffect>
                                  </p:childTnLst>
                                </p:cTn>
                              </p:par>
                              <p:par>
                                <p:cTn id="56" presetID="21" presetClass="entr" presetSubtype="1"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heel(1)">
                                      <p:cBhvr>
                                        <p:cTn id="58" dur="2000"/>
                                        <p:tgtEl>
                                          <p:spTgt spid="35"/>
                                        </p:tgtEl>
                                      </p:cBhvr>
                                    </p:animEffect>
                                  </p:childTnLst>
                                </p:cTn>
                              </p:par>
                              <p:par>
                                <p:cTn id="59" presetID="21" presetClass="entr" presetSubtype="1"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heel(1)">
                                      <p:cBhvr>
                                        <p:cTn id="61" dur="2000"/>
                                        <p:tgtEl>
                                          <p:spTgt spid="36"/>
                                        </p:tgtEl>
                                      </p:cBhvr>
                                    </p:animEffect>
                                  </p:childTnLst>
                                </p:cTn>
                              </p:par>
                              <p:par>
                                <p:cTn id="62" presetID="21" presetClass="entr" presetSubtype="1"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wheel(1)">
                                      <p:cBhvr>
                                        <p:cTn id="64" dur="2000"/>
                                        <p:tgtEl>
                                          <p:spTgt spid="37"/>
                                        </p:tgtEl>
                                      </p:cBhvr>
                                    </p:animEffect>
                                  </p:childTnLst>
                                </p:cTn>
                              </p:par>
                              <p:par>
                                <p:cTn id="65" presetID="21" presetClass="entr" presetSubtype="1"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heel(1)">
                                      <p:cBhvr>
                                        <p:cTn id="67" dur="2000"/>
                                        <p:tgtEl>
                                          <p:spTgt spid="38"/>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39"/>
                                        </p:tgtEl>
                                        <p:attrNameLst>
                                          <p:attrName>style.visibility</p:attrName>
                                        </p:attrNameLst>
                                      </p:cBhvr>
                                      <p:to>
                                        <p:strVal val="visible"/>
                                      </p:to>
                                    </p:set>
                                    <p:animEffect transition="in" filter="wheel(1)">
                                      <p:cBhvr>
                                        <p:cTn id="70" dur="2000"/>
                                        <p:tgtEl>
                                          <p:spTgt spid="39"/>
                                        </p:tgtEl>
                                      </p:cBhvr>
                                    </p:animEffect>
                                  </p:childTnLst>
                                </p:cTn>
                              </p:par>
                            </p:childTnLst>
                          </p:cTn>
                        </p:par>
                        <p:par>
                          <p:cTn id="71" fill="hold">
                            <p:stCondLst>
                              <p:cond delay="3750"/>
                            </p:stCondLst>
                            <p:childTnLst>
                              <p:par>
                                <p:cTn id="72" presetID="22" presetClass="entr" presetSubtype="8"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left)">
                                      <p:cBhvr>
                                        <p:cTn id="74" dur="500"/>
                                        <p:tgtEl>
                                          <p:spTgt spid="40"/>
                                        </p:tgtEl>
                                      </p:cBhvr>
                                    </p:animEffect>
                                  </p:childTnLst>
                                </p:cTn>
                              </p:par>
                            </p:childTnLst>
                          </p:cTn>
                        </p:par>
                        <p:par>
                          <p:cTn id="75" fill="hold">
                            <p:stCondLst>
                              <p:cond delay="4250"/>
                            </p:stCondLst>
                            <p:childTnLst>
                              <p:par>
                                <p:cTn id="76" presetID="10" presetClass="entr" presetSubtype="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p:bldP spid="32" grpId="0"/>
      <p:bldP spid="34" grpId="0"/>
      <p:bldP spid="35" grpId="0"/>
      <p:bldP spid="36" grpId="0"/>
      <p:bldP spid="37" grpId="0"/>
      <p:bldP spid="38" grpId="0"/>
      <p:bldP spid="39" grpId="0"/>
      <p:bldP spid="40" grpId="0" animBg="1"/>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Text Box 30"/>
          <p:cNvSpPr>
            <a:spLocks noChangeArrowheads="1"/>
          </p:cNvSpPr>
          <p:nvPr/>
        </p:nvSpPr>
        <p:spPr bwMode="auto">
          <a:xfrm>
            <a:off x="3997124" y="3915602"/>
            <a:ext cx="33543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600" dirty="0">
                <a:solidFill>
                  <a:schemeClr val="bg1">
                    <a:lumMod val="50000"/>
                  </a:schemeClr>
                </a:solidFill>
                <a:sym typeface="微软雅黑" pitchFamily="34" charset="-122"/>
              </a:rPr>
              <a:t>条成绩，点击添加文本</a:t>
            </a:r>
            <a:endParaRPr lang="zh-CN" altLang="en-US" dirty="0">
              <a:solidFill>
                <a:schemeClr val="bg1">
                  <a:lumMod val="50000"/>
                </a:schemeClr>
              </a:solidFill>
            </a:endParaRPr>
          </a:p>
        </p:txBody>
      </p:sp>
      <p:sp>
        <p:nvSpPr>
          <p:cNvPr id="24" name="Freeform 7"/>
          <p:cNvSpPr>
            <a:spLocks noChangeArrowheads="1"/>
          </p:cNvSpPr>
          <p:nvPr/>
        </p:nvSpPr>
        <p:spPr bwMode="auto">
          <a:xfrm>
            <a:off x="1040746" y="1414694"/>
            <a:ext cx="6484770" cy="4518397"/>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01B0F1"/>
          </a:solidFill>
          <a:ln>
            <a:noFill/>
          </a:ln>
          <a:extLst/>
        </p:spPr>
        <p:txBody>
          <a:bodyPr anchor="ctr"/>
          <a:lstStyle/>
          <a:p>
            <a:endParaRPr lang="zh-CN" altLang="en-US">
              <a:solidFill>
                <a:schemeClr val="bg1">
                  <a:lumMod val="50000"/>
                </a:schemeClr>
              </a:solidFill>
            </a:endParaRPr>
          </a:p>
        </p:txBody>
      </p:sp>
      <p:sp>
        <p:nvSpPr>
          <p:cNvPr id="25" name="矩形 8"/>
          <p:cNvSpPr>
            <a:spLocks noChangeArrowheads="1"/>
          </p:cNvSpPr>
          <p:nvPr/>
        </p:nvSpPr>
        <p:spPr bwMode="auto">
          <a:xfrm>
            <a:off x="1063390" y="5057485"/>
            <a:ext cx="11079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a:solidFill>
                  <a:schemeClr val="bg1">
                    <a:lumMod val="50000"/>
                  </a:schemeClr>
                </a:solidFill>
              </a:rPr>
              <a:t>第一季度</a:t>
            </a:r>
            <a:endParaRPr lang="zh-CN" altLang="en-US" b="1" dirty="0">
              <a:solidFill>
                <a:schemeClr val="bg1">
                  <a:lumMod val="50000"/>
                </a:schemeClr>
              </a:solidFill>
            </a:endParaRPr>
          </a:p>
        </p:txBody>
      </p:sp>
      <p:sp>
        <p:nvSpPr>
          <p:cNvPr id="26" name="矩形 9"/>
          <p:cNvSpPr>
            <a:spLocks noChangeArrowheads="1"/>
          </p:cNvSpPr>
          <p:nvPr/>
        </p:nvSpPr>
        <p:spPr bwMode="auto">
          <a:xfrm>
            <a:off x="2195447" y="4006982"/>
            <a:ext cx="11079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solidFill>
                  <a:schemeClr val="bg1">
                    <a:lumMod val="50000"/>
                  </a:schemeClr>
                </a:solidFill>
              </a:rPr>
              <a:t>第二季度</a:t>
            </a:r>
            <a:endParaRPr lang="zh-CN" altLang="en-US" b="1" dirty="0">
              <a:solidFill>
                <a:schemeClr val="bg1">
                  <a:lumMod val="50000"/>
                </a:schemeClr>
              </a:solidFill>
            </a:endParaRPr>
          </a:p>
        </p:txBody>
      </p:sp>
      <p:sp>
        <p:nvSpPr>
          <p:cNvPr id="27" name="矩形 10"/>
          <p:cNvSpPr>
            <a:spLocks noChangeArrowheads="1"/>
          </p:cNvSpPr>
          <p:nvPr/>
        </p:nvSpPr>
        <p:spPr bwMode="auto">
          <a:xfrm>
            <a:off x="3466667" y="2926862"/>
            <a:ext cx="11079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solidFill>
                  <a:schemeClr val="bg1">
                    <a:lumMod val="50000"/>
                  </a:schemeClr>
                </a:solidFill>
              </a:rPr>
              <a:t>第三季度</a:t>
            </a:r>
            <a:endParaRPr lang="zh-CN" altLang="en-US" b="1" dirty="0">
              <a:solidFill>
                <a:schemeClr val="bg1">
                  <a:lumMod val="50000"/>
                </a:schemeClr>
              </a:solidFill>
            </a:endParaRPr>
          </a:p>
        </p:txBody>
      </p:sp>
      <p:sp>
        <p:nvSpPr>
          <p:cNvPr id="28" name="矩形 11"/>
          <p:cNvSpPr>
            <a:spLocks noChangeArrowheads="1"/>
          </p:cNvSpPr>
          <p:nvPr/>
        </p:nvSpPr>
        <p:spPr bwMode="auto">
          <a:xfrm>
            <a:off x="4762811" y="1817125"/>
            <a:ext cx="11079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b="1" dirty="0" smtClean="0">
                <a:solidFill>
                  <a:schemeClr val="bg1">
                    <a:lumMod val="50000"/>
                  </a:schemeClr>
                </a:solidFill>
              </a:rPr>
              <a:t>第四季度</a:t>
            </a:r>
            <a:endParaRPr lang="zh-CN" altLang="en-US" b="1" dirty="0">
              <a:solidFill>
                <a:schemeClr val="bg1">
                  <a:lumMod val="50000"/>
                </a:schemeClr>
              </a:solidFill>
            </a:endParaRPr>
          </a:p>
        </p:txBody>
      </p:sp>
      <p:sp>
        <p:nvSpPr>
          <p:cNvPr id="29" name="Text Box 30"/>
          <p:cNvSpPr>
            <a:spLocks noChangeArrowheads="1"/>
          </p:cNvSpPr>
          <p:nvPr/>
        </p:nvSpPr>
        <p:spPr bwMode="auto">
          <a:xfrm>
            <a:off x="5221260" y="2835481"/>
            <a:ext cx="27797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600" dirty="0">
                <a:solidFill>
                  <a:schemeClr val="bg1">
                    <a:lumMod val="50000"/>
                  </a:schemeClr>
                </a:solidFill>
                <a:sym typeface="微软雅黑" pitchFamily="34" charset="-122"/>
              </a:rPr>
              <a:t>条成绩，点击添加文本</a:t>
            </a:r>
            <a:endParaRPr lang="zh-CN" altLang="en-US" dirty="0">
              <a:solidFill>
                <a:schemeClr val="bg1">
                  <a:lumMod val="50000"/>
                </a:schemeClr>
              </a:solidFill>
            </a:endParaRPr>
          </a:p>
        </p:txBody>
      </p:sp>
      <p:sp>
        <p:nvSpPr>
          <p:cNvPr id="30" name="Text Box 30"/>
          <p:cNvSpPr>
            <a:spLocks noChangeArrowheads="1"/>
          </p:cNvSpPr>
          <p:nvPr/>
        </p:nvSpPr>
        <p:spPr bwMode="auto">
          <a:xfrm>
            <a:off x="2772988" y="4989719"/>
            <a:ext cx="335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600" dirty="0">
                <a:solidFill>
                  <a:schemeClr val="bg1">
                    <a:lumMod val="50000"/>
                  </a:schemeClr>
                </a:solidFill>
                <a:sym typeface="微软雅黑" pitchFamily="34" charset="-122"/>
              </a:rPr>
              <a:t>条成绩，点击添加文本</a:t>
            </a:r>
            <a:endParaRPr lang="zh-CN" altLang="en-US" dirty="0">
              <a:solidFill>
                <a:schemeClr val="bg1">
                  <a:lumMod val="50000"/>
                </a:schemeClr>
              </a:solidFill>
            </a:endParaRPr>
          </a:p>
        </p:txBody>
      </p:sp>
      <p:sp>
        <p:nvSpPr>
          <p:cNvPr id="31" name="Text Box 30"/>
          <p:cNvSpPr>
            <a:spLocks noChangeArrowheads="1"/>
          </p:cNvSpPr>
          <p:nvPr/>
        </p:nvSpPr>
        <p:spPr bwMode="auto">
          <a:xfrm>
            <a:off x="972788" y="6003834"/>
            <a:ext cx="3352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chemeClr val="bg1">
                    <a:lumMod val="50000"/>
                  </a:schemeClr>
                </a:solidFill>
                <a:latin typeface="微软雅黑" pitchFamily="34" charset="-122"/>
                <a:ea typeface="微软雅黑" pitchFamily="34" charset="-122"/>
                <a:sym typeface="微软雅黑" pitchFamily="34" charset="-122"/>
              </a:rPr>
              <a:t>10 </a:t>
            </a:r>
            <a:r>
              <a:rPr lang="zh-CN" altLang="en-US" sz="1600">
                <a:solidFill>
                  <a:schemeClr val="bg1">
                    <a:lumMod val="50000"/>
                  </a:schemeClr>
                </a:solidFill>
                <a:sym typeface="微软雅黑" pitchFamily="34" charset="-122"/>
              </a:rPr>
              <a:t>条成绩，点击添加文本</a:t>
            </a:r>
            <a:endParaRPr lang="zh-CN" altLang="en-US">
              <a:solidFill>
                <a:schemeClr val="bg1">
                  <a:lumMod val="50000"/>
                </a:schemeClr>
              </a:solidFill>
            </a:endParaRPr>
          </a:p>
        </p:txBody>
      </p:sp>
      <p:sp>
        <p:nvSpPr>
          <p:cNvPr id="32" name="矩形 31"/>
          <p:cNvSpPr/>
          <p:nvPr/>
        </p:nvSpPr>
        <p:spPr>
          <a:xfrm>
            <a:off x="8331423" y="2277598"/>
            <a:ext cx="3024336" cy="3785652"/>
          </a:xfrm>
          <a:prstGeom prst="rect">
            <a:avLst/>
          </a:prstGeom>
        </p:spPr>
        <p:txBody>
          <a:bodyPr wrap="square">
            <a:spAutoFit/>
          </a:bodyPr>
          <a:lstStyle/>
          <a:p>
            <a:pPr>
              <a:lnSpc>
                <a:spcPct val="150000"/>
              </a:lnSpc>
            </a:pPr>
            <a:r>
              <a:rPr lang="zh-CN" altLang="en-US" sz="1600" dirty="0" smtClean="0">
                <a:solidFill>
                  <a:schemeClr val="bg1">
                    <a:lumMod val="50000"/>
                  </a:schemeClr>
                </a:solidFill>
                <a:latin typeface="微软雅黑" pitchFamily="34" charset="-122"/>
                <a:ea typeface="微软雅黑" pitchFamily="34" charset="-122"/>
              </a:rPr>
              <a:t>您</a:t>
            </a:r>
            <a:r>
              <a:rPr lang="zh-CN" altLang="en-US" sz="1600" dirty="0">
                <a:solidFill>
                  <a:schemeClr val="bg1">
                    <a:lumMod val="50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bg1">
                    <a:lumMod val="50000"/>
                  </a:schemeClr>
                </a:solidFill>
                <a:latin typeface="微软雅黑" pitchFamily="34" charset="-122"/>
                <a:ea typeface="微软雅黑" pitchFamily="34" charset="-122"/>
              </a:rPr>
              <a:t>。</a:t>
            </a:r>
            <a:endParaRPr lang="en-US" altLang="zh-CN" sz="1600" dirty="0" smtClean="0">
              <a:solidFill>
                <a:schemeClr val="bg1">
                  <a:lumMod val="50000"/>
                </a:schemeClr>
              </a:solidFill>
              <a:latin typeface="微软雅黑" pitchFamily="34" charset="-122"/>
              <a:ea typeface="微软雅黑" pitchFamily="34" charset="-122"/>
            </a:endParaRPr>
          </a:p>
          <a:p>
            <a:pPr>
              <a:lnSpc>
                <a:spcPct val="15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a:t>
            </a:r>
            <a:r>
              <a:rPr lang="zh-CN" altLang="en-US" sz="1600" dirty="0" smtClean="0">
                <a:solidFill>
                  <a:schemeClr val="bg1">
                    <a:lumMod val="50000"/>
                  </a:schemeClr>
                </a:solidFill>
                <a:latin typeface="微软雅黑" pitchFamily="34" charset="-122"/>
                <a:ea typeface="微软雅黑" pitchFamily="34" charset="-122"/>
              </a:rPr>
              <a:t>在此框</a:t>
            </a:r>
            <a:r>
              <a:rPr lang="zh-CN" altLang="en-US" sz="1600" dirty="0">
                <a:solidFill>
                  <a:schemeClr val="bg1">
                    <a:lumMod val="50000"/>
                  </a:schemeClr>
                </a:solidFill>
                <a:latin typeface="微软雅黑" pitchFamily="34" charset="-122"/>
                <a:ea typeface="微软雅黑" pitchFamily="34" charset="-122"/>
              </a:rPr>
              <a:t>中选择粘贴，并选择只保留文字</a:t>
            </a:r>
            <a:r>
              <a:rPr lang="zh-CN" altLang="en-US" sz="1600" dirty="0" smtClean="0">
                <a:solidFill>
                  <a:schemeClr val="bg1">
                    <a:lumMod val="50000"/>
                  </a:schemeClr>
                </a:solidFill>
                <a:latin typeface="微软雅黑" pitchFamily="34" charset="-122"/>
                <a:ea typeface="微软雅黑" pitchFamily="34" charset="-122"/>
              </a:rPr>
              <a:t>。</a:t>
            </a:r>
            <a:endParaRPr lang="en-US" altLang="zh-CN" sz="1600" dirty="0" smtClean="0">
              <a:solidFill>
                <a:schemeClr val="bg1">
                  <a:lumMod val="50000"/>
                </a:schemeClr>
              </a:solidFill>
              <a:latin typeface="微软雅黑" pitchFamily="34" charset="-122"/>
              <a:ea typeface="微软雅黑" pitchFamily="34" charset="-122"/>
            </a:endParaRPr>
          </a:p>
          <a:p>
            <a:pPr>
              <a:lnSpc>
                <a:spcPct val="150000"/>
              </a:lnSpc>
            </a:pPr>
            <a:r>
              <a:rPr lang="zh-CN" altLang="en-US" sz="1600" dirty="0" smtClean="0">
                <a:solidFill>
                  <a:schemeClr val="bg1">
                    <a:lumMod val="50000"/>
                  </a:schemeClr>
                </a:solidFill>
                <a:latin typeface="微软雅黑" pitchFamily="34" charset="-122"/>
                <a:ea typeface="微软雅黑" pitchFamily="34" charset="-122"/>
              </a:rPr>
              <a:t>您</a:t>
            </a:r>
            <a:r>
              <a:rPr lang="zh-CN" altLang="en-US" sz="1600" dirty="0">
                <a:solidFill>
                  <a:schemeClr val="bg1">
                    <a:lumMod val="50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600" dirty="0">
              <a:solidFill>
                <a:schemeClr val="bg1">
                  <a:lumMod val="50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bg1">
                  <a:lumMod val="50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240082175"/>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2" presetClass="entr" presetSubtype="4"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down)">
                                      <p:cBhvr>
                                        <p:cTn id="25" dur="1000"/>
                                        <p:tgtEl>
                                          <p:spTgt spid="24"/>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childTnLst>
                          </p:cTn>
                        </p:par>
                        <p:par>
                          <p:cTn id="46" fill="hold">
                            <p:stCondLst>
                              <p:cond delay="2750"/>
                            </p:stCondLst>
                            <p:childTnLst>
                              <p:par>
                                <p:cTn id="47" presetID="2" presetClass="entr" presetSubtype="2"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ppt_x</p:attrName>
                                        </p:attrNameLst>
                                      </p:cBhvr>
                                      <p:tavLst>
                                        <p:tav tm="0">
                                          <p:val>
                                            <p:strVal val="1+#ppt_w/2"/>
                                          </p:val>
                                        </p:tav>
                                        <p:tav tm="100000">
                                          <p:val>
                                            <p:strVal val="#ppt_x"/>
                                          </p:val>
                                        </p:tav>
                                      </p:tavLst>
                                    </p:anim>
                                    <p:anim calcmode="lin" valueType="num">
                                      <p:cBhvr>
                                        <p:cTn id="50" dur="500" fill="hold"/>
                                        <p:tgtEl>
                                          <p:spTgt spid="29"/>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ppt_x</p:attrName>
                                        </p:attrNameLst>
                                      </p:cBhvr>
                                      <p:tavLst>
                                        <p:tav tm="0">
                                          <p:val>
                                            <p:strVal val="1+#ppt_w/2"/>
                                          </p:val>
                                        </p:tav>
                                        <p:tav tm="100000">
                                          <p:val>
                                            <p:strVal val="#ppt_x"/>
                                          </p:val>
                                        </p:tav>
                                      </p:tavLst>
                                    </p:anim>
                                    <p:anim calcmode="lin" valueType="num">
                                      <p:cBhvr>
                                        <p:cTn id="54" dur="500" fill="hold"/>
                                        <p:tgtEl>
                                          <p:spTgt spid="2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50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ppt_x</p:attrName>
                                        </p:attrNameLst>
                                      </p:cBhvr>
                                      <p:tavLst>
                                        <p:tav tm="0">
                                          <p:val>
                                            <p:strVal val="1+#ppt_w/2"/>
                                          </p:val>
                                        </p:tav>
                                        <p:tav tm="100000">
                                          <p:val>
                                            <p:strVal val="#ppt_x"/>
                                          </p:val>
                                        </p:tav>
                                      </p:tavLst>
                                    </p:anim>
                                    <p:anim calcmode="lin" valueType="num">
                                      <p:cBhvr>
                                        <p:cTn id="58" dur="500" fill="hold"/>
                                        <p:tgtEl>
                                          <p:spTgt spid="30"/>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750"/>
                                  </p:stCondLst>
                                  <p:childTnLst>
                                    <p:set>
                                      <p:cBhvr>
                                        <p:cTn id="60" dur="1" fill="hold">
                                          <p:stCondLst>
                                            <p:cond delay="0"/>
                                          </p:stCondLst>
                                        </p:cTn>
                                        <p:tgtEl>
                                          <p:spTgt spid="31"/>
                                        </p:tgtEl>
                                        <p:attrNameLst>
                                          <p:attrName>style.visibility</p:attrName>
                                        </p:attrNameLst>
                                      </p:cBhvr>
                                      <p:to>
                                        <p:strVal val="visible"/>
                                      </p:to>
                                    </p:set>
                                    <p:anim calcmode="lin" valueType="num">
                                      <p:cBhvr>
                                        <p:cTn id="61" dur="500" fill="hold"/>
                                        <p:tgtEl>
                                          <p:spTgt spid="31"/>
                                        </p:tgtEl>
                                        <p:attrNameLst>
                                          <p:attrName>ppt_x</p:attrName>
                                        </p:attrNameLst>
                                      </p:cBhvr>
                                      <p:tavLst>
                                        <p:tav tm="0">
                                          <p:val>
                                            <p:strVal val="1+#ppt_w/2"/>
                                          </p:val>
                                        </p:tav>
                                        <p:tav tm="100000">
                                          <p:val>
                                            <p:strVal val="#ppt_x"/>
                                          </p:val>
                                        </p:tav>
                                      </p:tavLst>
                                    </p:anim>
                                    <p:anim calcmode="lin" valueType="num">
                                      <p:cBhvr>
                                        <p:cTn id="62" dur="500" fill="hold"/>
                                        <p:tgtEl>
                                          <p:spTgt spid="31"/>
                                        </p:tgtEl>
                                        <p:attrNameLst>
                                          <p:attrName>ppt_y</p:attrName>
                                        </p:attrNameLst>
                                      </p:cBhvr>
                                      <p:tavLst>
                                        <p:tav tm="0">
                                          <p:val>
                                            <p:strVal val="#ppt_y"/>
                                          </p:val>
                                        </p:tav>
                                        <p:tav tm="100000">
                                          <p:val>
                                            <p:strVal val="#ppt_y"/>
                                          </p:val>
                                        </p:tav>
                                      </p:tavLst>
                                    </p:anim>
                                  </p:childTnLst>
                                </p:cTn>
                              </p:par>
                            </p:childTnLst>
                          </p:cTn>
                        </p:par>
                        <p:par>
                          <p:cTn id="63" fill="hold">
                            <p:stCondLst>
                              <p:cond delay="4000"/>
                            </p:stCondLst>
                            <p:childTnLst>
                              <p:par>
                                <p:cTn id="64" presetID="22" presetClass="entr" presetSubtype="8"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utoUpdateAnimBg="0"/>
      <p:bldP spid="24" grpId="0" animBg="1"/>
      <p:bldP spid="25" grpId="0"/>
      <p:bldP spid="26" grpId="0"/>
      <p:bldP spid="27" grpId="0"/>
      <p:bldP spid="28" grpId="0"/>
      <p:bldP spid="29" grpId="0" bldLvl="0" autoUpdateAnimBg="0"/>
      <p:bldP spid="30" grpId="0" bldLvl="0" autoUpdateAnimBg="0"/>
      <p:bldP spid="31" grpId="0" bldLvl="0" autoUpdateAnimBg="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Oval 4"/>
          <p:cNvSpPr/>
          <p:nvPr/>
        </p:nvSpPr>
        <p:spPr>
          <a:xfrm>
            <a:off x="7143175" y="1874443"/>
            <a:ext cx="2841368" cy="286978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7"/>
          <p:cNvSpPr/>
          <p:nvPr/>
        </p:nvSpPr>
        <p:spPr>
          <a:xfrm>
            <a:off x="5659344" y="1874443"/>
            <a:ext cx="1940693" cy="1960098"/>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8"/>
          <p:cNvSpPr/>
          <p:nvPr/>
        </p:nvSpPr>
        <p:spPr>
          <a:xfrm>
            <a:off x="2207457" y="2231279"/>
            <a:ext cx="2134762" cy="2156108"/>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5"/>
          <p:cNvSpPr/>
          <p:nvPr/>
        </p:nvSpPr>
        <p:spPr>
          <a:xfrm>
            <a:off x="3818198" y="2714792"/>
            <a:ext cx="2583062" cy="260889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7" name="Group 11"/>
          <p:cNvGrpSpPr/>
          <p:nvPr/>
        </p:nvGrpSpPr>
        <p:grpSpPr>
          <a:xfrm flipH="1">
            <a:off x="4213719" y="3870072"/>
            <a:ext cx="1792020" cy="944716"/>
            <a:chOff x="9968706" y="2761849"/>
            <a:chExt cx="1792020" cy="944716"/>
          </a:xfrm>
        </p:grpSpPr>
        <p:sp>
          <p:nvSpPr>
            <p:cNvPr id="28" name="TextBox 3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29" name="Rectangle 1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30" name="TextBox 39"/>
          <p:cNvSpPr txBox="1"/>
          <p:nvPr/>
        </p:nvSpPr>
        <p:spPr>
          <a:xfrm>
            <a:off x="4682070" y="3395185"/>
            <a:ext cx="862737" cy="523220"/>
          </a:xfrm>
          <a:prstGeom prst="rect">
            <a:avLst/>
          </a:prstGeom>
          <a:noFill/>
        </p:spPr>
        <p:txBody>
          <a:bodyPr wrap="none" rtlCol="0">
            <a:spAutoFit/>
          </a:bodyPr>
          <a:lstStyle/>
          <a:p>
            <a:pPr algn="ctr"/>
            <a:r>
              <a:rPr lang="en-US" sz="2800" b="1" smtClean="0">
                <a:solidFill>
                  <a:schemeClr val="bg2"/>
                </a:solidFill>
                <a:latin typeface="+mj-lt"/>
              </a:rPr>
              <a:t>72%</a:t>
            </a:r>
            <a:endParaRPr lang="en-GB" sz="2800" b="1">
              <a:solidFill>
                <a:schemeClr val="bg2"/>
              </a:solidFill>
              <a:latin typeface="+mj-lt"/>
            </a:endParaRPr>
          </a:p>
        </p:txBody>
      </p:sp>
      <p:sp>
        <p:nvSpPr>
          <p:cNvPr id="31" name="TextBox 40"/>
          <p:cNvSpPr txBox="1"/>
          <p:nvPr/>
        </p:nvSpPr>
        <p:spPr>
          <a:xfrm>
            <a:off x="2847890" y="3395185"/>
            <a:ext cx="862737" cy="523220"/>
          </a:xfrm>
          <a:prstGeom prst="rect">
            <a:avLst/>
          </a:prstGeom>
          <a:noFill/>
        </p:spPr>
        <p:txBody>
          <a:bodyPr wrap="none" rtlCol="0">
            <a:spAutoFit/>
          </a:bodyPr>
          <a:lstStyle/>
          <a:p>
            <a:pPr algn="ctr"/>
            <a:r>
              <a:rPr lang="en-US" sz="2800" b="1" smtClean="0">
                <a:solidFill>
                  <a:schemeClr val="bg2"/>
                </a:solidFill>
                <a:latin typeface="+mj-lt"/>
              </a:rPr>
              <a:t>54%</a:t>
            </a:r>
            <a:endParaRPr lang="en-GB" sz="2800" b="1">
              <a:solidFill>
                <a:schemeClr val="bg2"/>
              </a:solidFill>
              <a:latin typeface="+mj-lt"/>
            </a:endParaRPr>
          </a:p>
        </p:txBody>
      </p:sp>
      <p:sp>
        <p:nvSpPr>
          <p:cNvPr id="32" name="TextBox 41"/>
          <p:cNvSpPr txBox="1"/>
          <p:nvPr/>
        </p:nvSpPr>
        <p:spPr>
          <a:xfrm>
            <a:off x="6198321" y="2915350"/>
            <a:ext cx="862737" cy="523220"/>
          </a:xfrm>
          <a:prstGeom prst="rect">
            <a:avLst/>
          </a:prstGeom>
          <a:noFill/>
        </p:spPr>
        <p:txBody>
          <a:bodyPr wrap="none" rtlCol="0">
            <a:spAutoFit/>
          </a:bodyPr>
          <a:lstStyle/>
          <a:p>
            <a:pPr algn="ctr"/>
            <a:r>
              <a:rPr lang="en-US" sz="2800" b="1" smtClean="0">
                <a:solidFill>
                  <a:schemeClr val="bg2"/>
                </a:solidFill>
                <a:latin typeface="+mj-lt"/>
              </a:rPr>
              <a:t>56%</a:t>
            </a:r>
            <a:endParaRPr lang="en-GB" sz="2800" b="1">
              <a:solidFill>
                <a:schemeClr val="bg2"/>
              </a:solidFill>
              <a:latin typeface="+mj-lt"/>
            </a:endParaRPr>
          </a:p>
        </p:txBody>
      </p:sp>
      <p:sp>
        <p:nvSpPr>
          <p:cNvPr id="34" name="TextBox 42"/>
          <p:cNvSpPr txBox="1"/>
          <p:nvPr/>
        </p:nvSpPr>
        <p:spPr>
          <a:xfrm>
            <a:off x="8132490" y="2516984"/>
            <a:ext cx="862737" cy="523220"/>
          </a:xfrm>
          <a:prstGeom prst="rect">
            <a:avLst/>
          </a:prstGeom>
          <a:noFill/>
        </p:spPr>
        <p:txBody>
          <a:bodyPr wrap="none" rtlCol="0">
            <a:spAutoFit/>
          </a:bodyPr>
          <a:lstStyle/>
          <a:p>
            <a:pPr algn="ctr"/>
            <a:r>
              <a:rPr lang="en-US" sz="2800" b="1" smtClean="0">
                <a:solidFill>
                  <a:schemeClr val="bg2"/>
                </a:solidFill>
                <a:latin typeface="+mj-lt"/>
              </a:rPr>
              <a:t>88%</a:t>
            </a:r>
            <a:endParaRPr lang="en-GB" sz="2800" b="1">
              <a:solidFill>
                <a:schemeClr val="bg2"/>
              </a:solidFill>
              <a:latin typeface="+mj-lt"/>
            </a:endParaRPr>
          </a:p>
        </p:txBody>
      </p:sp>
      <p:grpSp>
        <p:nvGrpSpPr>
          <p:cNvPr id="35" name="Group 18"/>
          <p:cNvGrpSpPr/>
          <p:nvPr/>
        </p:nvGrpSpPr>
        <p:grpSpPr>
          <a:xfrm flipH="1">
            <a:off x="7667848" y="3092104"/>
            <a:ext cx="1792020" cy="944716"/>
            <a:chOff x="9968706" y="2761849"/>
            <a:chExt cx="1792020" cy="944716"/>
          </a:xfrm>
        </p:grpSpPr>
        <p:sp>
          <p:nvSpPr>
            <p:cNvPr id="36" name="TextBox 44"/>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37" name="Rectangle 20"/>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38" name="Group 21"/>
          <p:cNvGrpSpPr/>
          <p:nvPr/>
        </p:nvGrpSpPr>
        <p:grpSpPr>
          <a:xfrm flipH="1">
            <a:off x="2378828" y="2479240"/>
            <a:ext cx="1792020" cy="944716"/>
            <a:chOff x="9968706" y="2761849"/>
            <a:chExt cx="1792020" cy="944716"/>
          </a:xfrm>
        </p:grpSpPr>
        <p:sp>
          <p:nvSpPr>
            <p:cNvPr id="39" name="TextBox 4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40" name="Rectangle 2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41" name="Group 24"/>
          <p:cNvGrpSpPr/>
          <p:nvPr/>
        </p:nvGrpSpPr>
        <p:grpSpPr>
          <a:xfrm flipH="1">
            <a:off x="5733679" y="2116867"/>
            <a:ext cx="1792020" cy="944716"/>
            <a:chOff x="9968706" y="2761849"/>
            <a:chExt cx="1792020" cy="944716"/>
          </a:xfrm>
        </p:grpSpPr>
        <p:sp>
          <p:nvSpPr>
            <p:cNvPr id="42" name="TextBox 50"/>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43" name="Rectangle 26"/>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a:t>
              </a:r>
              <a:r>
                <a:rPr lang="zh-CN" altLang="en-US" sz="1200" dirty="0" smtClean="0">
                  <a:solidFill>
                    <a:schemeClr val="bg1"/>
                  </a:solidFill>
                  <a:latin typeface="微软雅黑" pitchFamily="34" charset="-122"/>
                  <a:ea typeface="微软雅黑" pitchFamily="34" charset="-122"/>
                </a:rPr>
                <a:t>，言简意赅</a:t>
              </a:r>
              <a:r>
                <a:rPr lang="zh-CN" altLang="en-US" sz="1200" dirty="0">
                  <a:solidFill>
                    <a:schemeClr val="bg1"/>
                  </a:solidFill>
                  <a:latin typeface="微软雅黑" pitchFamily="34" charset="-122"/>
                  <a:ea typeface="微软雅黑" pitchFamily="34" charset="-122"/>
                </a:rPr>
                <a:t>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44" name="TextBox 52"/>
          <p:cNvSpPr txBox="1"/>
          <p:nvPr/>
        </p:nvSpPr>
        <p:spPr>
          <a:xfrm>
            <a:off x="445537" y="4780046"/>
            <a:ext cx="1209818" cy="400110"/>
          </a:xfrm>
          <a:prstGeom prst="rect">
            <a:avLst/>
          </a:prstGeom>
          <a:noFill/>
        </p:spPr>
        <p:txBody>
          <a:bodyPr wrap="none" rtlCol="0">
            <a:spAutoFit/>
          </a:bodyPr>
          <a:lstStyle/>
          <a:p>
            <a:r>
              <a:rPr lang="en-US" sz="2000" dirty="0" smtClean="0">
                <a:solidFill>
                  <a:schemeClr val="bg2"/>
                </a:solidFill>
                <a:latin typeface="+mj-lt"/>
              </a:rPr>
              <a:t>Year 2016</a:t>
            </a:r>
            <a:endParaRPr lang="en-GB" sz="2000" dirty="0">
              <a:solidFill>
                <a:schemeClr val="bg2"/>
              </a:solidFill>
              <a:latin typeface="+mj-lt"/>
            </a:endParaRPr>
          </a:p>
        </p:txBody>
      </p:sp>
      <p:sp>
        <p:nvSpPr>
          <p:cNvPr id="45" name="Rectangle 28"/>
          <p:cNvSpPr/>
          <p:nvPr/>
        </p:nvSpPr>
        <p:spPr>
          <a:xfrm>
            <a:off x="445538" y="5161603"/>
            <a:ext cx="4012778" cy="1569660"/>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endParaRPr lang="en-US" altLang="zh-CN" sz="1200" dirty="0" smtClean="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p:txBody>
      </p:sp>
      <p:sp>
        <p:nvSpPr>
          <p:cNvPr id="46" name="TextBox 54"/>
          <p:cNvSpPr txBox="1"/>
          <p:nvPr/>
        </p:nvSpPr>
        <p:spPr>
          <a:xfrm>
            <a:off x="10462597" y="4780046"/>
            <a:ext cx="1338828" cy="400110"/>
          </a:xfrm>
          <a:prstGeom prst="rect">
            <a:avLst/>
          </a:prstGeom>
          <a:noFill/>
        </p:spPr>
        <p:txBody>
          <a:bodyPr wrap="none" rtlCol="0">
            <a:spAutoFit/>
          </a:bodyPr>
          <a:lstStyle/>
          <a:p>
            <a:pPr algn="r"/>
            <a:r>
              <a:rPr lang="en-US" sz="2000" dirty="0" smtClean="0">
                <a:solidFill>
                  <a:schemeClr val="bg2"/>
                </a:solidFill>
                <a:latin typeface="+mj-lt"/>
              </a:rPr>
              <a:t>Year </a:t>
            </a:r>
            <a:r>
              <a:rPr lang="en-US" sz="2000" dirty="0" smtClean="0">
                <a:solidFill>
                  <a:schemeClr val="bg2"/>
                </a:solidFill>
                <a:latin typeface="+mj-lt"/>
              </a:rPr>
              <a:t>20XX</a:t>
            </a:r>
            <a:endParaRPr lang="en-GB" sz="2000" dirty="0">
              <a:solidFill>
                <a:schemeClr val="bg2"/>
              </a:solidFill>
              <a:latin typeface="+mj-lt"/>
            </a:endParaRPr>
          </a:p>
        </p:txBody>
      </p:sp>
      <p:sp>
        <p:nvSpPr>
          <p:cNvPr id="47" name="Rectangle 30"/>
          <p:cNvSpPr/>
          <p:nvPr/>
        </p:nvSpPr>
        <p:spPr>
          <a:xfrm>
            <a:off x="7788647" y="5161603"/>
            <a:ext cx="4012778" cy="1569660"/>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61896618"/>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anim calcmode="lin" valueType="num">
                                      <p:cBhvr>
                                        <p:cTn id="35" dur="1000" fill="hold"/>
                                        <p:tgtEl>
                                          <p:spTgt spid="25"/>
                                        </p:tgtEl>
                                        <p:attrNameLst>
                                          <p:attrName>ppt_x</p:attrName>
                                        </p:attrNameLst>
                                      </p:cBhvr>
                                      <p:tavLst>
                                        <p:tav tm="0">
                                          <p:val>
                                            <p:strVal val="#ppt_x"/>
                                          </p:val>
                                        </p:tav>
                                        <p:tav tm="100000">
                                          <p:val>
                                            <p:strVal val="#ppt_x"/>
                                          </p:val>
                                        </p:tav>
                                      </p:tavLst>
                                    </p:anim>
                                    <p:anim calcmode="lin" valueType="num">
                                      <p:cBhvr>
                                        <p:cTn id="36" dur="1000" fill="hold"/>
                                        <p:tgtEl>
                                          <p:spTgt spid="2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1000"/>
                                        <p:tgtEl>
                                          <p:spTgt spid="26"/>
                                        </p:tgtEl>
                                      </p:cBhvr>
                                    </p:animEffect>
                                    <p:anim calcmode="lin" valueType="num">
                                      <p:cBhvr>
                                        <p:cTn id="40" dur="1000" fill="hold"/>
                                        <p:tgtEl>
                                          <p:spTgt spid="26"/>
                                        </p:tgtEl>
                                        <p:attrNameLst>
                                          <p:attrName>ppt_x</p:attrName>
                                        </p:attrNameLst>
                                      </p:cBhvr>
                                      <p:tavLst>
                                        <p:tav tm="0">
                                          <p:val>
                                            <p:strVal val="#ppt_x"/>
                                          </p:val>
                                        </p:tav>
                                        <p:tav tm="100000">
                                          <p:val>
                                            <p:strVal val="#ppt_x"/>
                                          </p:val>
                                        </p:tav>
                                      </p:tavLst>
                                    </p:anim>
                                    <p:anim calcmode="lin" valueType="num">
                                      <p:cBhvr>
                                        <p:cTn id="41" dur="1000" fill="hold"/>
                                        <p:tgtEl>
                                          <p:spTgt spid="26"/>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4"/>
                                        </p:tgtEl>
                                        <p:attrNameLst>
                                          <p:attrName>style.visibility</p:attrName>
                                        </p:attrNameLst>
                                      </p:cBhvr>
                                      <p:to>
                                        <p:strVal val="visible"/>
                                      </p:to>
                                    </p:set>
                                    <p:animEffect transition="in" filter="fade">
                                      <p:cBhvr>
                                        <p:cTn id="64" dur="1000"/>
                                        <p:tgtEl>
                                          <p:spTgt spid="34"/>
                                        </p:tgtEl>
                                      </p:cBhvr>
                                    </p:animEffect>
                                    <p:anim calcmode="lin" valueType="num">
                                      <p:cBhvr>
                                        <p:cTn id="65" dur="1000" fill="hold"/>
                                        <p:tgtEl>
                                          <p:spTgt spid="34"/>
                                        </p:tgtEl>
                                        <p:attrNameLst>
                                          <p:attrName>ppt_x</p:attrName>
                                        </p:attrNameLst>
                                      </p:cBhvr>
                                      <p:tavLst>
                                        <p:tav tm="0">
                                          <p:val>
                                            <p:strVal val="#ppt_x"/>
                                          </p:val>
                                        </p:tav>
                                        <p:tav tm="100000">
                                          <p:val>
                                            <p:strVal val="#ppt_x"/>
                                          </p:val>
                                        </p:tav>
                                      </p:tavLst>
                                    </p:anim>
                                    <p:anim calcmode="lin" valueType="num">
                                      <p:cBhvr>
                                        <p:cTn id="66" dur="1000" fill="hold"/>
                                        <p:tgtEl>
                                          <p:spTgt spid="34"/>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fade">
                                      <p:cBhvr>
                                        <p:cTn id="74" dur="1000"/>
                                        <p:tgtEl>
                                          <p:spTgt spid="38"/>
                                        </p:tgtEl>
                                      </p:cBhvr>
                                    </p:animEffect>
                                    <p:anim calcmode="lin" valueType="num">
                                      <p:cBhvr>
                                        <p:cTn id="75" dur="1000" fill="hold"/>
                                        <p:tgtEl>
                                          <p:spTgt spid="38"/>
                                        </p:tgtEl>
                                        <p:attrNameLst>
                                          <p:attrName>ppt_x</p:attrName>
                                        </p:attrNameLst>
                                      </p:cBhvr>
                                      <p:tavLst>
                                        <p:tav tm="0">
                                          <p:val>
                                            <p:strVal val="#ppt_x"/>
                                          </p:val>
                                        </p:tav>
                                        <p:tav tm="100000">
                                          <p:val>
                                            <p:strVal val="#ppt_x"/>
                                          </p:val>
                                        </p:tav>
                                      </p:tavLst>
                                    </p:anim>
                                    <p:anim calcmode="lin" valueType="num">
                                      <p:cBhvr>
                                        <p:cTn id="76" dur="1000" fill="hold"/>
                                        <p:tgtEl>
                                          <p:spTgt spid="38"/>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1000"/>
                                        <p:tgtEl>
                                          <p:spTgt spid="41"/>
                                        </p:tgtEl>
                                      </p:cBhvr>
                                    </p:animEffect>
                                    <p:anim calcmode="lin" valueType="num">
                                      <p:cBhvr>
                                        <p:cTn id="80" dur="1000" fill="hold"/>
                                        <p:tgtEl>
                                          <p:spTgt spid="41"/>
                                        </p:tgtEl>
                                        <p:attrNameLst>
                                          <p:attrName>ppt_x</p:attrName>
                                        </p:attrNameLst>
                                      </p:cBhvr>
                                      <p:tavLst>
                                        <p:tav tm="0">
                                          <p:val>
                                            <p:strVal val="#ppt_x"/>
                                          </p:val>
                                        </p:tav>
                                        <p:tav tm="100000">
                                          <p:val>
                                            <p:strVal val="#ppt_x"/>
                                          </p:val>
                                        </p:tav>
                                      </p:tavLst>
                                    </p:anim>
                                    <p:anim calcmode="lin" valueType="num">
                                      <p:cBhvr>
                                        <p:cTn id="81" dur="1000" fill="hold"/>
                                        <p:tgtEl>
                                          <p:spTgt spid="41"/>
                                        </p:tgtEl>
                                        <p:attrNameLst>
                                          <p:attrName>ppt_y</p:attrName>
                                        </p:attrNameLst>
                                      </p:cBhvr>
                                      <p:tavLst>
                                        <p:tav tm="0">
                                          <p:val>
                                            <p:strVal val="#ppt_y+.1"/>
                                          </p:val>
                                        </p:tav>
                                        <p:tav tm="100000">
                                          <p:val>
                                            <p:strVal val="#ppt_y"/>
                                          </p:val>
                                        </p:tav>
                                      </p:tavLst>
                                    </p:anim>
                                  </p:childTnLst>
                                </p:cTn>
                              </p:par>
                            </p:childTnLst>
                          </p:cTn>
                        </p:par>
                        <p:par>
                          <p:cTn id="82" fill="hold">
                            <p:stCondLst>
                              <p:cond delay="1750"/>
                            </p:stCondLst>
                            <p:childTnLst>
                              <p:par>
                                <p:cTn id="83" presetID="10" presetClass="entr" presetSubtype="0"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fade">
                                      <p:cBhvr>
                                        <p:cTn id="85" dur="500"/>
                                        <p:tgtEl>
                                          <p:spTgt spid="44"/>
                                        </p:tgtEl>
                                      </p:cBhvr>
                                    </p:animEffect>
                                  </p:childTnLst>
                                </p:cTn>
                              </p:par>
                            </p:childTnLst>
                          </p:cTn>
                        </p:par>
                        <p:par>
                          <p:cTn id="86" fill="hold">
                            <p:stCondLst>
                              <p:cond delay="2250"/>
                            </p:stCondLst>
                            <p:childTnLst>
                              <p:par>
                                <p:cTn id="87" presetID="10" presetClass="entr" presetSubtype="0"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500"/>
                                        <p:tgtEl>
                                          <p:spTgt spid="45"/>
                                        </p:tgtEl>
                                      </p:cBhvr>
                                    </p:animEffect>
                                  </p:childTnLst>
                                </p:cTn>
                              </p:par>
                            </p:childTnLst>
                          </p:cTn>
                        </p:par>
                        <p:par>
                          <p:cTn id="90" fill="hold">
                            <p:stCondLst>
                              <p:cond delay="2750"/>
                            </p:stCondLst>
                            <p:childTnLst>
                              <p:par>
                                <p:cTn id="91" presetID="10" presetClass="entr" presetSubtype="0" fill="hold" grpId="0" nodeType="after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500"/>
                                        <p:tgtEl>
                                          <p:spTgt spid="46"/>
                                        </p:tgtEl>
                                      </p:cBhvr>
                                    </p:animEffect>
                                  </p:childTnLst>
                                </p:cTn>
                              </p:par>
                            </p:childTnLst>
                          </p:cTn>
                        </p:par>
                        <p:par>
                          <p:cTn id="94" fill="hold">
                            <p:stCondLst>
                              <p:cond delay="3250"/>
                            </p:stCondLst>
                            <p:childTnLst>
                              <p:par>
                                <p:cTn id="95" presetID="10" presetClass="entr" presetSubtype="0" fill="hold" grpId="0" nodeType="afterEffect">
                                  <p:stCondLst>
                                    <p:cond delay="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30" grpId="0"/>
      <p:bldP spid="31" grpId="0"/>
      <p:bldP spid="32" grpId="0"/>
      <p:bldP spid="34" grpId="0"/>
      <p:bldP spid="44" grpId="0"/>
      <p:bldP spid="45" grpId="0"/>
      <p:bldP spid="46"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椭圆 5"/>
          <p:cNvSpPr/>
          <p:nvPr/>
        </p:nvSpPr>
        <p:spPr>
          <a:xfrm rot="407865" flipH="1" flipV="1">
            <a:off x="-7278527" y="282707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5"/>
          <p:cNvSpPr/>
          <p:nvPr/>
        </p:nvSpPr>
        <p:spPr>
          <a:xfrm rot="21076363" flipH="1" flipV="1">
            <a:off x="-6931486" y="71106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5"/>
          <p:cNvSpPr/>
          <p:nvPr/>
        </p:nvSpPr>
        <p:spPr>
          <a:xfrm rot="21016571" flipH="1" flipV="1">
            <a:off x="-7261009" y="-52271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5"/>
          <p:cNvSpPr/>
          <p:nvPr/>
        </p:nvSpPr>
        <p:spPr>
          <a:xfrm rot="293221" flipH="1" flipV="1">
            <a:off x="-7086165" y="153311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5"/>
          <p:cNvSpPr/>
          <p:nvPr/>
        </p:nvSpPr>
        <p:spPr>
          <a:xfrm rot="407865" flipH="1" flipV="1">
            <a:off x="-5583077" y="25835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5"/>
          <p:cNvSpPr/>
          <p:nvPr/>
        </p:nvSpPr>
        <p:spPr>
          <a:xfrm rot="21076363" flipH="1" flipV="1">
            <a:off x="-5236036" y="4675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5"/>
          <p:cNvSpPr/>
          <p:nvPr/>
        </p:nvSpPr>
        <p:spPr>
          <a:xfrm rot="21016571" flipH="1" flipV="1">
            <a:off x="-5565559" y="-7662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5"/>
          <p:cNvSpPr/>
          <p:nvPr/>
        </p:nvSpPr>
        <p:spPr>
          <a:xfrm rot="293221" flipH="1" flipV="1">
            <a:off x="-5390715" y="12895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6459142" y="2943638"/>
            <a:ext cx="5032690" cy="461665"/>
          </a:xfrm>
          <a:prstGeom prst="rect">
            <a:avLst/>
          </a:prstGeom>
          <a:noFill/>
        </p:spPr>
        <p:txBody>
          <a:bodyPr wrap="square" rtlCol="0">
            <a:spAutoFit/>
          </a:bodyPr>
          <a:lstStyle/>
          <a:p>
            <a:r>
              <a:rPr lang="zh-CN" altLang="en-US" sz="2400" b="1" dirty="0" smtClean="0">
                <a:solidFill>
                  <a:schemeClr val="bg1">
                    <a:lumMod val="65000"/>
                  </a:schemeClr>
                </a:solidFill>
                <a:latin typeface="微软雅黑" pitchFamily="34" charset="-122"/>
                <a:ea typeface="微软雅黑" pitchFamily="34" charset="-122"/>
              </a:rPr>
              <a:t>加入你的标题：</a:t>
            </a:r>
            <a:r>
              <a:rPr lang="zh-CN" altLang="en-US" dirty="0" smtClean="0">
                <a:solidFill>
                  <a:schemeClr val="bg1">
                    <a:lumMod val="65000"/>
                  </a:schemeClr>
                </a:solidFill>
                <a:latin typeface="微软雅黑" pitchFamily="34" charset="-122"/>
                <a:ea typeface="微软雅黑" pitchFamily="34" charset="-122"/>
              </a:rPr>
              <a:t>此处添加说明文字</a:t>
            </a:r>
            <a:endParaRPr lang="zh-CN" altLang="en-US" dirty="0">
              <a:solidFill>
                <a:schemeClr val="bg1">
                  <a:lumMod val="65000"/>
                </a:schemeClr>
              </a:solidFill>
              <a:latin typeface="微软雅黑" pitchFamily="34" charset="-122"/>
              <a:ea typeface="微软雅黑" pitchFamily="34" charset="-122"/>
            </a:endParaRPr>
          </a:p>
        </p:txBody>
      </p:sp>
      <p:sp>
        <p:nvSpPr>
          <p:cNvPr id="43" name="TextBox 42"/>
          <p:cNvSpPr txBox="1"/>
          <p:nvPr/>
        </p:nvSpPr>
        <p:spPr>
          <a:xfrm>
            <a:off x="6459142" y="3865772"/>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44" name="TextBox 43"/>
          <p:cNvSpPr txBox="1"/>
          <p:nvPr/>
        </p:nvSpPr>
        <p:spPr>
          <a:xfrm>
            <a:off x="6486524" y="4800295"/>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sp>
        <p:nvSpPr>
          <p:cNvPr id="45" name="TextBox 44"/>
          <p:cNvSpPr txBox="1"/>
          <p:nvPr/>
        </p:nvSpPr>
        <p:spPr>
          <a:xfrm>
            <a:off x="6473824" y="5703379"/>
            <a:ext cx="5032690" cy="461665"/>
          </a:xfrm>
          <a:prstGeom prst="rect">
            <a:avLst/>
          </a:prstGeom>
          <a:noFill/>
        </p:spPr>
        <p:txBody>
          <a:bodyPr wrap="square" rtlCol="0">
            <a:spAutoFit/>
          </a:bodyPr>
          <a:lstStyle/>
          <a:p>
            <a:pPr lvl="0"/>
            <a:r>
              <a:rPr lang="zh-CN" altLang="en-US" sz="2400" b="1" dirty="0">
                <a:solidFill>
                  <a:schemeClr val="bg1">
                    <a:lumMod val="65000"/>
                  </a:schemeClr>
                </a:solidFill>
                <a:latin typeface="微软雅黑" pitchFamily="34" charset="-122"/>
                <a:ea typeface="微软雅黑" pitchFamily="34" charset="-122"/>
              </a:rPr>
              <a:t>加入你的标题：</a:t>
            </a:r>
            <a:r>
              <a:rPr lang="zh-CN" altLang="en-US" dirty="0">
                <a:solidFill>
                  <a:schemeClr val="bg1">
                    <a:lumMod val="65000"/>
                  </a:schemeClr>
                </a:solidFill>
                <a:latin typeface="微软雅黑" pitchFamily="34" charset="-122"/>
                <a:ea typeface="微软雅黑" pitchFamily="34" charset="-122"/>
              </a:rPr>
              <a:t>此处添加说明文字</a:t>
            </a:r>
          </a:p>
        </p:txBody>
      </p:sp>
      <p:grpSp>
        <p:nvGrpSpPr>
          <p:cNvPr id="46" name="组合 45"/>
          <p:cNvGrpSpPr/>
          <p:nvPr/>
        </p:nvGrpSpPr>
        <p:grpSpPr>
          <a:xfrm>
            <a:off x="5699236" y="2874196"/>
            <a:ext cx="624684" cy="600549"/>
            <a:chOff x="2215144" y="982844"/>
            <a:chExt cx="1120898" cy="842780"/>
          </a:xfrm>
          <a:solidFill>
            <a:srgbClr val="00B0F0"/>
          </a:solidFill>
        </p:grpSpPr>
        <p:sp>
          <p:nvSpPr>
            <p:cNvPr id="47" name="平行四边形 46"/>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8"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9" name="组合 48"/>
          <p:cNvGrpSpPr/>
          <p:nvPr/>
        </p:nvGrpSpPr>
        <p:grpSpPr>
          <a:xfrm>
            <a:off x="5724636" y="4730853"/>
            <a:ext cx="624684" cy="600549"/>
            <a:chOff x="2215144" y="982844"/>
            <a:chExt cx="1120898" cy="842780"/>
          </a:xfrm>
          <a:solidFill>
            <a:srgbClr val="00B0F0"/>
          </a:solidFill>
        </p:grpSpPr>
        <p:sp>
          <p:nvSpPr>
            <p:cNvPr id="50" name="平行四边形 49"/>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1"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2" name="组合 51"/>
          <p:cNvGrpSpPr/>
          <p:nvPr/>
        </p:nvGrpSpPr>
        <p:grpSpPr>
          <a:xfrm>
            <a:off x="5715907" y="3796330"/>
            <a:ext cx="624684" cy="600549"/>
            <a:chOff x="2215144" y="982844"/>
            <a:chExt cx="1120898" cy="842780"/>
          </a:xfrm>
          <a:solidFill>
            <a:srgbClr val="FE978C"/>
          </a:solidFill>
        </p:grpSpPr>
        <p:sp>
          <p:nvSpPr>
            <p:cNvPr id="53" name="平行四边形 52"/>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4"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5" name="组合 54"/>
          <p:cNvGrpSpPr/>
          <p:nvPr/>
        </p:nvGrpSpPr>
        <p:grpSpPr>
          <a:xfrm>
            <a:off x="5728607" y="5633937"/>
            <a:ext cx="624684" cy="600549"/>
            <a:chOff x="2215144" y="982844"/>
            <a:chExt cx="1120898" cy="842780"/>
          </a:xfrm>
          <a:solidFill>
            <a:srgbClr val="FE978C"/>
          </a:solidFill>
        </p:grpSpPr>
        <p:sp>
          <p:nvSpPr>
            <p:cNvPr id="56" name="平行四边形 55"/>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7" name="文本框 9"/>
            <p:cNvSpPr txBox="1"/>
            <p:nvPr/>
          </p:nvSpPr>
          <p:spPr>
            <a:xfrm>
              <a:off x="2245058" y="1046848"/>
              <a:ext cx="1066799" cy="734260"/>
            </a:xfrm>
            <a:prstGeom prst="rect">
              <a:avLst/>
            </a:prstGeom>
            <a:grpFill/>
          </p:spPr>
          <p:txBody>
            <a:bodyPr wrap="square" rtlCol="0">
              <a:spAutoFit/>
            </a:bodyPr>
            <a:lstStyle/>
            <a:p>
              <a:pPr algn="ctr"/>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sp>
        <p:nvSpPr>
          <p:cNvPr id="58" name="WordArt 293"/>
          <p:cNvSpPr>
            <a:spLocks noChangeArrowheads="1" noChangeShapeType="1" noTextEdit="1"/>
          </p:cNvSpPr>
          <p:nvPr/>
        </p:nvSpPr>
        <p:spPr bwMode="auto">
          <a:xfrm>
            <a:off x="7444974" y="1027246"/>
            <a:ext cx="1910707" cy="8913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zh-CN" altLang="en-US" sz="4400" b="1" kern="10" dirty="0">
                <a:solidFill>
                  <a:srgbClr val="FE978C"/>
                </a:solidFill>
                <a:latin typeface="微软雅黑" pitchFamily="34" charset="-122"/>
                <a:ea typeface="微软雅黑" pitchFamily="34" charset="-122"/>
              </a:rPr>
              <a:t>目录</a:t>
            </a:r>
          </a:p>
        </p:txBody>
      </p:sp>
      <p:sp>
        <p:nvSpPr>
          <p:cNvPr id="59" name="WordArt 294"/>
          <p:cNvSpPr>
            <a:spLocks noChangeArrowheads="1" noChangeShapeType="1" noTextEdit="1"/>
          </p:cNvSpPr>
          <p:nvPr/>
        </p:nvSpPr>
        <p:spPr bwMode="auto">
          <a:xfrm>
            <a:off x="7452705" y="2110276"/>
            <a:ext cx="1895244" cy="252621"/>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4400" dirty="0">
                <a:solidFill>
                  <a:srgbClr val="00B0F0"/>
                </a:solidFill>
                <a:latin typeface="微软雅黑" pitchFamily="34" charset="-122"/>
                <a:ea typeface="微软雅黑" pitchFamily="34" charset="-122"/>
              </a:rPr>
              <a:t>CONTENTS</a:t>
            </a:r>
            <a:endParaRPr lang="zh-CN" altLang="en-US" sz="4400" dirty="0">
              <a:solidFill>
                <a:srgbClr val="00B0F0"/>
              </a:solidFill>
              <a:latin typeface="微软雅黑" pitchFamily="34" charset="-122"/>
              <a:ea typeface="微软雅黑" pitchFamily="34" charset="-122"/>
            </a:endParaRPr>
          </a:p>
        </p:txBody>
      </p:sp>
    </p:spTree>
    <p:extLst>
      <p:ext uri="{BB962C8B-B14F-4D97-AF65-F5344CB8AC3E}">
        <p14:creationId xmlns:p14="http://schemas.microsoft.com/office/powerpoint/2010/main" val="1069728068"/>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3500" fill="hold"/>
                                        <p:tgtEl>
                                          <p:spTgt spid="36"/>
                                        </p:tgtEl>
                                        <p:attrNameLst>
                                          <p:attrName>ppt_w</p:attrName>
                                        </p:attrNameLst>
                                      </p:cBhvr>
                                      <p:tavLst>
                                        <p:tav tm="0">
                                          <p:val>
                                            <p:fltVal val="0"/>
                                          </p:val>
                                        </p:tav>
                                        <p:tav tm="100000">
                                          <p:val>
                                            <p:strVal val="#ppt_w"/>
                                          </p:val>
                                        </p:tav>
                                      </p:tavLst>
                                    </p:anim>
                                    <p:anim calcmode="lin" valueType="num">
                                      <p:cBhvr>
                                        <p:cTn id="8" dur="3500" fill="hold"/>
                                        <p:tgtEl>
                                          <p:spTgt spid="36"/>
                                        </p:tgtEl>
                                        <p:attrNameLst>
                                          <p:attrName>ppt_h</p:attrName>
                                        </p:attrNameLst>
                                      </p:cBhvr>
                                      <p:tavLst>
                                        <p:tav tm="0">
                                          <p:val>
                                            <p:fltVal val="0"/>
                                          </p:val>
                                        </p:tav>
                                        <p:tav tm="100000">
                                          <p:val>
                                            <p:strVal val="#ppt_h"/>
                                          </p:val>
                                        </p:tav>
                                      </p:tavLst>
                                    </p:anim>
                                    <p:anim calcmode="lin" valueType="num">
                                      <p:cBhvr>
                                        <p:cTn id="9" dur="3500" fill="hold"/>
                                        <p:tgtEl>
                                          <p:spTgt spid="36"/>
                                        </p:tgtEl>
                                        <p:attrNameLst>
                                          <p:attrName>style.rotation</p:attrName>
                                        </p:attrNameLst>
                                      </p:cBhvr>
                                      <p:tavLst>
                                        <p:tav tm="0">
                                          <p:val>
                                            <p:fltVal val="90"/>
                                          </p:val>
                                        </p:tav>
                                        <p:tav tm="100000">
                                          <p:val>
                                            <p:fltVal val="0"/>
                                          </p:val>
                                        </p:tav>
                                      </p:tavLst>
                                    </p:anim>
                                    <p:animEffect transition="in" filter="fade">
                                      <p:cBhvr>
                                        <p:cTn id="10" dur="3500"/>
                                        <p:tgtEl>
                                          <p:spTgt spid="36"/>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35"/>
                                        </p:tgtEl>
                                        <p:attrNameLst>
                                          <p:attrName>style.visibility</p:attrName>
                                        </p:attrNameLst>
                                      </p:cBhvr>
                                      <p:to>
                                        <p:strVal val="visible"/>
                                      </p:to>
                                    </p:set>
                                    <p:anim calcmode="lin" valueType="num">
                                      <p:cBhvr>
                                        <p:cTn id="13" dur="3500" fill="hold"/>
                                        <p:tgtEl>
                                          <p:spTgt spid="35"/>
                                        </p:tgtEl>
                                        <p:attrNameLst>
                                          <p:attrName>ppt_w</p:attrName>
                                        </p:attrNameLst>
                                      </p:cBhvr>
                                      <p:tavLst>
                                        <p:tav tm="0">
                                          <p:val>
                                            <p:fltVal val="0"/>
                                          </p:val>
                                        </p:tav>
                                        <p:tav tm="100000">
                                          <p:val>
                                            <p:strVal val="#ppt_w"/>
                                          </p:val>
                                        </p:tav>
                                      </p:tavLst>
                                    </p:anim>
                                    <p:anim calcmode="lin" valueType="num">
                                      <p:cBhvr>
                                        <p:cTn id="14" dur="3500" fill="hold"/>
                                        <p:tgtEl>
                                          <p:spTgt spid="35"/>
                                        </p:tgtEl>
                                        <p:attrNameLst>
                                          <p:attrName>ppt_h</p:attrName>
                                        </p:attrNameLst>
                                      </p:cBhvr>
                                      <p:tavLst>
                                        <p:tav tm="0">
                                          <p:val>
                                            <p:fltVal val="0"/>
                                          </p:val>
                                        </p:tav>
                                        <p:tav tm="100000">
                                          <p:val>
                                            <p:strVal val="#ppt_h"/>
                                          </p:val>
                                        </p:tav>
                                      </p:tavLst>
                                    </p:anim>
                                    <p:anim calcmode="lin" valueType="num">
                                      <p:cBhvr>
                                        <p:cTn id="15" dur="3500" fill="hold"/>
                                        <p:tgtEl>
                                          <p:spTgt spid="35"/>
                                        </p:tgtEl>
                                        <p:attrNameLst>
                                          <p:attrName>style.rotation</p:attrName>
                                        </p:attrNameLst>
                                      </p:cBhvr>
                                      <p:tavLst>
                                        <p:tav tm="0">
                                          <p:val>
                                            <p:fltVal val="90"/>
                                          </p:val>
                                        </p:tav>
                                        <p:tav tm="100000">
                                          <p:val>
                                            <p:fltVal val="0"/>
                                          </p:val>
                                        </p:tav>
                                      </p:tavLst>
                                    </p:anim>
                                    <p:animEffect transition="in" filter="fade">
                                      <p:cBhvr>
                                        <p:cTn id="16" dur="3500"/>
                                        <p:tgtEl>
                                          <p:spTgt spid="35"/>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37"/>
                                        </p:tgtEl>
                                        <p:attrNameLst>
                                          <p:attrName>style.visibility</p:attrName>
                                        </p:attrNameLst>
                                      </p:cBhvr>
                                      <p:to>
                                        <p:strVal val="visible"/>
                                      </p:to>
                                    </p:set>
                                    <p:anim calcmode="lin" valueType="num">
                                      <p:cBhvr>
                                        <p:cTn id="19" dur="3500" fill="hold"/>
                                        <p:tgtEl>
                                          <p:spTgt spid="37"/>
                                        </p:tgtEl>
                                        <p:attrNameLst>
                                          <p:attrName>ppt_w</p:attrName>
                                        </p:attrNameLst>
                                      </p:cBhvr>
                                      <p:tavLst>
                                        <p:tav tm="0">
                                          <p:val>
                                            <p:fltVal val="0"/>
                                          </p:val>
                                        </p:tav>
                                        <p:tav tm="100000">
                                          <p:val>
                                            <p:strVal val="#ppt_w"/>
                                          </p:val>
                                        </p:tav>
                                      </p:tavLst>
                                    </p:anim>
                                    <p:anim calcmode="lin" valueType="num">
                                      <p:cBhvr>
                                        <p:cTn id="20" dur="3500" fill="hold"/>
                                        <p:tgtEl>
                                          <p:spTgt spid="37"/>
                                        </p:tgtEl>
                                        <p:attrNameLst>
                                          <p:attrName>ppt_h</p:attrName>
                                        </p:attrNameLst>
                                      </p:cBhvr>
                                      <p:tavLst>
                                        <p:tav tm="0">
                                          <p:val>
                                            <p:fltVal val="0"/>
                                          </p:val>
                                        </p:tav>
                                        <p:tav tm="100000">
                                          <p:val>
                                            <p:strVal val="#ppt_h"/>
                                          </p:val>
                                        </p:tav>
                                      </p:tavLst>
                                    </p:anim>
                                    <p:anim calcmode="lin" valueType="num">
                                      <p:cBhvr>
                                        <p:cTn id="21" dur="3500" fill="hold"/>
                                        <p:tgtEl>
                                          <p:spTgt spid="37"/>
                                        </p:tgtEl>
                                        <p:attrNameLst>
                                          <p:attrName>style.rotation</p:attrName>
                                        </p:attrNameLst>
                                      </p:cBhvr>
                                      <p:tavLst>
                                        <p:tav tm="0">
                                          <p:val>
                                            <p:fltVal val="90"/>
                                          </p:val>
                                        </p:tav>
                                        <p:tav tm="100000">
                                          <p:val>
                                            <p:fltVal val="0"/>
                                          </p:val>
                                        </p:tav>
                                      </p:tavLst>
                                    </p:anim>
                                    <p:animEffect transition="in" filter="fade">
                                      <p:cBhvr>
                                        <p:cTn id="22" dur="3500"/>
                                        <p:tgtEl>
                                          <p:spTgt spid="3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3500" fill="hold"/>
                                        <p:tgtEl>
                                          <p:spTgt spid="34"/>
                                        </p:tgtEl>
                                        <p:attrNameLst>
                                          <p:attrName>ppt_w</p:attrName>
                                        </p:attrNameLst>
                                      </p:cBhvr>
                                      <p:tavLst>
                                        <p:tav tm="0">
                                          <p:val>
                                            <p:fltVal val="0"/>
                                          </p:val>
                                        </p:tav>
                                        <p:tav tm="100000">
                                          <p:val>
                                            <p:strVal val="#ppt_w"/>
                                          </p:val>
                                        </p:tav>
                                      </p:tavLst>
                                    </p:anim>
                                    <p:anim calcmode="lin" valueType="num">
                                      <p:cBhvr>
                                        <p:cTn id="26" dur="3500" fill="hold"/>
                                        <p:tgtEl>
                                          <p:spTgt spid="34"/>
                                        </p:tgtEl>
                                        <p:attrNameLst>
                                          <p:attrName>ppt_h</p:attrName>
                                        </p:attrNameLst>
                                      </p:cBhvr>
                                      <p:tavLst>
                                        <p:tav tm="0">
                                          <p:val>
                                            <p:fltVal val="0"/>
                                          </p:val>
                                        </p:tav>
                                        <p:tav tm="100000">
                                          <p:val>
                                            <p:strVal val="#ppt_h"/>
                                          </p:val>
                                        </p:tav>
                                      </p:tavLst>
                                    </p:anim>
                                    <p:anim calcmode="lin" valueType="num">
                                      <p:cBhvr>
                                        <p:cTn id="27" dur="3500" fill="hold"/>
                                        <p:tgtEl>
                                          <p:spTgt spid="34"/>
                                        </p:tgtEl>
                                        <p:attrNameLst>
                                          <p:attrName>style.rotation</p:attrName>
                                        </p:attrNameLst>
                                      </p:cBhvr>
                                      <p:tavLst>
                                        <p:tav tm="0">
                                          <p:val>
                                            <p:fltVal val="90"/>
                                          </p:val>
                                        </p:tav>
                                        <p:tav tm="100000">
                                          <p:val>
                                            <p:fltVal val="0"/>
                                          </p:val>
                                        </p:tav>
                                      </p:tavLst>
                                    </p:anim>
                                    <p:animEffect transition="in" filter="fade">
                                      <p:cBhvr>
                                        <p:cTn id="28" dur="3500"/>
                                        <p:tgtEl>
                                          <p:spTgt spid="3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p:cTn id="31" dur="3500" fill="hold"/>
                                        <p:tgtEl>
                                          <p:spTgt spid="40"/>
                                        </p:tgtEl>
                                        <p:attrNameLst>
                                          <p:attrName>ppt_w</p:attrName>
                                        </p:attrNameLst>
                                      </p:cBhvr>
                                      <p:tavLst>
                                        <p:tav tm="0">
                                          <p:val>
                                            <p:fltVal val="0"/>
                                          </p:val>
                                        </p:tav>
                                        <p:tav tm="100000">
                                          <p:val>
                                            <p:strVal val="#ppt_w"/>
                                          </p:val>
                                        </p:tav>
                                      </p:tavLst>
                                    </p:anim>
                                    <p:anim calcmode="lin" valueType="num">
                                      <p:cBhvr>
                                        <p:cTn id="32" dur="3500" fill="hold"/>
                                        <p:tgtEl>
                                          <p:spTgt spid="40"/>
                                        </p:tgtEl>
                                        <p:attrNameLst>
                                          <p:attrName>ppt_h</p:attrName>
                                        </p:attrNameLst>
                                      </p:cBhvr>
                                      <p:tavLst>
                                        <p:tav tm="0">
                                          <p:val>
                                            <p:fltVal val="0"/>
                                          </p:val>
                                        </p:tav>
                                        <p:tav tm="100000">
                                          <p:val>
                                            <p:strVal val="#ppt_h"/>
                                          </p:val>
                                        </p:tav>
                                      </p:tavLst>
                                    </p:anim>
                                    <p:anim calcmode="lin" valueType="num">
                                      <p:cBhvr>
                                        <p:cTn id="33" dur="3500" fill="hold"/>
                                        <p:tgtEl>
                                          <p:spTgt spid="40"/>
                                        </p:tgtEl>
                                        <p:attrNameLst>
                                          <p:attrName>style.rotation</p:attrName>
                                        </p:attrNameLst>
                                      </p:cBhvr>
                                      <p:tavLst>
                                        <p:tav tm="0">
                                          <p:val>
                                            <p:fltVal val="90"/>
                                          </p:val>
                                        </p:tav>
                                        <p:tav tm="100000">
                                          <p:val>
                                            <p:fltVal val="0"/>
                                          </p:val>
                                        </p:tav>
                                      </p:tavLst>
                                    </p:anim>
                                    <p:animEffect transition="in" filter="fade">
                                      <p:cBhvr>
                                        <p:cTn id="34" dur="3500"/>
                                        <p:tgtEl>
                                          <p:spTgt spid="40"/>
                                        </p:tgtEl>
                                      </p:cBhvr>
                                    </p:animEffect>
                                  </p:childTnLst>
                                </p:cTn>
                              </p:par>
                              <p:par>
                                <p:cTn id="35" presetID="31" presetClass="entr" presetSubtype="0" fill="hold" grpId="0" nodeType="withEffect">
                                  <p:stCondLst>
                                    <p:cond delay="200"/>
                                  </p:stCondLst>
                                  <p:childTnLst>
                                    <p:set>
                                      <p:cBhvr>
                                        <p:cTn id="36" dur="1" fill="hold">
                                          <p:stCondLst>
                                            <p:cond delay="0"/>
                                          </p:stCondLst>
                                        </p:cTn>
                                        <p:tgtEl>
                                          <p:spTgt spid="39"/>
                                        </p:tgtEl>
                                        <p:attrNameLst>
                                          <p:attrName>style.visibility</p:attrName>
                                        </p:attrNameLst>
                                      </p:cBhvr>
                                      <p:to>
                                        <p:strVal val="visible"/>
                                      </p:to>
                                    </p:set>
                                    <p:anim calcmode="lin" valueType="num">
                                      <p:cBhvr>
                                        <p:cTn id="37" dur="3500" fill="hold"/>
                                        <p:tgtEl>
                                          <p:spTgt spid="39"/>
                                        </p:tgtEl>
                                        <p:attrNameLst>
                                          <p:attrName>ppt_w</p:attrName>
                                        </p:attrNameLst>
                                      </p:cBhvr>
                                      <p:tavLst>
                                        <p:tav tm="0">
                                          <p:val>
                                            <p:fltVal val="0"/>
                                          </p:val>
                                        </p:tav>
                                        <p:tav tm="100000">
                                          <p:val>
                                            <p:strVal val="#ppt_w"/>
                                          </p:val>
                                        </p:tav>
                                      </p:tavLst>
                                    </p:anim>
                                    <p:anim calcmode="lin" valueType="num">
                                      <p:cBhvr>
                                        <p:cTn id="38" dur="3500" fill="hold"/>
                                        <p:tgtEl>
                                          <p:spTgt spid="39"/>
                                        </p:tgtEl>
                                        <p:attrNameLst>
                                          <p:attrName>ppt_h</p:attrName>
                                        </p:attrNameLst>
                                      </p:cBhvr>
                                      <p:tavLst>
                                        <p:tav tm="0">
                                          <p:val>
                                            <p:fltVal val="0"/>
                                          </p:val>
                                        </p:tav>
                                        <p:tav tm="100000">
                                          <p:val>
                                            <p:strVal val="#ppt_h"/>
                                          </p:val>
                                        </p:tav>
                                      </p:tavLst>
                                    </p:anim>
                                    <p:anim calcmode="lin" valueType="num">
                                      <p:cBhvr>
                                        <p:cTn id="39" dur="3500" fill="hold"/>
                                        <p:tgtEl>
                                          <p:spTgt spid="39"/>
                                        </p:tgtEl>
                                        <p:attrNameLst>
                                          <p:attrName>style.rotation</p:attrName>
                                        </p:attrNameLst>
                                      </p:cBhvr>
                                      <p:tavLst>
                                        <p:tav tm="0">
                                          <p:val>
                                            <p:fltVal val="90"/>
                                          </p:val>
                                        </p:tav>
                                        <p:tav tm="100000">
                                          <p:val>
                                            <p:fltVal val="0"/>
                                          </p:val>
                                        </p:tav>
                                      </p:tavLst>
                                    </p:anim>
                                    <p:animEffect transition="in" filter="fade">
                                      <p:cBhvr>
                                        <p:cTn id="40" dur="3500"/>
                                        <p:tgtEl>
                                          <p:spTgt spid="39"/>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41"/>
                                        </p:tgtEl>
                                        <p:attrNameLst>
                                          <p:attrName>style.visibility</p:attrName>
                                        </p:attrNameLst>
                                      </p:cBhvr>
                                      <p:to>
                                        <p:strVal val="visible"/>
                                      </p:to>
                                    </p:set>
                                    <p:anim calcmode="lin" valueType="num">
                                      <p:cBhvr>
                                        <p:cTn id="43" dur="3500" fill="hold"/>
                                        <p:tgtEl>
                                          <p:spTgt spid="41"/>
                                        </p:tgtEl>
                                        <p:attrNameLst>
                                          <p:attrName>ppt_w</p:attrName>
                                        </p:attrNameLst>
                                      </p:cBhvr>
                                      <p:tavLst>
                                        <p:tav tm="0">
                                          <p:val>
                                            <p:fltVal val="0"/>
                                          </p:val>
                                        </p:tav>
                                        <p:tav tm="100000">
                                          <p:val>
                                            <p:strVal val="#ppt_w"/>
                                          </p:val>
                                        </p:tav>
                                      </p:tavLst>
                                    </p:anim>
                                    <p:anim calcmode="lin" valueType="num">
                                      <p:cBhvr>
                                        <p:cTn id="44" dur="3500" fill="hold"/>
                                        <p:tgtEl>
                                          <p:spTgt spid="41"/>
                                        </p:tgtEl>
                                        <p:attrNameLst>
                                          <p:attrName>ppt_h</p:attrName>
                                        </p:attrNameLst>
                                      </p:cBhvr>
                                      <p:tavLst>
                                        <p:tav tm="0">
                                          <p:val>
                                            <p:fltVal val="0"/>
                                          </p:val>
                                        </p:tav>
                                        <p:tav tm="100000">
                                          <p:val>
                                            <p:strVal val="#ppt_h"/>
                                          </p:val>
                                        </p:tav>
                                      </p:tavLst>
                                    </p:anim>
                                    <p:anim calcmode="lin" valueType="num">
                                      <p:cBhvr>
                                        <p:cTn id="45" dur="3500" fill="hold"/>
                                        <p:tgtEl>
                                          <p:spTgt spid="41"/>
                                        </p:tgtEl>
                                        <p:attrNameLst>
                                          <p:attrName>style.rotation</p:attrName>
                                        </p:attrNameLst>
                                      </p:cBhvr>
                                      <p:tavLst>
                                        <p:tav tm="0">
                                          <p:val>
                                            <p:fltVal val="90"/>
                                          </p:val>
                                        </p:tav>
                                        <p:tav tm="100000">
                                          <p:val>
                                            <p:fltVal val="0"/>
                                          </p:val>
                                        </p:tav>
                                      </p:tavLst>
                                    </p:anim>
                                    <p:animEffect transition="in" filter="fade">
                                      <p:cBhvr>
                                        <p:cTn id="46" dur="3500"/>
                                        <p:tgtEl>
                                          <p:spTgt spid="41"/>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3500" fill="hold"/>
                                        <p:tgtEl>
                                          <p:spTgt spid="38"/>
                                        </p:tgtEl>
                                        <p:attrNameLst>
                                          <p:attrName>ppt_w</p:attrName>
                                        </p:attrNameLst>
                                      </p:cBhvr>
                                      <p:tavLst>
                                        <p:tav tm="0">
                                          <p:val>
                                            <p:fltVal val="0"/>
                                          </p:val>
                                        </p:tav>
                                        <p:tav tm="100000">
                                          <p:val>
                                            <p:strVal val="#ppt_w"/>
                                          </p:val>
                                        </p:tav>
                                      </p:tavLst>
                                    </p:anim>
                                    <p:anim calcmode="lin" valueType="num">
                                      <p:cBhvr>
                                        <p:cTn id="50" dur="3500" fill="hold"/>
                                        <p:tgtEl>
                                          <p:spTgt spid="38"/>
                                        </p:tgtEl>
                                        <p:attrNameLst>
                                          <p:attrName>ppt_h</p:attrName>
                                        </p:attrNameLst>
                                      </p:cBhvr>
                                      <p:tavLst>
                                        <p:tav tm="0">
                                          <p:val>
                                            <p:fltVal val="0"/>
                                          </p:val>
                                        </p:tav>
                                        <p:tav tm="100000">
                                          <p:val>
                                            <p:strVal val="#ppt_h"/>
                                          </p:val>
                                        </p:tav>
                                      </p:tavLst>
                                    </p:anim>
                                    <p:anim calcmode="lin" valueType="num">
                                      <p:cBhvr>
                                        <p:cTn id="51" dur="3500" fill="hold"/>
                                        <p:tgtEl>
                                          <p:spTgt spid="38"/>
                                        </p:tgtEl>
                                        <p:attrNameLst>
                                          <p:attrName>style.rotation</p:attrName>
                                        </p:attrNameLst>
                                      </p:cBhvr>
                                      <p:tavLst>
                                        <p:tav tm="0">
                                          <p:val>
                                            <p:fltVal val="90"/>
                                          </p:val>
                                        </p:tav>
                                        <p:tav tm="100000">
                                          <p:val>
                                            <p:fltVal val="0"/>
                                          </p:val>
                                        </p:tav>
                                      </p:tavLst>
                                    </p:anim>
                                    <p:animEffect transition="in" filter="fade">
                                      <p:cBhvr>
                                        <p:cTn id="52" dur="3500"/>
                                        <p:tgtEl>
                                          <p:spTgt spid="38"/>
                                        </p:tgtEl>
                                      </p:cBhvr>
                                    </p:animEffect>
                                  </p:childTnLst>
                                </p:cTn>
                              </p:par>
                              <p:par>
                                <p:cTn id="53" presetID="2" presetClass="entr" presetSubtype="8" fill="hold" nodeType="withEffect">
                                  <p:stCondLst>
                                    <p:cond delay="25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500" fill="hold"/>
                                        <p:tgtEl>
                                          <p:spTgt spid="46"/>
                                        </p:tgtEl>
                                        <p:attrNameLst>
                                          <p:attrName>ppt_x</p:attrName>
                                        </p:attrNameLst>
                                      </p:cBhvr>
                                      <p:tavLst>
                                        <p:tav tm="0">
                                          <p:val>
                                            <p:strVal val="0-#ppt_w/2"/>
                                          </p:val>
                                        </p:tav>
                                        <p:tav tm="100000">
                                          <p:val>
                                            <p:strVal val="#ppt_x"/>
                                          </p:val>
                                        </p:tav>
                                      </p:tavLst>
                                    </p:anim>
                                    <p:anim calcmode="lin" valueType="num">
                                      <p:cBhvr additive="base">
                                        <p:cTn id="56" dur="500" fill="hold"/>
                                        <p:tgtEl>
                                          <p:spTgt spid="46"/>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25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500" fill="hold"/>
                                        <p:tgtEl>
                                          <p:spTgt spid="49"/>
                                        </p:tgtEl>
                                        <p:attrNameLst>
                                          <p:attrName>ppt_x</p:attrName>
                                        </p:attrNameLst>
                                      </p:cBhvr>
                                      <p:tavLst>
                                        <p:tav tm="0">
                                          <p:val>
                                            <p:strVal val="0-#ppt_w/2"/>
                                          </p:val>
                                        </p:tav>
                                        <p:tav tm="100000">
                                          <p:val>
                                            <p:strVal val="#ppt_x"/>
                                          </p:val>
                                        </p:tav>
                                      </p:tavLst>
                                    </p:anim>
                                    <p:anim calcmode="lin" valueType="num">
                                      <p:cBhvr additive="base">
                                        <p:cTn id="60" dur="500" fill="hold"/>
                                        <p:tgtEl>
                                          <p:spTgt spid="49"/>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250"/>
                                  </p:stCondLst>
                                  <p:childTnLst>
                                    <p:set>
                                      <p:cBhvr>
                                        <p:cTn id="62" dur="1" fill="hold">
                                          <p:stCondLst>
                                            <p:cond delay="0"/>
                                          </p:stCondLst>
                                        </p:cTn>
                                        <p:tgtEl>
                                          <p:spTgt spid="52"/>
                                        </p:tgtEl>
                                        <p:attrNameLst>
                                          <p:attrName>style.visibility</p:attrName>
                                        </p:attrNameLst>
                                      </p:cBhvr>
                                      <p:to>
                                        <p:strVal val="visible"/>
                                      </p:to>
                                    </p:set>
                                    <p:anim calcmode="lin" valueType="num">
                                      <p:cBhvr additive="base">
                                        <p:cTn id="63" dur="500" fill="hold"/>
                                        <p:tgtEl>
                                          <p:spTgt spid="52"/>
                                        </p:tgtEl>
                                        <p:attrNameLst>
                                          <p:attrName>ppt_x</p:attrName>
                                        </p:attrNameLst>
                                      </p:cBhvr>
                                      <p:tavLst>
                                        <p:tav tm="0">
                                          <p:val>
                                            <p:strVal val="0-#ppt_w/2"/>
                                          </p:val>
                                        </p:tav>
                                        <p:tav tm="100000">
                                          <p:val>
                                            <p:strVal val="#ppt_x"/>
                                          </p:val>
                                        </p:tav>
                                      </p:tavLst>
                                    </p:anim>
                                    <p:anim calcmode="lin" valueType="num">
                                      <p:cBhvr additive="base">
                                        <p:cTn id="64" dur="500" fill="hold"/>
                                        <p:tgtEl>
                                          <p:spTgt spid="52"/>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25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ppt_y"/>
                                          </p:val>
                                        </p:tav>
                                        <p:tav tm="100000">
                                          <p:val>
                                            <p:strVal val="#ppt_y"/>
                                          </p:val>
                                        </p:tav>
                                      </p:tavLst>
                                    </p:anim>
                                  </p:childTnLst>
                                </p:cTn>
                              </p:par>
                              <p:par>
                                <p:cTn id="69" presetID="42" presetClass="entr" presetSubtype="0" fill="hold" grpId="0" nodeType="withEffect">
                                  <p:stCondLst>
                                    <p:cond delay="75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1000"/>
                                        <p:tgtEl>
                                          <p:spTgt spid="58"/>
                                        </p:tgtEl>
                                      </p:cBhvr>
                                    </p:animEffect>
                                    <p:anim calcmode="lin" valueType="num">
                                      <p:cBhvr>
                                        <p:cTn id="72" dur="1000" fill="hold"/>
                                        <p:tgtEl>
                                          <p:spTgt spid="58"/>
                                        </p:tgtEl>
                                        <p:attrNameLst>
                                          <p:attrName>ppt_x</p:attrName>
                                        </p:attrNameLst>
                                      </p:cBhvr>
                                      <p:tavLst>
                                        <p:tav tm="0">
                                          <p:val>
                                            <p:strVal val="#ppt_x"/>
                                          </p:val>
                                        </p:tav>
                                        <p:tav tm="100000">
                                          <p:val>
                                            <p:strVal val="#ppt_x"/>
                                          </p:val>
                                        </p:tav>
                                      </p:tavLst>
                                    </p:anim>
                                    <p:anim calcmode="lin" valueType="num">
                                      <p:cBhvr>
                                        <p:cTn id="73" dur="1000" fill="hold"/>
                                        <p:tgtEl>
                                          <p:spTgt spid="58"/>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750"/>
                                  </p:stCondLst>
                                  <p:childTnLst>
                                    <p:set>
                                      <p:cBhvr>
                                        <p:cTn id="75" dur="1" fill="hold">
                                          <p:stCondLst>
                                            <p:cond delay="0"/>
                                          </p:stCondLst>
                                        </p:cTn>
                                        <p:tgtEl>
                                          <p:spTgt spid="59"/>
                                        </p:tgtEl>
                                        <p:attrNameLst>
                                          <p:attrName>style.visibility</p:attrName>
                                        </p:attrNameLst>
                                      </p:cBhvr>
                                      <p:to>
                                        <p:strVal val="visible"/>
                                      </p:to>
                                    </p:set>
                                    <p:animEffect transition="in" filter="fade">
                                      <p:cBhvr>
                                        <p:cTn id="76" dur="1000"/>
                                        <p:tgtEl>
                                          <p:spTgt spid="59"/>
                                        </p:tgtEl>
                                      </p:cBhvr>
                                    </p:animEffect>
                                    <p:anim calcmode="lin" valueType="num">
                                      <p:cBhvr>
                                        <p:cTn id="77" dur="1000" fill="hold"/>
                                        <p:tgtEl>
                                          <p:spTgt spid="59"/>
                                        </p:tgtEl>
                                        <p:attrNameLst>
                                          <p:attrName>ppt_x</p:attrName>
                                        </p:attrNameLst>
                                      </p:cBhvr>
                                      <p:tavLst>
                                        <p:tav tm="0">
                                          <p:val>
                                            <p:strVal val="#ppt_x"/>
                                          </p:val>
                                        </p:tav>
                                        <p:tav tm="100000">
                                          <p:val>
                                            <p:strVal val="#ppt_x"/>
                                          </p:val>
                                        </p:tav>
                                      </p:tavLst>
                                    </p:anim>
                                    <p:anim calcmode="lin" valueType="num">
                                      <p:cBhvr>
                                        <p:cTn id="78" dur="1000" fill="hold"/>
                                        <p:tgtEl>
                                          <p:spTgt spid="59"/>
                                        </p:tgtEl>
                                        <p:attrNameLst>
                                          <p:attrName>ppt_y</p:attrName>
                                        </p:attrNameLst>
                                      </p:cBhvr>
                                      <p:tavLst>
                                        <p:tav tm="0">
                                          <p:val>
                                            <p:strVal val="#ppt_y+.1"/>
                                          </p:val>
                                        </p:tav>
                                        <p:tav tm="100000">
                                          <p:val>
                                            <p:strVal val="#ppt_y"/>
                                          </p:val>
                                        </p:tav>
                                      </p:tavLst>
                                    </p:anim>
                                  </p:childTnLst>
                                </p:cTn>
                              </p:par>
                              <p:par>
                                <p:cTn id="79" presetID="10" presetClass="entr" presetSubtype="0" fill="hold" grpId="0" nodeType="withEffect">
                                  <p:stCondLst>
                                    <p:cond delay="175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1000"/>
                                        <p:tgtEl>
                                          <p:spTgt spid="42"/>
                                        </p:tgtEl>
                                      </p:cBhvr>
                                    </p:animEffect>
                                  </p:childTnLst>
                                </p:cTn>
                              </p:par>
                              <p:par>
                                <p:cTn id="82" presetID="10" presetClass="entr" presetSubtype="0" fill="hold" grpId="0" nodeType="withEffect">
                                  <p:stCondLst>
                                    <p:cond delay="1750"/>
                                  </p:stCondLst>
                                  <p:childTnLst>
                                    <p:set>
                                      <p:cBhvr>
                                        <p:cTn id="83" dur="1" fill="hold">
                                          <p:stCondLst>
                                            <p:cond delay="0"/>
                                          </p:stCondLst>
                                        </p:cTn>
                                        <p:tgtEl>
                                          <p:spTgt spid="43"/>
                                        </p:tgtEl>
                                        <p:attrNameLst>
                                          <p:attrName>style.visibility</p:attrName>
                                        </p:attrNameLst>
                                      </p:cBhvr>
                                      <p:to>
                                        <p:strVal val="visible"/>
                                      </p:to>
                                    </p:set>
                                    <p:animEffect transition="in" filter="fade">
                                      <p:cBhvr>
                                        <p:cTn id="84" dur="1000"/>
                                        <p:tgtEl>
                                          <p:spTgt spid="43"/>
                                        </p:tgtEl>
                                      </p:cBhvr>
                                    </p:animEffect>
                                  </p:childTnLst>
                                </p:cTn>
                              </p:par>
                              <p:par>
                                <p:cTn id="85" presetID="26" presetClass="emph" presetSubtype="0" fill="hold" grpId="1" nodeType="withEffect">
                                  <p:stCondLst>
                                    <p:cond delay="1750"/>
                                  </p:stCondLst>
                                  <p:childTnLst>
                                    <p:animEffect transition="out" filter="fade">
                                      <p:cBhvr>
                                        <p:cTn id="86" dur="750" tmFilter="0, 0; .2, .5; .8, .5; 1, 0"/>
                                        <p:tgtEl>
                                          <p:spTgt spid="42"/>
                                        </p:tgtEl>
                                      </p:cBhvr>
                                    </p:animEffect>
                                    <p:animScale>
                                      <p:cBhvr>
                                        <p:cTn id="87" dur="375" autoRev="1" fill="hold"/>
                                        <p:tgtEl>
                                          <p:spTgt spid="42"/>
                                        </p:tgtEl>
                                      </p:cBhvr>
                                      <p:by x="105000" y="105000"/>
                                    </p:animScale>
                                  </p:childTnLst>
                                </p:cTn>
                              </p:par>
                              <p:par>
                                <p:cTn id="88" presetID="26" presetClass="emph" presetSubtype="0" fill="hold" grpId="1" nodeType="withEffect">
                                  <p:stCondLst>
                                    <p:cond delay="1750"/>
                                  </p:stCondLst>
                                  <p:childTnLst>
                                    <p:animEffect transition="out" filter="fade">
                                      <p:cBhvr>
                                        <p:cTn id="89" dur="750" tmFilter="0, 0; .2, .5; .8, .5; 1, 0"/>
                                        <p:tgtEl>
                                          <p:spTgt spid="43"/>
                                        </p:tgtEl>
                                      </p:cBhvr>
                                    </p:animEffect>
                                    <p:animScale>
                                      <p:cBhvr>
                                        <p:cTn id="90" dur="375" autoRev="1" fill="hold"/>
                                        <p:tgtEl>
                                          <p:spTgt spid="43"/>
                                        </p:tgtEl>
                                      </p:cBhvr>
                                      <p:by x="105000" y="105000"/>
                                    </p:animScale>
                                  </p:childTnLst>
                                </p:cTn>
                              </p:par>
                              <p:par>
                                <p:cTn id="91" presetID="10" presetClass="entr" presetSubtype="0" fill="hold" grpId="0" nodeType="withEffect">
                                  <p:stCondLst>
                                    <p:cond delay="175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1000"/>
                                        <p:tgtEl>
                                          <p:spTgt spid="44"/>
                                        </p:tgtEl>
                                      </p:cBhvr>
                                    </p:animEffect>
                                  </p:childTnLst>
                                </p:cTn>
                              </p:par>
                              <p:par>
                                <p:cTn id="94" presetID="10" presetClass="entr" presetSubtype="0" fill="hold" grpId="0" nodeType="withEffect">
                                  <p:stCondLst>
                                    <p:cond delay="1750"/>
                                  </p:stCondLst>
                                  <p:childTnLst>
                                    <p:set>
                                      <p:cBhvr>
                                        <p:cTn id="95" dur="1" fill="hold">
                                          <p:stCondLst>
                                            <p:cond delay="0"/>
                                          </p:stCondLst>
                                        </p:cTn>
                                        <p:tgtEl>
                                          <p:spTgt spid="45"/>
                                        </p:tgtEl>
                                        <p:attrNameLst>
                                          <p:attrName>style.visibility</p:attrName>
                                        </p:attrNameLst>
                                      </p:cBhvr>
                                      <p:to>
                                        <p:strVal val="visible"/>
                                      </p:to>
                                    </p:set>
                                    <p:animEffect transition="in" filter="fade">
                                      <p:cBhvr>
                                        <p:cTn id="96" dur="1000"/>
                                        <p:tgtEl>
                                          <p:spTgt spid="45"/>
                                        </p:tgtEl>
                                      </p:cBhvr>
                                    </p:animEffect>
                                  </p:childTnLst>
                                </p:cTn>
                              </p:par>
                              <p:par>
                                <p:cTn id="97" presetID="26" presetClass="emph" presetSubtype="0" fill="hold" grpId="1" nodeType="withEffect">
                                  <p:stCondLst>
                                    <p:cond delay="1750"/>
                                  </p:stCondLst>
                                  <p:childTnLst>
                                    <p:animEffect transition="out" filter="fade">
                                      <p:cBhvr>
                                        <p:cTn id="98" dur="750" tmFilter="0, 0; .2, .5; .8, .5; 1, 0"/>
                                        <p:tgtEl>
                                          <p:spTgt spid="44"/>
                                        </p:tgtEl>
                                      </p:cBhvr>
                                    </p:animEffect>
                                    <p:animScale>
                                      <p:cBhvr>
                                        <p:cTn id="99" dur="375" autoRev="1" fill="hold"/>
                                        <p:tgtEl>
                                          <p:spTgt spid="44"/>
                                        </p:tgtEl>
                                      </p:cBhvr>
                                      <p:by x="105000" y="105000"/>
                                    </p:animScale>
                                  </p:childTnLst>
                                </p:cTn>
                              </p:par>
                              <p:par>
                                <p:cTn id="100" presetID="26" presetClass="emph" presetSubtype="0" fill="hold" grpId="1" nodeType="withEffect">
                                  <p:stCondLst>
                                    <p:cond delay="1750"/>
                                  </p:stCondLst>
                                  <p:childTnLst>
                                    <p:animEffect transition="out" filter="fade">
                                      <p:cBhvr>
                                        <p:cTn id="101" dur="750" tmFilter="0, 0; .2, .5; .8, .5; 1, 0"/>
                                        <p:tgtEl>
                                          <p:spTgt spid="45"/>
                                        </p:tgtEl>
                                      </p:cBhvr>
                                    </p:animEffect>
                                    <p:animScale>
                                      <p:cBhvr>
                                        <p:cTn id="102" dur="375" autoRev="1" fill="hold"/>
                                        <p:tgtEl>
                                          <p:spTgt spid="4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42" grpId="0"/>
      <p:bldP spid="42" grpId="1"/>
      <p:bldP spid="43" grpId="0"/>
      <p:bldP spid="43" grpId="1"/>
      <p:bldP spid="44" grpId="0"/>
      <p:bldP spid="44" grpId="1"/>
      <p:bldP spid="45" grpId="0"/>
      <p:bldP spid="45" grpId="1"/>
      <p:bldP spid="58" grpId="0"/>
      <p:bldP spid="5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127554" y="1591933"/>
            <a:ext cx="10164188" cy="4679954"/>
            <a:chOff x="1067594" y="1277144"/>
            <a:chExt cx="7086600" cy="3262923"/>
          </a:xfrm>
        </p:grpSpPr>
        <p:sp>
          <p:nvSpPr>
            <p:cNvPr id="24" name="TextBox 9"/>
            <p:cNvSpPr txBox="1"/>
            <p:nvPr/>
          </p:nvSpPr>
          <p:spPr>
            <a:xfrm>
              <a:off x="1499218" y="12771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关于框架</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5" name="TextBox 10"/>
            <p:cNvSpPr txBox="1"/>
            <p:nvPr/>
          </p:nvSpPr>
          <p:spPr>
            <a:xfrm>
              <a:off x="1499218" y="37917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关于元素</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6" name="TextBox 11"/>
            <p:cNvSpPr txBox="1"/>
            <p:nvPr/>
          </p:nvSpPr>
          <p:spPr>
            <a:xfrm>
              <a:off x="1489486" y="4191372"/>
              <a:ext cx="6664707" cy="348695"/>
            </a:xfrm>
            <a:prstGeom prst="rect">
              <a:avLst/>
            </a:prstGeom>
            <a:noFill/>
          </p:spPr>
          <p:txBody>
            <a:bodyPr wrap="square"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本模板封面、目录、过渡章节页面各种元素均能移动</a:t>
              </a:r>
              <a:r>
                <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rPr>
                <a:t>，所有图形都能编辑动画，颜色，大小等，不一定每个图形都能用上，但是表达方式、配色、版式都是可以借鉴的</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a:t>
              </a:r>
              <a:endPar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7" name="TextBox 12"/>
            <p:cNvSpPr txBox="1"/>
            <p:nvPr/>
          </p:nvSpPr>
          <p:spPr>
            <a:xfrm>
              <a:off x="1499218" y="253515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关于换图</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8" name="TextBox 13"/>
            <p:cNvSpPr txBox="1"/>
            <p:nvPr/>
          </p:nvSpPr>
          <p:spPr>
            <a:xfrm>
              <a:off x="1489486" y="2947007"/>
              <a:ext cx="6664708" cy="498904"/>
            </a:xfrm>
            <a:prstGeom prst="rect">
              <a:avLst/>
            </a:prstGeom>
            <a:noFill/>
          </p:spPr>
          <p:txBody>
            <a:bodyPr wrap="square" lIns="68571" tIns="34285" rIns="68571" bIns="34285">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第一种：点击图片右键</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设置图片格式</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a:ln>
                    <a:noFill/>
                  </a:ln>
                  <a:solidFill>
                    <a:schemeClr val="bg1">
                      <a:lumMod val="50000"/>
                    </a:schemeClr>
                  </a:solidFill>
                  <a:effectLst/>
                  <a:uLnTx/>
                  <a:uFillTx/>
                </a:rPr>
                <a:t>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图片或纹理填充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文件，</a:t>
              </a:r>
              <a:r>
                <a:rPr kumimoji="0" lang="zh-CN" altLang="en-US" sz="1400" b="0" i="0" u="none" strike="noStrike" kern="0" cap="none" spc="0" normalizeH="0" baseline="0" noProof="0" dirty="0">
                  <a:ln>
                    <a:noFill/>
                  </a:ln>
                  <a:solidFill>
                    <a:schemeClr val="bg1">
                      <a:lumMod val="50000"/>
                    </a:schemeClr>
                  </a:solidFill>
                  <a:effectLst/>
                  <a:uLnTx/>
                  <a:uFillTx/>
                </a:rPr>
                <a:t>选择事先准备好的图片即可</a:t>
              </a:r>
              <a:r>
                <a:rPr kumimoji="0" lang="zh-CN" altLang="en-US" sz="1400" b="0" i="0" u="none" strike="noStrike" kern="0" cap="none" spc="0" normalizeH="0" baseline="0" noProof="0" dirty="0" smtClean="0">
                  <a:ln>
                    <a:noFill/>
                  </a:ln>
                  <a:solidFill>
                    <a:schemeClr val="bg1">
                      <a:lumMod val="50000"/>
                    </a:schemeClr>
                  </a:solidFill>
                  <a:effectLst/>
                  <a:uLnTx/>
                  <a:uFillTx/>
                </a:rPr>
                <a:t>。后文遇图均可按此操作</a:t>
              </a:r>
              <a:endParaRPr kumimoji="0" lang="en-US" altLang="zh-CN" sz="1400" b="0" i="0" u="none" strike="noStrike" kern="0" cap="none" spc="0" normalizeH="0" baseline="0" noProof="0" dirty="0" smtClean="0">
                <a:ln>
                  <a:noFill/>
                </a:ln>
                <a:solidFill>
                  <a:schemeClr val="bg1">
                    <a:lumMod val="50000"/>
                  </a:schemeClr>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lang="zh-CN" altLang="en-US" sz="1400" b="0" kern="0" dirty="0" smtClean="0">
                  <a:solidFill>
                    <a:schemeClr val="bg1">
                      <a:lumMod val="50000"/>
                    </a:schemeClr>
                  </a:solidFill>
                </a:rPr>
                <a:t>第二种：点击图片右键</a:t>
              </a:r>
              <a:r>
                <a:rPr lang="en-US" altLang="zh-CN" sz="1400" b="0" kern="0" dirty="0" smtClean="0">
                  <a:solidFill>
                    <a:schemeClr val="bg1">
                      <a:lumMod val="50000"/>
                    </a:schemeClr>
                  </a:solidFill>
                </a:rPr>
                <a:t>-&gt;</a:t>
              </a:r>
              <a:r>
                <a:rPr lang="zh-CN" altLang="en-US" sz="1400" b="0" kern="0" dirty="0" smtClean="0">
                  <a:solidFill>
                    <a:schemeClr val="bg1">
                      <a:lumMod val="50000"/>
                    </a:schemeClr>
                  </a:solidFill>
                </a:rPr>
                <a:t>更改图片。</a:t>
              </a:r>
              <a:endParaRPr kumimoji="0" lang="zh-CN" altLang="en-US" sz="1400" b="0" i="0" u="none" strike="noStrike" kern="0" cap="none" spc="0" normalizeH="0" baseline="0" noProof="0" dirty="0">
                <a:ln>
                  <a:noFill/>
                </a:ln>
                <a:solidFill>
                  <a:schemeClr val="bg1">
                    <a:lumMod val="50000"/>
                  </a:schemeClr>
                </a:solidFill>
                <a:effectLst/>
                <a:uLnTx/>
                <a:uFillTx/>
              </a:endParaRPr>
            </a:p>
          </p:txBody>
        </p:sp>
        <p:sp>
          <p:nvSpPr>
            <p:cNvPr id="29" name="椭圆 28"/>
            <p:cNvSpPr/>
            <p:nvPr/>
          </p:nvSpPr>
          <p:spPr bwMode="auto">
            <a:xfrm>
              <a:off x="1067594" y="1356185"/>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1</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30" name="椭圆 29"/>
            <p:cNvSpPr/>
            <p:nvPr/>
          </p:nvSpPr>
          <p:spPr bwMode="auto">
            <a:xfrm>
              <a:off x="1067594" y="2572544"/>
              <a:ext cx="377960" cy="378159"/>
            </a:xfrm>
            <a:prstGeom prst="ellipse">
              <a:avLst/>
            </a:prstGeom>
            <a:solidFill>
              <a:srgbClr val="FE978C"/>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2</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31" name="椭圆 30"/>
            <p:cNvSpPr/>
            <p:nvPr/>
          </p:nvSpPr>
          <p:spPr bwMode="auto">
            <a:xfrm>
              <a:off x="1067594" y="3791744"/>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3</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32" name="TextBox 17"/>
            <p:cNvSpPr txBox="1"/>
            <p:nvPr/>
          </p:nvSpPr>
          <p:spPr>
            <a:xfrm>
              <a:off x="1489485" y="1708109"/>
              <a:ext cx="6664707" cy="498904"/>
            </a:xfrm>
            <a:prstGeom prst="rect">
              <a:avLst/>
            </a:prstGeom>
            <a:noFill/>
          </p:spPr>
          <p:txBody>
            <a:bodyPr wrap="square" lIns="68571" tIns="34285" rIns="68571" bIns="34285">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 typeface="Arial" pitchFamily="34" charset="0"/>
                <a:buNone/>
                <a:tabLst/>
                <a:defRPr kumimoji="0" sz="1400" b="0" i="0" u="none" strike="noStrike" kern="0" cap="none" spc="0" normalizeH="0" baseline="0">
                  <a:ln>
                    <a:noFill/>
                  </a:ln>
                  <a:solidFill>
                    <a:srgbClr val="484849">
                      <a:lumMod val="50000"/>
                    </a:srgbClr>
                  </a:solidFill>
                  <a:effectLst/>
                  <a:uLnTx/>
                  <a:uFillTx/>
                  <a:latin typeface="微软雅黑"/>
                  <a:ea typeface="微软雅黑"/>
                </a:defRPr>
              </a:lvl1pPr>
            </a:lstStyle>
            <a:p>
              <a:r>
                <a:rPr lang="zh-CN" altLang="en-US" dirty="0">
                  <a:solidFill>
                    <a:schemeClr val="bg1">
                      <a:lumMod val="50000"/>
                    </a:schemeClr>
                  </a:solidFill>
                </a:rPr>
                <a:t>本模板有常见的创业计划书的逻辑结构</a:t>
              </a:r>
              <a:r>
                <a:rPr lang="zh-CN" altLang="en-US" dirty="0" smtClean="0">
                  <a:solidFill>
                    <a:schemeClr val="bg1">
                      <a:lumMod val="50000"/>
                    </a:schemeClr>
                  </a:solidFill>
                </a:rPr>
                <a:t>，精细</a:t>
              </a:r>
              <a:r>
                <a:rPr lang="zh-CN" altLang="en-US" dirty="0">
                  <a:solidFill>
                    <a:schemeClr val="bg1">
                      <a:lumMod val="50000"/>
                    </a:schemeClr>
                  </a:solidFill>
                </a:rPr>
                <a:t>到三级标题</a:t>
              </a:r>
              <a:r>
                <a:rPr lang="zh-CN" altLang="en-US" dirty="0" smtClean="0">
                  <a:solidFill>
                    <a:schemeClr val="bg1">
                      <a:lumMod val="50000"/>
                    </a:schemeClr>
                  </a:solidFill>
                </a:rPr>
                <a:t>，构成</a:t>
              </a:r>
              <a:r>
                <a:rPr lang="zh-CN" altLang="en-US" dirty="0">
                  <a:solidFill>
                    <a:schemeClr val="bg1">
                      <a:lumMod val="50000"/>
                    </a:schemeClr>
                  </a:solidFill>
                </a:rPr>
                <a:t>一个完整的创业（商业）计划书的模板，具有极高的参考和实用价值</a:t>
              </a:r>
              <a:r>
                <a:rPr lang="zh-CN" altLang="en-US" dirty="0" smtClean="0">
                  <a:solidFill>
                    <a:schemeClr val="bg1">
                      <a:lumMod val="50000"/>
                    </a:schemeClr>
                  </a:solidFill>
                </a:rPr>
                <a:t>。可结合本企业具体情况更换图片与文字，修改方便实用，所有结构可根据具体内容排列使用，同一版面形式可以复制重复使用以增加相关的内容。</a:t>
              </a:r>
              <a:endParaRPr lang="zh-CN" altLang="en-US" dirty="0">
                <a:solidFill>
                  <a:schemeClr val="bg1">
                    <a:lumMod val="50000"/>
                  </a:schemeClr>
                </a:solidFill>
              </a:endParaRPr>
            </a:p>
          </p:txBody>
        </p:sp>
        <p:grpSp>
          <p:nvGrpSpPr>
            <p:cNvPr id="34" name="组合 33"/>
            <p:cNvGrpSpPr/>
            <p:nvPr/>
          </p:nvGrpSpPr>
          <p:grpSpPr>
            <a:xfrm flipV="1">
              <a:off x="2896394" y="1429544"/>
              <a:ext cx="5081340" cy="109222"/>
              <a:chOff x="254044" y="-1008856"/>
              <a:chExt cx="7290550" cy="156708"/>
            </a:xfrm>
          </p:grpSpPr>
          <p:sp>
            <p:nvSpPr>
              <p:cNvPr id="45" name="矩形 44"/>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6" name="矩形 45"/>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7" name="矩形 46"/>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8" name="矩形 47"/>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35" name="组合 34"/>
            <p:cNvGrpSpPr/>
            <p:nvPr/>
          </p:nvGrpSpPr>
          <p:grpSpPr>
            <a:xfrm flipV="1">
              <a:off x="2896394" y="2737644"/>
              <a:ext cx="5081340" cy="109222"/>
              <a:chOff x="254044" y="-1008856"/>
              <a:chExt cx="7290550" cy="156708"/>
            </a:xfrm>
          </p:grpSpPr>
          <p:sp>
            <p:nvSpPr>
              <p:cNvPr id="41" name="矩形 40"/>
              <p:cNvSpPr/>
              <p:nvPr/>
            </p:nvSpPr>
            <p:spPr>
              <a:xfrm>
                <a:off x="57157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2" name="矩形 41"/>
              <p:cNvSpPr/>
              <p:nvPr/>
            </p:nvSpPr>
            <p:spPr>
              <a:xfrm>
                <a:off x="25404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3" name="矩形 42"/>
              <p:cNvSpPr/>
              <p:nvPr/>
            </p:nvSpPr>
            <p:spPr>
              <a:xfrm>
                <a:off x="20581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4" name="矩形 43"/>
              <p:cNvSpPr/>
              <p:nvPr/>
            </p:nvSpPr>
            <p:spPr>
              <a:xfrm>
                <a:off x="38869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36" name="组合 35"/>
            <p:cNvGrpSpPr/>
            <p:nvPr/>
          </p:nvGrpSpPr>
          <p:grpSpPr>
            <a:xfrm flipV="1">
              <a:off x="2896394" y="3956844"/>
              <a:ext cx="5081340" cy="109222"/>
              <a:chOff x="254044" y="-1008856"/>
              <a:chExt cx="7290550" cy="156708"/>
            </a:xfrm>
          </p:grpSpPr>
          <p:sp>
            <p:nvSpPr>
              <p:cNvPr id="37" name="矩形 36"/>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8" name="矩形 37"/>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9" name="矩形 38"/>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0" name="矩形 39"/>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spTree>
    <p:extLst>
      <p:ext uri="{BB962C8B-B14F-4D97-AF65-F5344CB8AC3E}">
        <p14:creationId xmlns:p14="http://schemas.microsoft.com/office/powerpoint/2010/main" val="2019769023"/>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5"/>
          <p:cNvSpPr/>
          <p:nvPr/>
        </p:nvSpPr>
        <p:spPr>
          <a:xfrm rot="21192135" flipV="1">
            <a:off x="6808949" y="26687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5"/>
          <p:cNvSpPr/>
          <p:nvPr/>
        </p:nvSpPr>
        <p:spPr>
          <a:xfrm rot="523637" flipV="1">
            <a:off x="7155990" y="5527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5"/>
          <p:cNvSpPr/>
          <p:nvPr/>
        </p:nvSpPr>
        <p:spPr>
          <a:xfrm rot="583429" flipV="1">
            <a:off x="6826467" y="-6810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5"/>
          <p:cNvSpPr/>
          <p:nvPr/>
        </p:nvSpPr>
        <p:spPr>
          <a:xfrm rot="21306779" flipV="1">
            <a:off x="7001311" y="13747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21192135" flipV="1">
            <a:off x="8504399" y="242518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5"/>
          <p:cNvSpPr/>
          <p:nvPr/>
        </p:nvSpPr>
        <p:spPr>
          <a:xfrm rot="523637" flipV="1">
            <a:off x="8851440" y="30917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5"/>
          <p:cNvSpPr/>
          <p:nvPr/>
        </p:nvSpPr>
        <p:spPr>
          <a:xfrm rot="583429" flipV="1">
            <a:off x="8521917" y="-92460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5"/>
          <p:cNvSpPr/>
          <p:nvPr/>
        </p:nvSpPr>
        <p:spPr>
          <a:xfrm rot="21306779" flipV="1">
            <a:off x="8696761" y="113122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20922" y="1781474"/>
            <a:ext cx="1562396" cy="1562396"/>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bg1"/>
                </a:solidFill>
              </a:rPr>
              <a:t>04</a:t>
            </a:r>
            <a:endParaRPr lang="zh-CN" altLang="en-US" sz="8800" dirty="0">
              <a:solidFill>
                <a:schemeClr val="bg1"/>
              </a:solidFill>
            </a:endParaRPr>
          </a:p>
        </p:txBody>
      </p:sp>
      <p:grpSp>
        <p:nvGrpSpPr>
          <p:cNvPr id="12" name="组合 11"/>
          <p:cNvGrpSpPr/>
          <p:nvPr/>
        </p:nvGrpSpPr>
        <p:grpSpPr>
          <a:xfrm>
            <a:off x="498349" y="3711205"/>
            <a:ext cx="6207543" cy="1659377"/>
            <a:chOff x="5158307" y="2486324"/>
            <a:chExt cx="6207543" cy="1659377"/>
          </a:xfrm>
        </p:grpSpPr>
        <p:sp>
          <p:nvSpPr>
            <p:cNvPr id="13" name="矩形 12"/>
            <p:cNvSpPr/>
            <p:nvPr/>
          </p:nvSpPr>
          <p:spPr>
            <a:xfrm>
              <a:off x="6630862" y="2486324"/>
              <a:ext cx="3262432" cy="1015663"/>
            </a:xfrm>
            <a:prstGeom prst="rect">
              <a:avLst/>
            </a:prstGeom>
          </p:spPr>
          <p:txBody>
            <a:bodyPr wrap="none">
              <a:spAutoFit/>
            </a:bodyPr>
            <a:lstStyle/>
            <a:p>
              <a:pPr algn="ctr"/>
              <a:r>
                <a:rPr kumimoji="1" lang="zh-CN" altLang="en-US" sz="6000" b="1" dirty="0" smtClean="0">
                  <a:solidFill>
                    <a:srgbClr val="00B0F0"/>
                  </a:solidFill>
                  <a:latin typeface="微软雅黑" pitchFamily="34" charset="-122"/>
                  <a:ea typeface="微软雅黑" pitchFamily="34" charset="-122"/>
                </a:rPr>
                <a:t>加入标题</a:t>
              </a:r>
              <a:endParaRPr kumimoji="1" lang="zh-CN" altLang="en-US" sz="6000" b="1" dirty="0">
                <a:solidFill>
                  <a:srgbClr val="00B0F0"/>
                </a:solidFill>
                <a:latin typeface="微软雅黑" pitchFamily="34" charset="-122"/>
                <a:ea typeface="微软雅黑" pitchFamily="34" charset="-122"/>
              </a:endParaRPr>
            </a:p>
          </p:txBody>
        </p:sp>
        <p:sp>
          <p:nvSpPr>
            <p:cNvPr id="14" name="矩形 13"/>
            <p:cNvSpPr/>
            <p:nvPr/>
          </p:nvSpPr>
          <p:spPr>
            <a:xfrm>
              <a:off x="5158307" y="3545921"/>
              <a:ext cx="6207543" cy="599780"/>
            </a:xfrm>
            <a:prstGeom prst="rect">
              <a:avLst/>
            </a:prstGeom>
          </p:spPr>
          <p:txBody>
            <a:bodyPr wrap="square">
              <a:spAutoFit/>
            </a:bodyPr>
            <a:lstStyle/>
            <a:p>
              <a:pPr algn="ctr">
                <a:lnSpc>
                  <a:spcPct val="130000"/>
                </a:lnSpc>
              </a:pPr>
              <a:r>
                <a:rPr lang="zh-CN" altLang="en-US" sz="1333" dirty="0" smtClean="0">
                  <a:solidFill>
                    <a:schemeClr val="bg1">
                      <a:lumMod val="50000"/>
                    </a:schemeClr>
                  </a:solidFill>
                  <a:latin typeface="微软雅黑" pitchFamily="34" charset="-122"/>
                  <a:ea typeface="微软雅黑" pitchFamily="34" charset="-122"/>
                </a:rPr>
                <a:t>点击此处添加</a:t>
              </a:r>
              <a:r>
                <a:rPr lang="zh-CN" altLang="en-US" sz="1333" dirty="0">
                  <a:solidFill>
                    <a:schemeClr val="bg1">
                      <a:lumMod val="50000"/>
                    </a:schemeClr>
                  </a:solidFill>
                  <a:latin typeface="微软雅黑" pitchFamily="34" charset="-122"/>
                  <a:ea typeface="微软雅黑" pitchFamily="34" charset="-122"/>
                </a:rPr>
                <a:t>文本内容，如关键词、部分简单介绍等</a:t>
              </a:r>
              <a:r>
                <a:rPr lang="zh-CN" altLang="en-US" sz="1333" dirty="0" smtClean="0">
                  <a:solidFill>
                    <a:schemeClr val="bg1">
                      <a:lumMod val="50000"/>
                    </a:schemeClr>
                  </a:solidFill>
                  <a:latin typeface="微软雅黑" pitchFamily="34" charset="-122"/>
                  <a:ea typeface="微软雅黑" pitchFamily="34" charset="-122"/>
                </a:rPr>
                <a:t>。点击此处添加文本内容，部分</a:t>
              </a:r>
              <a:r>
                <a:rPr lang="zh-CN" altLang="en-US" sz="1333" dirty="0">
                  <a:solidFill>
                    <a:schemeClr val="bg1">
                      <a:lumMod val="50000"/>
                    </a:schemeClr>
                  </a:solidFill>
                  <a:latin typeface="微软雅黑" pitchFamily="34" charset="-122"/>
                  <a:ea typeface="微软雅黑" pitchFamily="34" charset="-122"/>
                </a:rPr>
                <a:t>简单介绍等。点击此处添加文本内容，如关键词、部分简单</a:t>
              </a:r>
              <a:r>
                <a:rPr lang="zh-CN" altLang="en-US" sz="1333" dirty="0" smtClean="0">
                  <a:solidFill>
                    <a:schemeClr val="bg1">
                      <a:lumMod val="50000"/>
                    </a:schemeClr>
                  </a:solidFill>
                  <a:latin typeface="微软雅黑" pitchFamily="34" charset="-122"/>
                  <a:ea typeface="微软雅黑" pitchFamily="34" charset="-122"/>
                </a:rPr>
                <a:t>介。</a:t>
              </a:r>
              <a:endParaRPr lang="en-US" altLang="zh-CN" sz="1333"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3982352"/>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500" fill="hold"/>
                                        <p:tgtEl>
                                          <p:spTgt spid="4"/>
                                        </p:tgtEl>
                                        <p:attrNameLst>
                                          <p:attrName>ppt_w</p:attrName>
                                        </p:attrNameLst>
                                      </p:cBhvr>
                                      <p:tavLst>
                                        <p:tav tm="0">
                                          <p:val>
                                            <p:fltVal val="0"/>
                                          </p:val>
                                        </p:tav>
                                        <p:tav tm="100000">
                                          <p:val>
                                            <p:strVal val="#ppt_w"/>
                                          </p:val>
                                        </p:tav>
                                      </p:tavLst>
                                    </p:anim>
                                    <p:anim calcmode="lin" valueType="num">
                                      <p:cBhvr>
                                        <p:cTn id="8" dur="3500" fill="hold"/>
                                        <p:tgtEl>
                                          <p:spTgt spid="4"/>
                                        </p:tgtEl>
                                        <p:attrNameLst>
                                          <p:attrName>ppt_h</p:attrName>
                                        </p:attrNameLst>
                                      </p:cBhvr>
                                      <p:tavLst>
                                        <p:tav tm="0">
                                          <p:val>
                                            <p:fltVal val="0"/>
                                          </p:val>
                                        </p:tav>
                                        <p:tav tm="100000">
                                          <p:val>
                                            <p:strVal val="#ppt_h"/>
                                          </p:val>
                                        </p:tav>
                                      </p:tavLst>
                                    </p:anim>
                                    <p:anim calcmode="lin" valueType="num">
                                      <p:cBhvr>
                                        <p:cTn id="9" dur="3500" fill="hold"/>
                                        <p:tgtEl>
                                          <p:spTgt spid="4"/>
                                        </p:tgtEl>
                                        <p:attrNameLst>
                                          <p:attrName>style.rotation</p:attrName>
                                        </p:attrNameLst>
                                      </p:cBhvr>
                                      <p:tavLst>
                                        <p:tav tm="0">
                                          <p:val>
                                            <p:fltVal val="90"/>
                                          </p:val>
                                        </p:tav>
                                        <p:tav tm="100000">
                                          <p:val>
                                            <p:fltVal val="0"/>
                                          </p:val>
                                        </p:tav>
                                      </p:tavLst>
                                    </p:anim>
                                    <p:animEffect transition="in" filter="fade">
                                      <p:cBhvr>
                                        <p:cTn id="10" dur="35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3"/>
                                        </p:tgtEl>
                                        <p:attrNameLst>
                                          <p:attrName>style.visibility</p:attrName>
                                        </p:attrNameLst>
                                      </p:cBhvr>
                                      <p:to>
                                        <p:strVal val="visible"/>
                                      </p:to>
                                    </p:set>
                                    <p:anim calcmode="lin" valueType="num">
                                      <p:cBhvr>
                                        <p:cTn id="13" dur="3500" fill="hold"/>
                                        <p:tgtEl>
                                          <p:spTgt spid="3"/>
                                        </p:tgtEl>
                                        <p:attrNameLst>
                                          <p:attrName>ppt_w</p:attrName>
                                        </p:attrNameLst>
                                      </p:cBhvr>
                                      <p:tavLst>
                                        <p:tav tm="0">
                                          <p:val>
                                            <p:fltVal val="0"/>
                                          </p:val>
                                        </p:tav>
                                        <p:tav tm="100000">
                                          <p:val>
                                            <p:strVal val="#ppt_w"/>
                                          </p:val>
                                        </p:tav>
                                      </p:tavLst>
                                    </p:anim>
                                    <p:anim calcmode="lin" valueType="num">
                                      <p:cBhvr>
                                        <p:cTn id="14" dur="3500" fill="hold"/>
                                        <p:tgtEl>
                                          <p:spTgt spid="3"/>
                                        </p:tgtEl>
                                        <p:attrNameLst>
                                          <p:attrName>ppt_h</p:attrName>
                                        </p:attrNameLst>
                                      </p:cBhvr>
                                      <p:tavLst>
                                        <p:tav tm="0">
                                          <p:val>
                                            <p:fltVal val="0"/>
                                          </p:val>
                                        </p:tav>
                                        <p:tav tm="100000">
                                          <p:val>
                                            <p:strVal val="#ppt_h"/>
                                          </p:val>
                                        </p:tav>
                                      </p:tavLst>
                                    </p:anim>
                                    <p:anim calcmode="lin" valueType="num">
                                      <p:cBhvr>
                                        <p:cTn id="15" dur="3500" fill="hold"/>
                                        <p:tgtEl>
                                          <p:spTgt spid="3"/>
                                        </p:tgtEl>
                                        <p:attrNameLst>
                                          <p:attrName>style.rotation</p:attrName>
                                        </p:attrNameLst>
                                      </p:cBhvr>
                                      <p:tavLst>
                                        <p:tav tm="0">
                                          <p:val>
                                            <p:fltVal val="90"/>
                                          </p:val>
                                        </p:tav>
                                        <p:tav tm="100000">
                                          <p:val>
                                            <p:fltVal val="0"/>
                                          </p:val>
                                        </p:tav>
                                      </p:tavLst>
                                    </p:anim>
                                    <p:animEffect transition="in" filter="fade">
                                      <p:cBhvr>
                                        <p:cTn id="16" dur="3500"/>
                                        <p:tgtEl>
                                          <p:spTgt spid="3"/>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3500" fill="hold"/>
                                        <p:tgtEl>
                                          <p:spTgt spid="5"/>
                                        </p:tgtEl>
                                        <p:attrNameLst>
                                          <p:attrName>ppt_w</p:attrName>
                                        </p:attrNameLst>
                                      </p:cBhvr>
                                      <p:tavLst>
                                        <p:tav tm="0">
                                          <p:val>
                                            <p:fltVal val="0"/>
                                          </p:val>
                                        </p:tav>
                                        <p:tav tm="100000">
                                          <p:val>
                                            <p:strVal val="#ppt_w"/>
                                          </p:val>
                                        </p:tav>
                                      </p:tavLst>
                                    </p:anim>
                                    <p:anim calcmode="lin" valueType="num">
                                      <p:cBhvr>
                                        <p:cTn id="20" dur="3500" fill="hold"/>
                                        <p:tgtEl>
                                          <p:spTgt spid="5"/>
                                        </p:tgtEl>
                                        <p:attrNameLst>
                                          <p:attrName>ppt_h</p:attrName>
                                        </p:attrNameLst>
                                      </p:cBhvr>
                                      <p:tavLst>
                                        <p:tav tm="0">
                                          <p:val>
                                            <p:fltVal val="0"/>
                                          </p:val>
                                        </p:tav>
                                        <p:tav tm="100000">
                                          <p:val>
                                            <p:strVal val="#ppt_h"/>
                                          </p:val>
                                        </p:tav>
                                      </p:tavLst>
                                    </p:anim>
                                    <p:anim calcmode="lin" valueType="num">
                                      <p:cBhvr>
                                        <p:cTn id="21" dur="3500" fill="hold"/>
                                        <p:tgtEl>
                                          <p:spTgt spid="5"/>
                                        </p:tgtEl>
                                        <p:attrNameLst>
                                          <p:attrName>style.rotation</p:attrName>
                                        </p:attrNameLst>
                                      </p:cBhvr>
                                      <p:tavLst>
                                        <p:tav tm="0">
                                          <p:val>
                                            <p:fltVal val="90"/>
                                          </p:val>
                                        </p:tav>
                                        <p:tav tm="100000">
                                          <p:val>
                                            <p:fltVal val="0"/>
                                          </p:val>
                                        </p:tav>
                                      </p:tavLst>
                                    </p:anim>
                                    <p:animEffect transition="in" filter="fade">
                                      <p:cBhvr>
                                        <p:cTn id="22" dur="35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3500" fill="hold"/>
                                        <p:tgtEl>
                                          <p:spTgt spid="2"/>
                                        </p:tgtEl>
                                        <p:attrNameLst>
                                          <p:attrName>ppt_w</p:attrName>
                                        </p:attrNameLst>
                                      </p:cBhvr>
                                      <p:tavLst>
                                        <p:tav tm="0">
                                          <p:val>
                                            <p:fltVal val="0"/>
                                          </p:val>
                                        </p:tav>
                                        <p:tav tm="100000">
                                          <p:val>
                                            <p:strVal val="#ppt_w"/>
                                          </p:val>
                                        </p:tav>
                                      </p:tavLst>
                                    </p:anim>
                                    <p:anim calcmode="lin" valueType="num">
                                      <p:cBhvr>
                                        <p:cTn id="26" dur="3500" fill="hold"/>
                                        <p:tgtEl>
                                          <p:spTgt spid="2"/>
                                        </p:tgtEl>
                                        <p:attrNameLst>
                                          <p:attrName>ppt_h</p:attrName>
                                        </p:attrNameLst>
                                      </p:cBhvr>
                                      <p:tavLst>
                                        <p:tav tm="0">
                                          <p:val>
                                            <p:fltVal val="0"/>
                                          </p:val>
                                        </p:tav>
                                        <p:tav tm="100000">
                                          <p:val>
                                            <p:strVal val="#ppt_h"/>
                                          </p:val>
                                        </p:tav>
                                      </p:tavLst>
                                    </p:anim>
                                    <p:anim calcmode="lin" valueType="num">
                                      <p:cBhvr>
                                        <p:cTn id="27" dur="3500" fill="hold"/>
                                        <p:tgtEl>
                                          <p:spTgt spid="2"/>
                                        </p:tgtEl>
                                        <p:attrNameLst>
                                          <p:attrName>style.rotation</p:attrName>
                                        </p:attrNameLst>
                                      </p:cBhvr>
                                      <p:tavLst>
                                        <p:tav tm="0">
                                          <p:val>
                                            <p:fltVal val="90"/>
                                          </p:val>
                                        </p:tav>
                                        <p:tav tm="100000">
                                          <p:val>
                                            <p:fltVal val="0"/>
                                          </p:val>
                                        </p:tav>
                                      </p:tavLst>
                                    </p:anim>
                                    <p:animEffect transition="in" filter="fade">
                                      <p:cBhvr>
                                        <p:cTn id="28" dur="3500"/>
                                        <p:tgtEl>
                                          <p:spTgt spid="2"/>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3500" fill="hold"/>
                                        <p:tgtEl>
                                          <p:spTgt spid="8"/>
                                        </p:tgtEl>
                                        <p:attrNameLst>
                                          <p:attrName>ppt_w</p:attrName>
                                        </p:attrNameLst>
                                      </p:cBhvr>
                                      <p:tavLst>
                                        <p:tav tm="0">
                                          <p:val>
                                            <p:fltVal val="0"/>
                                          </p:val>
                                        </p:tav>
                                        <p:tav tm="100000">
                                          <p:val>
                                            <p:strVal val="#ppt_w"/>
                                          </p:val>
                                        </p:tav>
                                      </p:tavLst>
                                    </p:anim>
                                    <p:anim calcmode="lin" valueType="num">
                                      <p:cBhvr>
                                        <p:cTn id="32" dur="3500" fill="hold"/>
                                        <p:tgtEl>
                                          <p:spTgt spid="8"/>
                                        </p:tgtEl>
                                        <p:attrNameLst>
                                          <p:attrName>ppt_h</p:attrName>
                                        </p:attrNameLst>
                                      </p:cBhvr>
                                      <p:tavLst>
                                        <p:tav tm="0">
                                          <p:val>
                                            <p:fltVal val="0"/>
                                          </p:val>
                                        </p:tav>
                                        <p:tav tm="100000">
                                          <p:val>
                                            <p:strVal val="#ppt_h"/>
                                          </p:val>
                                        </p:tav>
                                      </p:tavLst>
                                    </p:anim>
                                    <p:anim calcmode="lin" valueType="num">
                                      <p:cBhvr>
                                        <p:cTn id="33" dur="3500" fill="hold"/>
                                        <p:tgtEl>
                                          <p:spTgt spid="8"/>
                                        </p:tgtEl>
                                        <p:attrNameLst>
                                          <p:attrName>style.rotation</p:attrName>
                                        </p:attrNameLst>
                                      </p:cBhvr>
                                      <p:tavLst>
                                        <p:tav tm="0">
                                          <p:val>
                                            <p:fltVal val="90"/>
                                          </p:val>
                                        </p:tav>
                                        <p:tav tm="100000">
                                          <p:val>
                                            <p:fltVal val="0"/>
                                          </p:val>
                                        </p:tav>
                                      </p:tavLst>
                                    </p:anim>
                                    <p:animEffect transition="in" filter="fade">
                                      <p:cBhvr>
                                        <p:cTn id="34" dur="3500"/>
                                        <p:tgtEl>
                                          <p:spTgt spid="8"/>
                                        </p:tgtEl>
                                      </p:cBhvr>
                                    </p:animEffect>
                                  </p:childTnLst>
                                </p:cTn>
                              </p:par>
                              <p:par>
                                <p:cTn id="35" presetID="31" presetClass="entr" presetSubtype="0"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p:cTn id="37" dur="3500" fill="hold"/>
                                        <p:tgtEl>
                                          <p:spTgt spid="7"/>
                                        </p:tgtEl>
                                        <p:attrNameLst>
                                          <p:attrName>ppt_w</p:attrName>
                                        </p:attrNameLst>
                                      </p:cBhvr>
                                      <p:tavLst>
                                        <p:tav tm="0">
                                          <p:val>
                                            <p:fltVal val="0"/>
                                          </p:val>
                                        </p:tav>
                                        <p:tav tm="100000">
                                          <p:val>
                                            <p:strVal val="#ppt_w"/>
                                          </p:val>
                                        </p:tav>
                                      </p:tavLst>
                                    </p:anim>
                                    <p:anim calcmode="lin" valueType="num">
                                      <p:cBhvr>
                                        <p:cTn id="38" dur="3500" fill="hold"/>
                                        <p:tgtEl>
                                          <p:spTgt spid="7"/>
                                        </p:tgtEl>
                                        <p:attrNameLst>
                                          <p:attrName>ppt_h</p:attrName>
                                        </p:attrNameLst>
                                      </p:cBhvr>
                                      <p:tavLst>
                                        <p:tav tm="0">
                                          <p:val>
                                            <p:fltVal val="0"/>
                                          </p:val>
                                        </p:tav>
                                        <p:tav tm="100000">
                                          <p:val>
                                            <p:strVal val="#ppt_h"/>
                                          </p:val>
                                        </p:tav>
                                      </p:tavLst>
                                    </p:anim>
                                    <p:anim calcmode="lin" valueType="num">
                                      <p:cBhvr>
                                        <p:cTn id="39" dur="3500" fill="hold"/>
                                        <p:tgtEl>
                                          <p:spTgt spid="7"/>
                                        </p:tgtEl>
                                        <p:attrNameLst>
                                          <p:attrName>style.rotation</p:attrName>
                                        </p:attrNameLst>
                                      </p:cBhvr>
                                      <p:tavLst>
                                        <p:tav tm="0">
                                          <p:val>
                                            <p:fltVal val="90"/>
                                          </p:val>
                                        </p:tav>
                                        <p:tav tm="100000">
                                          <p:val>
                                            <p:fltVal val="0"/>
                                          </p:val>
                                        </p:tav>
                                      </p:tavLst>
                                    </p:anim>
                                    <p:animEffect transition="in" filter="fade">
                                      <p:cBhvr>
                                        <p:cTn id="40" dur="3500"/>
                                        <p:tgtEl>
                                          <p:spTgt spid="7"/>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3500" fill="hold"/>
                                        <p:tgtEl>
                                          <p:spTgt spid="9"/>
                                        </p:tgtEl>
                                        <p:attrNameLst>
                                          <p:attrName>ppt_w</p:attrName>
                                        </p:attrNameLst>
                                      </p:cBhvr>
                                      <p:tavLst>
                                        <p:tav tm="0">
                                          <p:val>
                                            <p:fltVal val="0"/>
                                          </p:val>
                                        </p:tav>
                                        <p:tav tm="100000">
                                          <p:val>
                                            <p:strVal val="#ppt_w"/>
                                          </p:val>
                                        </p:tav>
                                      </p:tavLst>
                                    </p:anim>
                                    <p:anim calcmode="lin" valueType="num">
                                      <p:cBhvr>
                                        <p:cTn id="44" dur="3500" fill="hold"/>
                                        <p:tgtEl>
                                          <p:spTgt spid="9"/>
                                        </p:tgtEl>
                                        <p:attrNameLst>
                                          <p:attrName>ppt_h</p:attrName>
                                        </p:attrNameLst>
                                      </p:cBhvr>
                                      <p:tavLst>
                                        <p:tav tm="0">
                                          <p:val>
                                            <p:fltVal val="0"/>
                                          </p:val>
                                        </p:tav>
                                        <p:tav tm="100000">
                                          <p:val>
                                            <p:strVal val="#ppt_h"/>
                                          </p:val>
                                        </p:tav>
                                      </p:tavLst>
                                    </p:anim>
                                    <p:anim calcmode="lin" valueType="num">
                                      <p:cBhvr>
                                        <p:cTn id="45" dur="3500" fill="hold"/>
                                        <p:tgtEl>
                                          <p:spTgt spid="9"/>
                                        </p:tgtEl>
                                        <p:attrNameLst>
                                          <p:attrName>style.rotation</p:attrName>
                                        </p:attrNameLst>
                                      </p:cBhvr>
                                      <p:tavLst>
                                        <p:tav tm="0">
                                          <p:val>
                                            <p:fltVal val="90"/>
                                          </p:val>
                                        </p:tav>
                                        <p:tav tm="100000">
                                          <p:val>
                                            <p:fltVal val="0"/>
                                          </p:val>
                                        </p:tav>
                                      </p:tavLst>
                                    </p:anim>
                                    <p:animEffect transition="in" filter="fade">
                                      <p:cBhvr>
                                        <p:cTn id="46" dur="3500"/>
                                        <p:tgtEl>
                                          <p:spTgt spid="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3500" fill="hold"/>
                                        <p:tgtEl>
                                          <p:spTgt spid="6"/>
                                        </p:tgtEl>
                                        <p:attrNameLst>
                                          <p:attrName>ppt_w</p:attrName>
                                        </p:attrNameLst>
                                      </p:cBhvr>
                                      <p:tavLst>
                                        <p:tav tm="0">
                                          <p:val>
                                            <p:fltVal val="0"/>
                                          </p:val>
                                        </p:tav>
                                        <p:tav tm="100000">
                                          <p:val>
                                            <p:strVal val="#ppt_w"/>
                                          </p:val>
                                        </p:tav>
                                      </p:tavLst>
                                    </p:anim>
                                    <p:anim calcmode="lin" valueType="num">
                                      <p:cBhvr>
                                        <p:cTn id="50" dur="3500" fill="hold"/>
                                        <p:tgtEl>
                                          <p:spTgt spid="6"/>
                                        </p:tgtEl>
                                        <p:attrNameLst>
                                          <p:attrName>ppt_h</p:attrName>
                                        </p:attrNameLst>
                                      </p:cBhvr>
                                      <p:tavLst>
                                        <p:tav tm="0">
                                          <p:val>
                                            <p:fltVal val="0"/>
                                          </p:val>
                                        </p:tav>
                                        <p:tav tm="100000">
                                          <p:val>
                                            <p:strVal val="#ppt_h"/>
                                          </p:val>
                                        </p:tav>
                                      </p:tavLst>
                                    </p:anim>
                                    <p:anim calcmode="lin" valueType="num">
                                      <p:cBhvr>
                                        <p:cTn id="51" dur="3500" fill="hold"/>
                                        <p:tgtEl>
                                          <p:spTgt spid="6"/>
                                        </p:tgtEl>
                                        <p:attrNameLst>
                                          <p:attrName>style.rotation</p:attrName>
                                        </p:attrNameLst>
                                      </p:cBhvr>
                                      <p:tavLst>
                                        <p:tav tm="0">
                                          <p:val>
                                            <p:fltVal val="90"/>
                                          </p:val>
                                        </p:tav>
                                        <p:tav tm="100000">
                                          <p:val>
                                            <p:fltVal val="0"/>
                                          </p:val>
                                        </p:tav>
                                      </p:tavLst>
                                    </p:anim>
                                    <p:animEffect transition="in" filter="fade">
                                      <p:cBhvr>
                                        <p:cTn id="52" dur="3500"/>
                                        <p:tgtEl>
                                          <p:spTgt spid="6"/>
                                        </p:tgtEl>
                                      </p:cBhvr>
                                    </p:animEffect>
                                  </p:childTnLst>
                                </p:cTn>
                              </p:par>
                              <p:par>
                                <p:cTn id="53" presetID="42" presetClass="entr" presetSubtype="0" fill="hold" grpId="0" nodeType="withEffect">
                                  <p:stCondLst>
                                    <p:cond delay="75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22" presetClass="entr" presetSubtype="8" fill="hold" nodeType="withEffect">
                                  <p:stCondLst>
                                    <p:cond delay="150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15235" y="1931322"/>
            <a:ext cx="10954789" cy="4301167"/>
            <a:chOff x="426816" y="1333806"/>
            <a:chExt cx="8246898" cy="3237970"/>
          </a:xfrm>
        </p:grpSpPr>
        <p:sp>
          <p:nvSpPr>
            <p:cNvPr id="24" name="矩形 23"/>
            <p:cNvSpPr/>
            <p:nvPr/>
          </p:nvSpPr>
          <p:spPr>
            <a:xfrm>
              <a:off x="426816" y="3469038"/>
              <a:ext cx="2275977" cy="1102738"/>
            </a:xfrm>
            <a:prstGeom prst="rect">
              <a:avLst/>
            </a:prstGeom>
          </p:spPr>
          <p:txBody>
            <a:bodyPr wrap="square">
              <a:spAutoFit/>
            </a:bodyPr>
            <a:lstStyle/>
            <a:p>
              <a:pPr lvl="0" defTabSz="457200">
                <a:lnSpc>
                  <a:spcPct val="130000"/>
                </a:lnSpc>
              </a:pPr>
              <a:r>
                <a:rPr lang="zh-CN" altLang="en-US" sz="1400" dirty="0">
                  <a:solidFill>
                    <a:schemeClr val="bg1">
                      <a:lumMod val="50000"/>
                    </a:schemeClr>
                  </a:solidFill>
                  <a:latin typeface="Century Gothic"/>
                  <a:ea typeface="微软雅黑"/>
                </a:rPr>
                <a:t>标题数字等都可以通过点击和重新输入进行更改，顶部“开始”面板中可以对字体、字号、颜色、行距等进行修改。建议正文</a:t>
              </a:r>
              <a:r>
                <a:rPr lang="en-US" altLang="zh-CN" sz="1400" dirty="0">
                  <a:solidFill>
                    <a:schemeClr val="bg1">
                      <a:lumMod val="50000"/>
                    </a:schemeClr>
                  </a:solidFill>
                  <a:latin typeface="Century Gothic"/>
                  <a:ea typeface="微软雅黑"/>
                </a:rPr>
                <a:t>10</a:t>
              </a:r>
              <a:r>
                <a:rPr lang="zh-CN" altLang="en-US" sz="1400" dirty="0">
                  <a:solidFill>
                    <a:schemeClr val="bg1">
                      <a:lumMod val="50000"/>
                    </a:schemeClr>
                  </a:solidFill>
                  <a:latin typeface="Century Gothic"/>
                  <a:ea typeface="微软雅黑"/>
                </a:rPr>
                <a:t>号字，</a:t>
              </a:r>
              <a:r>
                <a:rPr lang="en-US" altLang="zh-CN" sz="1400" dirty="0">
                  <a:solidFill>
                    <a:schemeClr val="bg1">
                      <a:lumMod val="50000"/>
                    </a:schemeClr>
                  </a:solidFill>
                  <a:latin typeface="Century Gothic"/>
                  <a:ea typeface="微软雅黑"/>
                </a:rPr>
                <a:t>1.3</a:t>
              </a:r>
              <a:r>
                <a:rPr lang="zh-CN" altLang="en-US" sz="1400" dirty="0">
                  <a:solidFill>
                    <a:schemeClr val="bg1">
                      <a:lumMod val="50000"/>
                    </a:schemeClr>
                  </a:solidFill>
                  <a:latin typeface="Century Gothic"/>
                  <a:ea typeface="微软雅黑"/>
                </a:rPr>
                <a:t>倍字间距。</a:t>
              </a:r>
            </a:p>
          </p:txBody>
        </p:sp>
        <p:sp>
          <p:nvSpPr>
            <p:cNvPr id="25" name="矩形 24"/>
            <p:cNvSpPr/>
            <p:nvPr/>
          </p:nvSpPr>
          <p:spPr>
            <a:xfrm>
              <a:off x="3414713" y="3469038"/>
              <a:ext cx="2275977" cy="1102738"/>
            </a:xfrm>
            <a:prstGeom prst="rect">
              <a:avLst/>
            </a:prstGeom>
          </p:spPr>
          <p:txBody>
            <a:bodyPr wrap="square">
              <a:spAutoFit/>
            </a:bodyPr>
            <a:lstStyle/>
            <a:p>
              <a:pPr lvl="0" defTabSz="457200">
                <a:lnSpc>
                  <a:spcPct val="130000"/>
                </a:lnSpc>
              </a:pPr>
              <a:r>
                <a:rPr lang="zh-CN" altLang="en-US" sz="1400" dirty="0">
                  <a:solidFill>
                    <a:schemeClr val="bg1">
                      <a:lumMod val="50000"/>
                    </a:schemeClr>
                  </a:solidFill>
                  <a:latin typeface="Century Gothic"/>
                  <a:ea typeface="微软雅黑"/>
                </a:rPr>
                <a:t>标题数字等都可以通过点击和重新输入进行更改，顶部“开始”面板中可以对字体、字号、颜色、行距等进行修改。建议正文</a:t>
              </a:r>
              <a:r>
                <a:rPr lang="en-US" altLang="zh-CN" sz="1400" dirty="0">
                  <a:solidFill>
                    <a:schemeClr val="bg1">
                      <a:lumMod val="50000"/>
                    </a:schemeClr>
                  </a:solidFill>
                  <a:latin typeface="Century Gothic"/>
                  <a:ea typeface="微软雅黑"/>
                </a:rPr>
                <a:t>10</a:t>
              </a:r>
              <a:r>
                <a:rPr lang="zh-CN" altLang="en-US" sz="1400" dirty="0">
                  <a:solidFill>
                    <a:schemeClr val="bg1">
                      <a:lumMod val="50000"/>
                    </a:schemeClr>
                  </a:solidFill>
                  <a:latin typeface="Century Gothic"/>
                  <a:ea typeface="微软雅黑"/>
                </a:rPr>
                <a:t>号字，</a:t>
              </a:r>
              <a:r>
                <a:rPr lang="en-US" altLang="zh-CN" sz="1400" dirty="0">
                  <a:solidFill>
                    <a:schemeClr val="bg1">
                      <a:lumMod val="50000"/>
                    </a:schemeClr>
                  </a:solidFill>
                  <a:latin typeface="Century Gothic"/>
                  <a:ea typeface="微软雅黑"/>
                </a:rPr>
                <a:t>1.3</a:t>
              </a:r>
              <a:r>
                <a:rPr lang="zh-CN" altLang="en-US" sz="1400" dirty="0">
                  <a:solidFill>
                    <a:schemeClr val="bg1">
                      <a:lumMod val="50000"/>
                    </a:schemeClr>
                  </a:solidFill>
                  <a:latin typeface="Century Gothic"/>
                  <a:ea typeface="微软雅黑"/>
                </a:rPr>
                <a:t>倍字间距。</a:t>
              </a:r>
            </a:p>
          </p:txBody>
        </p:sp>
        <p:sp>
          <p:nvSpPr>
            <p:cNvPr id="26" name="椭圆 25"/>
            <p:cNvSpPr/>
            <p:nvPr/>
          </p:nvSpPr>
          <p:spPr>
            <a:xfrm>
              <a:off x="484796" y="2897759"/>
              <a:ext cx="349697" cy="349697"/>
            </a:xfrm>
            <a:prstGeom prst="ellipse">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solidFill>
                    <a:schemeClr val="bg1"/>
                  </a:solidFill>
                </a:rPr>
                <a:t>1</a:t>
              </a:r>
              <a:endParaRPr lang="zh-CN" altLang="en-US" sz="2400" b="1" dirty="0">
                <a:solidFill>
                  <a:schemeClr val="bg1"/>
                </a:solidFill>
              </a:endParaRPr>
            </a:p>
          </p:txBody>
        </p:sp>
        <p:sp>
          <p:nvSpPr>
            <p:cNvPr id="27" name="文本框 11"/>
            <p:cNvSpPr txBox="1"/>
            <p:nvPr/>
          </p:nvSpPr>
          <p:spPr>
            <a:xfrm>
              <a:off x="868187" y="2816102"/>
              <a:ext cx="1724702" cy="486566"/>
            </a:xfrm>
            <a:prstGeom prst="rect">
              <a:avLst/>
            </a:prstGeom>
            <a:noFill/>
          </p:spPr>
          <p:txBody>
            <a:bodyPr wrap="none" rtlCol="0">
              <a:spAutoFit/>
            </a:bodyPr>
            <a:lstStyle/>
            <a:p>
              <a:r>
                <a:rPr lang="en-US" altLang="zh-CN" sz="3600" b="1" dirty="0" smtClean="0">
                  <a:solidFill>
                    <a:schemeClr val="bg1">
                      <a:lumMod val="50000"/>
                    </a:schemeClr>
                  </a:solidFill>
                </a:rPr>
                <a:t>TITLE</a:t>
              </a:r>
              <a:r>
                <a:rPr lang="zh-CN" altLang="en-US" sz="3600" b="1" dirty="0" smtClean="0">
                  <a:solidFill>
                    <a:schemeClr val="bg1">
                      <a:lumMod val="50000"/>
                    </a:schemeClr>
                  </a:solidFill>
                </a:rPr>
                <a:t> </a:t>
              </a:r>
              <a:r>
                <a:rPr lang="en-US" altLang="zh-CN" sz="3600" b="1" dirty="0" smtClean="0">
                  <a:solidFill>
                    <a:schemeClr val="bg1">
                      <a:lumMod val="50000"/>
                    </a:schemeClr>
                  </a:solidFill>
                </a:rPr>
                <a:t>HERE</a:t>
              </a:r>
              <a:endParaRPr lang="zh-CN" altLang="en-US" sz="3600" b="1" dirty="0">
                <a:solidFill>
                  <a:schemeClr val="bg1">
                    <a:lumMod val="50000"/>
                  </a:schemeClr>
                </a:solidFill>
              </a:endParaRPr>
            </a:p>
          </p:txBody>
        </p:sp>
        <p:sp>
          <p:nvSpPr>
            <p:cNvPr id="28" name="椭圆 27"/>
            <p:cNvSpPr/>
            <p:nvPr/>
          </p:nvSpPr>
          <p:spPr>
            <a:xfrm>
              <a:off x="3472694" y="2897759"/>
              <a:ext cx="349697" cy="349697"/>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bg1"/>
                  </a:solidFill>
                </a:rPr>
                <a:t>2</a:t>
              </a:r>
              <a:endParaRPr lang="zh-CN" altLang="en-US" sz="2400" b="1" dirty="0">
                <a:solidFill>
                  <a:schemeClr val="bg1"/>
                </a:solidFill>
              </a:endParaRPr>
            </a:p>
          </p:txBody>
        </p:sp>
        <p:sp>
          <p:nvSpPr>
            <p:cNvPr id="29" name="文本框 13"/>
            <p:cNvSpPr txBox="1"/>
            <p:nvPr/>
          </p:nvSpPr>
          <p:spPr>
            <a:xfrm>
              <a:off x="3856085" y="2816102"/>
              <a:ext cx="1724702" cy="486566"/>
            </a:xfrm>
            <a:prstGeom prst="rect">
              <a:avLst/>
            </a:prstGeom>
            <a:noFill/>
          </p:spPr>
          <p:txBody>
            <a:bodyPr wrap="none" rtlCol="0">
              <a:spAutoFit/>
            </a:bodyPr>
            <a:lstStyle/>
            <a:p>
              <a:r>
                <a:rPr lang="en-US" altLang="zh-CN" sz="3600" b="1" dirty="0">
                  <a:solidFill>
                    <a:schemeClr val="bg1">
                      <a:lumMod val="50000"/>
                    </a:schemeClr>
                  </a:solidFill>
                </a:rPr>
                <a:t>TITLE</a:t>
              </a:r>
              <a:r>
                <a:rPr lang="zh-CN" altLang="en-US" sz="3600" b="1" dirty="0">
                  <a:solidFill>
                    <a:schemeClr val="bg1">
                      <a:lumMod val="50000"/>
                    </a:schemeClr>
                  </a:solidFill>
                </a:rPr>
                <a:t> </a:t>
              </a:r>
              <a:r>
                <a:rPr lang="en-US" altLang="zh-CN" sz="3600" b="1" dirty="0">
                  <a:solidFill>
                    <a:schemeClr val="bg1">
                      <a:lumMod val="50000"/>
                    </a:schemeClr>
                  </a:solidFill>
                </a:rPr>
                <a:t>HERE</a:t>
              </a:r>
              <a:endParaRPr lang="zh-CN" altLang="en-US" sz="3600" b="1" dirty="0">
                <a:solidFill>
                  <a:schemeClr val="bg1">
                    <a:lumMod val="50000"/>
                  </a:schemeClr>
                </a:solidFill>
              </a:endParaRPr>
            </a:p>
          </p:txBody>
        </p:sp>
        <p:sp>
          <p:nvSpPr>
            <p:cNvPr id="30" name="椭圆 29"/>
            <p:cNvSpPr/>
            <p:nvPr/>
          </p:nvSpPr>
          <p:spPr>
            <a:xfrm>
              <a:off x="6402611" y="2897759"/>
              <a:ext cx="349697" cy="349697"/>
            </a:xfrm>
            <a:prstGeom prst="ellipse">
              <a:avLst/>
            </a:prstGeom>
            <a:solidFill>
              <a:srgbClr val="01B0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bg1"/>
                  </a:solidFill>
                </a:rPr>
                <a:t>3</a:t>
              </a:r>
              <a:endParaRPr lang="zh-CN" altLang="en-US" sz="2400" b="1" dirty="0">
                <a:solidFill>
                  <a:schemeClr val="bg1"/>
                </a:solidFill>
              </a:endParaRPr>
            </a:p>
          </p:txBody>
        </p:sp>
        <p:sp>
          <p:nvSpPr>
            <p:cNvPr id="31" name="文本框 15"/>
            <p:cNvSpPr txBox="1"/>
            <p:nvPr/>
          </p:nvSpPr>
          <p:spPr>
            <a:xfrm>
              <a:off x="6786002" y="2816102"/>
              <a:ext cx="1724702" cy="486566"/>
            </a:xfrm>
            <a:prstGeom prst="rect">
              <a:avLst/>
            </a:prstGeom>
            <a:noFill/>
          </p:spPr>
          <p:txBody>
            <a:bodyPr wrap="none" rtlCol="0">
              <a:spAutoFit/>
            </a:bodyPr>
            <a:lstStyle/>
            <a:p>
              <a:r>
                <a:rPr lang="en-US" altLang="zh-CN" sz="3600" b="1" dirty="0">
                  <a:solidFill>
                    <a:schemeClr val="bg1">
                      <a:lumMod val="50000"/>
                    </a:schemeClr>
                  </a:solidFill>
                </a:rPr>
                <a:t>TITLE</a:t>
              </a:r>
              <a:r>
                <a:rPr lang="zh-CN" altLang="en-US" sz="3600" b="1" dirty="0">
                  <a:solidFill>
                    <a:schemeClr val="bg1">
                      <a:lumMod val="50000"/>
                    </a:schemeClr>
                  </a:solidFill>
                </a:rPr>
                <a:t> </a:t>
              </a:r>
              <a:r>
                <a:rPr lang="en-US" altLang="zh-CN" sz="3600" b="1" dirty="0">
                  <a:solidFill>
                    <a:schemeClr val="bg1">
                      <a:lumMod val="50000"/>
                    </a:schemeClr>
                  </a:solidFill>
                </a:rPr>
                <a:t>HERE</a:t>
              </a:r>
              <a:endParaRPr lang="zh-CN" altLang="en-US" sz="3600" b="1" dirty="0">
                <a:solidFill>
                  <a:schemeClr val="bg1">
                    <a:lumMod val="50000"/>
                  </a:schemeClr>
                </a:solidFill>
              </a:endParaRPr>
            </a:p>
          </p:txBody>
        </p:sp>
        <p:sp>
          <p:nvSpPr>
            <p:cNvPr id="32" name="矩形 31"/>
            <p:cNvSpPr/>
            <p:nvPr/>
          </p:nvSpPr>
          <p:spPr>
            <a:xfrm>
              <a:off x="6344630" y="3469038"/>
              <a:ext cx="2275977" cy="1102738"/>
            </a:xfrm>
            <a:prstGeom prst="rect">
              <a:avLst/>
            </a:prstGeom>
          </p:spPr>
          <p:txBody>
            <a:bodyPr wrap="square">
              <a:spAutoFit/>
            </a:bodyPr>
            <a:lstStyle/>
            <a:p>
              <a:pPr lvl="0" defTabSz="457200">
                <a:lnSpc>
                  <a:spcPct val="130000"/>
                </a:lnSpc>
              </a:pPr>
              <a:r>
                <a:rPr lang="zh-CN" altLang="en-US" sz="1400" dirty="0">
                  <a:solidFill>
                    <a:schemeClr val="bg1">
                      <a:lumMod val="50000"/>
                    </a:schemeClr>
                  </a:solidFill>
                  <a:latin typeface="Century Gothic"/>
                  <a:ea typeface="微软雅黑"/>
                </a:rPr>
                <a:t>标题数字等都可以通过点击和重新输入进行更改，顶部“开始”面板中可以对字体、字号、颜色、行距等进行修改。建议正文</a:t>
              </a:r>
              <a:r>
                <a:rPr lang="en-US" altLang="zh-CN" sz="1400" dirty="0">
                  <a:solidFill>
                    <a:schemeClr val="bg1">
                      <a:lumMod val="50000"/>
                    </a:schemeClr>
                  </a:solidFill>
                  <a:latin typeface="Century Gothic"/>
                  <a:ea typeface="微软雅黑"/>
                </a:rPr>
                <a:t>10</a:t>
              </a:r>
              <a:r>
                <a:rPr lang="zh-CN" altLang="en-US" sz="1400" dirty="0">
                  <a:solidFill>
                    <a:schemeClr val="bg1">
                      <a:lumMod val="50000"/>
                    </a:schemeClr>
                  </a:solidFill>
                  <a:latin typeface="Century Gothic"/>
                  <a:ea typeface="微软雅黑"/>
                </a:rPr>
                <a:t>号字，</a:t>
              </a:r>
              <a:r>
                <a:rPr lang="en-US" altLang="zh-CN" sz="1400" dirty="0">
                  <a:solidFill>
                    <a:schemeClr val="bg1">
                      <a:lumMod val="50000"/>
                    </a:schemeClr>
                  </a:solidFill>
                  <a:latin typeface="Century Gothic"/>
                  <a:ea typeface="微软雅黑"/>
                </a:rPr>
                <a:t>1.3</a:t>
              </a:r>
              <a:r>
                <a:rPr lang="zh-CN" altLang="en-US" sz="1400" dirty="0">
                  <a:solidFill>
                    <a:schemeClr val="bg1">
                      <a:lumMod val="50000"/>
                    </a:schemeClr>
                  </a:solidFill>
                  <a:latin typeface="Century Gothic"/>
                  <a:ea typeface="微软雅黑"/>
                </a:rPr>
                <a:t>倍字间距。</a:t>
              </a:r>
            </a:p>
          </p:txBody>
        </p:sp>
        <p:sp>
          <p:nvSpPr>
            <p:cNvPr id="34" name="矩形 33"/>
            <p:cNvSpPr/>
            <p:nvPr/>
          </p:nvSpPr>
          <p:spPr>
            <a:xfrm>
              <a:off x="484796" y="1333806"/>
              <a:ext cx="2271103" cy="1231263"/>
            </a:xfrm>
            <a:prstGeom prst="rect">
              <a:avLst/>
            </a:prstGeom>
            <a:solidFill>
              <a:srgbClr val="01B0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endParaRPr>
            </a:p>
          </p:txBody>
        </p:sp>
        <p:sp>
          <p:nvSpPr>
            <p:cNvPr id="35" name="矩形 34"/>
            <p:cNvSpPr/>
            <p:nvPr/>
          </p:nvSpPr>
          <p:spPr>
            <a:xfrm>
              <a:off x="3472694" y="1333806"/>
              <a:ext cx="2271103" cy="1231263"/>
            </a:xfrm>
            <a:prstGeom prst="rect">
              <a:avLst/>
            </a:prstGeom>
            <a:solidFill>
              <a:srgbClr val="FE978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endParaRPr>
            </a:p>
          </p:txBody>
        </p:sp>
        <p:sp>
          <p:nvSpPr>
            <p:cNvPr id="36" name="矩形 35"/>
            <p:cNvSpPr/>
            <p:nvPr/>
          </p:nvSpPr>
          <p:spPr>
            <a:xfrm>
              <a:off x="6402611" y="1333806"/>
              <a:ext cx="2271103" cy="1231263"/>
            </a:xfrm>
            <a:prstGeom prst="rect">
              <a:avLst/>
            </a:prstGeom>
            <a:solidFill>
              <a:srgbClr val="01B0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800">
                <a:solidFill>
                  <a:schemeClr val="bg1">
                    <a:lumMod val="50000"/>
                  </a:schemeClr>
                </a:solidFill>
              </a:endParaRPr>
            </a:p>
          </p:txBody>
        </p:sp>
      </p:grpSp>
    </p:spTree>
    <p:extLst>
      <p:ext uri="{BB962C8B-B14F-4D97-AF65-F5344CB8AC3E}">
        <p14:creationId xmlns:p14="http://schemas.microsoft.com/office/powerpoint/2010/main" val="3231323543"/>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圆角矩形 22"/>
          <p:cNvSpPr/>
          <p:nvPr/>
        </p:nvSpPr>
        <p:spPr>
          <a:xfrm rot="2700000">
            <a:off x="1489930" y="2962789"/>
            <a:ext cx="1841416" cy="1819720"/>
          </a:xfrm>
          <a:prstGeom prst="roundRect">
            <a:avLst>
              <a:gd name="adj" fmla="val 9039"/>
            </a:avLst>
          </a:prstGeom>
          <a:solidFill>
            <a:srgbClr val="00B0F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rot="2700000">
            <a:off x="4072197" y="2962789"/>
            <a:ext cx="1841416" cy="1819720"/>
          </a:xfrm>
          <a:prstGeom prst="roundRect">
            <a:avLst>
              <a:gd name="adj" fmla="val 9039"/>
            </a:avLst>
          </a:prstGeom>
          <a:solidFill>
            <a:srgbClr val="FE978C"/>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5" name="圆角矩形 24"/>
          <p:cNvSpPr/>
          <p:nvPr/>
        </p:nvSpPr>
        <p:spPr>
          <a:xfrm rot="2700000">
            <a:off x="6572534" y="2962789"/>
            <a:ext cx="1841416" cy="1819720"/>
          </a:xfrm>
          <a:prstGeom prst="roundRect">
            <a:avLst>
              <a:gd name="adj" fmla="val 9039"/>
            </a:avLst>
          </a:prstGeom>
          <a:solidFill>
            <a:srgbClr val="00B0F0"/>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6" name="圆角矩形 25"/>
          <p:cNvSpPr/>
          <p:nvPr/>
        </p:nvSpPr>
        <p:spPr>
          <a:xfrm rot="2700000">
            <a:off x="9099758" y="2962789"/>
            <a:ext cx="1841416" cy="1819720"/>
          </a:xfrm>
          <a:prstGeom prst="roundRect">
            <a:avLst>
              <a:gd name="adj" fmla="val 9039"/>
            </a:avLst>
          </a:prstGeom>
          <a:solidFill>
            <a:srgbClr val="FE978C"/>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Text Placeholder 4"/>
          <p:cNvSpPr txBox="1">
            <a:spLocks/>
          </p:cNvSpPr>
          <p:nvPr/>
        </p:nvSpPr>
        <p:spPr>
          <a:xfrm>
            <a:off x="1661201" y="3724562"/>
            <a:ext cx="1488388" cy="329148"/>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28" name="Text Placeholder 4"/>
          <p:cNvSpPr txBox="1">
            <a:spLocks/>
          </p:cNvSpPr>
          <p:nvPr/>
        </p:nvSpPr>
        <p:spPr>
          <a:xfrm>
            <a:off x="4256939" y="3724562"/>
            <a:ext cx="1488388" cy="329148"/>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29" name="Text Placeholder 4"/>
          <p:cNvSpPr txBox="1">
            <a:spLocks/>
          </p:cNvSpPr>
          <p:nvPr/>
        </p:nvSpPr>
        <p:spPr>
          <a:xfrm>
            <a:off x="6759402" y="3724562"/>
            <a:ext cx="1488388" cy="329148"/>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Text Placeholder 4"/>
          <p:cNvSpPr txBox="1">
            <a:spLocks/>
          </p:cNvSpPr>
          <p:nvPr/>
        </p:nvSpPr>
        <p:spPr>
          <a:xfrm>
            <a:off x="9276912" y="3724562"/>
            <a:ext cx="1488388" cy="329148"/>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1" name="TextBox 37"/>
          <p:cNvSpPr txBox="1"/>
          <p:nvPr/>
        </p:nvSpPr>
        <p:spPr>
          <a:xfrm>
            <a:off x="1001432" y="1732014"/>
            <a:ext cx="2862134" cy="775597"/>
          </a:xfrm>
          <a:prstGeom prst="rect">
            <a:avLst/>
          </a:prstGeom>
          <a:noFill/>
        </p:spPr>
        <p:txBody>
          <a:bodyPr wrap="square" lIns="0" tIns="0" rIns="0" bIns="0" rtlCol="0">
            <a:spAutoFit/>
          </a:bodyPr>
          <a:lstStyle/>
          <a:p>
            <a:pPr algn="just">
              <a:lnSpc>
                <a:spcPct val="120000"/>
              </a:lnSpc>
            </a:pPr>
            <a:r>
              <a:rPr lang="zh-CN" altLang="en-US" sz="1400" dirty="0" smtClean="0">
                <a:solidFill>
                  <a:schemeClr val="bg1">
                    <a:lumMod val="50000"/>
                  </a:schemeClr>
                </a:solidFill>
                <a:latin typeface="微软雅黑" pitchFamily="34" charset="-122"/>
                <a:ea typeface="微软雅黑" pitchFamily="34" charset="-122"/>
              </a:rPr>
              <a:t>详写内容</a:t>
            </a:r>
            <a:r>
              <a:rPr lang="en-US" altLang="zh-CN"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latin typeface="微软雅黑" pitchFamily="34" charset="-122"/>
                <a:ea typeface="微软雅黑" pitchFamily="34" charset="-122"/>
              </a:rPr>
              <a:t>点击</a:t>
            </a:r>
            <a:r>
              <a:rPr lang="zh-CN" altLang="en-US" sz="1400" dirty="0">
                <a:solidFill>
                  <a:schemeClr val="bg1">
                    <a:lumMod val="50000"/>
                  </a:schemeClr>
                </a:solidFill>
                <a:latin typeface="微软雅黑" pitchFamily="34" charset="-122"/>
                <a:ea typeface="微软雅黑" pitchFamily="34" charset="-122"/>
              </a:rPr>
              <a:t>输入本栏的具体文字，简明扼要的说明分项内容，此为概念图解，</a:t>
            </a:r>
            <a:r>
              <a:rPr lang="zh-CN" altLang="en-US" sz="1400" dirty="0" smtClean="0">
                <a:solidFill>
                  <a:schemeClr val="bg1">
                    <a:lumMod val="50000"/>
                  </a:schemeClr>
                </a:solidFill>
                <a:latin typeface="微软雅黑" pitchFamily="34" charset="-122"/>
                <a:ea typeface="微软雅黑" pitchFamily="34" charset="-122"/>
              </a:rPr>
              <a:t>请您</a:t>
            </a:r>
            <a:r>
              <a:rPr lang="zh-CN" altLang="en-US" sz="1400" dirty="0">
                <a:solidFill>
                  <a:schemeClr val="bg1">
                    <a:lumMod val="50000"/>
                  </a:schemeClr>
                </a:solidFill>
                <a:latin typeface="微软雅黑" pitchFamily="34" charset="-122"/>
                <a:ea typeface="微软雅黑" pitchFamily="34" charset="-122"/>
              </a:rPr>
              <a:t>的具体内容酌情修改。</a:t>
            </a:r>
            <a:endParaRPr lang="en-US" altLang="zh-CN" sz="1400" dirty="0">
              <a:solidFill>
                <a:schemeClr val="bg1">
                  <a:lumMod val="50000"/>
                </a:schemeClr>
              </a:solidFill>
              <a:latin typeface="微软雅黑" pitchFamily="34" charset="-122"/>
              <a:ea typeface="微软雅黑" pitchFamily="34" charset="-122"/>
            </a:endParaRPr>
          </a:p>
        </p:txBody>
      </p:sp>
      <p:sp>
        <p:nvSpPr>
          <p:cNvPr id="32" name="TextBox 38"/>
          <p:cNvSpPr txBox="1"/>
          <p:nvPr/>
        </p:nvSpPr>
        <p:spPr>
          <a:xfrm>
            <a:off x="3548006" y="5242754"/>
            <a:ext cx="2862134" cy="775597"/>
          </a:xfrm>
          <a:prstGeom prst="rect">
            <a:avLst/>
          </a:prstGeom>
          <a:noFill/>
        </p:spPr>
        <p:txBody>
          <a:bodyPr wrap="square" lIns="0" tIns="0" rIns="0" bIns="0" rtlCol="0">
            <a:spAutoFit/>
          </a:bodyPr>
          <a:lstStyle/>
          <a:p>
            <a:pPr algn="just">
              <a:lnSpc>
                <a:spcPct val="120000"/>
              </a:lnSpc>
            </a:pPr>
            <a:r>
              <a:rPr lang="zh-CN" altLang="en-US" sz="1400" dirty="0" smtClean="0">
                <a:solidFill>
                  <a:schemeClr val="bg1">
                    <a:lumMod val="50000"/>
                  </a:schemeClr>
                </a:solidFill>
                <a:latin typeface="微软雅黑" pitchFamily="34" charset="-122"/>
                <a:ea typeface="微软雅黑" pitchFamily="34" charset="-122"/>
              </a:rPr>
              <a:t>详写内容</a:t>
            </a:r>
            <a:r>
              <a:rPr lang="en-US" altLang="zh-CN"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latin typeface="微软雅黑" pitchFamily="34" charset="-122"/>
                <a:ea typeface="微软雅黑" pitchFamily="34" charset="-122"/>
              </a:rPr>
              <a:t>点击</a:t>
            </a:r>
            <a:r>
              <a:rPr lang="zh-CN" altLang="en-US" sz="1400" dirty="0">
                <a:solidFill>
                  <a:schemeClr val="bg1">
                    <a:lumMod val="50000"/>
                  </a:schemeClr>
                </a:solidFill>
                <a:latin typeface="微软雅黑" pitchFamily="34" charset="-122"/>
                <a:ea typeface="微软雅黑" pitchFamily="34" charset="-122"/>
              </a:rPr>
              <a:t>输入本栏的具体文字，简明扼要的说明分项内容，此为概念图解，请</a:t>
            </a:r>
            <a:r>
              <a:rPr lang="zh-CN" altLang="en-US" sz="1400" dirty="0" smtClean="0">
                <a:solidFill>
                  <a:schemeClr val="bg1">
                    <a:lumMod val="50000"/>
                  </a:schemeClr>
                </a:solidFill>
                <a:latin typeface="微软雅黑" pitchFamily="34" charset="-122"/>
                <a:ea typeface="微软雅黑" pitchFamily="34" charset="-122"/>
              </a:rPr>
              <a:t>根据具体</a:t>
            </a:r>
            <a:r>
              <a:rPr lang="zh-CN" altLang="en-US" sz="1400" dirty="0">
                <a:solidFill>
                  <a:schemeClr val="bg1">
                    <a:lumMod val="50000"/>
                  </a:schemeClr>
                </a:solidFill>
                <a:latin typeface="微软雅黑" pitchFamily="34" charset="-122"/>
                <a:ea typeface="微软雅黑" pitchFamily="34" charset="-122"/>
              </a:rPr>
              <a:t>内容酌情修改。</a:t>
            </a:r>
            <a:endParaRPr lang="en-US" altLang="zh-CN" sz="1400" dirty="0">
              <a:solidFill>
                <a:schemeClr val="bg1">
                  <a:lumMod val="50000"/>
                </a:schemeClr>
              </a:solidFill>
              <a:latin typeface="微软雅黑" pitchFamily="34" charset="-122"/>
              <a:ea typeface="微软雅黑" pitchFamily="34" charset="-122"/>
            </a:endParaRPr>
          </a:p>
        </p:txBody>
      </p:sp>
      <p:sp>
        <p:nvSpPr>
          <p:cNvPr id="34" name="TextBox 39"/>
          <p:cNvSpPr txBox="1"/>
          <p:nvPr/>
        </p:nvSpPr>
        <p:spPr>
          <a:xfrm>
            <a:off x="6069963" y="1732014"/>
            <a:ext cx="2862134" cy="775597"/>
          </a:xfrm>
          <a:prstGeom prst="rect">
            <a:avLst/>
          </a:prstGeom>
          <a:noFill/>
        </p:spPr>
        <p:txBody>
          <a:bodyPr wrap="square" lIns="0" tIns="0" rIns="0" bIns="0" rtlCol="0">
            <a:spAutoFit/>
          </a:bodyPr>
          <a:lstStyle/>
          <a:p>
            <a:pPr algn="just">
              <a:lnSpc>
                <a:spcPct val="120000"/>
              </a:lnSpc>
            </a:pPr>
            <a:r>
              <a:rPr lang="zh-CN" altLang="en-US" sz="1400" dirty="0" smtClean="0">
                <a:solidFill>
                  <a:schemeClr val="bg1">
                    <a:lumMod val="50000"/>
                  </a:schemeClr>
                </a:solidFill>
                <a:latin typeface="微软雅黑" pitchFamily="34" charset="-122"/>
                <a:ea typeface="微软雅黑" pitchFamily="34" charset="-122"/>
              </a:rPr>
              <a:t>详写内容</a:t>
            </a:r>
            <a:r>
              <a:rPr lang="en-US" altLang="zh-CN"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latin typeface="微软雅黑" pitchFamily="34" charset="-122"/>
                <a:ea typeface="微软雅黑" pitchFamily="34" charset="-122"/>
              </a:rPr>
              <a:t>点击</a:t>
            </a:r>
            <a:r>
              <a:rPr lang="zh-CN" altLang="en-US" sz="1400" dirty="0">
                <a:solidFill>
                  <a:schemeClr val="bg1">
                    <a:lumMod val="50000"/>
                  </a:schemeClr>
                </a:solidFill>
                <a:latin typeface="微软雅黑" pitchFamily="34" charset="-122"/>
                <a:ea typeface="微软雅黑" pitchFamily="34" charset="-122"/>
              </a:rPr>
              <a:t>输入本栏的具体文字，简明扼要的说明分项内容，此为概念图解，请</a:t>
            </a:r>
            <a:r>
              <a:rPr lang="zh-CN" altLang="en-US" sz="1400" dirty="0" smtClean="0">
                <a:solidFill>
                  <a:schemeClr val="bg1">
                    <a:lumMod val="50000"/>
                  </a:schemeClr>
                </a:solidFill>
                <a:latin typeface="微软雅黑" pitchFamily="34" charset="-122"/>
                <a:ea typeface="微软雅黑" pitchFamily="34" charset="-122"/>
              </a:rPr>
              <a:t>根的</a:t>
            </a:r>
            <a:r>
              <a:rPr lang="zh-CN" altLang="en-US" sz="1400" dirty="0">
                <a:solidFill>
                  <a:schemeClr val="bg1">
                    <a:lumMod val="50000"/>
                  </a:schemeClr>
                </a:solidFill>
                <a:latin typeface="微软雅黑" pitchFamily="34" charset="-122"/>
                <a:ea typeface="微软雅黑" pitchFamily="34" charset="-122"/>
              </a:rPr>
              <a:t>具体内容酌情修改。</a:t>
            </a:r>
            <a:endParaRPr lang="en-US" altLang="zh-CN" sz="1400" dirty="0">
              <a:solidFill>
                <a:schemeClr val="bg1">
                  <a:lumMod val="50000"/>
                </a:schemeClr>
              </a:solidFill>
              <a:latin typeface="微软雅黑" pitchFamily="34" charset="-122"/>
              <a:ea typeface="微软雅黑" pitchFamily="34" charset="-122"/>
            </a:endParaRPr>
          </a:p>
        </p:txBody>
      </p:sp>
      <p:sp>
        <p:nvSpPr>
          <p:cNvPr id="35" name="TextBox 40"/>
          <p:cNvSpPr txBox="1"/>
          <p:nvPr/>
        </p:nvSpPr>
        <p:spPr>
          <a:xfrm>
            <a:off x="8534891" y="5242754"/>
            <a:ext cx="2862134" cy="775597"/>
          </a:xfrm>
          <a:prstGeom prst="rect">
            <a:avLst/>
          </a:prstGeom>
          <a:noFill/>
        </p:spPr>
        <p:txBody>
          <a:bodyPr wrap="square" lIns="0" tIns="0" rIns="0" bIns="0" rtlCol="0">
            <a:spAutoFit/>
          </a:bodyPr>
          <a:lstStyle/>
          <a:p>
            <a:pPr algn="just">
              <a:lnSpc>
                <a:spcPct val="120000"/>
              </a:lnSpc>
            </a:pPr>
            <a:r>
              <a:rPr lang="zh-CN" altLang="en-US" sz="1400" dirty="0" smtClean="0">
                <a:solidFill>
                  <a:schemeClr val="bg1">
                    <a:lumMod val="50000"/>
                  </a:schemeClr>
                </a:solidFill>
                <a:latin typeface="微软雅黑" pitchFamily="34" charset="-122"/>
                <a:ea typeface="微软雅黑" pitchFamily="34" charset="-122"/>
              </a:rPr>
              <a:t>详写内容</a:t>
            </a:r>
            <a:r>
              <a:rPr lang="en-US" altLang="zh-CN" sz="1400" dirty="0" smtClean="0">
                <a:solidFill>
                  <a:schemeClr val="bg1">
                    <a:lumMod val="50000"/>
                  </a:schemeClr>
                </a:solidFill>
                <a:latin typeface="微软雅黑" pitchFamily="34" charset="-122"/>
                <a:ea typeface="微软雅黑" pitchFamily="34" charset="-122"/>
              </a:rPr>
              <a:t>……</a:t>
            </a:r>
            <a:r>
              <a:rPr lang="zh-CN" altLang="en-US" sz="1400" dirty="0" smtClean="0">
                <a:solidFill>
                  <a:schemeClr val="bg1">
                    <a:lumMod val="50000"/>
                  </a:schemeClr>
                </a:solidFill>
                <a:latin typeface="微软雅黑" pitchFamily="34" charset="-122"/>
                <a:ea typeface="微软雅黑" pitchFamily="34" charset="-122"/>
              </a:rPr>
              <a:t>点击</a:t>
            </a:r>
            <a:r>
              <a:rPr lang="zh-CN" altLang="en-US" sz="1400" dirty="0">
                <a:solidFill>
                  <a:schemeClr val="bg1">
                    <a:lumMod val="50000"/>
                  </a:schemeClr>
                </a:solidFill>
                <a:latin typeface="微软雅黑" pitchFamily="34" charset="-122"/>
                <a:ea typeface="微软雅黑" pitchFamily="34" charset="-122"/>
              </a:rPr>
              <a:t>输入本栏的具体文字，简明扼要的说明分项内容，此为概念图解，请根据</a:t>
            </a:r>
            <a:r>
              <a:rPr lang="zh-CN" altLang="en-US" sz="1400" dirty="0" smtClean="0">
                <a:solidFill>
                  <a:schemeClr val="bg1">
                    <a:lumMod val="50000"/>
                  </a:schemeClr>
                </a:solidFill>
                <a:latin typeface="微软雅黑" pitchFamily="34" charset="-122"/>
                <a:ea typeface="微软雅黑" pitchFamily="34" charset="-122"/>
              </a:rPr>
              <a:t>您体</a:t>
            </a:r>
            <a:r>
              <a:rPr lang="zh-CN" altLang="en-US" sz="1400" dirty="0">
                <a:solidFill>
                  <a:schemeClr val="bg1">
                    <a:lumMod val="50000"/>
                  </a:schemeClr>
                </a:solidFill>
                <a:latin typeface="微软雅黑" pitchFamily="34" charset="-122"/>
                <a:ea typeface="微软雅黑" pitchFamily="34" charset="-122"/>
              </a:rPr>
              <a:t>内容酌情修改。</a:t>
            </a:r>
            <a:endParaRPr lang="en-US" altLang="zh-CN" sz="14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42138730"/>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16" presetClass="entr" presetSubtype="21"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barn(inVertical)">
                                      <p:cBhvr>
                                        <p:cTn id="24" dur="500"/>
                                        <p:tgtEl>
                                          <p:spTgt spid="23"/>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barn(inVertical)">
                                      <p:cBhvr>
                                        <p:cTn id="27" dur="500"/>
                                        <p:tgtEl>
                                          <p:spTgt spid="24"/>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barn(inVertical)">
                                      <p:cBhvr>
                                        <p:cTn id="30" dur="500"/>
                                        <p:tgtEl>
                                          <p:spTgt spid="25"/>
                                        </p:tgtEl>
                                      </p:cBhvr>
                                    </p:animEffect>
                                  </p:childTnLst>
                                </p:cTn>
                              </p:par>
                              <p:par>
                                <p:cTn id="31" presetID="16" presetClass="entr" presetSubtype="21"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inVertical)">
                                      <p:cBhvr>
                                        <p:cTn id="33" dur="500"/>
                                        <p:tgtEl>
                                          <p:spTgt spid="26"/>
                                        </p:tgtEl>
                                      </p:cBhvr>
                                    </p:animEffect>
                                  </p:childTnLst>
                                </p:cTn>
                              </p:par>
                            </p:childTnLst>
                          </p:cTn>
                        </p:par>
                        <p:par>
                          <p:cTn id="34" fill="hold">
                            <p:stCondLst>
                              <p:cond delay="1750"/>
                            </p:stCondLst>
                            <p:childTnLst>
                              <p:par>
                                <p:cTn id="35" presetID="10" presetClass="entr" presetSubtype="0" fill="hold" grpId="0" nodeType="afterEffect">
                                  <p:stCondLst>
                                    <p:cond delay="0"/>
                                  </p:stCondLst>
                                  <p:childTnLst>
                                    <p:set>
                                      <p:cBhvr>
                                        <p:cTn id="36" dur="1" fill="hold">
                                          <p:stCondLst>
                                            <p:cond delay="0"/>
                                          </p:stCondLst>
                                        </p:cTn>
                                        <p:tgtEl>
                                          <p:spTgt spid="27">
                                            <p:txEl>
                                              <p:pRg st="0" end="0"/>
                                            </p:txEl>
                                          </p:spTgt>
                                        </p:tgtEl>
                                        <p:attrNameLst>
                                          <p:attrName>style.visibility</p:attrName>
                                        </p:attrNameLst>
                                      </p:cBhvr>
                                      <p:to>
                                        <p:strVal val="visible"/>
                                      </p:to>
                                    </p:set>
                                    <p:animEffect transition="in" filter="fade">
                                      <p:cBhvr>
                                        <p:cTn id="37" dur="500"/>
                                        <p:tgtEl>
                                          <p:spTgt spid="27">
                                            <p:txEl>
                                              <p:pRg st="0" end="0"/>
                                            </p:txEl>
                                          </p:spTgt>
                                        </p:tgtEl>
                                      </p:cBhvr>
                                    </p:animEffect>
                                  </p:childTnLst>
                                </p:cTn>
                              </p:par>
                            </p:childTnLst>
                          </p:cTn>
                        </p:par>
                        <p:par>
                          <p:cTn id="38" fill="hold">
                            <p:stCondLst>
                              <p:cond delay="2250"/>
                            </p:stCondLst>
                            <p:childTnLst>
                              <p:par>
                                <p:cTn id="39" presetID="18" presetClass="entr" presetSubtype="6"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strips(downRight)">
                                      <p:cBhvr>
                                        <p:cTn id="41" dur="500"/>
                                        <p:tgtEl>
                                          <p:spTgt spid="31"/>
                                        </p:tgtEl>
                                      </p:cBhvr>
                                    </p:animEffect>
                                  </p:childTnLst>
                                </p:cTn>
                              </p:par>
                            </p:childTnLst>
                          </p:cTn>
                        </p:par>
                        <p:par>
                          <p:cTn id="42" fill="hold">
                            <p:stCondLst>
                              <p:cond delay="2750"/>
                            </p:stCondLst>
                            <p:childTnLst>
                              <p:par>
                                <p:cTn id="43" presetID="10" presetClass="entr" presetSubtype="0" fill="hold" grpId="0" nodeType="afterEffect">
                                  <p:stCondLst>
                                    <p:cond delay="0"/>
                                  </p:stCondLst>
                                  <p:childTnLst>
                                    <p:set>
                                      <p:cBhvr>
                                        <p:cTn id="44" dur="1" fill="hold">
                                          <p:stCondLst>
                                            <p:cond delay="0"/>
                                          </p:stCondLst>
                                        </p:cTn>
                                        <p:tgtEl>
                                          <p:spTgt spid="28">
                                            <p:txEl>
                                              <p:pRg st="0" end="0"/>
                                            </p:txEl>
                                          </p:spTgt>
                                        </p:tgtEl>
                                        <p:attrNameLst>
                                          <p:attrName>style.visibility</p:attrName>
                                        </p:attrNameLst>
                                      </p:cBhvr>
                                      <p:to>
                                        <p:strVal val="visible"/>
                                      </p:to>
                                    </p:set>
                                    <p:animEffect transition="in" filter="fade">
                                      <p:cBhvr>
                                        <p:cTn id="45" dur="500"/>
                                        <p:tgtEl>
                                          <p:spTgt spid="28">
                                            <p:txEl>
                                              <p:pRg st="0" end="0"/>
                                            </p:txEl>
                                          </p:spTgt>
                                        </p:tgtEl>
                                      </p:cBhvr>
                                    </p:animEffect>
                                  </p:childTnLst>
                                </p:cTn>
                              </p:par>
                            </p:childTnLst>
                          </p:cTn>
                        </p:par>
                        <p:par>
                          <p:cTn id="46" fill="hold">
                            <p:stCondLst>
                              <p:cond delay="3250"/>
                            </p:stCondLst>
                            <p:childTnLst>
                              <p:par>
                                <p:cTn id="47" presetID="18" presetClass="entr" presetSubtype="6"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strips(downRight)">
                                      <p:cBhvr>
                                        <p:cTn id="49" dur="500"/>
                                        <p:tgtEl>
                                          <p:spTgt spid="32"/>
                                        </p:tgtEl>
                                      </p:cBhvr>
                                    </p:animEffect>
                                  </p:childTnLst>
                                </p:cTn>
                              </p:par>
                            </p:childTnLst>
                          </p:cTn>
                        </p:par>
                        <p:par>
                          <p:cTn id="50" fill="hold">
                            <p:stCondLst>
                              <p:cond delay="3750"/>
                            </p:stCondLst>
                            <p:childTnLst>
                              <p:par>
                                <p:cTn id="51" presetID="10" presetClass="entr" presetSubtype="0" fill="hold" grpId="0" nodeType="afterEffect">
                                  <p:stCondLst>
                                    <p:cond delay="0"/>
                                  </p:stCondLst>
                                  <p:childTnLst>
                                    <p:set>
                                      <p:cBhvr>
                                        <p:cTn id="52" dur="1" fill="hold">
                                          <p:stCondLst>
                                            <p:cond delay="0"/>
                                          </p:stCondLst>
                                        </p:cTn>
                                        <p:tgtEl>
                                          <p:spTgt spid="29">
                                            <p:txEl>
                                              <p:pRg st="0" end="0"/>
                                            </p:txEl>
                                          </p:spTgt>
                                        </p:tgtEl>
                                        <p:attrNameLst>
                                          <p:attrName>style.visibility</p:attrName>
                                        </p:attrNameLst>
                                      </p:cBhvr>
                                      <p:to>
                                        <p:strVal val="visible"/>
                                      </p:to>
                                    </p:set>
                                    <p:animEffect transition="in" filter="fade">
                                      <p:cBhvr>
                                        <p:cTn id="53" dur="500"/>
                                        <p:tgtEl>
                                          <p:spTgt spid="29">
                                            <p:txEl>
                                              <p:pRg st="0" end="0"/>
                                            </p:txEl>
                                          </p:spTgt>
                                        </p:tgtEl>
                                      </p:cBhvr>
                                    </p:animEffect>
                                  </p:childTnLst>
                                </p:cTn>
                              </p:par>
                            </p:childTnLst>
                          </p:cTn>
                        </p:par>
                        <p:par>
                          <p:cTn id="54" fill="hold">
                            <p:stCondLst>
                              <p:cond delay="4250"/>
                            </p:stCondLst>
                            <p:childTnLst>
                              <p:par>
                                <p:cTn id="55" presetID="18" presetClass="entr" presetSubtype="6"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strips(downRight)">
                                      <p:cBhvr>
                                        <p:cTn id="57" dur="500"/>
                                        <p:tgtEl>
                                          <p:spTgt spid="34"/>
                                        </p:tgtEl>
                                      </p:cBhvr>
                                    </p:animEffect>
                                  </p:childTnLst>
                                </p:cTn>
                              </p:par>
                            </p:childTnLst>
                          </p:cTn>
                        </p:par>
                        <p:par>
                          <p:cTn id="58" fill="hold">
                            <p:stCondLst>
                              <p:cond delay="4750"/>
                            </p:stCondLst>
                            <p:childTnLst>
                              <p:par>
                                <p:cTn id="59" presetID="10" presetClass="entr" presetSubtype="0" fill="hold" grpId="0" nodeType="afterEffect">
                                  <p:stCondLst>
                                    <p:cond delay="0"/>
                                  </p:stCondLst>
                                  <p:childTnLst>
                                    <p:set>
                                      <p:cBhvr>
                                        <p:cTn id="60" dur="1" fill="hold">
                                          <p:stCondLst>
                                            <p:cond delay="0"/>
                                          </p:stCondLst>
                                        </p:cTn>
                                        <p:tgtEl>
                                          <p:spTgt spid="30">
                                            <p:txEl>
                                              <p:pRg st="0" end="0"/>
                                            </p:txEl>
                                          </p:spTgt>
                                        </p:tgtEl>
                                        <p:attrNameLst>
                                          <p:attrName>style.visibility</p:attrName>
                                        </p:attrNameLst>
                                      </p:cBhvr>
                                      <p:to>
                                        <p:strVal val="visible"/>
                                      </p:to>
                                    </p:set>
                                    <p:animEffect transition="in" filter="fade">
                                      <p:cBhvr>
                                        <p:cTn id="61" dur="500"/>
                                        <p:tgtEl>
                                          <p:spTgt spid="30">
                                            <p:txEl>
                                              <p:pRg st="0" end="0"/>
                                            </p:txEl>
                                          </p:spTgt>
                                        </p:tgtEl>
                                      </p:cBhvr>
                                    </p:animEffect>
                                  </p:childTnLst>
                                </p:cTn>
                              </p:par>
                            </p:childTnLst>
                          </p:cTn>
                        </p:par>
                        <p:par>
                          <p:cTn id="62" fill="hold">
                            <p:stCondLst>
                              <p:cond delay="5250"/>
                            </p:stCondLst>
                            <p:childTnLst>
                              <p:par>
                                <p:cTn id="63" presetID="18" presetClass="entr" presetSubtype="6" fill="hold" grpId="0"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strips(downRight)">
                                      <p:cBhvr>
                                        <p:cTn id="6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build="p"/>
      <p:bldP spid="28" grpId="0" build="p"/>
      <p:bldP spid="29" grpId="0" build="p"/>
      <p:bldP spid="30" grpId="0" build="p"/>
      <p:bldP spid="31" grpId="0"/>
      <p:bldP spid="32" grpId="0"/>
      <p:bldP spid="34" grpId="0"/>
      <p:bldP spid="3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266311" y="1468995"/>
            <a:ext cx="10441046" cy="4828610"/>
            <a:chOff x="844256" y="987574"/>
            <a:chExt cx="7531428" cy="3483016"/>
          </a:xfrm>
        </p:grpSpPr>
        <p:grpSp>
          <p:nvGrpSpPr>
            <p:cNvPr id="24" name="组合 23"/>
            <p:cNvGrpSpPr/>
            <p:nvPr/>
          </p:nvGrpSpPr>
          <p:grpSpPr>
            <a:xfrm>
              <a:off x="3858043" y="1532209"/>
              <a:ext cx="1478435" cy="1363058"/>
              <a:chOff x="3835686" y="2643180"/>
              <a:chExt cx="1478435" cy="1363058"/>
            </a:xfrm>
            <a:solidFill>
              <a:schemeClr val="bg1"/>
            </a:solidFill>
          </p:grpSpPr>
          <p:sp>
            <p:nvSpPr>
              <p:cNvPr id="59" name="心形 7"/>
              <p:cNvSpPr/>
              <p:nvPr/>
            </p:nvSpPr>
            <p:spPr>
              <a:xfrm>
                <a:off x="3835686" y="2643180"/>
                <a:ext cx="741448" cy="1363055"/>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3314"/>
                  <a:gd name="connsiteY0" fmla="*/ 327941 h 1363056"/>
                  <a:gd name="connsiteX1" fmla="*/ 741448 w 743314"/>
                  <a:gd name="connsiteY1" fmla="*/ 1363056 h 1363056"/>
                  <a:gd name="connsiteX2" fmla="*/ 741448 w 743314"/>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2505"/>
                  <a:gd name="connsiteY0" fmla="*/ 327941 h 1363056"/>
                  <a:gd name="connsiteX1" fmla="*/ 741448 w 742505"/>
                  <a:gd name="connsiteY1" fmla="*/ 1363056 h 1363056"/>
                  <a:gd name="connsiteX2" fmla="*/ 741448 w 742505"/>
                  <a:gd name="connsiteY2" fmla="*/ 327941 h 1363056"/>
                  <a:gd name="connsiteX0" fmla="*/ 741448 w 743811"/>
                  <a:gd name="connsiteY0" fmla="*/ 327941 h 1363056"/>
                  <a:gd name="connsiteX1" fmla="*/ 741448 w 743811"/>
                  <a:gd name="connsiteY1" fmla="*/ 1363056 h 1363056"/>
                  <a:gd name="connsiteX2" fmla="*/ 741448 w 743811"/>
                  <a:gd name="connsiteY2" fmla="*/ 327941 h 1363056"/>
                  <a:gd name="connsiteX0" fmla="*/ 741448 w 743178"/>
                  <a:gd name="connsiteY0" fmla="*/ 327941 h 1363056"/>
                  <a:gd name="connsiteX1" fmla="*/ 741448 w 743178"/>
                  <a:gd name="connsiteY1" fmla="*/ 1363056 h 1363056"/>
                  <a:gd name="connsiteX2" fmla="*/ 741448 w 743178"/>
                  <a:gd name="connsiteY2" fmla="*/ 327941 h 1363056"/>
                  <a:gd name="connsiteX0" fmla="*/ 741448 w 742121"/>
                  <a:gd name="connsiteY0" fmla="*/ 327941 h 1363056"/>
                  <a:gd name="connsiteX1" fmla="*/ 741448 w 742121"/>
                  <a:gd name="connsiteY1" fmla="*/ 1363056 h 1363056"/>
                  <a:gd name="connsiteX2" fmla="*/ 741448 w 742121"/>
                  <a:gd name="connsiteY2" fmla="*/ 327941 h 1363056"/>
                </a:gdLst>
                <a:ahLst/>
                <a:cxnLst>
                  <a:cxn ang="0">
                    <a:pos x="connsiteX0" y="connsiteY0"/>
                  </a:cxn>
                  <a:cxn ang="0">
                    <a:pos x="connsiteX1" y="connsiteY1"/>
                  </a:cxn>
                  <a:cxn ang="0">
                    <a:pos x="connsiteX2" y="connsiteY2"/>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965823" y="1937778"/>
              <a:ext cx="746824" cy="2100342"/>
              <a:chOff x="4943466" y="3048749"/>
              <a:chExt cx="746824" cy="2100342"/>
            </a:xfrm>
            <a:solidFill>
              <a:schemeClr val="tx1"/>
            </a:solidFill>
          </p:grpSpPr>
          <p:sp>
            <p:nvSpPr>
              <p:cNvPr id="57"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Lst>
                <a:ahLst/>
                <a:cxnLst>
                  <a:cxn ang="0">
                    <a:pos x="connsiteX0" y="connsiteY0"/>
                  </a:cxn>
                  <a:cxn ang="0">
                    <a:pos x="connsiteX1" y="connsiteY1"/>
                  </a:cxn>
                  <a:cxn ang="0">
                    <a:pos x="connsiteX2" y="connsiteY2"/>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58"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 name="connsiteX0" fmla="*/ 741448 w 744292"/>
                  <a:gd name="connsiteY0" fmla="*/ 327941 h 1363056"/>
                  <a:gd name="connsiteX1" fmla="*/ 741448 w 744292"/>
                  <a:gd name="connsiteY1" fmla="*/ 1363056 h 1363056"/>
                  <a:gd name="connsiteX2" fmla="*/ 741448 w 744292"/>
                  <a:gd name="connsiteY2" fmla="*/ 327941 h 1363056"/>
                  <a:gd name="connsiteX0" fmla="*/ 741448 w 741849"/>
                  <a:gd name="connsiteY0" fmla="*/ 327941 h 1363056"/>
                  <a:gd name="connsiteX1" fmla="*/ 741448 w 741849"/>
                  <a:gd name="connsiteY1" fmla="*/ 1363056 h 1363056"/>
                  <a:gd name="connsiteX2" fmla="*/ 741448 w 741849"/>
                  <a:gd name="connsiteY2" fmla="*/ 327941 h 1363056"/>
                </a:gdLst>
                <a:ahLst/>
                <a:cxnLst>
                  <a:cxn ang="0">
                    <a:pos x="connsiteX0" y="connsiteY0"/>
                  </a:cxn>
                  <a:cxn ang="0">
                    <a:pos x="connsiteX1" y="connsiteY1"/>
                  </a:cxn>
                  <a:cxn ang="0">
                    <a:pos x="connsiteX2" y="connsiteY2"/>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3840345" y="3105907"/>
              <a:ext cx="1481449" cy="1364683"/>
              <a:chOff x="3817988" y="4216878"/>
              <a:chExt cx="1481449" cy="1364683"/>
            </a:xfrm>
            <a:solidFill>
              <a:schemeClr val="bg2"/>
            </a:solidFill>
          </p:grpSpPr>
          <p:sp>
            <p:nvSpPr>
              <p:cNvPr id="55"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868640" y="987574"/>
              <a:ext cx="3268037" cy="786774"/>
              <a:chOff x="846283" y="2098545"/>
              <a:chExt cx="3268037" cy="786774"/>
            </a:xfrm>
          </p:grpSpPr>
          <p:grpSp>
            <p:nvGrpSpPr>
              <p:cNvPr id="50" name="组合 44"/>
              <p:cNvGrpSpPr>
                <a:grpSpLocks/>
              </p:cNvGrpSpPr>
              <p:nvPr/>
            </p:nvGrpSpPr>
            <p:grpSpPr bwMode="auto">
              <a:xfrm flipH="1">
                <a:off x="846283" y="2421769"/>
                <a:ext cx="2184400" cy="377414"/>
                <a:chOff x="-362770" y="3102960"/>
                <a:chExt cx="2183514" cy="377414"/>
              </a:xfrm>
            </p:grpSpPr>
            <p:sp>
              <p:nvSpPr>
                <p:cNvPr id="53" name="TextBox 22"/>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54"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51" name="TextBox 11"/>
              <p:cNvSpPr txBox="1">
                <a:spLocks noChangeArrowheads="1"/>
              </p:cNvSpPr>
              <p:nvPr/>
            </p:nvSpPr>
            <p:spPr bwMode="auto">
              <a:xfrm flipH="1">
                <a:off x="868638" y="209854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52" name="直接连接符 51"/>
              <p:cNvCxnSpPr/>
              <p:nvPr/>
            </p:nvCxnSpPr>
            <p:spPr>
              <a:xfrm flipH="1">
                <a:off x="868639" y="2885319"/>
                <a:ext cx="3245681"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8" name="组合 27"/>
            <p:cNvGrpSpPr/>
            <p:nvPr/>
          </p:nvGrpSpPr>
          <p:grpSpPr>
            <a:xfrm>
              <a:off x="5792861" y="1707654"/>
              <a:ext cx="2548069" cy="786774"/>
              <a:chOff x="5770504" y="2818625"/>
              <a:chExt cx="2548069" cy="786774"/>
            </a:xfrm>
          </p:grpSpPr>
          <p:grpSp>
            <p:nvGrpSpPr>
              <p:cNvPr id="45" name="组合 44"/>
              <p:cNvGrpSpPr>
                <a:grpSpLocks/>
              </p:cNvGrpSpPr>
              <p:nvPr/>
            </p:nvGrpSpPr>
            <p:grpSpPr bwMode="auto">
              <a:xfrm flipH="1">
                <a:off x="6042252" y="3141849"/>
                <a:ext cx="2184400" cy="377414"/>
                <a:chOff x="-362770" y="3102960"/>
                <a:chExt cx="2183514" cy="377414"/>
              </a:xfrm>
            </p:grpSpPr>
            <p:sp>
              <p:nvSpPr>
                <p:cNvPr id="48"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49"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46" name="TextBox 11"/>
              <p:cNvSpPr txBox="1">
                <a:spLocks noChangeArrowheads="1"/>
              </p:cNvSpPr>
              <p:nvPr/>
            </p:nvSpPr>
            <p:spPr bwMode="auto">
              <a:xfrm flipH="1">
                <a:off x="6064607" y="281862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47" name="直接连接符 46"/>
              <p:cNvCxnSpPr/>
              <p:nvPr/>
            </p:nvCxnSpPr>
            <p:spPr>
              <a:xfrm flipH="1">
                <a:off x="5770504" y="3605399"/>
                <a:ext cx="2548069"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5072781" y="3486368"/>
              <a:ext cx="3302903" cy="759598"/>
              <a:chOff x="5050424" y="4597339"/>
              <a:chExt cx="3302903" cy="759598"/>
            </a:xfrm>
          </p:grpSpPr>
          <p:grpSp>
            <p:nvGrpSpPr>
              <p:cNvPr id="40" name="组合 44"/>
              <p:cNvGrpSpPr>
                <a:grpSpLocks/>
              </p:cNvGrpSpPr>
              <p:nvPr/>
            </p:nvGrpSpPr>
            <p:grpSpPr bwMode="auto">
              <a:xfrm flipH="1">
                <a:off x="6168927" y="4886213"/>
                <a:ext cx="2184400" cy="377414"/>
                <a:chOff x="-362770" y="3102960"/>
                <a:chExt cx="2183514" cy="377414"/>
              </a:xfrm>
            </p:grpSpPr>
            <p:sp>
              <p:nvSpPr>
                <p:cNvPr id="43" name="TextBox 11"/>
                <p:cNvSpPr txBox="1">
                  <a:spLocks noChangeArrowheads="1"/>
                </p:cNvSpPr>
                <p:nvPr/>
              </p:nvSpPr>
              <p:spPr bwMode="auto">
                <a:xfrm>
                  <a:off x="675034" y="3102960"/>
                  <a:ext cx="1145710" cy="37741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44"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41" name="TextBox 11"/>
              <p:cNvSpPr txBox="1">
                <a:spLocks noChangeArrowheads="1"/>
              </p:cNvSpPr>
              <p:nvPr/>
            </p:nvSpPr>
            <p:spPr bwMode="auto">
              <a:xfrm flipH="1">
                <a:off x="6191282" y="4597339"/>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42" name="直接连接符 41"/>
              <p:cNvCxnSpPr/>
              <p:nvPr/>
            </p:nvCxnSpPr>
            <p:spPr>
              <a:xfrm flipH="1" flipV="1">
                <a:off x="5050424" y="5349763"/>
                <a:ext cx="3263072" cy="7174"/>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485913" y="1935063"/>
              <a:ext cx="742098" cy="2105445"/>
              <a:chOff x="3463556" y="3046034"/>
              <a:chExt cx="742098" cy="2105445"/>
            </a:xfrm>
            <a:solidFill>
              <a:schemeClr val="tx2"/>
            </a:solidFill>
          </p:grpSpPr>
          <p:sp>
            <p:nvSpPr>
              <p:cNvPr id="38"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844256" y="2715766"/>
              <a:ext cx="2639983" cy="770065"/>
              <a:chOff x="821899" y="3826737"/>
              <a:chExt cx="2639983" cy="770065"/>
            </a:xfrm>
          </p:grpSpPr>
          <p:grpSp>
            <p:nvGrpSpPr>
              <p:cNvPr id="32" name="组合 44"/>
              <p:cNvGrpSpPr>
                <a:grpSpLocks/>
              </p:cNvGrpSpPr>
              <p:nvPr/>
            </p:nvGrpSpPr>
            <p:grpSpPr bwMode="auto">
              <a:xfrm flipH="1">
                <a:off x="821899" y="4133252"/>
                <a:ext cx="2184400" cy="377414"/>
                <a:chOff x="-362770" y="3102960"/>
                <a:chExt cx="2183514" cy="377414"/>
              </a:xfrm>
            </p:grpSpPr>
            <p:sp>
              <p:nvSpPr>
                <p:cNvPr id="36"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7"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34" name="TextBox 11"/>
              <p:cNvSpPr txBox="1">
                <a:spLocks noChangeArrowheads="1"/>
              </p:cNvSpPr>
              <p:nvPr/>
            </p:nvSpPr>
            <p:spPr bwMode="auto">
              <a:xfrm flipH="1">
                <a:off x="860810" y="3826737"/>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35" name="直接连接符 34"/>
              <p:cNvCxnSpPr/>
              <p:nvPr/>
            </p:nvCxnSpPr>
            <p:spPr>
              <a:xfrm flipH="1">
                <a:off x="868640" y="4596802"/>
                <a:ext cx="2593242"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254840275"/>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16"/>
          <p:cNvSpPr>
            <a:spLocks noChangeArrowheads="1"/>
          </p:cNvSpPr>
          <p:nvPr/>
        </p:nvSpPr>
        <p:spPr bwMode="auto">
          <a:xfrm>
            <a:off x="1033463" y="2635619"/>
            <a:ext cx="3021012" cy="1956448"/>
          </a:xfrm>
          <a:prstGeom prst="rect">
            <a:avLst/>
          </a:prstGeom>
          <a:noFill/>
          <a:ln w="38100">
            <a:solidFill>
              <a:srgbClr val="01B0F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charset="0"/>
              <a:buNone/>
            </a:pPr>
            <a:endParaRPr lang="zh-CN" altLang="en-US" sz="2000">
              <a:solidFill>
                <a:schemeClr val="bg1">
                  <a:lumMod val="50000"/>
                </a:schemeClr>
              </a:solidFill>
            </a:endParaRPr>
          </a:p>
        </p:txBody>
      </p:sp>
      <p:sp>
        <p:nvSpPr>
          <p:cNvPr id="24" name="矩形 9"/>
          <p:cNvSpPr>
            <a:spLocks noChangeArrowheads="1"/>
          </p:cNvSpPr>
          <p:nvPr/>
        </p:nvSpPr>
        <p:spPr bwMode="auto">
          <a:xfrm>
            <a:off x="1335085" y="4964618"/>
            <a:ext cx="96893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buFont typeface="Arial" charset="0"/>
              <a:buNone/>
            </a:pPr>
            <a:r>
              <a:rPr lang="zh-CN" altLang="en-US" sz="1600" dirty="0">
                <a:solidFill>
                  <a:schemeClr val="bg1">
                    <a:lumMod val="50000"/>
                  </a:schemeClr>
                </a:solidFill>
                <a:latin typeface="微软雅黑" pitchFamily="34" charset="-122"/>
                <a:ea typeface="微软雅黑" pitchFamily="34" charset="-122"/>
              </a:rPr>
              <a:t>我们工作室致力于专业</a:t>
            </a:r>
            <a:r>
              <a:rPr lang="en-US" altLang="zh-CN" sz="1600" dirty="0">
                <a:solidFill>
                  <a:schemeClr val="bg1">
                    <a:lumMod val="50000"/>
                  </a:schemeClr>
                </a:solidFill>
                <a:latin typeface="微软雅黑" pitchFamily="34" charset="-122"/>
                <a:ea typeface="微软雅黑" pitchFamily="34" charset="-122"/>
              </a:rPr>
              <a:t>PPT</a:t>
            </a:r>
            <a:r>
              <a:rPr lang="zh-CN" altLang="en-US" sz="1600" dirty="0">
                <a:solidFill>
                  <a:schemeClr val="bg1">
                    <a:lumMod val="50000"/>
                  </a:schemeClr>
                </a:solidFill>
                <a:latin typeface="微软雅黑" pitchFamily="34" charset="-122"/>
                <a:ea typeface="微软雅黑" pitchFamily="34" charset="-122"/>
              </a:rPr>
              <a:t>模板的发布，课件及汇报</a:t>
            </a:r>
            <a:r>
              <a:rPr lang="en-US" altLang="zh-CN" sz="1600" dirty="0">
                <a:solidFill>
                  <a:schemeClr val="bg1">
                    <a:lumMod val="50000"/>
                  </a:schemeClr>
                </a:solidFill>
                <a:latin typeface="微软雅黑" pitchFamily="34" charset="-122"/>
                <a:ea typeface="微软雅黑" pitchFamily="34" charset="-122"/>
              </a:rPr>
              <a:t>PPT</a:t>
            </a:r>
            <a:r>
              <a:rPr lang="zh-CN" altLang="en-US" sz="1600" dirty="0">
                <a:solidFill>
                  <a:schemeClr val="bg1">
                    <a:lumMod val="50000"/>
                  </a:schemeClr>
                </a:solidFill>
                <a:latin typeface="微软雅黑" pitchFamily="34" charset="-122"/>
                <a:ea typeface="微软雅黑" pitchFamily="34" charset="-122"/>
              </a:rPr>
              <a:t>的美化，并为您提供专业的</a:t>
            </a:r>
            <a:r>
              <a:rPr lang="en-US" altLang="zh-CN" sz="1600" dirty="0">
                <a:solidFill>
                  <a:schemeClr val="bg1">
                    <a:lumMod val="50000"/>
                  </a:schemeClr>
                </a:solidFill>
                <a:latin typeface="微软雅黑" pitchFamily="34" charset="-122"/>
                <a:ea typeface="微软雅黑" pitchFamily="34" charset="-122"/>
              </a:rPr>
              <a:t>PPT</a:t>
            </a:r>
            <a:r>
              <a:rPr lang="zh-CN" altLang="en-US" sz="1600" dirty="0">
                <a:solidFill>
                  <a:schemeClr val="bg1">
                    <a:lumMod val="50000"/>
                  </a:schemeClr>
                </a:solidFill>
                <a:latin typeface="微软雅黑" pitchFamily="34" charset="-122"/>
                <a:ea typeface="微软雅黑" pitchFamily="34" charset="-122"/>
              </a:rPr>
              <a:t>个性定制服务。我们秉承“给您演示的光和热”的理念，为您分担职场压力</a:t>
            </a:r>
            <a:r>
              <a:rPr lang="en-US" altLang="zh-CN" sz="1600" dirty="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让您的每一次亮相都信心澎湃。专业的团队，完善的售后，热情的服务，科学严谨的逻辑，一丝不苟的工作态度，定能使您的发展如虎添翼！</a:t>
            </a:r>
            <a:endParaRPr lang="en-US" sz="1600" dirty="0">
              <a:solidFill>
                <a:schemeClr val="bg1">
                  <a:lumMod val="50000"/>
                </a:schemeClr>
              </a:solidFill>
              <a:latin typeface="微软雅黑" pitchFamily="34" charset="-122"/>
              <a:ea typeface="微软雅黑" pitchFamily="34" charset="-122"/>
            </a:endParaRPr>
          </a:p>
        </p:txBody>
      </p:sp>
      <p:sp>
        <p:nvSpPr>
          <p:cNvPr id="25" name="文本框 13"/>
          <p:cNvSpPr txBox="1">
            <a:spLocks noChangeArrowheads="1"/>
          </p:cNvSpPr>
          <p:nvPr/>
        </p:nvSpPr>
        <p:spPr bwMode="auto">
          <a:xfrm>
            <a:off x="1408510" y="2916832"/>
            <a:ext cx="22709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zh-CN" altLang="en-US" b="1" dirty="0">
                <a:solidFill>
                  <a:schemeClr val="bg1">
                    <a:lumMod val="50000"/>
                  </a:schemeClr>
                </a:solidFill>
                <a:latin typeface="微软雅黑" pitchFamily="34" charset="-122"/>
                <a:ea typeface="微软雅黑" pitchFamily="34" charset="-122"/>
              </a:rPr>
              <a:t>单击添加标题</a:t>
            </a:r>
          </a:p>
        </p:txBody>
      </p:sp>
      <p:sp>
        <p:nvSpPr>
          <p:cNvPr id="26" name="文本框 14"/>
          <p:cNvSpPr txBox="1">
            <a:spLocks noChangeArrowheads="1"/>
          </p:cNvSpPr>
          <p:nvPr/>
        </p:nvSpPr>
        <p:spPr bwMode="auto">
          <a:xfrm>
            <a:off x="1437902" y="3449918"/>
            <a:ext cx="2241523"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zh-CN" altLang="en-US" sz="1600" dirty="0">
                <a:solidFill>
                  <a:schemeClr val="bg1">
                    <a:lumMod val="50000"/>
                  </a:schemeClr>
                </a:solidFill>
                <a:latin typeface="微软雅黑" pitchFamily="34" charset="-122"/>
                <a:ea typeface="微软雅黑" pitchFamily="34" charset="-122"/>
              </a:rPr>
              <a:t>我们工作室致力于专业</a:t>
            </a:r>
            <a:r>
              <a:rPr lang="en-US" altLang="zh-CN" sz="1600" dirty="0">
                <a:solidFill>
                  <a:schemeClr val="bg1">
                    <a:lumMod val="50000"/>
                  </a:schemeClr>
                </a:solidFill>
                <a:latin typeface="微软雅黑" pitchFamily="34" charset="-122"/>
                <a:ea typeface="微软雅黑" pitchFamily="34" charset="-122"/>
              </a:rPr>
              <a:t>PPT</a:t>
            </a:r>
            <a:r>
              <a:rPr lang="zh-CN" altLang="en-US" sz="1600" dirty="0">
                <a:solidFill>
                  <a:schemeClr val="bg1">
                    <a:lumMod val="50000"/>
                  </a:schemeClr>
                </a:solidFill>
                <a:latin typeface="微软雅黑" pitchFamily="34" charset="-122"/>
                <a:ea typeface="微软雅黑" pitchFamily="34" charset="-122"/>
              </a:rPr>
              <a:t>模板的发布，专业的</a:t>
            </a:r>
            <a:r>
              <a:rPr lang="en-US" altLang="zh-CN" sz="1600" dirty="0">
                <a:solidFill>
                  <a:schemeClr val="bg1">
                    <a:lumMod val="50000"/>
                  </a:schemeClr>
                </a:solidFill>
                <a:latin typeface="微软雅黑" pitchFamily="34" charset="-122"/>
                <a:ea typeface="微软雅黑" pitchFamily="34" charset="-122"/>
              </a:rPr>
              <a:t>PPT</a:t>
            </a:r>
            <a:r>
              <a:rPr lang="zh-CN" altLang="en-US" sz="1600" dirty="0">
                <a:solidFill>
                  <a:schemeClr val="bg1">
                    <a:lumMod val="50000"/>
                  </a:schemeClr>
                </a:solidFill>
                <a:latin typeface="微软雅黑" pitchFamily="34" charset="-122"/>
                <a:ea typeface="微软雅黑" pitchFamily="34" charset="-122"/>
              </a:rPr>
              <a:t>个性定制服务</a:t>
            </a:r>
            <a:r>
              <a:rPr lang="zh-CN" altLang="en-US" dirty="0">
                <a:solidFill>
                  <a:schemeClr val="bg1">
                    <a:lumMod val="50000"/>
                  </a:schemeClr>
                </a:solidFill>
                <a:latin typeface="微软雅黑" pitchFamily="34" charset="-122"/>
                <a:ea typeface="微软雅黑" pitchFamily="34" charset="-122"/>
              </a:rPr>
              <a:t>。</a:t>
            </a:r>
          </a:p>
        </p:txBody>
      </p:sp>
      <p:sp>
        <p:nvSpPr>
          <p:cNvPr id="27" name="矩形 23"/>
          <p:cNvSpPr>
            <a:spLocks noChangeArrowheads="1"/>
          </p:cNvSpPr>
          <p:nvPr/>
        </p:nvSpPr>
        <p:spPr bwMode="auto">
          <a:xfrm>
            <a:off x="4633913" y="2635619"/>
            <a:ext cx="3021012" cy="1956448"/>
          </a:xfrm>
          <a:prstGeom prst="rect">
            <a:avLst/>
          </a:prstGeom>
          <a:noFill/>
          <a:ln w="38100">
            <a:solidFill>
              <a:srgbClr val="FE978C"/>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charset="0"/>
              <a:buNone/>
            </a:pPr>
            <a:endParaRPr lang="zh-CN" altLang="en-US" sz="2000">
              <a:solidFill>
                <a:schemeClr val="bg1">
                  <a:lumMod val="50000"/>
                </a:schemeClr>
              </a:solidFill>
            </a:endParaRPr>
          </a:p>
        </p:txBody>
      </p:sp>
      <p:sp>
        <p:nvSpPr>
          <p:cNvPr id="28" name="文本框 20"/>
          <p:cNvSpPr txBox="1">
            <a:spLocks noChangeArrowheads="1"/>
          </p:cNvSpPr>
          <p:nvPr/>
        </p:nvSpPr>
        <p:spPr bwMode="auto">
          <a:xfrm>
            <a:off x="5008960" y="2916832"/>
            <a:ext cx="22709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zh-CN" altLang="en-US" b="1">
                <a:solidFill>
                  <a:schemeClr val="bg1">
                    <a:lumMod val="50000"/>
                  </a:schemeClr>
                </a:solidFill>
                <a:latin typeface="微软雅黑" pitchFamily="34" charset="-122"/>
                <a:ea typeface="微软雅黑" pitchFamily="34" charset="-122"/>
              </a:rPr>
              <a:t>单击添加标题</a:t>
            </a:r>
          </a:p>
        </p:txBody>
      </p:sp>
      <p:sp>
        <p:nvSpPr>
          <p:cNvPr id="29" name="文本框 21"/>
          <p:cNvSpPr txBox="1">
            <a:spLocks noChangeArrowheads="1"/>
          </p:cNvSpPr>
          <p:nvPr/>
        </p:nvSpPr>
        <p:spPr bwMode="auto">
          <a:xfrm>
            <a:off x="5073201" y="3480685"/>
            <a:ext cx="224152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zh-CN" altLang="en-US" sz="1600">
                <a:solidFill>
                  <a:schemeClr val="bg1">
                    <a:lumMod val="50000"/>
                  </a:schemeClr>
                </a:solidFill>
                <a:latin typeface="微软雅黑" pitchFamily="34" charset="-122"/>
                <a:ea typeface="微软雅黑" pitchFamily="34" charset="-122"/>
              </a:rPr>
              <a:t>我们工作室致力于专业</a:t>
            </a:r>
            <a:r>
              <a:rPr lang="en-US" altLang="zh-CN" sz="1600">
                <a:solidFill>
                  <a:schemeClr val="bg1">
                    <a:lumMod val="50000"/>
                  </a:schemeClr>
                </a:solidFill>
                <a:latin typeface="微软雅黑" pitchFamily="34" charset="-122"/>
                <a:ea typeface="微软雅黑" pitchFamily="34" charset="-122"/>
              </a:rPr>
              <a:t>PPT</a:t>
            </a:r>
            <a:r>
              <a:rPr lang="zh-CN" altLang="en-US" sz="1600">
                <a:solidFill>
                  <a:schemeClr val="bg1">
                    <a:lumMod val="50000"/>
                  </a:schemeClr>
                </a:solidFill>
                <a:latin typeface="微软雅黑" pitchFamily="34" charset="-122"/>
                <a:ea typeface="微软雅黑" pitchFamily="34" charset="-122"/>
              </a:rPr>
              <a:t>模板的发布，专业的</a:t>
            </a:r>
            <a:r>
              <a:rPr lang="en-US" altLang="zh-CN" sz="1600">
                <a:solidFill>
                  <a:schemeClr val="bg1">
                    <a:lumMod val="50000"/>
                  </a:schemeClr>
                </a:solidFill>
                <a:latin typeface="微软雅黑" pitchFamily="34" charset="-122"/>
                <a:ea typeface="微软雅黑" pitchFamily="34" charset="-122"/>
              </a:rPr>
              <a:t>PPT</a:t>
            </a:r>
            <a:r>
              <a:rPr lang="zh-CN" altLang="en-US" sz="1600">
                <a:solidFill>
                  <a:schemeClr val="bg1">
                    <a:lumMod val="50000"/>
                  </a:schemeClr>
                </a:solidFill>
                <a:latin typeface="微软雅黑" pitchFamily="34" charset="-122"/>
                <a:ea typeface="微软雅黑" pitchFamily="34" charset="-122"/>
              </a:rPr>
              <a:t>个性定制服务。</a:t>
            </a:r>
          </a:p>
        </p:txBody>
      </p:sp>
      <p:sp>
        <p:nvSpPr>
          <p:cNvPr id="30" name="矩形 26"/>
          <p:cNvSpPr>
            <a:spLocks noChangeArrowheads="1"/>
          </p:cNvSpPr>
          <p:nvPr/>
        </p:nvSpPr>
        <p:spPr bwMode="auto">
          <a:xfrm>
            <a:off x="8232775" y="2635619"/>
            <a:ext cx="3021013" cy="1956448"/>
          </a:xfrm>
          <a:prstGeom prst="rect">
            <a:avLst/>
          </a:prstGeom>
          <a:noFill/>
          <a:ln w="38100">
            <a:solidFill>
              <a:srgbClr val="01B0F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charset="0"/>
              <a:buNone/>
            </a:pPr>
            <a:endParaRPr lang="zh-CN" altLang="en-US" sz="2000">
              <a:solidFill>
                <a:schemeClr val="bg1">
                  <a:lumMod val="50000"/>
                </a:schemeClr>
              </a:solidFill>
            </a:endParaRPr>
          </a:p>
        </p:txBody>
      </p:sp>
      <p:sp>
        <p:nvSpPr>
          <p:cNvPr id="31" name="文本框 28"/>
          <p:cNvSpPr txBox="1">
            <a:spLocks noChangeArrowheads="1"/>
          </p:cNvSpPr>
          <p:nvPr/>
        </p:nvSpPr>
        <p:spPr bwMode="auto">
          <a:xfrm>
            <a:off x="8607823" y="2925507"/>
            <a:ext cx="227091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zh-CN" altLang="en-US" b="1">
                <a:solidFill>
                  <a:schemeClr val="bg1">
                    <a:lumMod val="50000"/>
                  </a:schemeClr>
                </a:solidFill>
                <a:latin typeface="微软雅黑" pitchFamily="34" charset="-122"/>
                <a:ea typeface="微软雅黑" pitchFamily="34" charset="-122"/>
              </a:rPr>
              <a:t>单击添加标题</a:t>
            </a:r>
          </a:p>
        </p:txBody>
      </p:sp>
      <p:sp>
        <p:nvSpPr>
          <p:cNvPr id="32" name="文本框 29"/>
          <p:cNvSpPr txBox="1">
            <a:spLocks noChangeArrowheads="1"/>
          </p:cNvSpPr>
          <p:nvPr/>
        </p:nvSpPr>
        <p:spPr bwMode="auto">
          <a:xfrm>
            <a:off x="8637216" y="3480686"/>
            <a:ext cx="224152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buFont typeface="Arial" charset="0"/>
              <a:buNone/>
            </a:pPr>
            <a:r>
              <a:rPr lang="zh-CN" altLang="en-US" sz="1600">
                <a:solidFill>
                  <a:schemeClr val="bg1">
                    <a:lumMod val="50000"/>
                  </a:schemeClr>
                </a:solidFill>
                <a:latin typeface="微软雅黑" pitchFamily="34" charset="-122"/>
                <a:ea typeface="微软雅黑" pitchFamily="34" charset="-122"/>
              </a:rPr>
              <a:t>我们工作室致力于专业</a:t>
            </a:r>
            <a:r>
              <a:rPr lang="en-US" altLang="zh-CN" sz="1600">
                <a:solidFill>
                  <a:schemeClr val="bg1">
                    <a:lumMod val="50000"/>
                  </a:schemeClr>
                </a:solidFill>
                <a:latin typeface="微软雅黑" pitchFamily="34" charset="-122"/>
                <a:ea typeface="微软雅黑" pitchFamily="34" charset="-122"/>
              </a:rPr>
              <a:t>PPT</a:t>
            </a:r>
            <a:r>
              <a:rPr lang="zh-CN" altLang="en-US" sz="1600">
                <a:solidFill>
                  <a:schemeClr val="bg1">
                    <a:lumMod val="50000"/>
                  </a:schemeClr>
                </a:solidFill>
                <a:latin typeface="微软雅黑" pitchFamily="34" charset="-122"/>
                <a:ea typeface="微软雅黑" pitchFamily="34" charset="-122"/>
              </a:rPr>
              <a:t>模板的发布，专业的</a:t>
            </a:r>
            <a:r>
              <a:rPr lang="en-US" altLang="zh-CN" sz="1600">
                <a:solidFill>
                  <a:schemeClr val="bg1">
                    <a:lumMod val="50000"/>
                  </a:schemeClr>
                </a:solidFill>
                <a:latin typeface="微软雅黑" pitchFamily="34" charset="-122"/>
                <a:ea typeface="微软雅黑" pitchFamily="34" charset="-122"/>
              </a:rPr>
              <a:t>PPT</a:t>
            </a:r>
            <a:r>
              <a:rPr lang="zh-CN" altLang="en-US" sz="1600">
                <a:solidFill>
                  <a:schemeClr val="bg1">
                    <a:lumMod val="50000"/>
                  </a:schemeClr>
                </a:solidFill>
                <a:latin typeface="微软雅黑" pitchFamily="34" charset="-122"/>
                <a:ea typeface="微软雅黑" pitchFamily="34" charset="-122"/>
              </a:rPr>
              <a:t>个性定制服务。</a:t>
            </a:r>
          </a:p>
        </p:txBody>
      </p:sp>
    </p:spTree>
    <p:extLst>
      <p:ext uri="{BB962C8B-B14F-4D97-AF65-F5344CB8AC3E}">
        <p14:creationId xmlns:p14="http://schemas.microsoft.com/office/powerpoint/2010/main" val="1609309463"/>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0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20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par>
                          <p:cTn id="37" fill="hold">
                            <p:stCondLst>
                              <p:cond delay="1750"/>
                            </p:stCondLst>
                            <p:childTnLst>
                              <p:par>
                                <p:cTn id="38" presetID="42"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1000"/>
                                        <p:tgtEl>
                                          <p:spTgt spid="25"/>
                                        </p:tgtEl>
                                      </p:cBhvr>
                                    </p:animEffect>
                                    <p:anim calcmode="lin" valueType="num">
                                      <p:cBhvr>
                                        <p:cTn id="41" dur="1000" fill="hold"/>
                                        <p:tgtEl>
                                          <p:spTgt spid="25"/>
                                        </p:tgtEl>
                                        <p:attrNameLst>
                                          <p:attrName>ppt_x</p:attrName>
                                        </p:attrNameLst>
                                      </p:cBhvr>
                                      <p:tavLst>
                                        <p:tav tm="0">
                                          <p:val>
                                            <p:strVal val="#ppt_x"/>
                                          </p:val>
                                        </p:tav>
                                        <p:tav tm="100000">
                                          <p:val>
                                            <p:strVal val="#ppt_x"/>
                                          </p:val>
                                        </p:tav>
                                      </p:tavLst>
                                    </p:anim>
                                    <p:anim calcmode="lin" valueType="num">
                                      <p:cBhvr>
                                        <p:cTn id="42" dur="1000" fill="hold"/>
                                        <p:tgtEl>
                                          <p:spTgt spid="2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20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1000"/>
                                        <p:tgtEl>
                                          <p:spTgt spid="26"/>
                                        </p:tgtEl>
                                      </p:cBhvr>
                                    </p:animEffect>
                                    <p:anim calcmode="lin" valueType="num">
                                      <p:cBhvr>
                                        <p:cTn id="46" dur="1000" fill="hold"/>
                                        <p:tgtEl>
                                          <p:spTgt spid="26"/>
                                        </p:tgtEl>
                                        <p:attrNameLst>
                                          <p:attrName>ppt_x</p:attrName>
                                        </p:attrNameLst>
                                      </p:cBhvr>
                                      <p:tavLst>
                                        <p:tav tm="0">
                                          <p:val>
                                            <p:strVal val="#ppt_x"/>
                                          </p:val>
                                        </p:tav>
                                        <p:tav tm="100000">
                                          <p:val>
                                            <p:strVal val="#ppt_x"/>
                                          </p:val>
                                        </p:tav>
                                      </p:tavLst>
                                    </p:anim>
                                    <p:anim calcmode="lin" valueType="num">
                                      <p:cBhvr>
                                        <p:cTn id="47" dur="1000" fill="hold"/>
                                        <p:tgtEl>
                                          <p:spTgt spid="2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20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anim calcmode="lin" valueType="num">
                                      <p:cBhvr>
                                        <p:cTn id="51" dur="1000" fill="hold"/>
                                        <p:tgtEl>
                                          <p:spTgt spid="31"/>
                                        </p:tgtEl>
                                        <p:attrNameLst>
                                          <p:attrName>ppt_x</p:attrName>
                                        </p:attrNameLst>
                                      </p:cBhvr>
                                      <p:tavLst>
                                        <p:tav tm="0">
                                          <p:val>
                                            <p:strVal val="#ppt_x"/>
                                          </p:val>
                                        </p:tav>
                                        <p:tav tm="100000">
                                          <p:val>
                                            <p:strVal val="#ppt_x"/>
                                          </p:val>
                                        </p:tav>
                                      </p:tavLst>
                                    </p:anim>
                                    <p:anim calcmode="lin" valueType="num">
                                      <p:cBhvr>
                                        <p:cTn id="52" dur="1000" fill="hold"/>
                                        <p:tgtEl>
                                          <p:spTgt spid="31"/>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0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0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1000"/>
                                        <p:tgtEl>
                                          <p:spTgt spid="28"/>
                                        </p:tgtEl>
                                      </p:cBhvr>
                                    </p:animEffect>
                                    <p:anim calcmode="lin" valueType="num">
                                      <p:cBhvr>
                                        <p:cTn id="61" dur="1000" fill="hold"/>
                                        <p:tgtEl>
                                          <p:spTgt spid="28"/>
                                        </p:tgtEl>
                                        <p:attrNameLst>
                                          <p:attrName>ppt_x</p:attrName>
                                        </p:attrNameLst>
                                      </p:cBhvr>
                                      <p:tavLst>
                                        <p:tav tm="0">
                                          <p:val>
                                            <p:strVal val="#ppt_x"/>
                                          </p:val>
                                        </p:tav>
                                        <p:tav tm="100000">
                                          <p:val>
                                            <p:strVal val="#ppt_x"/>
                                          </p:val>
                                        </p:tav>
                                      </p:tavLst>
                                    </p:anim>
                                    <p:anim calcmode="lin" valueType="num">
                                      <p:cBhvr>
                                        <p:cTn id="62" dur="1000" fill="hold"/>
                                        <p:tgtEl>
                                          <p:spTgt spid="2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00"/>
                                  </p:stCondLst>
                                  <p:childTnLst>
                                    <p:set>
                                      <p:cBhvr>
                                        <p:cTn id="64" dur="1" fill="hold">
                                          <p:stCondLst>
                                            <p:cond delay="0"/>
                                          </p:stCondLst>
                                        </p:cTn>
                                        <p:tgtEl>
                                          <p:spTgt spid="29"/>
                                        </p:tgtEl>
                                        <p:attrNameLst>
                                          <p:attrName>style.visibility</p:attrName>
                                        </p:attrNameLst>
                                      </p:cBhvr>
                                      <p:to>
                                        <p:strVal val="visible"/>
                                      </p:to>
                                    </p:set>
                                    <p:animEffect transition="in" filter="fade">
                                      <p:cBhvr>
                                        <p:cTn id="65" dur="1000"/>
                                        <p:tgtEl>
                                          <p:spTgt spid="29"/>
                                        </p:tgtEl>
                                      </p:cBhvr>
                                    </p:animEffect>
                                    <p:anim calcmode="lin" valueType="num">
                                      <p:cBhvr>
                                        <p:cTn id="66" dur="1000" fill="hold"/>
                                        <p:tgtEl>
                                          <p:spTgt spid="29"/>
                                        </p:tgtEl>
                                        <p:attrNameLst>
                                          <p:attrName>ppt_x</p:attrName>
                                        </p:attrNameLst>
                                      </p:cBhvr>
                                      <p:tavLst>
                                        <p:tav tm="0">
                                          <p:val>
                                            <p:strVal val="#ppt_x"/>
                                          </p:val>
                                        </p:tav>
                                        <p:tav tm="100000">
                                          <p:val>
                                            <p:strVal val="#ppt_x"/>
                                          </p:val>
                                        </p:tav>
                                      </p:tavLst>
                                    </p:anim>
                                    <p:anim calcmode="lin" valueType="num">
                                      <p:cBhvr>
                                        <p:cTn id="67" dur="1000" fill="hold"/>
                                        <p:tgtEl>
                                          <p:spTgt spid="29"/>
                                        </p:tgtEl>
                                        <p:attrNameLst>
                                          <p:attrName>ppt_y</p:attrName>
                                        </p:attrNameLst>
                                      </p:cBhvr>
                                      <p:tavLst>
                                        <p:tav tm="0">
                                          <p:val>
                                            <p:strVal val="#ppt_y+.1"/>
                                          </p:val>
                                        </p:tav>
                                        <p:tav tm="100000">
                                          <p:val>
                                            <p:strVal val="#ppt_y"/>
                                          </p:val>
                                        </p:tav>
                                      </p:tavLst>
                                    </p:anim>
                                  </p:childTnLst>
                                </p:cTn>
                              </p:par>
                            </p:childTnLst>
                          </p:cTn>
                        </p:par>
                        <p:par>
                          <p:cTn id="68" fill="hold">
                            <p:stCondLst>
                              <p:cond delay="2950"/>
                            </p:stCondLst>
                            <p:childTnLst>
                              <p:par>
                                <p:cTn id="69" presetID="4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1000"/>
                                        <p:tgtEl>
                                          <p:spTgt spid="24"/>
                                        </p:tgtEl>
                                      </p:cBhvr>
                                    </p:animEffect>
                                    <p:anim calcmode="lin" valueType="num">
                                      <p:cBhvr>
                                        <p:cTn id="72" dur="1000" fill="hold"/>
                                        <p:tgtEl>
                                          <p:spTgt spid="24"/>
                                        </p:tgtEl>
                                        <p:attrNameLst>
                                          <p:attrName>ppt_x</p:attrName>
                                        </p:attrNameLst>
                                      </p:cBhvr>
                                      <p:tavLst>
                                        <p:tav tm="0">
                                          <p:val>
                                            <p:strVal val="#ppt_x"/>
                                          </p:val>
                                        </p:tav>
                                        <p:tav tm="100000">
                                          <p:val>
                                            <p:strVal val="#ppt_x"/>
                                          </p:val>
                                        </p:tav>
                                      </p:tavLst>
                                    </p:anim>
                                    <p:anim calcmode="lin" valueType="num">
                                      <p:cBhvr>
                                        <p:cTn id="7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27" grpId="0" animBg="1"/>
      <p:bldP spid="28" grpId="0"/>
      <p:bldP spid="29" grpId="0"/>
      <p:bldP spid="30" grpId="0" animBg="1"/>
      <p:bldP spid="31" grpId="0"/>
      <p:bldP spid="3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3"/>
          <p:cNvGrpSpPr>
            <a:grpSpLocks/>
          </p:cNvGrpSpPr>
          <p:nvPr/>
        </p:nvGrpSpPr>
        <p:grpSpPr bwMode="auto">
          <a:xfrm>
            <a:off x="858838" y="2179409"/>
            <a:ext cx="2522537" cy="2520950"/>
            <a:chOff x="0" y="0"/>
            <a:chExt cx="2098675" cy="2098676"/>
          </a:xfrm>
        </p:grpSpPr>
        <p:sp>
          <p:nvSpPr>
            <p:cNvPr id="24" name="Oval 9"/>
            <p:cNvSpPr>
              <a:spLocks noChangeArrowheads="1"/>
            </p:cNvSpPr>
            <p:nvPr/>
          </p:nvSpPr>
          <p:spPr bwMode="auto">
            <a:xfrm>
              <a:off x="0" y="0"/>
              <a:ext cx="2098675" cy="2098676"/>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Freeform 12"/>
            <p:cNvSpPr>
              <a:spLocks noEditPoints="1"/>
            </p:cNvSpPr>
            <p:nvPr/>
          </p:nvSpPr>
          <p:spPr bwMode="auto">
            <a:xfrm>
              <a:off x="331916" y="390683"/>
              <a:ext cx="1469769" cy="1380808"/>
            </a:xfrm>
            <a:custGeom>
              <a:avLst/>
              <a:gdLst>
                <a:gd name="T0" fmla="*/ 899153 w 1615"/>
                <a:gd name="T1" fmla="*/ 22741 h 1518"/>
                <a:gd name="T2" fmla="*/ 716228 w 1615"/>
                <a:gd name="T3" fmla="*/ 87324 h 1518"/>
                <a:gd name="T4" fmla="*/ 549685 w 1615"/>
                <a:gd name="T5" fmla="*/ 15464 h 1518"/>
                <a:gd name="T6" fmla="*/ 17291 w 1615"/>
                <a:gd name="T7" fmla="*/ 548503 h 1518"/>
                <a:gd name="T8" fmla="*/ 191115 w 1615"/>
                <a:gd name="T9" fmla="*/ 799559 h 1518"/>
                <a:gd name="T10" fmla="*/ 279393 w 1615"/>
                <a:gd name="T11" fmla="*/ 960562 h 1518"/>
                <a:gd name="T12" fmla="*/ 394062 w 1615"/>
                <a:gd name="T13" fmla="*/ 1192516 h 1518"/>
                <a:gd name="T14" fmla="*/ 604289 w 1615"/>
                <a:gd name="T15" fmla="*/ 1282569 h 1518"/>
                <a:gd name="T16" fmla="*/ 842728 w 1615"/>
                <a:gd name="T17" fmla="*/ 1328050 h 1518"/>
                <a:gd name="T18" fmla="*/ 936466 w 1615"/>
                <a:gd name="T19" fmla="*/ 1292575 h 1518"/>
                <a:gd name="T20" fmla="*/ 1082988 w 1615"/>
                <a:gd name="T21" fmla="*/ 1192516 h 1518"/>
                <a:gd name="T22" fmla="*/ 1117570 w 1615"/>
                <a:gd name="T23" fmla="*/ 1053344 h 1518"/>
                <a:gd name="T24" fmla="*/ 1231330 w 1615"/>
                <a:gd name="T25" fmla="*/ 1038790 h 1518"/>
                <a:gd name="T26" fmla="*/ 1269553 w 1615"/>
                <a:gd name="T27" fmla="*/ 901437 h 1518"/>
                <a:gd name="T28" fmla="*/ 1397873 w 1615"/>
                <a:gd name="T29" fmla="*/ 772270 h 1518"/>
                <a:gd name="T30" fmla="*/ 1446107 w 1615"/>
                <a:gd name="T31" fmla="*/ 639465 h 1518"/>
                <a:gd name="T32" fmla="*/ 1389683 w 1615"/>
                <a:gd name="T33" fmla="*/ 621273 h 1518"/>
                <a:gd name="T34" fmla="*/ 1328708 w 1615"/>
                <a:gd name="T35" fmla="*/ 656748 h 1518"/>
                <a:gd name="T36" fmla="*/ 1166714 w 1615"/>
                <a:gd name="T37" fmla="*/ 754078 h 1518"/>
                <a:gd name="T38" fmla="*/ 1170355 w 1615"/>
                <a:gd name="T39" fmla="*/ 767722 h 1518"/>
                <a:gd name="T40" fmla="*/ 1008362 w 1615"/>
                <a:gd name="T41" fmla="*/ 864142 h 1518"/>
                <a:gd name="T42" fmla="*/ 1055685 w 1615"/>
                <a:gd name="T43" fmla="*/ 949647 h 1518"/>
                <a:gd name="T44" fmla="*/ 893692 w 1615"/>
                <a:gd name="T45" fmla="*/ 1046976 h 1518"/>
                <a:gd name="T46" fmla="*/ 936466 w 1615"/>
                <a:gd name="T47" fmla="*/ 1123385 h 1518"/>
                <a:gd name="T48" fmla="*/ 774473 w 1615"/>
                <a:gd name="T49" fmla="*/ 1219805 h 1518"/>
                <a:gd name="T50" fmla="*/ 800865 w 1615"/>
                <a:gd name="T51" fmla="*/ 1286207 h 1518"/>
                <a:gd name="T52" fmla="*/ 664354 w 1615"/>
                <a:gd name="T53" fmla="*/ 1246184 h 1518"/>
                <a:gd name="T54" fmla="*/ 685285 w 1615"/>
                <a:gd name="T55" fmla="*/ 1197974 h 1518"/>
                <a:gd name="T56" fmla="*/ 844548 w 1615"/>
                <a:gd name="T57" fmla="*/ 963291 h 1518"/>
                <a:gd name="T58" fmla="*/ 469598 w 1615"/>
                <a:gd name="T59" fmla="*/ 1235268 h 1518"/>
                <a:gd name="T60" fmla="*/ 503271 w 1615"/>
                <a:gd name="T61" fmla="*/ 1098825 h 1518"/>
                <a:gd name="T62" fmla="*/ 424094 w 1615"/>
                <a:gd name="T63" fmla="*/ 1105192 h 1518"/>
                <a:gd name="T64" fmla="*/ 321256 w 1615"/>
                <a:gd name="T65" fmla="*/ 1002405 h 1518"/>
                <a:gd name="T66" fmla="*/ 383141 w 1615"/>
                <a:gd name="T67" fmla="*/ 867781 h 1518"/>
                <a:gd name="T68" fmla="*/ 245720 w 1615"/>
                <a:gd name="T69" fmla="*/ 854136 h 1518"/>
                <a:gd name="T70" fmla="*/ 251180 w 1615"/>
                <a:gd name="T71" fmla="*/ 809565 h 1518"/>
                <a:gd name="T72" fmla="*/ 265742 w 1615"/>
                <a:gd name="T73" fmla="*/ 782276 h 1518"/>
                <a:gd name="T74" fmla="*/ 463228 w 1615"/>
                <a:gd name="T75" fmla="*/ 582159 h 1518"/>
                <a:gd name="T76" fmla="*/ 312155 w 1615"/>
                <a:gd name="T77" fmla="*/ 595803 h 1518"/>
                <a:gd name="T78" fmla="*/ 214777 w 1615"/>
                <a:gd name="T79" fmla="*/ 442986 h 1518"/>
                <a:gd name="T80" fmla="*/ 792674 w 1615"/>
                <a:gd name="T81" fmla="*/ 433890 h 1518"/>
                <a:gd name="T82" fmla="*/ 771742 w 1615"/>
                <a:gd name="T83" fmla="*/ 124618 h 1518"/>
                <a:gd name="T84" fmla="*/ 899153 w 1615"/>
                <a:gd name="T85" fmla="*/ 81866 h 1518"/>
                <a:gd name="T86" fmla="*/ 1389683 w 1615"/>
                <a:gd name="T87" fmla="*/ 621273 h 1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615" h="1518">
                  <a:moveTo>
                    <a:pt x="1530" y="456"/>
                  </a:moveTo>
                  <a:lnTo>
                    <a:pt x="1169" y="95"/>
                  </a:lnTo>
                  <a:cubicBezTo>
                    <a:pt x="1126" y="52"/>
                    <a:pt x="1056" y="25"/>
                    <a:pt x="988" y="25"/>
                  </a:cubicBezTo>
                  <a:cubicBezTo>
                    <a:pt x="964" y="25"/>
                    <a:pt x="943" y="28"/>
                    <a:pt x="922" y="34"/>
                  </a:cubicBezTo>
                  <a:lnTo>
                    <a:pt x="907" y="39"/>
                  </a:lnTo>
                  <a:cubicBezTo>
                    <a:pt x="871" y="50"/>
                    <a:pt x="828" y="71"/>
                    <a:pt x="787" y="96"/>
                  </a:cubicBezTo>
                  <a:lnTo>
                    <a:pt x="786" y="96"/>
                  </a:lnTo>
                  <a:cubicBezTo>
                    <a:pt x="715" y="65"/>
                    <a:pt x="649" y="31"/>
                    <a:pt x="619" y="22"/>
                  </a:cubicBezTo>
                  <a:lnTo>
                    <a:pt x="604" y="17"/>
                  </a:lnTo>
                  <a:cubicBezTo>
                    <a:pt x="547" y="0"/>
                    <a:pt x="465" y="20"/>
                    <a:pt x="423" y="62"/>
                  </a:cubicBezTo>
                  <a:lnTo>
                    <a:pt x="62" y="423"/>
                  </a:lnTo>
                  <a:cubicBezTo>
                    <a:pt x="20" y="465"/>
                    <a:pt x="0" y="546"/>
                    <a:pt x="19" y="603"/>
                  </a:cubicBezTo>
                  <a:lnTo>
                    <a:pt x="26" y="625"/>
                  </a:lnTo>
                  <a:cubicBezTo>
                    <a:pt x="45" y="682"/>
                    <a:pt x="94" y="763"/>
                    <a:pt x="137" y="805"/>
                  </a:cubicBezTo>
                  <a:lnTo>
                    <a:pt x="210" y="879"/>
                  </a:lnTo>
                  <a:cubicBezTo>
                    <a:pt x="195" y="931"/>
                    <a:pt x="204" y="984"/>
                    <a:pt x="241" y="1021"/>
                  </a:cubicBezTo>
                  <a:cubicBezTo>
                    <a:pt x="259" y="1039"/>
                    <a:pt x="282" y="1051"/>
                    <a:pt x="307" y="1056"/>
                  </a:cubicBezTo>
                  <a:cubicBezTo>
                    <a:pt x="238" y="1125"/>
                    <a:pt x="228" y="1224"/>
                    <a:pt x="286" y="1282"/>
                  </a:cubicBezTo>
                  <a:cubicBezTo>
                    <a:pt x="310" y="1306"/>
                    <a:pt x="344" y="1320"/>
                    <a:pt x="381" y="1320"/>
                  </a:cubicBezTo>
                  <a:cubicBezTo>
                    <a:pt x="398" y="1320"/>
                    <a:pt x="415" y="1316"/>
                    <a:pt x="433" y="1311"/>
                  </a:cubicBezTo>
                  <a:cubicBezTo>
                    <a:pt x="433" y="1347"/>
                    <a:pt x="446" y="1380"/>
                    <a:pt x="470" y="1404"/>
                  </a:cubicBezTo>
                  <a:cubicBezTo>
                    <a:pt x="494" y="1428"/>
                    <a:pt x="528" y="1442"/>
                    <a:pt x="565" y="1442"/>
                  </a:cubicBezTo>
                  <a:cubicBezTo>
                    <a:pt x="599" y="1442"/>
                    <a:pt x="634" y="1430"/>
                    <a:pt x="664" y="1410"/>
                  </a:cubicBezTo>
                  <a:cubicBezTo>
                    <a:pt x="669" y="1436"/>
                    <a:pt x="681" y="1461"/>
                    <a:pt x="700" y="1480"/>
                  </a:cubicBezTo>
                  <a:cubicBezTo>
                    <a:pt x="725" y="1504"/>
                    <a:pt x="758" y="1518"/>
                    <a:pt x="795" y="1518"/>
                  </a:cubicBezTo>
                  <a:cubicBezTo>
                    <a:pt x="841" y="1518"/>
                    <a:pt x="889" y="1496"/>
                    <a:pt x="926" y="1460"/>
                  </a:cubicBezTo>
                  <a:lnTo>
                    <a:pt x="946" y="1440"/>
                  </a:lnTo>
                  <a:cubicBezTo>
                    <a:pt x="969" y="1445"/>
                    <a:pt x="994" y="1442"/>
                    <a:pt x="1016" y="1429"/>
                  </a:cubicBezTo>
                  <a:lnTo>
                    <a:pt x="1029" y="1421"/>
                  </a:lnTo>
                  <a:cubicBezTo>
                    <a:pt x="1066" y="1398"/>
                    <a:pt x="1083" y="1354"/>
                    <a:pt x="1072" y="1314"/>
                  </a:cubicBezTo>
                  <a:lnTo>
                    <a:pt x="1082" y="1304"/>
                  </a:lnTo>
                  <a:cubicBezTo>
                    <a:pt x="1112" y="1328"/>
                    <a:pt x="1155" y="1332"/>
                    <a:pt x="1190" y="1311"/>
                  </a:cubicBezTo>
                  <a:lnTo>
                    <a:pt x="1203" y="1303"/>
                  </a:lnTo>
                  <a:cubicBezTo>
                    <a:pt x="1249" y="1276"/>
                    <a:pt x="1263" y="1217"/>
                    <a:pt x="1236" y="1172"/>
                  </a:cubicBezTo>
                  <a:lnTo>
                    <a:pt x="1228" y="1158"/>
                  </a:lnTo>
                  <a:lnTo>
                    <a:pt x="1238" y="1148"/>
                  </a:lnTo>
                  <a:cubicBezTo>
                    <a:pt x="1268" y="1167"/>
                    <a:pt x="1307" y="1169"/>
                    <a:pt x="1340" y="1150"/>
                  </a:cubicBezTo>
                  <a:lnTo>
                    <a:pt x="1353" y="1142"/>
                  </a:lnTo>
                  <a:cubicBezTo>
                    <a:pt x="1399" y="1115"/>
                    <a:pt x="1413" y="1056"/>
                    <a:pt x="1386" y="1010"/>
                  </a:cubicBezTo>
                  <a:lnTo>
                    <a:pt x="1382" y="1004"/>
                  </a:lnTo>
                  <a:lnTo>
                    <a:pt x="1395" y="991"/>
                  </a:lnTo>
                  <a:cubicBezTo>
                    <a:pt x="1424" y="1006"/>
                    <a:pt x="1460" y="1007"/>
                    <a:pt x="1490" y="989"/>
                  </a:cubicBezTo>
                  <a:lnTo>
                    <a:pt x="1504" y="981"/>
                  </a:lnTo>
                  <a:cubicBezTo>
                    <a:pt x="1549" y="954"/>
                    <a:pt x="1564" y="894"/>
                    <a:pt x="1536" y="849"/>
                  </a:cubicBezTo>
                  <a:lnTo>
                    <a:pt x="1528" y="835"/>
                  </a:lnTo>
                  <a:cubicBezTo>
                    <a:pt x="1551" y="798"/>
                    <a:pt x="1571" y="758"/>
                    <a:pt x="1582" y="724"/>
                  </a:cubicBezTo>
                  <a:lnTo>
                    <a:pt x="1589" y="703"/>
                  </a:lnTo>
                  <a:cubicBezTo>
                    <a:pt x="1615" y="622"/>
                    <a:pt x="1590" y="516"/>
                    <a:pt x="1530" y="456"/>
                  </a:cubicBezTo>
                  <a:close/>
                  <a:moveTo>
                    <a:pt x="1527" y="683"/>
                  </a:moveTo>
                  <a:lnTo>
                    <a:pt x="1527" y="683"/>
                  </a:lnTo>
                  <a:lnTo>
                    <a:pt x="1520" y="704"/>
                  </a:lnTo>
                  <a:cubicBezTo>
                    <a:pt x="1513" y="724"/>
                    <a:pt x="1503" y="748"/>
                    <a:pt x="1490" y="771"/>
                  </a:cubicBezTo>
                  <a:lnTo>
                    <a:pt x="1460" y="722"/>
                  </a:lnTo>
                  <a:cubicBezTo>
                    <a:pt x="1433" y="677"/>
                    <a:pt x="1374" y="662"/>
                    <a:pt x="1328" y="689"/>
                  </a:cubicBezTo>
                  <a:lnTo>
                    <a:pt x="1315" y="697"/>
                  </a:lnTo>
                  <a:cubicBezTo>
                    <a:pt x="1270" y="724"/>
                    <a:pt x="1255" y="784"/>
                    <a:pt x="1282" y="829"/>
                  </a:cubicBezTo>
                  <a:lnTo>
                    <a:pt x="1351" y="943"/>
                  </a:lnTo>
                  <a:lnTo>
                    <a:pt x="1348" y="946"/>
                  </a:lnTo>
                  <a:lnTo>
                    <a:pt x="1286" y="844"/>
                  </a:lnTo>
                  <a:cubicBezTo>
                    <a:pt x="1259" y="798"/>
                    <a:pt x="1200" y="783"/>
                    <a:pt x="1154" y="811"/>
                  </a:cubicBezTo>
                  <a:lnTo>
                    <a:pt x="1141" y="819"/>
                  </a:lnTo>
                  <a:cubicBezTo>
                    <a:pt x="1096" y="846"/>
                    <a:pt x="1081" y="905"/>
                    <a:pt x="1108" y="950"/>
                  </a:cubicBezTo>
                  <a:lnTo>
                    <a:pt x="1196" y="1097"/>
                  </a:lnTo>
                  <a:lnTo>
                    <a:pt x="1193" y="1100"/>
                  </a:lnTo>
                  <a:lnTo>
                    <a:pt x="1160" y="1044"/>
                  </a:lnTo>
                  <a:cubicBezTo>
                    <a:pt x="1133" y="999"/>
                    <a:pt x="1073" y="984"/>
                    <a:pt x="1028" y="1011"/>
                  </a:cubicBezTo>
                  <a:lnTo>
                    <a:pt x="1015" y="1020"/>
                  </a:lnTo>
                  <a:cubicBezTo>
                    <a:pt x="970" y="1047"/>
                    <a:pt x="955" y="1106"/>
                    <a:pt x="982" y="1151"/>
                  </a:cubicBezTo>
                  <a:lnTo>
                    <a:pt x="1042" y="1251"/>
                  </a:lnTo>
                  <a:lnTo>
                    <a:pt x="1040" y="1253"/>
                  </a:lnTo>
                  <a:lnTo>
                    <a:pt x="1029" y="1235"/>
                  </a:lnTo>
                  <a:cubicBezTo>
                    <a:pt x="1002" y="1189"/>
                    <a:pt x="943" y="1175"/>
                    <a:pt x="898" y="1202"/>
                  </a:cubicBezTo>
                  <a:lnTo>
                    <a:pt x="884" y="1210"/>
                  </a:lnTo>
                  <a:cubicBezTo>
                    <a:pt x="839" y="1237"/>
                    <a:pt x="824" y="1296"/>
                    <a:pt x="851" y="1341"/>
                  </a:cubicBezTo>
                  <a:lnTo>
                    <a:pt x="884" y="1396"/>
                  </a:lnTo>
                  <a:cubicBezTo>
                    <a:pt x="886" y="1399"/>
                    <a:pt x="888" y="1401"/>
                    <a:pt x="890" y="1404"/>
                  </a:cubicBezTo>
                  <a:lnTo>
                    <a:pt x="880" y="1414"/>
                  </a:lnTo>
                  <a:cubicBezTo>
                    <a:pt x="855" y="1439"/>
                    <a:pt x="823" y="1452"/>
                    <a:pt x="795" y="1452"/>
                  </a:cubicBezTo>
                  <a:cubicBezTo>
                    <a:pt x="776" y="1452"/>
                    <a:pt x="759" y="1447"/>
                    <a:pt x="746" y="1434"/>
                  </a:cubicBezTo>
                  <a:cubicBezTo>
                    <a:pt x="731" y="1418"/>
                    <a:pt x="725" y="1395"/>
                    <a:pt x="730" y="1370"/>
                  </a:cubicBezTo>
                  <a:cubicBezTo>
                    <a:pt x="732" y="1358"/>
                    <a:pt x="736" y="1346"/>
                    <a:pt x="742" y="1334"/>
                  </a:cubicBezTo>
                  <a:cubicBezTo>
                    <a:pt x="743" y="1333"/>
                    <a:pt x="744" y="1332"/>
                    <a:pt x="745" y="1330"/>
                  </a:cubicBezTo>
                  <a:cubicBezTo>
                    <a:pt x="747" y="1326"/>
                    <a:pt x="750" y="1321"/>
                    <a:pt x="753" y="1317"/>
                  </a:cubicBezTo>
                  <a:cubicBezTo>
                    <a:pt x="757" y="1311"/>
                    <a:pt x="762" y="1306"/>
                    <a:pt x="767" y="1300"/>
                  </a:cubicBezTo>
                  <a:lnTo>
                    <a:pt x="968" y="1100"/>
                  </a:lnTo>
                  <a:lnTo>
                    <a:pt x="928" y="1059"/>
                  </a:lnTo>
                  <a:lnTo>
                    <a:pt x="650" y="1337"/>
                  </a:lnTo>
                  <a:cubicBezTo>
                    <a:pt x="624" y="1363"/>
                    <a:pt x="593" y="1376"/>
                    <a:pt x="565" y="1376"/>
                  </a:cubicBezTo>
                  <a:cubicBezTo>
                    <a:pt x="546" y="1376"/>
                    <a:pt x="529" y="1370"/>
                    <a:pt x="516" y="1358"/>
                  </a:cubicBezTo>
                  <a:cubicBezTo>
                    <a:pt x="485" y="1327"/>
                    <a:pt x="495" y="1267"/>
                    <a:pt x="537" y="1224"/>
                  </a:cubicBezTo>
                  <a:lnTo>
                    <a:pt x="546" y="1215"/>
                  </a:lnTo>
                  <a:lnTo>
                    <a:pt x="553" y="1208"/>
                  </a:lnTo>
                  <a:lnTo>
                    <a:pt x="815" y="946"/>
                  </a:lnTo>
                  <a:lnTo>
                    <a:pt x="775" y="906"/>
                  </a:lnTo>
                  <a:lnTo>
                    <a:pt x="466" y="1215"/>
                  </a:lnTo>
                  <a:cubicBezTo>
                    <a:pt x="441" y="1240"/>
                    <a:pt x="409" y="1254"/>
                    <a:pt x="381" y="1254"/>
                  </a:cubicBezTo>
                  <a:cubicBezTo>
                    <a:pt x="362" y="1254"/>
                    <a:pt x="345" y="1248"/>
                    <a:pt x="332" y="1236"/>
                  </a:cubicBezTo>
                  <a:cubicBezTo>
                    <a:pt x="301" y="1205"/>
                    <a:pt x="311" y="1144"/>
                    <a:pt x="353" y="1102"/>
                  </a:cubicBezTo>
                  <a:lnTo>
                    <a:pt x="662" y="793"/>
                  </a:lnTo>
                  <a:lnTo>
                    <a:pt x="622" y="753"/>
                  </a:lnTo>
                  <a:lnTo>
                    <a:pt x="421" y="954"/>
                  </a:lnTo>
                  <a:cubicBezTo>
                    <a:pt x="395" y="979"/>
                    <a:pt x="363" y="993"/>
                    <a:pt x="335" y="993"/>
                  </a:cubicBezTo>
                  <a:cubicBezTo>
                    <a:pt x="317" y="993"/>
                    <a:pt x="300" y="987"/>
                    <a:pt x="287" y="975"/>
                  </a:cubicBezTo>
                  <a:cubicBezTo>
                    <a:pt x="277" y="965"/>
                    <a:pt x="272" y="952"/>
                    <a:pt x="270" y="939"/>
                  </a:cubicBezTo>
                  <a:cubicBezTo>
                    <a:pt x="268" y="928"/>
                    <a:pt x="269" y="916"/>
                    <a:pt x="272" y="904"/>
                  </a:cubicBezTo>
                  <a:cubicBezTo>
                    <a:pt x="272" y="903"/>
                    <a:pt x="272" y="901"/>
                    <a:pt x="273" y="900"/>
                  </a:cubicBezTo>
                  <a:cubicBezTo>
                    <a:pt x="274" y="897"/>
                    <a:pt x="275" y="894"/>
                    <a:pt x="276" y="890"/>
                  </a:cubicBezTo>
                  <a:cubicBezTo>
                    <a:pt x="277" y="886"/>
                    <a:pt x="279" y="882"/>
                    <a:pt x="281" y="878"/>
                  </a:cubicBezTo>
                  <a:cubicBezTo>
                    <a:pt x="282" y="876"/>
                    <a:pt x="283" y="874"/>
                    <a:pt x="284" y="872"/>
                  </a:cubicBezTo>
                  <a:cubicBezTo>
                    <a:pt x="287" y="868"/>
                    <a:pt x="289" y="864"/>
                    <a:pt x="292" y="860"/>
                  </a:cubicBezTo>
                  <a:cubicBezTo>
                    <a:pt x="293" y="859"/>
                    <a:pt x="294" y="857"/>
                    <a:pt x="295" y="856"/>
                  </a:cubicBezTo>
                  <a:cubicBezTo>
                    <a:pt x="299" y="851"/>
                    <a:pt x="303" y="846"/>
                    <a:pt x="307" y="841"/>
                  </a:cubicBezTo>
                  <a:lnTo>
                    <a:pt x="509" y="640"/>
                  </a:lnTo>
                  <a:lnTo>
                    <a:pt x="489" y="621"/>
                  </a:lnTo>
                  <a:cubicBezTo>
                    <a:pt x="479" y="611"/>
                    <a:pt x="471" y="599"/>
                    <a:pt x="466" y="586"/>
                  </a:cubicBezTo>
                  <a:lnTo>
                    <a:pt x="343" y="655"/>
                  </a:lnTo>
                  <a:cubicBezTo>
                    <a:pt x="325" y="666"/>
                    <a:pt x="304" y="671"/>
                    <a:pt x="284" y="671"/>
                  </a:cubicBezTo>
                  <a:cubicBezTo>
                    <a:pt x="248" y="671"/>
                    <a:pt x="214" y="654"/>
                    <a:pt x="195" y="625"/>
                  </a:cubicBezTo>
                  <a:cubicBezTo>
                    <a:pt x="165" y="578"/>
                    <a:pt x="184" y="516"/>
                    <a:pt x="236" y="487"/>
                  </a:cubicBezTo>
                  <a:lnTo>
                    <a:pt x="595" y="284"/>
                  </a:lnTo>
                  <a:cubicBezTo>
                    <a:pt x="606" y="298"/>
                    <a:pt x="620" y="311"/>
                    <a:pt x="636" y="322"/>
                  </a:cubicBezTo>
                  <a:lnTo>
                    <a:pt x="871" y="477"/>
                  </a:lnTo>
                  <a:cubicBezTo>
                    <a:pt x="941" y="524"/>
                    <a:pt x="1032" y="511"/>
                    <a:pt x="1073" y="449"/>
                  </a:cubicBezTo>
                  <a:cubicBezTo>
                    <a:pt x="1114" y="387"/>
                    <a:pt x="1091" y="298"/>
                    <a:pt x="1021" y="251"/>
                  </a:cubicBezTo>
                  <a:lnTo>
                    <a:pt x="848" y="137"/>
                  </a:lnTo>
                  <a:cubicBezTo>
                    <a:pt x="875" y="121"/>
                    <a:pt x="903" y="109"/>
                    <a:pt x="927" y="101"/>
                  </a:cubicBezTo>
                  <a:lnTo>
                    <a:pt x="942" y="96"/>
                  </a:lnTo>
                  <a:cubicBezTo>
                    <a:pt x="956" y="92"/>
                    <a:pt x="972" y="90"/>
                    <a:pt x="988" y="90"/>
                  </a:cubicBezTo>
                  <a:cubicBezTo>
                    <a:pt x="1037" y="90"/>
                    <a:pt x="1091" y="109"/>
                    <a:pt x="1123" y="141"/>
                  </a:cubicBezTo>
                  <a:lnTo>
                    <a:pt x="1484" y="502"/>
                  </a:lnTo>
                  <a:cubicBezTo>
                    <a:pt x="1526" y="544"/>
                    <a:pt x="1545" y="625"/>
                    <a:pt x="1527" y="68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26" name="TextBox 6"/>
          <p:cNvSpPr txBox="1">
            <a:spLocks noChangeArrowheads="1"/>
          </p:cNvSpPr>
          <p:nvPr/>
        </p:nvSpPr>
        <p:spPr bwMode="auto">
          <a:xfrm>
            <a:off x="850900" y="5022622"/>
            <a:ext cx="2530475" cy="584200"/>
          </a:xfrm>
          <a:prstGeom prst="rect">
            <a:avLst/>
          </a:prstGeom>
          <a:solidFill>
            <a:srgbClr val="FE978C"/>
          </a:solid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3200" kern="0" noProof="0" dirty="0" smtClean="0">
                <a:solidFill>
                  <a:srgbClr val="FFFFFF"/>
                </a:solidFill>
                <a:latin typeface="微软雅黑" pitchFamily="34" charset="-122"/>
                <a:ea typeface="微软雅黑" pitchFamily="34" charset="-122"/>
              </a:rPr>
              <a:t>加入标题</a:t>
            </a:r>
            <a:endParaRPr kumimoji="0" lang="zh-CN" altLang="en-US" sz="3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椭圆 7"/>
          <p:cNvSpPr>
            <a:spLocks noChangeArrowheads="1"/>
          </p:cNvSpPr>
          <p:nvPr/>
        </p:nvSpPr>
        <p:spPr bwMode="auto">
          <a:xfrm>
            <a:off x="4043363" y="1876197"/>
            <a:ext cx="504825" cy="504825"/>
          </a:xfrm>
          <a:prstGeom prst="ellipse">
            <a:avLst/>
          </a:prstGeom>
          <a:solidFill>
            <a:srgbClr val="00B0F0"/>
          </a:solidFill>
          <a:ln w="9525">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a:ln>
                  <a:noFill/>
                </a:ln>
                <a:solidFill>
                  <a:srgbClr val="FFFFFF"/>
                </a:solidFill>
                <a:effectLst/>
                <a:uLnTx/>
                <a:uFillTx/>
                <a:latin typeface="微软雅黑" pitchFamily="34" charset="-122"/>
                <a:ea typeface="微软雅黑" pitchFamily="34" charset="-122"/>
              </a:rPr>
              <a:t>1</a:t>
            </a:r>
            <a:endParaRPr kumimoji="0" lang="zh-CN" altLang="en-US" sz="22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椭圆 8"/>
          <p:cNvSpPr>
            <a:spLocks noChangeArrowheads="1"/>
          </p:cNvSpPr>
          <p:nvPr/>
        </p:nvSpPr>
        <p:spPr bwMode="auto">
          <a:xfrm>
            <a:off x="4043363" y="2504847"/>
            <a:ext cx="504825" cy="503237"/>
          </a:xfrm>
          <a:prstGeom prst="ellipse">
            <a:avLst/>
          </a:prstGeom>
          <a:solidFill>
            <a:srgbClr val="FE978C"/>
          </a:solidFill>
          <a:ln w="9525">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2</a:t>
            </a:r>
            <a:endParaRPr kumimoji="0" lang="zh-CN" altLang="en-US" sz="22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9" name="椭圆 9"/>
          <p:cNvSpPr>
            <a:spLocks noChangeArrowheads="1"/>
          </p:cNvSpPr>
          <p:nvPr/>
        </p:nvSpPr>
        <p:spPr bwMode="auto">
          <a:xfrm>
            <a:off x="4043363" y="3187472"/>
            <a:ext cx="504825" cy="503237"/>
          </a:xfrm>
          <a:prstGeom prst="ellipse">
            <a:avLst/>
          </a:prstGeom>
          <a:solidFill>
            <a:srgbClr val="00B0F0"/>
          </a:solidFill>
          <a:ln w="9525">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a:ln>
                  <a:noFill/>
                </a:ln>
                <a:solidFill>
                  <a:srgbClr val="FFFFFF"/>
                </a:solidFill>
                <a:effectLst/>
                <a:uLnTx/>
                <a:uFillTx/>
                <a:latin typeface="微软雅黑" pitchFamily="34" charset="-122"/>
                <a:ea typeface="微软雅黑" pitchFamily="34" charset="-122"/>
              </a:rPr>
              <a:t>3</a:t>
            </a:r>
            <a:endParaRPr kumimoji="0" lang="zh-CN" altLang="en-US" sz="22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TextBox 10"/>
          <p:cNvSpPr txBox="1">
            <a:spLocks noChangeArrowheads="1"/>
          </p:cNvSpPr>
          <p:nvPr/>
        </p:nvSpPr>
        <p:spPr bwMode="auto">
          <a:xfrm>
            <a:off x="4638675" y="1919059"/>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600" kern="0" dirty="0">
                <a:solidFill>
                  <a:schemeClr val="bg1">
                    <a:lumMod val="50000"/>
                  </a:schemeClr>
                </a:solidFill>
                <a:latin typeface="微软雅黑" pitchFamily="34" charset="-122"/>
                <a:ea typeface="微软雅黑" pitchFamily="34" charset="-122"/>
              </a:rPr>
              <a:t>优先利用省政府农业部门与省供销总社的职能力量，调动各级农口职能部门的支持参与。</a:t>
            </a:r>
            <a:endPar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1" name="TextBox 11"/>
          <p:cNvSpPr txBox="1">
            <a:spLocks noChangeArrowheads="1"/>
          </p:cNvSpPr>
          <p:nvPr/>
        </p:nvSpPr>
        <p:spPr bwMode="auto">
          <a:xfrm>
            <a:off x="4638675" y="2511197"/>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600" kern="0" dirty="0">
                <a:solidFill>
                  <a:schemeClr val="bg1">
                    <a:lumMod val="50000"/>
                  </a:schemeClr>
                </a:solidFill>
                <a:latin typeface="微软雅黑" pitchFamily="34" charset="-122"/>
                <a:ea typeface="微软雅黑" pitchFamily="34" charset="-122"/>
              </a:rPr>
              <a:t>选择典型的生产基地或产品集散地优先试行，先期可重点抓好试点的运作，创出成效后再加以利用扩大。</a:t>
            </a:r>
            <a:endPar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2" name="TextBox 12"/>
          <p:cNvSpPr txBox="1">
            <a:spLocks noChangeArrowheads="1"/>
          </p:cNvSpPr>
          <p:nvPr/>
        </p:nvSpPr>
        <p:spPr bwMode="auto">
          <a:xfrm>
            <a:off x="4638675" y="3187472"/>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600" kern="0" dirty="0">
                <a:solidFill>
                  <a:schemeClr val="bg1">
                    <a:lumMod val="50000"/>
                  </a:schemeClr>
                </a:solidFill>
                <a:latin typeface="微软雅黑" pitchFamily="34" charset="-122"/>
                <a:ea typeface="微软雅黑" pitchFamily="34" charset="-122"/>
              </a:rPr>
              <a:t>利用政府的支持，通过信息置换或免费宣传等方式，将农业系统与供销系统的物理网络纳入经营轨道。</a:t>
            </a:r>
            <a:endPar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4" name="椭圆 18"/>
          <p:cNvSpPr>
            <a:spLocks noChangeArrowheads="1"/>
          </p:cNvSpPr>
          <p:nvPr/>
        </p:nvSpPr>
        <p:spPr bwMode="auto">
          <a:xfrm>
            <a:off x="4043363" y="3936772"/>
            <a:ext cx="504825" cy="504825"/>
          </a:xfrm>
          <a:prstGeom prst="ellipse">
            <a:avLst/>
          </a:prstGeom>
          <a:solidFill>
            <a:srgbClr val="FE978C"/>
          </a:solidFill>
          <a:ln w="9525">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a:ln>
                  <a:noFill/>
                </a:ln>
                <a:solidFill>
                  <a:srgbClr val="FFFFFF"/>
                </a:solidFill>
                <a:effectLst/>
                <a:uLnTx/>
                <a:uFillTx/>
                <a:latin typeface="微软雅黑" pitchFamily="34" charset="-122"/>
                <a:ea typeface="微软雅黑" pitchFamily="34" charset="-122"/>
              </a:rPr>
              <a:t>4</a:t>
            </a:r>
            <a:endParaRPr kumimoji="0" lang="zh-CN" altLang="en-US" sz="22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椭圆 19"/>
          <p:cNvSpPr>
            <a:spLocks noChangeArrowheads="1"/>
          </p:cNvSpPr>
          <p:nvPr/>
        </p:nvSpPr>
        <p:spPr bwMode="auto">
          <a:xfrm>
            <a:off x="4043363" y="4565422"/>
            <a:ext cx="504825" cy="503237"/>
          </a:xfrm>
          <a:prstGeom prst="ellipse">
            <a:avLst/>
          </a:prstGeom>
          <a:solidFill>
            <a:srgbClr val="00B0F0"/>
          </a:solidFill>
          <a:ln w="9525">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a:ln>
                  <a:noFill/>
                </a:ln>
                <a:solidFill>
                  <a:srgbClr val="FFFFFF"/>
                </a:solidFill>
                <a:effectLst/>
                <a:uLnTx/>
                <a:uFillTx/>
                <a:latin typeface="微软雅黑" pitchFamily="34" charset="-122"/>
                <a:ea typeface="微软雅黑" pitchFamily="34" charset="-122"/>
              </a:rPr>
              <a:t>5</a:t>
            </a:r>
            <a:endParaRPr kumimoji="0" lang="zh-CN" altLang="en-US" sz="22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6" name="椭圆 20"/>
          <p:cNvSpPr>
            <a:spLocks noChangeArrowheads="1"/>
          </p:cNvSpPr>
          <p:nvPr/>
        </p:nvSpPr>
        <p:spPr bwMode="auto">
          <a:xfrm>
            <a:off x="4043363" y="5248047"/>
            <a:ext cx="504825" cy="503237"/>
          </a:xfrm>
          <a:prstGeom prst="ellipse">
            <a:avLst/>
          </a:prstGeom>
          <a:solidFill>
            <a:srgbClr val="FE978C"/>
          </a:solidFill>
          <a:ln w="9525">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200" b="1" i="0" u="none" strike="noStrike" kern="0" cap="none" spc="0" normalizeH="0" baseline="0" noProof="0">
                <a:ln>
                  <a:noFill/>
                </a:ln>
                <a:solidFill>
                  <a:srgbClr val="FFFFFF"/>
                </a:solidFill>
                <a:effectLst/>
                <a:uLnTx/>
                <a:uFillTx/>
                <a:latin typeface="微软雅黑" pitchFamily="34" charset="-122"/>
                <a:ea typeface="微软雅黑" pitchFamily="34" charset="-122"/>
              </a:rPr>
              <a:t>6</a:t>
            </a:r>
            <a:endParaRPr kumimoji="0" lang="zh-CN" altLang="en-US" sz="2200" b="1"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7" name="TextBox 21"/>
          <p:cNvSpPr txBox="1">
            <a:spLocks noChangeArrowheads="1"/>
          </p:cNvSpPr>
          <p:nvPr/>
        </p:nvSpPr>
        <p:spPr bwMode="auto">
          <a:xfrm>
            <a:off x="4638675" y="3979634"/>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600" kern="0" dirty="0">
                <a:solidFill>
                  <a:schemeClr val="bg1">
                    <a:lumMod val="50000"/>
                  </a:schemeClr>
                </a:solidFill>
                <a:latin typeface="微软雅黑" pitchFamily="34" charset="-122"/>
                <a:ea typeface="微软雅黑" pitchFamily="34" charset="-122"/>
              </a:rPr>
              <a:t>在终端或接近终端配备一套网络传输设备（政府会做），保证当地信息通过更少的环节传到本网站。</a:t>
            </a:r>
            <a:endPar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8" name="TextBox 22"/>
          <p:cNvSpPr txBox="1">
            <a:spLocks noChangeArrowheads="1"/>
          </p:cNvSpPr>
          <p:nvPr/>
        </p:nvSpPr>
        <p:spPr bwMode="auto">
          <a:xfrm>
            <a:off x="4638675" y="4608284"/>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600" kern="0" dirty="0">
                <a:solidFill>
                  <a:schemeClr val="bg1">
                    <a:lumMod val="50000"/>
                  </a:schemeClr>
                </a:solidFill>
                <a:latin typeface="微软雅黑" pitchFamily="34" charset="-122"/>
                <a:ea typeface="微软雅黑" pitchFamily="34" charset="-122"/>
              </a:rPr>
              <a:t>首先选择广东省的几个试点，逐步发展。然后开辟几个有特色的农业大省优先配置物理网络，将这些省份的农副产品信息推上网络</a:t>
            </a:r>
            <a:endPar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9" name="TextBox 23"/>
          <p:cNvSpPr txBox="1">
            <a:spLocks noChangeArrowheads="1"/>
          </p:cNvSpPr>
          <p:nvPr/>
        </p:nvSpPr>
        <p:spPr bwMode="auto">
          <a:xfrm>
            <a:off x="4638675" y="5268684"/>
            <a:ext cx="684053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600" kern="0" dirty="0">
                <a:solidFill>
                  <a:schemeClr val="bg1">
                    <a:lumMod val="50000"/>
                  </a:schemeClr>
                </a:solidFill>
                <a:latin typeface="微软雅黑" pitchFamily="34" charset="-122"/>
                <a:ea typeface="微软雅黑" pitchFamily="34" charset="-122"/>
              </a:rPr>
              <a:t>在各省、市寻找有实力的农副产品批发市场，通过利益捆绑的方式，把双方的紧密结合起来，从而保障全国信息来源。</a:t>
            </a:r>
            <a:endParaRPr kumimoji="0" lang="zh-CN" altLang="en-US" sz="16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050707665"/>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5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Scale>
                                      <p:cBhvr>
                                        <p:cTn id="2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23"/>
                                        </p:tgtEl>
                                        <p:attrNameLst>
                                          <p:attrName>ppt_x,ppt_y</p:attrName>
                                        </p:attrNameLst>
                                      </p:cBhvr>
                                      <p:rCtr x="0" y="0"/>
                                    </p:animMotion>
                                    <p:animEffect transition="in" filter="fade">
                                      <p:cBhvr>
                                        <p:cTn id="27" dur="1000"/>
                                        <p:tgtEl>
                                          <p:spTgt spid="23"/>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3250"/>
                            </p:stCondLst>
                            <p:childTnLst>
                              <p:par>
                                <p:cTn id="33" presetID="2" presetClass="entr" presetSubtype="12"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0-#ppt_w/2"/>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10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0-#ppt_w/2"/>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20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0-#ppt_w/2"/>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childTnLst>
                          </p:cTn>
                        </p:par>
                        <p:par>
                          <p:cTn id="45" fill="hold">
                            <p:stCondLst>
                              <p:cond delay="3950"/>
                            </p:stCondLst>
                            <p:childTnLst>
                              <p:par>
                                <p:cTn id="46" presetID="22" presetClass="entr" presetSubtype="8"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wipe(left)">
                                      <p:cBhvr>
                                        <p:cTn id="48" dur="500"/>
                                        <p:tgtEl>
                                          <p:spTgt spid="30"/>
                                        </p:tgtEl>
                                      </p:cBhvr>
                                    </p:animEffect>
                                  </p:childTnLst>
                                </p:cTn>
                              </p:par>
                              <p:par>
                                <p:cTn id="49" presetID="22" presetClass="entr" presetSubtype="8" fill="hold" grpId="0" nodeType="withEffect">
                                  <p:stCondLst>
                                    <p:cond delay="10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par>
                                <p:cTn id="52" presetID="22" presetClass="entr" presetSubtype="8" fill="hold" grpId="0" nodeType="withEffect">
                                  <p:stCondLst>
                                    <p:cond delay="20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500"/>
                                        <p:tgtEl>
                                          <p:spTgt spid="32"/>
                                        </p:tgtEl>
                                      </p:cBhvr>
                                    </p:animEffect>
                                  </p:childTnLst>
                                </p:cTn>
                              </p:par>
                            </p:childTnLst>
                          </p:cTn>
                        </p:par>
                        <p:par>
                          <p:cTn id="55" fill="hold">
                            <p:stCondLst>
                              <p:cond delay="4650"/>
                            </p:stCondLst>
                            <p:childTnLst>
                              <p:par>
                                <p:cTn id="56" presetID="2" presetClass="entr" presetSubtype="12"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0-#ppt_w/2"/>
                                          </p:val>
                                        </p:tav>
                                        <p:tav tm="100000">
                                          <p:val>
                                            <p:strVal val="#ppt_x"/>
                                          </p:val>
                                        </p:tav>
                                      </p:tavLst>
                                    </p:anim>
                                    <p:anim calcmode="lin" valueType="num">
                                      <p:cBhvr additive="base">
                                        <p:cTn id="59" dur="500" fill="hold"/>
                                        <p:tgtEl>
                                          <p:spTgt spid="34"/>
                                        </p:tgtEl>
                                        <p:attrNameLst>
                                          <p:attrName>ppt_y</p:attrName>
                                        </p:attrNameLst>
                                      </p:cBhvr>
                                      <p:tavLst>
                                        <p:tav tm="0">
                                          <p:val>
                                            <p:strVal val="1+#ppt_h/2"/>
                                          </p:val>
                                        </p:tav>
                                        <p:tav tm="100000">
                                          <p:val>
                                            <p:strVal val="#ppt_y"/>
                                          </p:val>
                                        </p:tav>
                                      </p:tavLst>
                                    </p:anim>
                                  </p:childTnLst>
                                </p:cTn>
                              </p:par>
                              <p:par>
                                <p:cTn id="60" presetID="2" presetClass="entr" presetSubtype="12" fill="hold" grpId="0" nodeType="withEffect">
                                  <p:stCondLst>
                                    <p:cond delay="100"/>
                                  </p:stCondLst>
                                  <p:childTnLst>
                                    <p:set>
                                      <p:cBhvr>
                                        <p:cTn id="61" dur="1" fill="hold">
                                          <p:stCondLst>
                                            <p:cond delay="0"/>
                                          </p:stCondLst>
                                        </p:cTn>
                                        <p:tgtEl>
                                          <p:spTgt spid="35"/>
                                        </p:tgtEl>
                                        <p:attrNameLst>
                                          <p:attrName>style.visibility</p:attrName>
                                        </p:attrNameLst>
                                      </p:cBhvr>
                                      <p:to>
                                        <p:strVal val="visible"/>
                                      </p:to>
                                    </p:set>
                                    <p:anim calcmode="lin" valueType="num">
                                      <p:cBhvr additive="base">
                                        <p:cTn id="62" dur="500" fill="hold"/>
                                        <p:tgtEl>
                                          <p:spTgt spid="35"/>
                                        </p:tgtEl>
                                        <p:attrNameLst>
                                          <p:attrName>ppt_x</p:attrName>
                                        </p:attrNameLst>
                                      </p:cBhvr>
                                      <p:tavLst>
                                        <p:tav tm="0">
                                          <p:val>
                                            <p:strVal val="0-#ppt_w/2"/>
                                          </p:val>
                                        </p:tav>
                                        <p:tav tm="100000">
                                          <p:val>
                                            <p:strVal val="#ppt_x"/>
                                          </p:val>
                                        </p:tav>
                                      </p:tavLst>
                                    </p:anim>
                                    <p:anim calcmode="lin" valueType="num">
                                      <p:cBhvr additive="base">
                                        <p:cTn id="63" dur="500" fill="hold"/>
                                        <p:tgtEl>
                                          <p:spTgt spid="35"/>
                                        </p:tgtEl>
                                        <p:attrNameLst>
                                          <p:attrName>ppt_y</p:attrName>
                                        </p:attrNameLst>
                                      </p:cBhvr>
                                      <p:tavLst>
                                        <p:tav tm="0">
                                          <p:val>
                                            <p:strVal val="1+#ppt_h/2"/>
                                          </p:val>
                                        </p:tav>
                                        <p:tav tm="100000">
                                          <p:val>
                                            <p:strVal val="#ppt_y"/>
                                          </p:val>
                                        </p:tav>
                                      </p:tavLst>
                                    </p:anim>
                                  </p:childTnLst>
                                </p:cTn>
                              </p:par>
                              <p:par>
                                <p:cTn id="64" presetID="2" presetClass="entr" presetSubtype="12" fill="hold" grpId="0" nodeType="withEffect">
                                  <p:stCondLst>
                                    <p:cond delay="20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0-#ppt_w/2"/>
                                          </p:val>
                                        </p:tav>
                                        <p:tav tm="100000">
                                          <p:val>
                                            <p:strVal val="#ppt_x"/>
                                          </p:val>
                                        </p:tav>
                                      </p:tavLst>
                                    </p:anim>
                                    <p:anim calcmode="lin" valueType="num">
                                      <p:cBhvr additive="base">
                                        <p:cTn id="67" dur="500" fill="hold"/>
                                        <p:tgtEl>
                                          <p:spTgt spid="36"/>
                                        </p:tgtEl>
                                        <p:attrNameLst>
                                          <p:attrName>ppt_y</p:attrName>
                                        </p:attrNameLst>
                                      </p:cBhvr>
                                      <p:tavLst>
                                        <p:tav tm="0">
                                          <p:val>
                                            <p:strVal val="1+#ppt_h/2"/>
                                          </p:val>
                                        </p:tav>
                                        <p:tav tm="100000">
                                          <p:val>
                                            <p:strVal val="#ppt_y"/>
                                          </p:val>
                                        </p:tav>
                                      </p:tavLst>
                                    </p:anim>
                                  </p:childTnLst>
                                </p:cTn>
                              </p:par>
                            </p:childTnLst>
                          </p:cTn>
                        </p:par>
                        <p:par>
                          <p:cTn id="68" fill="hold">
                            <p:stCondLst>
                              <p:cond delay="5350"/>
                            </p:stCondLst>
                            <p:childTnLst>
                              <p:par>
                                <p:cTn id="69" presetID="22" presetClass="entr" presetSubtype="8"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par>
                                <p:cTn id="72" presetID="22" presetClass="entr" presetSubtype="8" fill="hold" grpId="0" nodeType="withEffect">
                                  <p:stCondLst>
                                    <p:cond delay="100"/>
                                  </p:stCondLst>
                                  <p:childTnLst>
                                    <p:set>
                                      <p:cBhvr>
                                        <p:cTn id="73" dur="1" fill="hold">
                                          <p:stCondLst>
                                            <p:cond delay="0"/>
                                          </p:stCondLst>
                                        </p:cTn>
                                        <p:tgtEl>
                                          <p:spTgt spid="38"/>
                                        </p:tgtEl>
                                        <p:attrNameLst>
                                          <p:attrName>style.visibility</p:attrName>
                                        </p:attrNameLst>
                                      </p:cBhvr>
                                      <p:to>
                                        <p:strVal val="visible"/>
                                      </p:to>
                                    </p:set>
                                    <p:animEffect transition="in" filter="wipe(left)">
                                      <p:cBhvr>
                                        <p:cTn id="74" dur="500"/>
                                        <p:tgtEl>
                                          <p:spTgt spid="38"/>
                                        </p:tgtEl>
                                      </p:cBhvr>
                                    </p:animEffect>
                                  </p:childTnLst>
                                </p:cTn>
                              </p:par>
                              <p:par>
                                <p:cTn id="75" presetID="22" presetClass="entr" presetSubtype="8" fill="hold" grpId="0" nodeType="withEffect">
                                  <p:stCondLst>
                                    <p:cond delay="20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autoUpdateAnimBg="0"/>
      <p:bldP spid="27" grpId="0" animBg="1" autoUpdateAnimBg="0"/>
      <p:bldP spid="28" grpId="0" animBg="1" autoUpdateAnimBg="0"/>
      <p:bldP spid="29" grpId="0" animBg="1" autoUpdateAnimBg="0"/>
      <p:bldP spid="30" grpId="0" autoUpdateAnimBg="0"/>
      <p:bldP spid="31" grpId="0" autoUpdateAnimBg="0"/>
      <p:bldP spid="32" grpId="0" autoUpdateAnimBg="0"/>
      <p:bldP spid="34" grpId="0" animBg="1" autoUpdateAnimBg="0"/>
      <p:bldP spid="35" grpId="0" animBg="1" autoUpdateAnimBg="0"/>
      <p:bldP spid="36" grpId="0" animBg="1" autoUpdateAnimBg="0"/>
      <p:bldP spid="37" grpId="0" autoUpdateAnimBg="0"/>
      <p:bldP spid="38" grpId="0" autoUpdateAnimBg="0"/>
      <p:bldP spid="3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7" name="组合 166"/>
          <p:cNvGrpSpPr/>
          <p:nvPr/>
        </p:nvGrpSpPr>
        <p:grpSpPr>
          <a:xfrm>
            <a:off x="5889521" y="5231798"/>
            <a:ext cx="4619567" cy="533140"/>
            <a:chOff x="2999900" y="5429829"/>
            <a:chExt cx="4619567" cy="533140"/>
          </a:xfrm>
        </p:grpSpPr>
        <p:sp>
          <p:nvSpPr>
            <p:cNvPr id="168" name="圆角矩形 167"/>
            <p:cNvSpPr/>
            <p:nvPr/>
          </p:nvSpPr>
          <p:spPr>
            <a:xfrm>
              <a:off x="2999900" y="5430089"/>
              <a:ext cx="1873744" cy="532880"/>
            </a:xfrm>
            <a:prstGeom prst="roundRect">
              <a:avLst>
                <a:gd name="adj" fmla="val 50000"/>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rgbClr val="00B0F0"/>
                </a:solidFill>
              </a:endParaRPr>
            </a:p>
          </p:txBody>
        </p:sp>
        <p:sp>
          <p:nvSpPr>
            <p:cNvPr id="169" name="_16"/>
            <p:cNvSpPr txBox="1">
              <a:spLocks noChangeArrowheads="1"/>
            </p:cNvSpPr>
            <p:nvPr/>
          </p:nvSpPr>
          <p:spPr bwMode="auto">
            <a:xfrm>
              <a:off x="2999900" y="5577557"/>
              <a:ext cx="1886883" cy="2464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smtClean="0">
                  <a:solidFill>
                    <a:srgbClr val="00B0F0"/>
                  </a:solidFill>
                  <a:latin typeface="微软雅黑" panose="020B0503020204020204" pitchFamily="34" charset="-122"/>
                  <a:ea typeface="微软雅黑" panose="020B0503020204020204" pitchFamily="34" charset="-122"/>
                </a:rPr>
                <a:t>讲演人</a:t>
              </a:r>
              <a:r>
                <a:rPr lang="zh-CN" altLang="en-US" sz="1800" b="0" dirty="0" smtClean="0">
                  <a:solidFill>
                    <a:srgbClr val="00B0F0"/>
                  </a:solidFill>
                  <a:latin typeface="微软雅黑" panose="020B0503020204020204" pitchFamily="34" charset="-122"/>
                  <a:ea typeface="微软雅黑" panose="020B0503020204020204" pitchFamily="34" charset="-122"/>
                </a:rPr>
                <a:t>：</a:t>
              </a:r>
              <a:r>
                <a:rPr lang="en-US" altLang="zh-CN" sz="1800" b="0" dirty="0" smtClean="0">
                  <a:solidFill>
                    <a:srgbClr val="00B0F0"/>
                  </a:solidFill>
                  <a:latin typeface="微软雅黑" panose="020B0503020204020204" pitchFamily="34" charset="-122"/>
                  <a:ea typeface="微软雅黑" panose="020B0503020204020204" pitchFamily="34" charset="-122"/>
                </a:rPr>
                <a:t>1PPT</a:t>
              </a:r>
              <a:r>
                <a:rPr lang="en-US" altLang="zh-CN" sz="1800" b="0" dirty="0" smtClean="0">
                  <a:solidFill>
                    <a:srgbClr val="00B0F0"/>
                  </a:solidFill>
                  <a:latin typeface="微软雅黑" panose="020B0503020204020204" pitchFamily="34" charset="-122"/>
                  <a:ea typeface="微软雅黑" panose="020B0503020204020204" pitchFamily="34" charset="-122"/>
                </a:rPr>
                <a:t> </a:t>
              </a:r>
              <a:endParaRPr lang="zh-CN" altLang="zh-CN" sz="1800" b="0" dirty="0">
                <a:solidFill>
                  <a:srgbClr val="00B0F0"/>
                </a:solidFill>
                <a:latin typeface="微软雅黑" panose="020B0503020204020204" pitchFamily="34" charset="-122"/>
                <a:ea typeface="微软雅黑" panose="020B0503020204020204" pitchFamily="34" charset="-122"/>
              </a:endParaRPr>
            </a:p>
          </p:txBody>
        </p:sp>
        <p:sp>
          <p:nvSpPr>
            <p:cNvPr id="170" name="圆角矩形 169"/>
            <p:cNvSpPr/>
            <p:nvPr/>
          </p:nvSpPr>
          <p:spPr>
            <a:xfrm>
              <a:off x="5116348" y="5429829"/>
              <a:ext cx="2247000" cy="532880"/>
            </a:xfrm>
            <a:prstGeom prst="roundRect">
              <a:avLst>
                <a:gd name="adj" fmla="val 50000"/>
              </a:avLst>
            </a:prstGeom>
            <a:noFill/>
            <a:ln w="12700">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solidFill>
                  <a:srgbClr val="00B0F0"/>
                </a:solidFill>
              </a:endParaRPr>
            </a:p>
          </p:txBody>
        </p:sp>
        <p:sp>
          <p:nvSpPr>
            <p:cNvPr id="171" name="_16"/>
            <p:cNvSpPr txBox="1">
              <a:spLocks noChangeArrowheads="1"/>
            </p:cNvSpPr>
            <p:nvPr/>
          </p:nvSpPr>
          <p:spPr bwMode="auto">
            <a:xfrm>
              <a:off x="4906950" y="5523629"/>
              <a:ext cx="2712517" cy="3543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2" tIns="45711" rIns="91422" bIns="4571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800" b="0" dirty="0">
                  <a:solidFill>
                    <a:srgbClr val="FE978C"/>
                  </a:solidFill>
                  <a:latin typeface="微软雅黑" panose="020B0503020204020204" pitchFamily="34" charset="-122"/>
                  <a:ea typeface="微软雅黑" panose="020B0503020204020204" pitchFamily="34" charset="-122"/>
                </a:rPr>
                <a:t>日期</a:t>
              </a:r>
              <a:r>
                <a:rPr lang="zh-CN" altLang="en-US" sz="1800" b="0" dirty="0" smtClean="0">
                  <a:solidFill>
                    <a:srgbClr val="FE978C"/>
                  </a:solidFill>
                  <a:latin typeface="微软雅黑" panose="020B0503020204020204" pitchFamily="34" charset="-122"/>
                  <a:ea typeface="微软雅黑" panose="020B0503020204020204" pitchFamily="34" charset="-122"/>
                </a:rPr>
                <a:t>：</a:t>
              </a:r>
              <a:r>
                <a:rPr lang="en-US" altLang="zh-CN" sz="1800" b="0" dirty="0" smtClean="0">
                  <a:solidFill>
                    <a:srgbClr val="FE978C"/>
                  </a:solidFill>
                  <a:latin typeface="微软雅黑" panose="020B0503020204020204" pitchFamily="34" charset="-122"/>
                  <a:ea typeface="微软雅黑" panose="020B0503020204020204" pitchFamily="34" charset="-122"/>
                </a:rPr>
                <a:t>20XX.08.28</a:t>
              </a:r>
              <a:endParaRPr lang="zh-CN" altLang="zh-CN" sz="1800" b="0" dirty="0">
                <a:solidFill>
                  <a:srgbClr val="FE978C"/>
                </a:solidFill>
                <a:latin typeface="微软雅黑" panose="020B0503020204020204" pitchFamily="34" charset="-122"/>
                <a:ea typeface="微软雅黑" panose="020B0503020204020204" pitchFamily="34" charset="-122"/>
              </a:endParaRPr>
            </a:p>
          </p:txBody>
        </p:sp>
      </p:grpSp>
      <p:sp>
        <p:nvSpPr>
          <p:cNvPr id="172" name="_14"/>
          <p:cNvSpPr txBox="1">
            <a:spLocks noChangeArrowheads="1"/>
          </p:cNvSpPr>
          <p:nvPr/>
        </p:nvSpPr>
        <p:spPr bwMode="auto">
          <a:xfrm>
            <a:off x="5542548" y="2041045"/>
            <a:ext cx="7944852" cy="1242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7000" b="1" dirty="0" smtClean="0">
                <a:solidFill>
                  <a:srgbClr val="00B0F0"/>
                </a:solidFill>
                <a:latin typeface="微软雅黑" panose="020B0503020204020204" pitchFamily="34" charset="-122"/>
                <a:ea typeface="微软雅黑" panose="020B0503020204020204" pitchFamily="34" charset="-122"/>
              </a:rPr>
              <a:t>谢谢</a:t>
            </a:r>
            <a:r>
              <a:rPr lang="zh-CN" altLang="en-US" sz="7000" b="1" dirty="0" smtClean="0">
                <a:solidFill>
                  <a:srgbClr val="FE978C"/>
                </a:solidFill>
                <a:latin typeface="微软雅黑" panose="020B0503020204020204" pitchFamily="34" charset="-122"/>
                <a:ea typeface="微软雅黑" panose="020B0503020204020204" pitchFamily="34" charset="-122"/>
              </a:rPr>
              <a:t>您的</a:t>
            </a:r>
            <a:r>
              <a:rPr lang="zh-CN" altLang="en-US" sz="7000" b="1" dirty="0" smtClean="0">
                <a:solidFill>
                  <a:srgbClr val="00B0F0"/>
                </a:solidFill>
                <a:latin typeface="微软雅黑" panose="020B0503020204020204" pitchFamily="34" charset="-122"/>
                <a:ea typeface="微软雅黑" panose="020B0503020204020204" pitchFamily="34" charset="-122"/>
              </a:rPr>
              <a:t>观看</a:t>
            </a:r>
            <a:r>
              <a:rPr lang="en-US" altLang="zh-CN" sz="7000" b="1" dirty="0" smtClean="0">
                <a:solidFill>
                  <a:srgbClr val="00B0F0"/>
                </a:solidFill>
                <a:latin typeface="微软雅黑" panose="020B0503020204020204" pitchFamily="34" charset="-122"/>
                <a:ea typeface="微软雅黑" panose="020B0503020204020204" pitchFamily="34" charset="-122"/>
              </a:rPr>
              <a:t>!</a:t>
            </a:r>
            <a:endParaRPr lang="zh-CN" sz="7000" b="1" dirty="0">
              <a:solidFill>
                <a:srgbClr val="00B0F0"/>
              </a:solidFill>
              <a:latin typeface="微软雅黑" panose="020B0503020204020204" pitchFamily="34" charset="-122"/>
              <a:ea typeface="微软雅黑" panose="020B0503020204020204" pitchFamily="34" charset="-122"/>
            </a:endParaRPr>
          </a:p>
        </p:txBody>
      </p:sp>
      <p:sp>
        <p:nvSpPr>
          <p:cNvPr id="173" name="_15"/>
          <p:cNvSpPr txBox="1">
            <a:spLocks noChangeArrowheads="1"/>
          </p:cNvSpPr>
          <p:nvPr/>
        </p:nvSpPr>
        <p:spPr bwMode="auto">
          <a:xfrm>
            <a:off x="5649635" y="3596574"/>
            <a:ext cx="5685115" cy="487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en-US" altLang="zh-CN" sz="1400" b="0" dirty="0">
                <a:solidFill>
                  <a:srgbClr val="00B0F0"/>
                </a:solidFill>
                <a:latin typeface="华文细黑" panose="02010600040101010101" pitchFamily="2" charset="-122"/>
                <a:ea typeface="华文细黑" panose="02010600040101010101" pitchFamily="2" charset="-122"/>
              </a:rPr>
              <a:t>Introduction Of </a:t>
            </a:r>
            <a:r>
              <a:rPr lang="en-US" altLang="zh-CN" sz="1400" b="0" dirty="0" err="1" smtClean="0">
                <a:solidFill>
                  <a:srgbClr val="00B0F0"/>
                </a:solidFill>
                <a:latin typeface="华文细黑" panose="02010600040101010101" pitchFamily="2" charset="-122"/>
                <a:ea typeface="华文细黑" panose="02010600040101010101" pitchFamily="2" charset="-122"/>
              </a:rPr>
              <a:t>AtmosphericBusiness</a:t>
            </a:r>
            <a:r>
              <a:rPr lang="en-US" altLang="zh-CN" sz="1400" b="0" dirty="0" smtClean="0">
                <a:solidFill>
                  <a:srgbClr val="00B0F0"/>
                </a:solidFill>
                <a:latin typeface="华文细黑" panose="02010600040101010101" pitchFamily="2" charset="-122"/>
                <a:ea typeface="华文细黑" panose="02010600040101010101" pitchFamily="2" charset="-122"/>
              </a:rPr>
              <a:t> </a:t>
            </a:r>
            <a:r>
              <a:rPr lang="en-US" altLang="zh-CN" sz="1400" b="0" dirty="0">
                <a:solidFill>
                  <a:srgbClr val="00B0F0"/>
                </a:solidFill>
                <a:latin typeface="华文细黑" panose="02010600040101010101" pitchFamily="2" charset="-122"/>
                <a:ea typeface="华文细黑" panose="02010600040101010101" pitchFamily="2" charset="-122"/>
              </a:rPr>
              <a:t>Plan Startup Plan PPT Template, Complete Framework</a:t>
            </a:r>
            <a:endParaRPr lang="zh-CN" sz="1400" b="0" dirty="0">
              <a:solidFill>
                <a:srgbClr val="00B0F0"/>
              </a:solidFill>
              <a:latin typeface="华文细黑" panose="02010600040101010101" pitchFamily="2" charset="-122"/>
              <a:ea typeface="华文细黑" panose="02010600040101010101" pitchFamily="2" charset="-122"/>
            </a:endParaRPr>
          </a:p>
        </p:txBody>
      </p:sp>
      <p:cxnSp>
        <p:nvCxnSpPr>
          <p:cNvPr id="174" name="直接连接符 173"/>
          <p:cNvCxnSpPr/>
          <p:nvPr/>
        </p:nvCxnSpPr>
        <p:spPr>
          <a:xfrm>
            <a:off x="5718071" y="3368878"/>
            <a:ext cx="6109258"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175" name="组合 174"/>
          <p:cNvGrpSpPr/>
          <p:nvPr/>
        </p:nvGrpSpPr>
        <p:grpSpPr>
          <a:xfrm>
            <a:off x="8811472" y="1669860"/>
            <a:ext cx="1290703" cy="235751"/>
            <a:chOff x="8971447" y="2172617"/>
            <a:chExt cx="759125" cy="568897"/>
          </a:xfrm>
          <a:solidFill>
            <a:srgbClr val="00B0F0"/>
          </a:solidFill>
        </p:grpSpPr>
        <p:sp>
          <p:nvSpPr>
            <p:cNvPr id="176" name="矩形 175"/>
            <p:cNvSpPr/>
            <p:nvPr/>
          </p:nvSpPr>
          <p:spPr>
            <a:xfrm>
              <a:off x="8971447" y="2172617"/>
              <a:ext cx="238791"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矩形 176"/>
            <p:cNvSpPr/>
            <p:nvPr/>
          </p:nvSpPr>
          <p:spPr>
            <a:xfrm>
              <a:off x="9312857" y="2172617"/>
              <a:ext cx="107228"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矩形 177"/>
            <p:cNvSpPr/>
            <p:nvPr/>
          </p:nvSpPr>
          <p:spPr>
            <a:xfrm>
              <a:off x="9522704" y="2172617"/>
              <a:ext cx="67464"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矩形 178"/>
            <p:cNvSpPr/>
            <p:nvPr/>
          </p:nvSpPr>
          <p:spPr>
            <a:xfrm>
              <a:off x="9692788" y="2172617"/>
              <a:ext cx="37784"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0" name="TextBox 42"/>
          <p:cNvSpPr txBox="1"/>
          <p:nvPr/>
        </p:nvSpPr>
        <p:spPr>
          <a:xfrm>
            <a:off x="5608643" y="1599219"/>
            <a:ext cx="3373570" cy="400110"/>
          </a:xfrm>
          <a:prstGeom prst="rect">
            <a:avLst/>
          </a:prstGeom>
          <a:noFill/>
        </p:spPr>
        <p:txBody>
          <a:bodyPr wrap="square" rtlCol="0">
            <a:spAutoFit/>
          </a:bodyPr>
          <a:lstStyle/>
          <a:p>
            <a:r>
              <a:rPr lang="en-US" altLang="zh-CN" sz="2000" b="1" dirty="0" smtClean="0">
                <a:solidFill>
                  <a:srgbClr val="00B0F0"/>
                </a:solidFill>
                <a:latin typeface="微软雅黑" pitchFamily="34" charset="-122"/>
                <a:ea typeface="微软雅黑" pitchFamily="34" charset="-122"/>
              </a:rPr>
              <a:t>THE  SUMMARY PLAN</a:t>
            </a:r>
            <a:endParaRPr lang="zh-CN" altLang="zh-CN" sz="2000" dirty="0">
              <a:solidFill>
                <a:srgbClr val="00B0F0"/>
              </a:solidFill>
              <a:latin typeface="微软雅黑" pitchFamily="34" charset="-122"/>
              <a:ea typeface="微软雅黑" pitchFamily="34" charset="-122"/>
            </a:endParaRPr>
          </a:p>
        </p:txBody>
      </p:sp>
      <p:sp>
        <p:nvSpPr>
          <p:cNvPr id="182" name="椭圆 5"/>
          <p:cNvSpPr/>
          <p:nvPr/>
        </p:nvSpPr>
        <p:spPr>
          <a:xfrm rot="407865" flipH="1" flipV="1">
            <a:off x="-7278527" y="282707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5"/>
          <p:cNvSpPr/>
          <p:nvPr/>
        </p:nvSpPr>
        <p:spPr>
          <a:xfrm rot="21076363" flipH="1" flipV="1">
            <a:off x="-6931486" y="71106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5"/>
          <p:cNvSpPr/>
          <p:nvPr/>
        </p:nvSpPr>
        <p:spPr>
          <a:xfrm rot="21016571" flipH="1" flipV="1">
            <a:off x="-7261009" y="-52271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椭圆 5"/>
          <p:cNvSpPr/>
          <p:nvPr/>
        </p:nvSpPr>
        <p:spPr>
          <a:xfrm rot="293221" flipH="1" flipV="1">
            <a:off x="-7086165" y="153311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椭圆 5"/>
          <p:cNvSpPr/>
          <p:nvPr/>
        </p:nvSpPr>
        <p:spPr>
          <a:xfrm rot="407865" flipH="1" flipV="1">
            <a:off x="-5583077" y="25835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5"/>
          <p:cNvSpPr/>
          <p:nvPr/>
        </p:nvSpPr>
        <p:spPr>
          <a:xfrm rot="21076363" flipH="1" flipV="1">
            <a:off x="-5236036" y="4675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椭圆 5"/>
          <p:cNvSpPr/>
          <p:nvPr/>
        </p:nvSpPr>
        <p:spPr>
          <a:xfrm rot="21016571" flipH="1" flipV="1">
            <a:off x="-5565559" y="-7662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椭圆 5"/>
          <p:cNvSpPr/>
          <p:nvPr/>
        </p:nvSpPr>
        <p:spPr>
          <a:xfrm rot="293221" flipH="1" flipV="1">
            <a:off x="-5390715" y="12895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8306063"/>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84"/>
                                        </p:tgtEl>
                                        <p:attrNameLst>
                                          <p:attrName>style.visibility</p:attrName>
                                        </p:attrNameLst>
                                      </p:cBhvr>
                                      <p:to>
                                        <p:strVal val="visible"/>
                                      </p:to>
                                    </p:set>
                                    <p:anim calcmode="lin" valueType="num">
                                      <p:cBhvr>
                                        <p:cTn id="7" dur="3500" fill="hold"/>
                                        <p:tgtEl>
                                          <p:spTgt spid="184"/>
                                        </p:tgtEl>
                                        <p:attrNameLst>
                                          <p:attrName>ppt_w</p:attrName>
                                        </p:attrNameLst>
                                      </p:cBhvr>
                                      <p:tavLst>
                                        <p:tav tm="0">
                                          <p:val>
                                            <p:fltVal val="0"/>
                                          </p:val>
                                        </p:tav>
                                        <p:tav tm="100000">
                                          <p:val>
                                            <p:strVal val="#ppt_w"/>
                                          </p:val>
                                        </p:tav>
                                      </p:tavLst>
                                    </p:anim>
                                    <p:anim calcmode="lin" valueType="num">
                                      <p:cBhvr>
                                        <p:cTn id="8" dur="3500" fill="hold"/>
                                        <p:tgtEl>
                                          <p:spTgt spid="184"/>
                                        </p:tgtEl>
                                        <p:attrNameLst>
                                          <p:attrName>ppt_h</p:attrName>
                                        </p:attrNameLst>
                                      </p:cBhvr>
                                      <p:tavLst>
                                        <p:tav tm="0">
                                          <p:val>
                                            <p:fltVal val="0"/>
                                          </p:val>
                                        </p:tav>
                                        <p:tav tm="100000">
                                          <p:val>
                                            <p:strVal val="#ppt_h"/>
                                          </p:val>
                                        </p:tav>
                                      </p:tavLst>
                                    </p:anim>
                                    <p:anim calcmode="lin" valueType="num">
                                      <p:cBhvr>
                                        <p:cTn id="9" dur="3500" fill="hold"/>
                                        <p:tgtEl>
                                          <p:spTgt spid="184"/>
                                        </p:tgtEl>
                                        <p:attrNameLst>
                                          <p:attrName>style.rotation</p:attrName>
                                        </p:attrNameLst>
                                      </p:cBhvr>
                                      <p:tavLst>
                                        <p:tav tm="0">
                                          <p:val>
                                            <p:fltVal val="90"/>
                                          </p:val>
                                        </p:tav>
                                        <p:tav tm="100000">
                                          <p:val>
                                            <p:fltVal val="0"/>
                                          </p:val>
                                        </p:tav>
                                      </p:tavLst>
                                    </p:anim>
                                    <p:animEffect transition="in" filter="fade">
                                      <p:cBhvr>
                                        <p:cTn id="10" dur="3500"/>
                                        <p:tgtEl>
                                          <p:spTgt spid="18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183"/>
                                        </p:tgtEl>
                                        <p:attrNameLst>
                                          <p:attrName>style.visibility</p:attrName>
                                        </p:attrNameLst>
                                      </p:cBhvr>
                                      <p:to>
                                        <p:strVal val="visible"/>
                                      </p:to>
                                    </p:set>
                                    <p:anim calcmode="lin" valueType="num">
                                      <p:cBhvr>
                                        <p:cTn id="13" dur="3500" fill="hold"/>
                                        <p:tgtEl>
                                          <p:spTgt spid="183"/>
                                        </p:tgtEl>
                                        <p:attrNameLst>
                                          <p:attrName>ppt_w</p:attrName>
                                        </p:attrNameLst>
                                      </p:cBhvr>
                                      <p:tavLst>
                                        <p:tav tm="0">
                                          <p:val>
                                            <p:fltVal val="0"/>
                                          </p:val>
                                        </p:tav>
                                        <p:tav tm="100000">
                                          <p:val>
                                            <p:strVal val="#ppt_w"/>
                                          </p:val>
                                        </p:tav>
                                      </p:tavLst>
                                    </p:anim>
                                    <p:anim calcmode="lin" valueType="num">
                                      <p:cBhvr>
                                        <p:cTn id="14" dur="3500" fill="hold"/>
                                        <p:tgtEl>
                                          <p:spTgt spid="183"/>
                                        </p:tgtEl>
                                        <p:attrNameLst>
                                          <p:attrName>ppt_h</p:attrName>
                                        </p:attrNameLst>
                                      </p:cBhvr>
                                      <p:tavLst>
                                        <p:tav tm="0">
                                          <p:val>
                                            <p:fltVal val="0"/>
                                          </p:val>
                                        </p:tav>
                                        <p:tav tm="100000">
                                          <p:val>
                                            <p:strVal val="#ppt_h"/>
                                          </p:val>
                                        </p:tav>
                                      </p:tavLst>
                                    </p:anim>
                                    <p:anim calcmode="lin" valueType="num">
                                      <p:cBhvr>
                                        <p:cTn id="15" dur="3500" fill="hold"/>
                                        <p:tgtEl>
                                          <p:spTgt spid="183"/>
                                        </p:tgtEl>
                                        <p:attrNameLst>
                                          <p:attrName>style.rotation</p:attrName>
                                        </p:attrNameLst>
                                      </p:cBhvr>
                                      <p:tavLst>
                                        <p:tav tm="0">
                                          <p:val>
                                            <p:fltVal val="90"/>
                                          </p:val>
                                        </p:tav>
                                        <p:tav tm="100000">
                                          <p:val>
                                            <p:fltVal val="0"/>
                                          </p:val>
                                        </p:tav>
                                      </p:tavLst>
                                    </p:anim>
                                    <p:animEffect transition="in" filter="fade">
                                      <p:cBhvr>
                                        <p:cTn id="16" dur="3500"/>
                                        <p:tgtEl>
                                          <p:spTgt spid="183"/>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185"/>
                                        </p:tgtEl>
                                        <p:attrNameLst>
                                          <p:attrName>style.visibility</p:attrName>
                                        </p:attrNameLst>
                                      </p:cBhvr>
                                      <p:to>
                                        <p:strVal val="visible"/>
                                      </p:to>
                                    </p:set>
                                    <p:anim calcmode="lin" valueType="num">
                                      <p:cBhvr>
                                        <p:cTn id="19" dur="3500" fill="hold"/>
                                        <p:tgtEl>
                                          <p:spTgt spid="185"/>
                                        </p:tgtEl>
                                        <p:attrNameLst>
                                          <p:attrName>ppt_w</p:attrName>
                                        </p:attrNameLst>
                                      </p:cBhvr>
                                      <p:tavLst>
                                        <p:tav tm="0">
                                          <p:val>
                                            <p:fltVal val="0"/>
                                          </p:val>
                                        </p:tav>
                                        <p:tav tm="100000">
                                          <p:val>
                                            <p:strVal val="#ppt_w"/>
                                          </p:val>
                                        </p:tav>
                                      </p:tavLst>
                                    </p:anim>
                                    <p:anim calcmode="lin" valueType="num">
                                      <p:cBhvr>
                                        <p:cTn id="20" dur="3500" fill="hold"/>
                                        <p:tgtEl>
                                          <p:spTgt spid="185"/>
                                        </p:tgtEl>
                                        <p:attrNameLst>
                                          <p:attrName>ppt_h</p:attrName>
                                        </p:attrNameLst>
                                      </p:cBhvr>
                                      <p:tavLst>
                                        <p:tav tm="0">
                                          <p:val>
                                            <p:fltVal val="0"/>
                                          </p:val>
                                        </p:tav>
                                        <p:tav tm="100000">
                                          <p:val>
                                            <p:strVal val="#ppt_h"/>
                                          </p:val>
                                        </p:tav>
                                      </p:tavLst>
                                    </p:anim>
                                    <p:anim calcmode="lin" valueType="num">
                                      <p:cBhvr>
                                        <p:cTn id="21" dur="3500" fill="hold"/>
                                        <p:tgtEl>
                                          <p:spTgt spid="185"/>
                                        </p:tgtEl>
                                        <p:attrNameLst>
                                          <p:attrName>style.rotation</p:attrName>
                                        </p:attrNameLst>
                                      </p:cBhvr>
                                      <p:tavLst>
                                        <p:tav tm="0">
                                          <p:val>
                                            <p:fltVal val="90"/>
                                          </p:val>
                                        </p:tav>
                                        <p:tav tm="100000">
                                          <p:val>
                                            <p:fltVal val="0"/>
                                          </p:val>
                                        </p:tav>
                                      </p:tavLst>
                                    </p:anim>
                                    <p:animEffect transition="in" filter="fade">
                                      <p:cBhvr>
                                        <p:cTn id="22" dur="3500"/>
                                        <p:tgtEl>
                                          <p:spTgt spid="18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82"/>
                                        </p:tgtEl>
                                        <p:attrNameLst>
                                          <p:attrName>style.visibility</p:attrName>
                                        </p:attrNameLst>
                                      </p:cBhvr>
                                      <p:to>
                                        <p:strVal val="visible"/>
                                      </p:to>
                                    </p:set>
                                    <p:anim calcmode="lin" valueType="num">
                                      <p:cBhvr>
                                        <p:cTn id="25" dur="3500" fill="hold"/>
                                        <p:tgtEl>
                                          <p:spTgt spid="182"/>
                                        </p:tgtEl>
                                        <p:attrNameLst>
                                          <p:attrName>ppt_w</p:attrName>
                                        </p:attrNameLst>
                                      </p:cBhvr>
                                      <p:tavLst>
                                        <p:tav tm="0">
                                          <p:val>
                                            <p:fltVal val="0"/>
                                          </p:val>
                                        </p:tav>
                                        <p:tav tm="100000">
                                          <p:val>
                                            <p:strVal val="#ppt_w"/>
                                          </p:val>
                                        </p:tav>
                                      </p:tavLst>
                                    </p:anim>
                                    <p:anim calcmode="lin" valueType="num">
                                      <p:cBhvr>
                                        <p:cTn id="26" dur="3500" fill="hold"/>
                                        <p:tgtEl>
                                          <p:spTgt spid="182"/>
                                        </p:tgtEl>
                                        <p:attrNameLst>
                                          <p:attrName>ppt_h</p:attrName>
                                        </p:attrNameLst>
                                      </p:cBhvr>
                                      <p:tavLst>
                                        <p:tav tm="0">
                                          <p:val>
                                            <p:fltVal val="0"/>
                                          </p:val>
                                        </p:tav>
                                        <p:tav tm="100000">
                                          <p:val>
                                            <p:strVal val="#ppt_h"/>
                                          </p:val>
                                        </p:tav>
                                      </p:tavLst>
                                    </p:anim>
                                    <p:anim calcmode="lin" valueType="num">
                                      <p:cBhvr>
                                        <p:cTn id="27" dur="3500" fill="hold"/>
                                        <p:tgtEl>
                                          <p:spTgt spid="182"/>
                                        </p:tgtEl>
                                        <p:attrNameLst>
                                          <p:attrName>style.rotation</p:attrName>
                                        </p:attrNameLst>
                                      </p:cBhvr>
                                      <p:tavLst>
                                        <p:tav tm="0">
                                          <p:val>
                                            <p:fltVal val="90"/>
                                          </p:val>
                                        </p:tav>
                                        <p:tav tm="100000">
                                          <p:val>
                                            <p:fltVal val="0"/>
                                          </p:val>
                                        </p:tav>
                                      </p:tavLst>
                                    </p:anim>
                                    <p:animEffect transition="in" filter="fade">
                                      <p:cBhvr>
                                        <p:cTn id="28" dur="3500"/>
                                        <p:tgtEl>
                                          <p:spTgt spid="182"/>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88"/>
                                        </p:tgtEl>
                                        <p:attrNameLst>
                                          <p:attrName>style.visibility</p:attrName>
                                        </p:attrNameLst>
                                      </p:cBhvr>
                                      <p:to>
                                        <p:strVal val="visible"/>
                                      </p:to>
                                    </p:set>
                                    <p:anim calcmode="lin" valueType="num">
                                      <p:cBhvr>
                                        <p:cTn id="31" dur="3500" fill="hold"/>
                                        <p:tgtEl>
                                          <p:spTgt spid="188"/>
                                        </p:tgtEl>
                                        <p:attrNameLst>
                                          <p:attrName>ppt_w</p:attrName>
                                        </p:attrNameLst>
                                      </p:cBhvr>
                                      <p:tavLst>
                                        <p:tav tm="0">
                                          <p:val>
                                            <p:fltVal val="0"/>
                                          </p:val>
                                        </p:tav>
                                        <p:tav tm="100000">
                                          <p:val>
                                            <p:strVal val="#ppt_w"/>
                                          </p:val>
                                        </p:tav>
                                      </p:tavLst>
                                    </p:anim>
                                    <p:anim calcmode="lin" valueType="num">
                                      <p:cBhvr>
                                        <p:cTn id="32" dur="3500" fill="hold"/>
                                        <p:tgtEl>
                                          <p:spTgt spid="188"/>
                                        </p:tgtEl>
                                        <p:attrNameLst>
                                          <p:attrName>ppt_h</p:attrName>
                                        </p:attrNameLst>
                                      </p:cBhvr>
                                      <p:tavLst>
                                        <p:tav tm="0">
                                          <p:val>
                                            <p:fltVal val="0"/>
                                          </p:val>
                                        </p:tav>
                                        <p:tav tm="100000">
                                          <p:val>
                                            <p:strVal val="#ppt_h"/>
                                          </p:val>
                                        </p:tav>
                                      </p:tavLst>
                                    </p:anim>
                                    <p:anim calcmode="lin" valueType="num">
                                      <p:cBhvr>
                                        <p:cTn id="33" dur="3500" fill="hold"/>
                                        <p:tgtEl>
                                          <p:spTgt spid="188"/>
                                        </p:tgtEl>
                                        <p:attrNameLst>
                                          <p:attrName>style.rotation</p:attrName>
                                        </p:attrNameLst>
                                      </p:cBhvr>
                                      <p:tavLst>
                                        <p:tav tm="0">
                                          <p:val>
                                            <p:fltVal val="90"/>
                                          </p:val>
                                        </p:tav>
                                        <p:tav tm="100000">
                                          <p:val>
                                            <p:fltVal val="0"/>
                                          </p:val>
                                        </p:tav>
                                      </p:tavLst>
                                    </p:anim>
                                    <p:animEffect transition="in" filter="fade">
                                      <p:cBhvr>
                                        <p:cTn id="34" dur="3500"/>
                                        <p:tgtEl>
                                          <p:spTgt spid="188"/>
                                        </p:tgtEl>
                                      </p:cBhvr>
                                    </p:animEffect>
                                  </p:childTnLst>
                                </p:cTn>
                              </p:par>
                              <p:par>
                                <p:cTn id="35" presetID="31" presetClass="entr" presetSubtype="0" fill="hold" grpId="0" nodeType="withEffect">
                                  <p:stCondLst>
                                    <p:cond delay="200"/>
                                  </p:stCondLst>
                                  <p:childTnLst>
                                    <p:set>
                                      <p:cBhvr>
                                        <p:cTn id="36" dur="1" fill="hold">
                                          <p:stCondLst>
                                            <p:cond delay="0"/>
                                          </p:stCondLst>
                                        </p:cTn>
                                        <p:tgtEl>
                                          <p:spTgt spid="187"/>
                                        </p:tgtEl>
                                        <p:attrNameLst>
                                          <p:attrName>style.visibility</p:attrName>
                                        </p:attrNameLst>
                                      </p:cBhvr>
                                      <p:to>
                                        <p:strVal val="visible"/>
                                      </p:to>
                                    </p:set>
                                    <p:anim calcmode="lin" valueType="num">
                                      <p:cBhvr>
                                        <p:cTn id="37" dur="3500" fill="hold"/>
                                        <p:tgtEl>
                                          <p:spTgt spid="187"/>
                                        </p:tgtEl>
                                        <p:attrNameLst>
                                          <p:attrName>ppt_w</p:attrName>
                                        </p:attrNameLst>
                                      </p:cBhvr>
                                      <p:tavLst>
                                        <p:tav tm="0">
                                          <p:val>
                                            <p:fltVal val="0"/>
                                          </p:val>
                                        </p:tav>
                                        <p:tav tm="100000">
                                          <p:val>
                                            <p:strVal val="#ppt_w"/>
                                          </p:val>
                                        </p:tav>
                                      </p:tavLst>
                                    </p:anim>
                                    <p:anim calcmode="lin" valueType="num">
                                      <p:cBhvr>
                                        <p:cTn id="38" dur="3500" fill="hold"/>
                                        <p:tgtEl>
                                          <p:spTgt spid="187"/>
                                        </p:tgtEl>
                                        <p:attrNameLst>
                                          <p:attrName>ppt_h</p:attrName>
                                        </p:attrNameLst>
                                      </p:cBhvr>
                                      <p:tavLst>
                                        <p:tav tm="0">
                                          <p:val>
                                            <p:fltVal val="0"/>
                                          </p:val>
                                        </p:tav>
                                        <p:tav tm="100000">
                                          <p:val>
                                            <p:strVal val="#ppt_h"/>
                                          </p:val>
                                        </p:tav>
                                      </p:tavLst>
                                    </p:anim>
                                    <p:anim calcmode="lin" valueType="num">
                                      <p:cBhvr>
                                        <p:cTn id="39" dur="3500" fill="hold"/>
                                        <p:tgtEl>
                                          <p:spTgt spid="187"/>
                                        </p:tgtEl>
                                        <p:attrNameLst>
                                          <p:attrName>style.rotation</p:attrName>
                                        </p:attrNameLst>
                                      </p:cBhvr>
                                      <p:tavLst>
                                        <p:tav tm="0">
                                          <p:val>
                                            <p:fltVal val="90"/>
                                          </p:val>
                                        </p:tav>
                                        <p:tav tm="100000">
                                          <p:val>
                                            <p:fltVal val="0"/>
                                          </p:val>
                                        </p:tav>
                                      </p:tavLst>
                                    </p:anim>
                                    <p:animEffect transition="in" filter="fade">
                                      <p:cBhvr>
                                        <p:cTn id="40" dur="3500"/>
                                        <p:tgtEl>
                                          <p:spTgt spid="187"/>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189"/>
                                        </p:tgtEl>
                                        <p:attrNameLst>
                                          <p:attrName>style.visibility</p:attrName>
                                        </p:attrNameLst>
                                      </p:cBhvr>
                                      <p:to>
                                        <p:strVal val="visible"/>
                                      </p:to>
                                    </p:set>
                                    <p:anim calcmode="lin" valueType="num">
                                      <p:cBhvr>
                                        <p:cTn id="43" dur="3500" fill="hold"/>
                                        <p:tgtEl>
                                          <p:spTgt spid="189"/>
                                        </p:tgtEl>
                                        <p:attrNameLst>
                                          <p:attrName>ppt_w</p:attrName>
                                        </p:attrNameLst>
                                      </p:cBhvr>
                                      <p:tavLst>
                                        <p:tav tm="0">
                                          <p:val>
                                            <p:fltVal val="0"/>
                                          </p:val>
                                        </p:tav>
                                        <p:tav tm="100000">
                                          <p:val>
                                            <p:strVal val="#ppt_w"/>
                                          </p:val>
                                        </p:tav>
                                      </p:tavLst>
                                    </p:anim>
                                    <p:anim calcmode="lin" valueType="num">
                                      <p:cBhvr>
                                        <p:cTn id="44" dur="3500" fill="hold"/>
                                        <p:tgtEl>
                                          <p:spTgt spid="189"/>
                                        </p:tgtEl>
                                        <p:attrNameLst>
                                          <p:attrName>ppt_h</p:attrName>
                                        </p:attrNameLst>
                                      </p:cBhvr>
                                      <p:tavLst>
                                        <p:tav tm="0">
                                          <p:val>
                                            <p:fltVal val="0"/>
                                          </p:val>
                                        </p:tav>
                                        <p:tav tm="100000">
                                          <p:val>
                                            <p:strVal val="#ppt_h"/>
                                          </p:val>
                                        </p:tav>
                                      </p:tavLst>
                                    </p:anim>
                                    <p:anim calcmode="lin" valueType="num">
                                      <p:cBhvr>
                                        <p:cTn id="45" dur="3500" fill="hold"/>
                                        <p:tgtEl>
                                          <p:spTgt spid="189"/>
                                        </p:tgtEl>
                                        <p:attrNameLst>
                                          <p:attrName>style.rotation</p:attrName>
                                        </p:attrNameLst>
                                      </p:cBhvr>
                                      <p:tavLst>
                                        <p:tav tm="0">
                                          <p:val>
                                            <p:fltVal val="90"/>
                                          </p:val>
                                        </p:tav>
                                        <p:tav tm="100000">
                                          <p:val>
                                            <p:fltVal val="0"/>
                                          </p:val>
                                        </p:tav>
                                      </p:tavLst>
                                    </p:anim>
                                    <p:animEffect transition="in" filter="fade">
                                      <p:cBhvr>
                                        <p:cTn id="46" dur="3500"/>
                                        <p:tgtEl>
                                          <p:spTgt spid="18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86"/>
                                        </p:tgtEl>
                                        <p:attrNameLst>
                                          <p:attrName>style.visibility</p:attrName>
                                        </p:attrNameLst>
                                      </p:cBhvr>
                                      <p:to>
                                        <p:strVal val="visible"/>
                                      </p:to>
                                    </p:set>
                                    <p:anim calcmode="lin" valueType="num">
                                      <p:cBhvr>
                                        <p:cTn id="49" dur="3500" fill="hold"/>
                                        <p:tgtEl>
                                          <p:spTgt spid="186"/>
                                        </p:tgtEl>
                                        <p:attrNameLst>
                                          <p:attrName>ppt_w</p:attrName>
                                        </p:attrNameLst>
                                      </p:cBhvr>
                                      <p:tavLst>
                                        <p:tav tm="0">
                                          <p:val>
                                            <p:fltVal val="0"/>
                                          </p:val>
                                        </p:tav>
                                        <p:tav tm="100000">
                                          <p:val>
                                            <p:strVal val="#ppt_w"/>
                                          </p:val>
                                        </p:tav>
                                      </p:tavLst>
                                    </p:anim>
                                    <p:anim calcmode="lin" valueType="num">
                                      <p:cBhvr>
                                        <p:cTn id="50" dur="3500" fill="hold"/>
                                        <p:tgtEl>
                                          <p:spTgt spid="186"/>
                                        </p:tgtEl>
                                        <p:attrNameLst>
                                          <p:attrName>ppt_h</p:attrName>
                                        </p:attrNameLst>
                                      </p:cBhvr>
                                      <p:tavLst>
                                        <p:tav tm="0">
                                          <p:val>
                                            <p:fltVal val="0"/>
                                          </p:val>
                                        </p:tav>
                                        <p:tav tm="100000">
                                          <p:val>
                                            <p:strVal val="#ppt_h"/>
                                          </p:val>
                                        </p:tav>
                                      </p:tavLst>
                                    </p:anim>
                                    <p:anim calcmode="lin" valueType="num">
                                      <p:cBhvr>
                                        <p:cTn id="51" dur="3500" fill="hold"/>
                                        <p:tgtEl>
                                          <p:spTgt spid="186"/>
                                        </p:tgtEl>
                                        <p:attrNameLst>
                                          <p:attrName>style.rotation</p:attrName>
                                        </p:attrNameLst>
                                      </p:cBhvr>
                                      <p:tavLst>
                                        <p:tav tm="0">
                                          <p:val>
                                            <p:fltVal val="90"/>
                                          </p:val>
                                        </p:tav>
                                        <p:tav tm="100000">
                                          <p:val>
                                            <p:fltVal val="0"/>
                                          </p:val>
                                        </p:tav>
                                      </p:tavLst>
                                    </p:anim>
                                    <p:animEffect transition="in" filter="fade">
                                      <p:cBhvr>
                                        <p:cTn id="52" dur="3500"/>
                                        <p:tgtEl>
                                          <p:spTgt spid="186"/>
                                        </p:tgtEl>
                                      </p:cBhvr>
                                    </p:animEffect>
                                  </p:childTnLst>
                                </p:cTn>
                              </p:par>
                              <p:par>
                                <p:cTn id="53" presetID="56" presetClass="entr" presetSubtype="0" fill="hold" grpId="0" nodeType="withEffect">
                                  <p:stCondLst>
                                    <p:cond delay="750"/>
                                  </p:stCondLst>
                                  <p:iterate type="lt">
                                    <p:tmPct val="10000"/>
                                  </p:iterate>
                                  <p:childTnLst>
                                    <p:set>
                                      <p:cBhvr>
                                        <p:cTn id="54" dur="1" fill="hold">
                                          <p:stCondLst>
                                            <p:cond delay="0"/>
                                          </p:stCondLst>
                                        </p:cTn>
                                        <p:tgtEl>
                                          <p:spTgt spid="172"/>
                                        </p:tgtEl>
                                        <p:attrNameLst>
                                          <p:attrName>style.visibility</p:attrName>
                                        </p:attrNameLst>
                                      </p:cBhvr>
                                      <p:to>
                                        <p:strVal val="visible"/>
                                      </p:to>
                                    </p:set>
                                    <p:anim by="(-#ppt_w*2)" calcmode="lin" valueType="num">
                                      <p:cBhvr rctx="PPT">
                                        <p:cTn id="55" dur="500" autoRev="1" fill="hold">
                                          <p:stCondLst>
                                            <p:cond delay="0"/>
                                          </p:stCondLst>
                                        </p:cTn>
                                        <p:tgtEl>
                                          <p:spTgt spid="172"/>
                                        </p:tgtEl>
                                        <p:attrNameLst>
                                          <p:attrName>ppt_w</p:attrName>
                                        </p:attrNameLst>
                                      </p:cBhvr>
                                    </p:anim>
                                    <p:anim by="(#ppt_w*0.50)" calcmode="lin" valueType="num">
                                      <p:cBhvr>
                                        <p:cTn id="56" dur="500" decel="50000" autoRev="1" fill="hold">
                                          <p:stCondLst>
                                            <p:cond delay="0"/>
                                          </p:stCondLst>
                                        </p:cTn>
                                        <p:tgtEl>
                                          <p:spTgt spid="172"/>
                                        </p:tgtEl>
                                        <p:attrNameLst>
                                          <p:attrName>ppt_x</p:attrName>
                                        </p:attrNameLst>
                                      </p:cBhvr>
                                    </p:anim>
                                    <p:anim from="(-#ppt_h/2)" to="(#ppt_y)" calcmode="lin" valueType="num">
                                      <p:cBhvr>
                                        <p:cTn id="57" dur="1000" fill="hold">
                                          <p:stCondLst>
                                            <p:cond delay="0"/>
                                          </p:stCondLst>
                                        </p:cTn>
                                        <p:tgtEl>
                                          <p:spTgt spid="172"/>
                                        </p:tgtEl>
                                        <p:attrNameLst>
                                          <p:attrName>ppt_y</p:attrName>
                                        </p:attrNameLst>
                                      </p:cBhvr>
                                    </p:anim>
                                    <p:animRot by="21600000">
                                      <p:cBhvr>
                                        <p:cTn id="58" dur="1000" fill="hold">
                                          <p:stCondLst>
                                            <p:cond delay="0"/>
                                          </p:stCondLst>
                                        </p:cTn>
                                        <p:tgtEl>
                                          <p:spTgt spid="172"/>
                                        </p:tgtEl>
                                        <p:attrNameLst>
                                          <p:attrName>r</p:attrName>
                                        </p:attrNameLst>
                                      </p:cBhvr>
                                    </p:animRot>
                                  </p:childTnLst>
                                </p:cTn>
                              </p:par>
                              <p:par>
                                <p:cTn id="59" presetID="22" presetClass="entr" presetSubtype="8" fill="hold" grpId="0" nodeType="withEffect">
                                  <p:stCondLst>
                                    <p:cond delay="1500"/>
                                  </p:stCondLst>
                                  <p:childTnLst>
                                    <p:set>
                                      <p:cBhvr>
                                        <p:cTn id="60" dur="1" fill="hold">
                                          <p:stCondLst>
                                            <p:cond delay="0"/>
                                          </p:stCondLst>
                                        </p:cTn>
                                        <p:tgtEl>
                                          <p:spTgt spid="173"/>
                                        </p:tgtEl>
                                        <p:attrNameLst>
                                          <p:attrName>style.visibility</p:attrName>
                                        </p:attrNameLst>
                                      </p:cBhvr>
                                      <p:to>
                                        <p:strVal val="visible"/>
                                      </p:to>
                                    </p:set>
                                    <p:animEffect transition="in" filter="wipe(left)">
                                      <p:cBhvr>
                                        <p:cTn id="61" dur="500"/>
                                        <p:tgtEl>
                                          <p:spTgt spid="173"/>
                                        </p:tgtEl>
                                      </p:cBhvr>
                                    </p:animEffect>
                                  </p:childTnLst>
                                </p:cTn>
                              </p:par>
                              <p:par>
                                <p:cTn id="62" presetID="22" presetClass="entr" presetSubtype="8" fill="hold" nodeType="withEffect">
                                  <p:stCondLst>
                                    <p:cond delay="2000"/>
                                  </p:stCondLst>
                                  <p:childTnLst>
                                    <p:set>
                                      <p:cBhvr>
                                        <p:cTn id="63" dur="1" fill="hold">
                                          <p:stCondLst>
                                            <p:cond delay="0"/>
                                          </p:stCondLst>
                                        </p:cTn>
                                        <p:tgtEl>
                                          <p:spTgt spid="174"/>
                                        </p:tgtEl>
                                        <p:attrNameLst>
                                          <p:attrName>style.visibility</p:attrName>
                                        </p:attrNameLst>
                                      </p:cBhvr>
                                      <p:to>
                                        <p:strVal val="visible"/>
                                      </p:to>
                                    </p:set>
                                    <p:animEffect transition="in" filter="wipe(left)">
                                      <p:cBhvr>
                                        <p:cTn id="64" dur="500"/>
                                        <p:tgtEl>
                                          <p:spTgt spid="174"/>
                                        </p:tgtEl>
                                      </p:cBhvr>
                                    </p:animEffect>
                                  </p:childTnLst>
                                </p:cTn>
                              </p:par>
                              <p:par>
                                <p:cTn id="65" presetID="42" presetClass="entr" presetSubtype="0" fill="hold" nodeType="withEffect">
                                  <p:stCondLst>
                                    <p:cond delay="2250"/>
                                  </p:stCondLst>
                                  <p:childTnLst>
                                    <p:set>
                                      <p:cBhvr>
                                        <p:cTn id="66" dur="1" fill="hold">
                                          <p:stCondLst>
                                            <p:cond delay="0"/>
                                          </p:stCondLst>
                                        </p:cTn>
                                        <p:tgtEl>
                                          <p:spTgt spid="167"/>
                                        </p:tgtEl>
                                        <p:attrNameLst>
                                          <p:attrName>style.visibility</p:attrName>
                                        </p:attrNameLst>
                                      </p:cBhvr>
                                      <p:to>
                                        <p:strVal val="visible"/>
                                      </p:to>
                                    </p:set>
                                    <p:animEffect transition="in" filter="fade">
                                      <p:cBhvr>
                                        <p:cTn id="67" dur="1000"/>
                                        <p:tgtEl>
                                          <p:spTgt spid="167"/>
                                        </p:tgtEl>
                                      </p:cBhvr>
                                    </p:animEffect>
                                    <p:anim calcmode="lin" valueType="num">
                                      <p:cBhvr>
                                        <p:cTn id="68" dur="1000" fill="hold"/>
                                        <p:tgtEl>
                                          <p:spTgt spid="167"/>
                                        </p:tgtEl>
                                        <p:attrNameLst>
                                          <p:attrName>ppt_x</p:attrName>
                                        </p:attrNameLst>
                                      </p:cBhvr>
                                      <p:tavLst>
                                        <p:tav tm="0">
                                          <p:val>
                                            <p:strVal val="#ppt_x"/>
                                          </p:val>
                                        </p:tav>
                                        <p:tav tm="100000">
                                          <p:val>
                                            <p:strVal val="#ppt_x"/>
                                          </p:val>
                                        </p:tav>
                                      </p:tavLst>
                                    </p:anim>
                                    <p:anim calcmode="lin" valueType="num">
                                      <p:cBhvr>
                                        <p:cTn id="69" dur="1000" fill="hold"/>
                                        <p:tgtEl>
                                          <p:spTgt spid="167"/>
                                        </p:tgtEl>
                                        <p:attrNameLst>
                                          <p:attrName>ppt_y</p:attrName>
                                        </p:attrNameLst>
                                      </p:cBhvr>
                                      <p:tavLst>
                                        <p:tav tm="0">
                                          <p:val>
                                            <p:strVal val="#ppt_y+.1"/>
                                          </p:val>
                                        </p:tav>
                                        <p:tav tm="100000">
                                          <p:val>
                                            <p:strVal val="#ppt_y"/>
                                          </p:val>
                                        </p:tav>
                                      </p:tavLst>
                                    </p:anim>
                                  </p:childTnLst>
                                </p:cTn>
                              </p:par>
                              <p:par>
                                <p:cTn id="70" presetID="56" presetClass="entr" presetSubtype="0" fill="hold" grpId="0" nodeType="withEffect">
                                  <p:stCondLst>
                                    <p:cond delay="2250"/>
                                  </p:stCondLst>
                                  <p:iterate type="lt">
                                    <p:tmPct val="10000"/>
                                  </p:iterate>
                                  <p:childTnLst>
                                    <p:set>
                                      <p:cBhvr>
                                        <p:cTn id="71" dur="1" fill="hold">
                                          <p:stCondLst>
                                            <p:cond delay="0"/>
                                          </p:stCondLst>
                                        </p:cTn>
                                        <p:tgtEl>
                                          <p:spTgt spid="180"/>
                                        </p:tgtEl>
                                        <p:attrNameLst>
                                          <p:attrName>style.visibility</p:attrName>
                                        </p:attrNameLst>
                                      </p:cBhvr>
                                      <p:to>
                                        <p:strVal val="visible"/>
                                      </p:to>
                                    </p:set>
                                    <p:anim by="(-#ppt_w*2)" calcmode="lin" valueType="num">
                                      <p:cBhvr rctx="PPT">
                                        <p:cTn id="72" dur="250" autoRev="1" fill="hold">
                                          <p:stCondLst>
                                            <p:cond delay="0"/>
                                          </p:stCondLst>
                                        </p:cTn>
                                        <p:tgtEl>
                                          <p:spTgt spid="180"/>
                                        </p:tgtEl>
                                        <p:attrNameLst>
                                          <p:attrName>ppt_w</p:attrName>
                                        </p:attrNameLst>
                                      </p:cBhvr>
                                    </p:anim>
                                    <p:anim by="(#ppt_w*0.50)" calcmode="lin" valueType="num">
                                      <p:cBhvr>
                                        <p:cTn id="73" dur="250" decel="50000" autoRev="1" fill="hold">
                                          <p:stCondLst>
                                            <p:cond delay="0"/>
                                          </p:stCondLst>
                                        </p:cTn>
                                        <p:tgtEl>
                                          <p:spTgt spid="180"/>
                                        </p:tgtEl>
                                        <p:attrNameLst>
                                          <p:attrName>ppt_x</p:attrName>
                                        </p:attrNameLst>
                                      </p:cBhvr>
                                    </p:anim>
                                    <p:anim from="(-#ppt_h/2)" to="(#ppt_y)" calcmode="lin" valueType="num">
                                      <p:cBhvr>
                                        <p:cTn id="74" dur="500" fill="hold">
                                          <p:stCondLst>
                                            <p:cond delay="0"/>
                                          </p:stCondLst>
                                        </p:cTn>
                                        <p:tgtEl>
                                          <p:spTgt spid="180"/>
                                        </p:tgtEl>
                                        <p:attrNameLst>
                                          <p:attrName>ppt_y</p:attrName>
                                        </p:attrNameLst>
                                      </p:cBhvr>
                                    </p:anim>
                                    <p:animRot by="21600000">
                                      <p:cBhvr>
                                        <p:cTn id="75" dur="500" fill="hold">
                                          <p:stCondLst>
                                            <p:cond delay="0"/>
                                          </p:stCondLst>
                                        </p:cTn>
                                        <p:tgtEl>
                                          <p:spTgt spid="180"/>
                                        </p:tgtEl>
                                        <p:attrNameLst>
                                          <p:attrName>r</p:attrName>
                                        </p:attrNameLst>
                                      </p:cBhvr>
                                    </p:animRot>
                                  </p:childTnLst>
                                </p:cTn>
                              </p:par>
                              <p:par>
                                <p:cTn id="76" presetID="53" presetClass="entr" presetSubtype="16" fill="hold" nodeType="withEffect">
                                  <p:stCondLst>
                                    <p:cond delay="2250"/>
                                  </p:stCondLst>
                                  <p:childTnLst>
                                    <p:set>
                                      <p:cBhvr>
                                        <p:cTn id="77" dur="1" fill="hold">
                                          <p:stCondLst>
                                            <p:cond delay="0"/>
                                          </p:stCondLst>
                                        </p:cTn>
                                        <p:tgtEl>
                                          <p:spTgt spid="175"/>
                                        </p:tgtEl>
                                        <p:attrNameLst>
                                          <p:attrName>style.visibility</p:attrName>
                                        </p:attrNameLst>
                                      </p:cBhvr>
                                      <p:to>
                                        <p:strVal val="visible"/>
                                      </p:to>
                                    </p:set>
                                    <p:anim calcmode="lin" valueType="num">
                                      <p:cBhvr>
                                        <p:cTn id="78" dur="500" fill="hold"/>
                                        <p:tgtEl>
                                          <p:spTgt spid="175"/>
                                        </p:tgtEl>
                                        <p:attrNameLst>
                                          <p:attrName>ppt_w</p:attrName>
                                        </p:attrNameLst>
                                      </p:cBhvr>
                                      <p:tavLst>
                                        <p:tav tm="0">
                                          <p:val>
                                            <p:fltVal val="0"/>
                                          </p:val>
                                        </p:tav>
                                        <p:tav tm="100000">
                                          <p:val>
                                            <p:strVal val="#ppt_w"/>
                                          </p:val>
                                        </p:tav>
                                      </p:tavLst>
                                    </p:anim>
                                    <p:anim calcmode="lin" valueType="num">
                                      <p:cBhvr>
                                        <p:cTn id="79" dur="500" fill="hold"/>
                                        <p:tgtEl>
                                          <p:spTgt spid="175"/>
                                        </p:tgtEl>
                                        <p:attrNameLst>
                                          <p:attrName>ppt_h</p:attrName>
                                        </p:attrNameLst>
                                      </p:cBhvr>
                                      <p:tavLst>
                                        <p:tav tm="0">
                                          <p:val>
                                            <p:fltVal val="0"/>
                                          </p:val>
                                        </p:tav>
                                        <p:tav tm="100000">
                                          <p:val>
                                            <p:strVal val="#ppt_h"/>
                                          </p:val>
                                        </p:tav>
                                      </p:tavLst>
                                    </p:anim>
                                    <p:animEffect transition="in" filter="fade">
                                      <p:cBhvr>
                                        <p:cTn id="80" dur="50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80" grpId="0"/>
      <p:bldP spid="182" grpId="0" animBg="1"/>
      <p:bldP spid="183" grpId="0" animBg="1"/>
      <p:bldP spid="184" grpId="0" animBg="1"/>
      <p:bldP spid="185" grpId="0" animBg="1"/>
      <p:bldP spid="186" grpId="0" animBg="1"/>
      <p:bldP spid="187" grpId="0" animBg="1"/>
      <p:bldP spid="188" grpId="0" animBg="1"/>
      <p:bldP spid="18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2"/>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10" tIns="54406" rIns="108810" bIns="54406" rtlCol="0" anchor="ctr"/>
          <a:lstStyle/>
          <a:p>
            <a:pPr defTabSz="1088364"/>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364"/>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364"/>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2"/>
            <a:ext cx="12190413" cy="1367145"/>
          </a:xfrm>
          <a:prstGeom prst="rect">
            <a:avLst/>
          </a:prstGeom>
          <a:solidFill>
            <a:schemeClr val="tx2">
              <a:lumMod val="75000"/>
            </a:schemeClr>
          </a:solidFill>
          <a:ln w="9525">
            <a:noFill/>
            <a:miter lim="800000"/>
            <a:headEnd/>
            <a:tailEnd/>
          </a:ln>
        </p:spPr>
        <p:txBody>
          <a:bodyPr wrap="none" lIns="108810" tIns="54406" rIns="108810" bIns="54406" anchor="ctr"/>
          <a:lstStyle/>
          <a:p>
            <a:pPr defTabSz="1088364">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5"/>
            <a:ext cx="10280846" cy="2682393"/>
          </a:xfrm>
          <a:prstGeom prst="rect">
            <a:avLst/>
          </a:prstGeom>
          <a:noFill/>
          <a:ln>
            <a:noFill/>
          </a:ln>
        </p:spPr>
      </p:pic>
      <p:sp>
        <p:nvSpPr>
          <p:cNvPr id="15" name="Rectangle 3"/>
          <p:cNvSpPr>
            <a:spLocks noChangeArrowheads="1"/>
          </p:cNvSpPr>
          <p:nvPr/>
        </p:nvSpPr>
        <p:spPr bwMode="auto">
          <a:xfrm>
            <a:off x="624338" y="3098065"/>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10" tIns="54406" rIns="108810" bIns="54406"/>
          <a:lstStyle/>
          <a:p>
            <a:pPr defTabSz="1088364">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5"/>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10" tIns="54406" rIns="108810" bIns="54406"/>
          <a:lstStyle/>
          <a:p>
            <a:pPr defTabSz="1088364">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364">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9171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5"/>
          <p:cNvSpPr/>
          <p:nvPr/>
        </p:nvSpPr>
        <p:spPr>
          <a:xfrm rot="21192135" flipV="1">
            <a:off x="6808949" y="26687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5"/>
          <p:cNvSpPr/>
          <p:nvPr/>
        </p:nvSpPr>
        <p:spPr>
          <a:xfrm rot="523637" flipV="1">
            <a:off x="7155990" y="5527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5"/>
          <p:cNvSpPr/>
          <p:nvPr/>
        </p:nvSpPr>
        <p:spPr>
          <a:xfrm rot="583429" flipV="1">
            <a:off x="6826467" y="-6810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5"/>
          <p:cNvSpPr/>
          <p:nvPr/>
        </p:nvSpPr>
        <p:spPr>
          <a:xfrm rot="21306779" flipV="1">
            <a:off x="7001311" y="13747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21192135" flipV="1">
            <a:off x="8504399" y="242518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5"/>
          <p:cNvSpPr/>
          <p:nvPr/>
        </p:nvSpPr>
        <p:spPr>
          <a:xfrm rot="523637" flipV="1">
            <a:off x="8851440" y="30917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5"/>
          <p:cNvSpPr/>
          <p:nvPr/>
        </p:nvSpPr>
        <p:spPr>
          <a:xfrm rot="583429" flipV="1">
            <a:off x="8521917" y="-92460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5"/>
          <p:cNvSpPr/>
          <p:nvPr/>
        </p:nvSpPr>
        <p:spPr>
          <a:xfrm rot="21306779" flipV="1">
            <a:off x="8696761" y="113122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20922" y="1781474"/>
            <a:ext cx="1562396" cy="1562396"/>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bg1"/>
                </a:solidFill>
              </a:rPr>
              <a:t>01</a:t>
            </a:r>
            <a:endParaRPr lang="zh-CN" altLang="en-US" sz="8800" dirty="0">
              <a:solidFill>
                <a:schemeClr val="bg1"/>
              </a:solidFill>
            </a:endParaRPr>
          </a:p>
        </p:txBody>
      </p:sp>
      <p:grpSp>
        <p:nvGrpSpPr>
          <p:cNvPr id="12" name="组合 11"/>
          <p:cNvGrpSpPr/>
          <p:nvPr/>
        </p:nvGrpSpPr>
        <p:grpSpPr>
          <a:xfrm>
            <a:off x="498349" y="3711205"/>
            <a:ext cx="6207543" cy="1659377"/>
            <a:chOff x="5158307" y="2486324"/>
            <a:chExt cx="6207543" cy="1659377"/>
          </a:xfrm>
        </p:grpSpPr>
        <p:sp>
          <p:nvSpPr>
            <p:cNvPr id="13" name="矩形 12"/>
            <p:cNvSpPr/>
            <p:nvPr/>
          </p:nvSpPr>
          <p:spPr>
            <a:xfrm>
              <a:off x="6630862" y="2486324"/>
              <a:ext cx="3262432" cy="1015663"/>
            </a:xfrm>
            <a:prstGeom prst="rect">
              <a:avLst/>
            </a:prstGeom>
          </p:spPr>
          <p:txBody>
            <a:bodyPr wrap="none">
              <a:spAutoFit/>
            </a:bodyPr>
            <a:lstStyle/>
            <a:p>
              <a:pPr algn="ctr"/>
              <a:r>
                <a:rPr kumimoji="1" lang="zh-CN" altLang="en-US" sz="6000" b="1" dirty="0" smtClean="0">
                  <a:solidFill>
                    <a:srgbClr val="00B0F0"/>
                  </a:solidFill>
                  <a:latin typeface="微软雅黑" pitchFamily="34" charset="-122"/>
                  <a:ea typeface="微软雅黑" pitchFamily="34" charset="-122"/>
                </a:rPr>
                <a:t>加入标题</a:t>
              </a:r>
              <a:endParaRPr kumimoji="1" lang="zh-CN" altLang="en-US" sz="6000" b="1" dirty="0">
                <a:solidFill>
                  <a:srgbClr val="00B0F0"/>
                </a:solidFill>
                <a:latin typeface="微软雅黑" pitchFamily="34" charset="-122"/>
                <a:ea typeface="微软雅黑" pitchFamily="34" charset="-122"/>
              </a:endParaRPr>
            </a:p>
          </p:txBody>
        </p:sp>
        <p:sp>
          <p:nvSpPr>
            <p:cNvPr id="14" name="矩形 13"/>
            <p:cNvSpPr/>
            <p:nvPr/>
          </p:nvSpPr>
          <p:spPr>
            <a:xfrm>
              <a:off x="5158307" y="3545921"/>
              <a:ext cx="6207543" cy="599780"/>
            </a:xfrm>
            <a:prstGeom prst="rect">
              <a:avLst/>
            </a:prstGeom>
          </p:spPr>
          <p:txBody>
            <a:bodyPr wrap="square">
              <a:spAutoFit/>
            </a:bodyPr>
            <a:lstStyle/>
            <a:p>
              <a:pPr algn="ctr">
                <a:lnSpc>
                  <a:spcPct val="130000"/>
                </a:lnSpc>
              </a:pPr>
              <a:r>
                <a:rPr lang="zh-CN" altLang="en-US" sz="1333" dirty="0" smtClean="0">
                  <a:solidFill>
                    <a:schemeClr val="bg1">
                      <a:lumMod val="50000"/>
                    </a:schemeClr>
                  </a:solidFill>
                  <a:latin typeface="微软雅黑" pitchFamily="34" charset="-122"/>
                  <a:ea typeface="微软雅黑" pitchFamily="34" charset="-122"/>
                </a:rPr>
                <a:t>点击此处添加</a:t>
              </a:r>
              <a:r>
                <a:rPr lang="zh-CN" altLang="en-US" sz="1333" dirty="0">
                  <a:solidFill>
                    <a:schemeClr val="bg1">
                      <a:lumMod val="50000"/>
                    </a:schemeClr>
                  </a:solidFill>
                  <a:latin typeface="微软雅黑" pitchFamily="34" charset="-122"/>
                  <a:ea typeface="微软雅黑" pitchFamily="34" charset="-122"/>
                </a:rPr>
                <a:t>文本内容，如关键词、部分简单介绍等</a:t>
              </a:r>
              <a:r>
                <a:rPr lang="zh-CN" altLang="en-US" sz="1333" dirty="0" smtClean="0">
                  <a:solidFill>
                    <a:schemeClr val="bg1">
                      <a:lumMod val="50000"/>
                    </a:schemeClr>
                  </a:solidFill>
                  <a:latin typeface="微软雅黑" pitchFamily="34" charset="-122"/>
                  <a:ea typeface="微软雅黑" pitchFamily="34" charset="-122"/>
                </a:rPr>
                <a:t>。点击此处添加文本内容，部分</a:t>
              </a:r>
              <a:r>
                <a:rPr lang="zh-CN" altLang="en-US" sz="1333" dirty="0">
                  <a:solidFill>
                    <a:schemeClr val="bg1">
                      <a:lumMod val="50000"/>
                    </a:schemeClr>
                  </a:solidFill>
                  <a:latin typeface="微软雅黑" pitchFamily="34" charset="-122"/>
                  <a:ea typeface="微软雅黑" pitchFamily="34" charset="-122"/>
                </a:rPr>
                <a:t>简单介绍等。点击此处添加文本内容，如关键词、部分简单</a:t>
              </a:r>
              <a:r>
                <a:rPr lang="zh-CN" altLang="en-US" sz="1333" dirty="0" smtClean="0">
                  <a:solidFill>
                    <a:schemeClr val="bg1">
                      <a:lumMod val="50000"/>
                    </a:schemeClr>
                  </a:solidFill>
                  <a:latin typeface="微软雅黑" pitchFamily="34" charset="-122"/>
                  <a:ea typeface="微软雅黑" pitchFamily="34" charset="-122"/>
                </a:rPr>
                <a:t>介。</a:t>
              </a:r>
              <a:endParaRPr lang="en-US" altLang="zh-CN" sz="1333"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907106394"/>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500" fill="hold"/>
                                        <p:tgtEl>
                                          <p:spTgt spid="4"/>
                                        </p:tgtEl>
                                        <p:attrNameLst>
                                          <p:attrName>ppt_w</p:attrName>
                                        </p:attrNameLst>
                                      </p:cBhvr>
                                      <p:tavLst>
                                        <p:tav tm="0">
                                          <p:val>
                                            <p:fltVal val="0"/>
                                          </p:val>
                                        </p:tav>
                                        <p:tav tm="100000">
                                          <p:val>
                                            <p:strVal val="#ppt_w"/>
                                          </p:val>
                                        </p:tav>
                                      </p:tavLst>
                                    </p:anim>
                                    <p:anim calcmode="lin" valueType="num">
                                      <p:cBhvr>
                                        <p:cTn id="8" dur="3500" fill="hold"/>
                                        <p:tgtEl>
                                          <p:spTgt spid="4"/>
                                        </p:tgtEl>
                                        <p:attrNameLst>
                                          <p:attrName>ppt_h</p:attrName>
                                        </p:attrNameLst>
                                      </p:cBhvr>
                                      <p:tavLst>
                                        <p:tav tm="0">
                                          <p:val>
                                            <p:fltVal val="0"/>
                                          </p:val>
                                        </p:tav>
                                        <p:tav tm="100000">
                                          <p:val>
                                            <p:strVal val="#ppt_h"/>
                                          </p:val>
                                        </p:tav>
                                      </p:tavLst>
                                    </p:anim>
                                    <p:anim calcmode="lin" valueType="num">
                                      <p:cBhvr>
                                        <p:cTn id="9" dur="3500" fill="hold"/>
                                        <p:tgtEl>
                                          <p:spTgt spid="4"/>
                                        </p:tgtEl>
                                        <p:attrNameLst>
                                          <p:attrName>style.rotation</p:attrName>
                                        </p:attrNameLst>
                                      </p:cBhvr>
                                      <p:tavLst>
                                        <p:tav tm="0">
                                          <p:val>
                                            <p:fltVal val="90"/>
                                          </p:val>
                                        </p:tav>
                                        <p:tav tm="100000">
                                          <p:val>
                                            <p:fltVal val="0"/>
                                          </p:val>
                                        </p:tav>
                                      </p:tavLst>
                                    </p:anim>
                                    <p:animEffect transition="in" filter="fade">
                                      <p:cBhvr>
                                        <p:cTn id="10" dur="35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3"/>
                                        </p:tgtEl>
                                        <p:attrNameLst>
                                          <p:attrName>style.visibility</p:attrName>
                                        </p:attrNameLst>
                                      </p:cBhvr>
                                      <p:to>
                                        <p:strVal val="visible"/>
                                      </p:to>
                                    </p:set>
                                    <p:anim calcmode="lin" valueType="num">
                                      <p:cBhvr>
                                        <p:cTn id="13" dur="3500" fill="hold"/>
                                        <p:tgtEl>
                                          <p:spTgt spid="3"/>
                                        </p:tgtEl>
                                        <p:attrNameLst>
                                          <p:attrName>ppt_w</p:attrName>
                                        </p:attrNameLst>
                                      </p:cBhvr>
                                      <p:tavLst>
                                        <p:tav tm="0">
                                          <p:val>
                                            <p:fltVal val="0"/>
                                          </p:val>
                                        </p:tav>
                                        <p:tav tm="100000">
                                          <p:val>
                                            <p:strVal val="#ppt_w"/>
                                          </p:val>
                                        </p:tav>
                                      </p:tavLst>
                                    </p:anim>
                                    <p:anim calcmode="lin" valueType="num">
                                      <p:cBhvr>
                                        <p:cTn id="14" dur="3500" fill="hold"/>
                                        <p:tgtEl>
                                          <p:spTgt spid="3"/>
                                        </p:tgtEl>
                                        <p:attrNameLst>
                                          <p:attrName>ppt_h</p:attrName>
                                        </p:attrNameLst>
                                      </p:cBhvr>
                                      <p:tavLst>
                                        <p:tav tm="0">
                                          <p:val>
                                            <p:fltVal val="0"/>
                                          </p:val>
                                        </p:tav>
                                        <p:tav tm="100000">
                                          <p:val>
                                            <p:strVal val="#ppt_h"/>
                                          </p:val>
                                        </p:tav>
                                      </p:tavLst>
                                    </p:anim>
                                    <p:anim calcmode="lin" valueType="num">
                                      <p:cBhvr>
                                        <p:cTn id="15" dur="3500" fill="hold"/>
                                        <p:tgtEl>
                                          <p:spTgt spid="3"/>
                                        </p:tgtEl>
                                        <p:attrNameLst>
                                          <p:attrName>style.rotation</p:attrName>
                                        </p:attrNameLst>
                                      </p:cBhvr>
                                      <p:tavLst>
                                        <p:tav tm="0">
                                          <p:val>
                                            <p:fltVal val="90"/>
                                          </p:val>
                                        </p:tav>
                                        <p:tav tm="100000">
                                          <p:val>
                                            <p:fltVal val="0"/>
                                          </p:val>
                                        </p:tav>
                                      </p:tavLst>
                                    </p:anim>
                                    <p:animEffect transition="in" filter="fade">
                                      <p:cBhvr>
                                        <p:cTn id="16" dur="3500"/>
                                        <p:tgtEl>
                                          <p:spTgt spid="3"/>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3500" fill="hold"/>
                                        <p:tgtEl>
                                          <p:spTgt spid="5"/>
                                        </p:tgtEl>
                                        <p:attrNameLst>
                                          <p:attrName>ppt_w</p:attrName>
                                        </p:attrNameLst>
                                      </p:cBhvr>
                                      <p:tavLst>
                                        <p:tav tm="0">
                                          <p:val>
                                            <p:fltVal val="0"/>
                                          </p:val>
                                        </p:tav>
                                        <p:tav tm="100000">
                                          <p:val>
                                            <p:strVal val="#ppt_w"/>
                                          </p:val>
                                        </p:tav>
                                      </p:tavLst>
                                    </p:anim>
                                    <p:anim calcmode="lin" valueType="num">
                                      <p:cBhvr>
                                        <p:cTn id="20" dur="3500" fill="hold"/>
                                        <p:tgtEl>
                                          <p:spTgt spid="5"/>
                                        </p:tgtEl>
                                        <p:attrNameLst>
                                          <p:attrName>ppt_h</p:attrName>
                                        </p:attrNameLst>
                                      </p:cBhvr>
                                      <p:tavLst>
                                        <p:tav tm="0">
                                          <p:val>
                                            <p:fltVal val="0"/>
                                          </p:val>
                                        </p:tav>
                                        <p:tav tm="100000">
                                          <p:val>
                                            <p:strVal val="#ppt_h"/>
                                          </p:val>
                                        </p:tav>
                                      </p:tavLst>
                                    </p:anim>
                                    <p:anim calcmode="lin" valueType="num">
                                      <p:cBhvr>
                                        <p:cTn id="21" dur="3500" fill="hold"/>
                                        <p:tgtEl>
                                          <p:spTgt spid="5"/>
                                        </p:tgtEl>
                                        <p:attrNameLst>
                                          <p:attrName>style.rotation</p:attrName>
                                        </p:attrNameLst>
                                      </p:cBhvr>
                                      <p:tavLst>
                                        <p:tav tm="0">
                                          <p:val>
                                            <p:fltVal val="90"/>
                                          </p:val>
                                        </p:tav>
                                        <p:tav tm="100000">
                                          <p:val>
                                            <p:fltVal val="0"/>
                                          </p:val>
                                        </p:tav>
                                      </p:tavLst>
                                    </p:anim>
                                    <p:animEffect transition="in" filter="fade">
                                      <p:cBhvr>
                                        <p:cTn id="22" dur="35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3500" fill="hold"/>
                                        <p:tgtEl>
                                          <p:spTgt spid="2"/>
                                        </p:tgtEl>
                                        <p:attrNameLst>
                                          <p:attrName>ppt_w</p:attrName>
                                        </p:attrNameLst>
                                      </p:cBhvr>
                                      <p:tavLst>
                                        <p:tav tm="0">
                                          <p:val>
                                            <p:fltVal val="0"/>
                                          </p:val>
                                        </p:tav>
                                        <p:tav tm="100000">
                                          <p:val>
                                            <p:strVal val="#ppt_w"/>
                                          </p:val>
                                        </p:tav>
                                      </p:tavLst>
                                    </p:anim>
                                    <p:anim calcmode="lin" valueType="num">
                                      <p:cBhvr>
                                        <p:cTn id="26" dur="3500" fill="hold"/>
                                        <p:tgtEl>
                                          <p:spTgt spid="2"/>
                                        </p:tgtEl>
                                        <p:attrNameLst>
                                          <p:attrName>ppt_h</p:attrName>
                                        </p:attrNameLst>
                                      </p:cBhvr>
                                      <p:tavLst>
                                        <p:tav tm="0">
                                          <p:val>
                                            <p:fltVal val="0"/>
                                          </p:val>
                                        </p:tav>
                                        <p:tav tm="100000">
                                          <p:val>
                                            <p:strVal val="#ppt_h"/>
                                          </p:val>
                                        </p:tav>
                                      </p:tavLst>
                                    </p:anim>
                                    <p:anim calcmode="lin" valueType="num">
                                      <p:cBhvr>
                                        <p:cTn id="27" dur="3500" fill="hold"/>
                                        <p:tgtEl>
                                          <p:spTgt spid="2"/>
                                        </p:tgtEl>
                                        <p:attrNameLst>
                                          <p:attrName>style.rotation</p:attrName>
                                        </p:attrNameLst>
                                      </p:cBhvr>
                                      <p:tavLst>
                                        <p:tav tm="0">
                                          <p:val>
                                            <p:fltVal val="90"/>
                                          </p:val>
                                        </p:tav>
                                        <p:tav tm="100000">
                                          <p:val>
                                            <p:fltVal val="0"/>
                                          </p:val>
                                        </p:tav>
                                      </p:tavLst>
                                    </p:anim>
                                    <p:animEffect transition="in" filter="fade">
                                      <p:cBhvr>
                                        <p:cTn id="28" dur="3500"/>
                                        <p:tgtEl>
                                          <p:spTgt spid="2"/>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3500" fill="hold"/>
                                        <p:tgtEl>
                                          <p:spTgt spid="8"/>
                                        </p:tgtEl>
                                        <p:attrNameLst>
                                          <p:attrName>ppt_w</p:attrName>
                                        </p:attrNameLst>
                                      </p:cBhvr>
                                      <p:tavLst>
                                        <p:tav tm="0">
                                          <p:val>
                                            <p:fltVal val="0"/>
                                          </p:val>
                                        </p:tav>
                                        <p:tav tm="100000">
                                          <p:val>
                                            <p:strVal val="#ppt_w"/>
                                          </p:val>
                                        </p:tav>
                                      </p:tavLst>
                                    </p:anim>
                                    <p:anim calcmode="lin" valueType="num">
                                      <p:cBhvr>
                                        <p:cTn id="32" dur="3500" fill="hold"/>
                                        <p:tgtEl>
                                          <p:spTgt spid="8"/>
                                        </p:tgtEl>
                                        <p:attrNameLst>
                                          <p:attrName>ppt_h</p:attrName>
                                        </p:attrNameLst>
                                      </p:cBhvr>
                                      <p:tavLst>
                                        <p:tav tm="0">
                                          <p:val>
                                            <p:fltVal val="0"/>
                                          </p:val>
                                        </p:tav>
                                        <p:tav tm="100000">
                                          <p:val>
                                            <p:strVal val="#ppt_h"/>
                                          </p:val>
                                        </p:tav>
                                      </p:tavLst>
                                    </p:anim>
                                    <p:anim calcmode="lin" valueType="num">
                                      <p:cBhvr>
                                        <p:cTn id="33" dur="3500" fill="hold"/>
                                        <p:tgtEl>
                                          <p:spTgt spid="8"/>
                                        </p:tgtEl>
                                        <p:attrNameLst>
                                          <p:attrName>style.rotation</p:attrName>
                                        </p:attrNameLst>
                                      </p:cBhvr>
                                      <p:tavLst>
                                        <p:tav tm="0">
                                          <p:val>
                                            <p:fltVal val="90"/>
                                          </p:val>
                                        </p:tav>
                                        <p:tav tm="100000">
                                          <p:val>
                                            <p:fltVal val="0"/>
                                          </p:val>
                                        </p:tav>
                                      </p:tavLst>
                                    </p:anim>
                                    <p:animEffect transition="in" filter="fade">
                                      <p:cBhvr>
                                        <p:cTn id="34" dur="3500"/>
                                        <p:tgtEl>
                                          <p:spTgt spid="8"/>
                                        </p:tgtEl>
                                      </p:cBhvr>
                                    </p:animEffect>
                                  </p:childTnLst>
                                </p:cTn>
                              </p:par>
                              <p:par>
                                <p:cTn id="35" presetID="31" presetClass="entr" presetSubtype="0"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p:cTn id="37" dur="3500" fill="hold"/>
                                        <p:tgtEl>
                                          <p:spTgt spid="7"/>
                                        </p:tgtEl>
                                        <p:attrNameLst>
                                          <p:attrName>ppt_w</p:attrName>
                                        </p:attrNameLst>
                                      </p:cBhvr>
                                      <p:tavLst>
                                        <p:tav tm="0">
                                          <p:val>
                                            <p:fltVal val="0"/>
                                          </p:val>
                                        </p:tav>
                                        <p:tav tm="100000">
                                          <p:val>
                                            <p:strVal val="#ppt_w"/>
                                          </p:val>
                                        </p:tav>
                                      </p:tavLst>
                                    </p:anim>
                                    <p:anim calcmode="lin" valueType="num">
                                      <p:cBhvr>
                                        <p:cTn id="38" dur="3500" fill="hold"/>
                                        <p:tgtEl>
                                          <p:spTgt spid="7"/>
                                        </p:tgtEl>
                                        <p:attrNameLst>
                                          <p:attrName>ppt_h</p:attrName>
                                        </p:attrNameLst>
                                      </p:cBhvr>
                                      <p:tavLst>
                                        <p:tav tm="0">
                                          <p:val>
                                            <p:fltVal val="0"/>
                                          </p:val>
                                        </p:tav>
                                        <p:tav tm="100000">
                                          <p:val>
                                            <p:strVal val="#ppt_h"/>
                                          </p:val>
                                        </p:tav>
                                      </p:tavLst>
                                    </p:anim>
                                    <p:anim calcmode="lin" valueType="num">
                                      <p:cBhvr>
                                        <p:cTn id="39" dur="3500" fill="hold"/>
                                        <p:tgtEl>
                                          <p:spTgt spid="7"/>
                                        </p:tgtEl>
                                        <p:attrNameLst>
                                          <p:attrName>style.rotation</p:attrName>
                                        </p:attrNameLst>
                                      </p:cBhvr>
                                      <p:tavLst>
                                        <p:tav tm="0">
                                          <p:val>
                                            <p:fltVal val="90"/>
                                          </p:val>
                                        </p:tav>
                                        <p:tav tm="100000">
                                          <p:val>
                                            <p:fltVal val="0"/>
                                          </p:val>
                                        </p:tav>
                                      </p:tavLst>
                                    </p:anim>
                                    <p:animEffect transition="in" filter="fade">
                                      <p:cBhvr>
                                        <p:cTn id="40" dur="3500"/>
                                        <p:tgtEl>
                                          <p:spTgt spid="7"/>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3500" fill="hold"/>
                                        <p:tgtEl>
                                          <p:spTgt spid="9"/>
                                        </p:tgtEl>
                                        <p:attrNameLst>
                                          <p:attrName>ppt_w</p:attrName>
                                        </p:attrNameLst>
                                      </p:cBhvr>
                                      <p:tavLst>
                                        <p:tav tm="0">
                                          <p:val>
                                            <p:fltVal val="0"/>
                                          </p:val>
                                        </p:tav>
                                        <p:tav tm="100000">
                                          <p:val>
                                            <p:strVal val="#ppt_w"/>
                                          </p:val>
                                        </p:tav>
                                      </p:tavLst>
                                    </p:anim>
                                    <p:anim calcmode="lin" valueType="num">
                                      <p:cBhvr>
                                        <p:cTn id="44" dur="3500" fill="hold"/>
                                        <p:tgtEl>
                                          <p:spTgt spid="9"/>
                                        </p:tgtEl>
                                        <p:attrNameLst>
                                          <p:attrName>ppt_h</p:attrName>
                                        </p:attrNameLst>
                                      </p:cBhvr>
                                      <p:tavLst>
                                        <p:tav tm="0">
                                          <p:val>
                                            <p:fltVal val="0"/>
                                          </p:val>
                                        </p:tav>
                                        <p:tav tm="100000">
                                          <p:val>
                                            <p:strVal val="#ppt_h"/>
                                          </p:val>
                                        </p:tav>
                                      </p:tavLst>
                                    </p:anim>
                                    <p:anim calcmode="lin" valueType="num">
                                      <p:cBhvr>
                                        <p:cTn id="45" dur="3500" fill="hold"/>
                                        <p:tgtEl>
                                          <p:spTgt spid="9"/>
                                        </p:tgtEl>
                                        <p:attrNameLst>
                                          <p:attrName>style.rotation</p:attrName>
                                        </p:attrNameLst>
                                      </p:cBhvr>
                                      <p:tavLst>
                                        <p:tav tm="0">
                                          <p:val>
                                            <p:fltVal val="90"/>
                                          </p:val>
                                        </p:tav>
                                        <p:tav tm="100000">
                                          <p:val>
                                            <p:fltVal val="0"/>
                                          </p:val>
                                        </p:tav>
                                      </p:tavLst>
                                    </p:anim>
                                    <p:animEffect transition="in" filter="fade">
                                      <p:cBhvr>
                                        <p:cTn id="46" dur="3500"/>
                                        <p:tgtEl>
                                          <p:spTgt spid="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3500" fill="hold"/>
                                        <p:tgtEl>
                                          <p:spTgt spid="6"/>
                                        </p:tgtEl>
                                        <p:attrNameLst>
                                          <p:attrName>ppt_w</p:attrName>
                                        </p:attrNameLst>
                                      </p:cBhvr>
                                      <p:tavLst>
                                        <p:tav tm="0">
                                          <p:val>
                                            <p:fltVal val="0"/>
                                          </p:val>
                                        </p:tav>
                                        <p:tav tm="100000">
                                          <p:val>
                                            <p:strVal val="#ppt_w"/>
                                          </p:val>
                                        </p:tav>
                                      </p:tavLst>
                                    </p:anim>
                                    <p:anim calcmode="lin" valueType="num">
                                      <p:cBhvr>
                                        <p:cTn id="50" dur="3500" fill="hold"/>
                                        <p:tgtEl>
                                          <p:spTgt spid="6"/>
                                        </p:tgtEl>
                                        <p:attrNameLst>
                                          <p:attrName>ppt_h</p:attrName>
                                        </p:attrNameLst>
                                      </p:cBhvr>
                                      <p:tavLst>
                                        <p:tav tm="0">
                                          <p:val>
                                            <p:fltVal val="0"/>
                                          </p:val>
                                        </p:tav>
                                        <p:tav tm="100000">
                                          <p:val>
                                            <p:strVal val="#ppt_h"/>
                                          </p:val>
                                        </p:tav>
                                      </p:tavLst>
                                    </p:anim>
                                    <p:anim calcmode="lin" valueType="num">
                                      <p:cBhvr>
                                        <p:cTn id="51" dur="3500" fill="hold"/>
                                        <p:tgtEl>
                                          <p:spTgt spid="6"/>
                                        </p:tgtEl>
                                        <p:attrNameLst>
                                          <p:attrName>style.rotation</p:attrName>
                                        </p:attrNameLst>
                                      </p:cBhvr>
                                      <p:tavLst>
                                        <p:tav tm="0">
                                          <p:val>
                                            <p:fltVal val="90"/>
                                          </p:val>
                                        </p:tav>
                                        <p:tav tm="100000">
                                          <p:val>
                                            <p:fltVal val="0"/>
                                          </p:val>
                                        </p:tav>
                                      </p:tavLst>
                                    </p:anim>
                                    <p:animEffect transition="in" filter="fade">
                                      <p:cBhvr>
                                        <p:cTn id="52" dur="3500"/>
                                        <p:tgtEl>
                                          <p:spTgt spid="6"/>
                                        </p:tgtEl>
                                      </p:cBhvr>
                                    </p:animEffect>
                                  </p:childTnLst>
                                </p:cTn>
                              </p:par>
                              <p:par>
                                <p:cTn id="53" presetID="42" presetClass="entr" presetSubtype="0" fill="hold" grpId="0" nodeType="withEffect">
                                  <p:stCondLst>
                                    <p:cond delay="75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22" presetClass="entr" presetSubtype="8" fill="hold" nodeType="withEffect">
                                  <p:stCondLst>
                                    <p:cond delay="150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Rectangle 15"/>
          <p:cNvSpPr/>
          <p:nvPr/>
        </p:nvSpPr>
        <p:spPr>
          <a:xfrm>
            <a:off x="7059852" y="1877642"/>
            <a:ext cx="4667691" cy="1552733"/>
          </a:xfrm>
          <a:prstGeom prst="rect">
            <a:avLst/>
          </a:prstGeom>
        </p:spPr>
        <p:txBody>
          <a:bodyPr wrap="square">
            <a:spAutoFit/>
          </a:bodyPr>
          <a:lstStyle/>
          <a:p>
            <a:pPr>
              <a:lnSpc>
                <a:spcPct val="130000"/>
              </a:lnSpc>
            </a:pPr>
            <a:r>
              <a:rPr lang="en-US"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t>
            </a:r>
            <a:r>
              <a:rPr lang="en-US"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Informations</a:t>
            </a:r>
            <a:endParaRPr lang="en-US"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endParaRPr lang="en-US" sz="11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1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 or "organic" sources. Collaboratively </a:t>
            </a:r>
            <a:r>
              <a:rPr lang="en-US" sz="1100"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disintermediate</a:t>
            </a:r>
            <a:r>
              <a:rPr lang="en-US" sz="11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maintainable leadership with team building internal or "organic" sources. Globally deploy enterprise-wide </a:t>
            </a:r>
            <a:r>
              <a:rPr lang="en-US" sz="1100" dirty="0" err="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vortals</a:t>
            </a:r>
            <a:r>
              <a:rPr lang="en-US" sz="1100" dirty="0"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for magnetic quality vectors. </a:t>
            </a:r>
          </a:p>
        </p:txBody>
      </p:sp>
      <p:sp>
        <p:nvSpPr>
          <p:cNvPr id="24" name="TextBox 6"/>
          <p:cNvSpPr txBox="1"/>
          <p:nvPr/>
        </p:nvSpPr>
        <p:spPr>
          <a:xfrm>
            <a:off x="7174516" y="3838312"/>
            <a:ext cx="524813" cy="238363"/>
          </a:xfrm>
          <a:prstGeom prst="roundRect">
            <a:avLst/>
          </a:prstGeom>
          <a:solidFill>
            <a:srgbClr val="00B0F0"/>
          </a:solidFill>
        </p:spPr>
        <p:txBody>
          <a:bodyPr wrap="none" rtlCol="0">
            <a:spAutoFit/>
          </a:bodyPr>
          <a:lstStyle/>
          <a:p>
            <a:r>
              <a:rPr lang="en-US" sz="800" dirty="0" smtClean="0">
                <a:solidFill>
                  <a:schemeClr val="bg1"/>
                </a:solidFill>
                <a:latin typeface="Roboto" panose="02000000000000000000" pitchFamily="2" charset="0"/>
                <a:ea typeface="Roboto" panose="02000000000000000000" pitchFamily="2" charset="0"/>
              </a:rPr>
              <a:t>CLEAN</a:t>
            </a:r>
            <a:endParaRPr lang="en-US" sz="800" dirty="0">
              <a:solidFill>
                <a:schemeClr val="bg1"/>
              </a:solidFill>
              <a:latin typeface="Roboto" panose="02000000000000000000" pitchFamily="2" charset="0"/>
              <a:ea typeface="Roboto" panose="02000000000000000000" pitchFamily="2" charset="0"/>
            </a:endParaRPr>
          </a:p>
        </p:txBody>
      </p:sp>
      <p:sp>
        <p:nvSpPr>
          <p:cNvPr id="25" name="TextBox 7"/>
          <p:cNvSpPr txBox="1"/>
          <p:nvPr/>
        </p:nvSpPr>
        <p:spPr>
          <a:xfrm>
            <a:off x="7737076" y="3838311"/>
            <a:ext cx="948052" cy="238363"/>
          </a:xfrm>
          <a:prstGeom prst="roundRect">
            <a:avLst/>
          </a:prstGeom>
          <a:solidFill>
            <a:srgbClr val="FE978C"/>
          </a:solidFill>
        </p:spPr>
        <p:txBody>
          <a:bodyPr wrap="none" rtlCol="0">
            <a:spAutoFit/>
          </a:bodyPr>
          <a:lstStyle/>
          <a:p>
            <a:r>
              <a:rPr lang="en-US" sz="800" smtClean="0">
                <a:solidFill>
                  <a:schemeClr val="bg1"/>
                </a:solidFill>
                <a:latin typeface="Roboto" panose="02000000000000000000" pitchFamily="2" charset="0"/>
                <a:ea typeface="Roboto" panose="02000000000000000000" pitchFamily="2" charset="0"/>
              </a:rPr>
              <a:t>PROFESSIONAL</a:t>
            </a:r>
            <a:endParaRPr lang="en-US" sz="800">
              <a:solidFill>
                <a:schemeClr val="bg1"/>
              </a:solidFill>
              <a:latin typeface="Roboto" panose="02000000000000000000" pitchFamily="2" charset="0"/>
              <a:ea typeface="Roboto" panose="02000000000000000000" pitchFamily="2" charset="0"/>
            </a:endParaRPr>
          </a:p>
        </p:txBody>
      </p:sp>
      <p:sp>
        <p:nvSpPr>
          <p:cNvPr id="26" name="TextBox 8"/>
          <p:cNvSpPr txBox="1"/>
          <p:nvPr/>
        </p:nvSpPr>
        <p:spPr>
          <a:xfrm>
            <a:off x="8722875" y="3838310"/>
            <a:ext cx="969294" cy="238363"/>
          </a:xfrm>
          <a:prstGeom prst="roundRect">
            <a:avLst/>
          </a:prstGeom>
          <a:solidFill>
            <a:srgbClr val="00B0F0"/>
          </a:solidFill>
        </p:spPr>
        <p:txBody>
          <a:bodyPr wrap="none" rtlCol="0">
            <a:spAutoFit/>
          </a:bodyPr>
          <a:lstStyle/>
          <a:p>
            <a:r>
              <a:rPr lang="en-US" sz="800" smtClean="0">
                <a:solidFill>
                  <a:schemeClr val="bg1"/>
                </a:solidFill>
                <a:latin typeface="Roboto" panose="02000000000000000000" pitchFamily="2" charset="0"/>
                <a:ea typeface="Roboto" panose="02000000000000000000" pitchFamily="2" charset="0"/>
              </a:rPr>
              <a:t>MULTIPURPOSE</a:t>
            </a:r>
            <a:endParaRPr lang="en-US" sz="800">
              <a:solidFill>
                <a:schemeClr val="bg1"/>
              </a:solidFill>
              <a:latin typeface="Roboto" panose="02000000000000000000" pitchFamily="2" charset="0"/>
              <a:ea typeface="Roboto" panose="02000000000000000000" pitchFamily="2" charset="0"/>
            </a:endParaRPr>
          </a:p>
        </p:txBody>
      </p:sp>
      <p:sp>
        <p:nvSpPr>
          <p:cNvPr id="27" name="TextBox 9"/>
          <p:cNvSpPr txBox="1"/>
          <p:nvPr/>
        </p:nvSpPr>
        <p:spPr>
          <a:xfrm>
            <a:off x="9729916" y="3838310"/>
            <a:ext cx="400601" cy="238363"/>
          </a:xfrm>
          <a:prstGeom prst="roundRect">
            <a:avLst/>
          </a:prstGeom>
          <a:solidFill>
            <a:srgbClr val="FE978C"/>
          </a:solidFill>
        </p:spPr>
        <p:txBody>
          <a:bodyPr wrap="none" rtlCol="0">
            <a:spAutoFit/>
          </a:bodyPr>
          <a:lstStyle/>
          <a:p>
            <a:r>
              <a:rPr lang="en-US" sz="800" smtClean="0">
                <a:solidFill>
                  <a:schemeClr val="bg1"/>
                </a:solidFill>
                <a:latin typeface="Roboto" panose="02000000000000000000" pitchFamily="2" charset="0"/>
                <a:ea typeface="Roboto" panose="02000000000000000000" pitchFamily="2" charset="0"/>
              </a:rPr>
              <a:t>ART</a:t>
            </a:r>
            <a:endParaRPr lang="en-US" sz="800">
              <a:solidFill>
                <a:schemeClr val="bg1"/>
              </a:solidFill>
              <a:latin typeface="Roboto" panose="02000000000000000000" pitchFamily="2" charset="0"/>
              <a:ea typeface="Roboto" panose="02000000000000000000" pitchFamily="2" charset="0"/>
            </a:endParaRPr>
          </a:p>
        </p:txBody>
      </p:sp>
      <p:sp>
        <p:nvSpPr>
          <p:cNvPr id="28" name="TextBox 10"/>
          <p:cNvSpPr txBox="1"/>
          <p:nvPr/>
        </p:nvSpPr>
        <p:spPr>
          <a:xfrm>
            <a:off x="7174516" y="4210450"/>
            <a:ext cx="1178447" cy="238363"/>
          </a:xfrm>
          <a:prstGeom prst="roundRect">
            <a:avLst/>
          </a:prstGeom>
          <a:solidFill>
            <a:srgbClr val="FE978C"/>
          </a:solidFill>
        </p:spPr>
        <p:txBody>
          <a:bodyPr wrap="none" rtlCol="0">
            <a:spAutoFit/>
          </a:bodyPr>
          <a:lstStyle/>
          <a:p>
            <a:r>
              <a:rPr lang="en-US" sz="800" smtClean="0">
                <a:solidFill>
                  <a:schemeClr val="bg1"/>
                </a:solidFill>
                <a:latin typeface="Roboto" panose="02000000000000000000" pitchFamily="2" charset="0"/>
                <a:ea typeface="Roboto" panose="02000000000000000000" pitchFamily="2" charset="0"/>
              </a:rPr>
              <a:t>MARKETING PROMO</a:t>
            </a:r>
            <a:endParaRPr lang="en-US" sz="800">
              <a:solidFill>
                <a:schemeClr val="bg1"/>
              </a:solidFill>
              <a:latin typeface="Roboto" panose="02000000000000000000" pitchFamily="2" charset="0"/>
              <a:ea typeface="Roboto" panose="02000000000000000000" pitchFamily="2" charset="0"/>
            </a:endParaRPr>
          </a:p>
        </p:txBody>
      </p:sp>
      <p:sp>
        <p:nvSpPr>
          <p:cNvPr id="29" name="TextBox 11"/>
          <p:cNvSpPr txBox="1"/>
          <p:nvPr/>
        </p:nvSpPr>
        <p:spPr>
          <a:xfrm>
            <a:off x="8399058" y="4210450"/>
            <a:ext cx="716219" cy="238363"/>
          </a:xfrm>
          <a:prstGeom prst="roundRect">
            <a:avLst/>
          </a:prstGeom>
          <a:solidFill>
            <a:srgbClr val="00B0F0"/>
          </a:solidFill>
        </p:spPr>
        <p:txBody>
          <a:bodyPr wrap="none" rtlCol="0">
            <a:spAutoFit/>
          </a:bodyPr>
          <a:lstStyle/>
          <a:p>
            <a:r>
              <a:rPr lang="en-US" sz="800" smtClean="0">
                <a:solidFill>
                  <a:schemeClr val="bg1"/>
                </a:solidFill>
                <a:latin typeface="Roboto" panose="02000000000000000000" pitchFamily="2" charset="0"/>
                <a:ea typeface="Roboto" panose="02000000000000000000" pitchFamily="2" charset="0"/>
              </a:rPr>
              <a:t>STRATEGY</a:t>
            </a:r>
            <a:endParaRPr lang="en-US" sz="800">
              <a:solidFill>
                <a:schemeClr val="bg1"/>
              </a:solidFill>
              <a:latin typeface="Roboto" panose="02000000000000000000" pitchFamily="2" charset="0"/>
              <a:ea typeface="Roboto" panose="02000000000000000000" pitchFamily="2" charset="0"/>
            </a:endParaRPr>
          </a:p>
        </p:txBody>
      </p:sp>
      <p:sp>
        <p:nvSpPr>
          <p:cNvPr id="30" name="Rectangle 12"/>
          <p:cNvSpPr/>
          <p:nvPr/>
        </p:nvSpPr>
        <p:spPr>
          <a:xfrm>
            <a:off x="7059852" y="5065499"/>
            <a:ext cx="2230587" cy="972574"/>
          </a:xfrm>
          <a:prstGeom prst="rect">
            <a:avLst/>
          </a:prstGeom>
        </p:spPr>
        <p:txBody>
          <a:bodyPr wrap="square">
            <a:spAutoFit/>
          </a:bodyPr>
          <a:lstStyle/>
          <a:p>
            <a:pPr>
              <a:lnSpc>
                <a:spcPct val="130000"/>
              </a:lnSpc>
            </a:pPr>
            <a:r>
              <a:rPr lang="en-US" sz="1100" b="1" smtClean="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Design and Illsutartions</a:t>
            </a:r>
            <a:endParaRPr lang="en-US" sz="11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30000"/>
              </a:lnSpc>
            </a:pPr>
            <a:r>
              <a:rPr lang="en-US" sz="11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Assertively unleash flexible technology whereas equity invested internal</a:t>
            </a:r>
          </a:p>
        </p:txBody>
      </p:sp>
      <p:sp>
        <p:nvSpPr>
          <p:cNvPr id="4" name="矩形 3"/>
          <p:cNvSpPr/>
          <p:nvPr/>
        </p:nvSpPr>
        <p:spPr>
          <a:xfrm>
            <a:off x="1330333" y="1952980"/>
            <a:ext cx="4862286" cy="3986130"/>
          </a:xfrm>
          <a:prstGeom prst="rect">
            <a:avLst/>
          </a:prstGeom>
          <a:blipFill dpi="0" rotWithShape="1">
            <a:blip r:embed="rId3" cstate="screen">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80489707"/>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75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anim calcmode="lin" valueType="num">
                                      <p:cBhvr>
                                        <p:cTn id="25" dur="500" fill="hold"/>
                                        <p:tgtEl>
                                          <p:spTgt spid="4"/>
                                        </p:tgtEl>
                                        <p:attrNameLst>
                                          <p:attrName>ppt_x</p:attrName>
                                        </p:attrNameLst>
                                      </p:cBhvr>
                                      <p:tavLst>
                                        <p:tav tm="0">
                                          <p:val>
                                            <p:strVal val="#ppt_x"/>
                                          </p:val>
                                        </p:tav>
                                        <p:tav tm="100000">
                                          <p:val>
                                            <p:strVal val="#ppt_x"/>
                                          </p:val>
                                        </p:tav>
                                      </p:tavLst>
                                    </p:anim>
                                    <p:anim calcmode="lin" valueType="num">
                                      <p:cBhvr>
                                        <p:cTn id="26" dur="500" fill="hold"/>
                                        <p:tgtEl>
                                          <p:spTgt spid="4"/>
                                        </p:tgtEl>
                                        <p:attrNameLst>
                                          <p:attrName>ppt_y</p:attrName>
                                        </p:attrNameLst>
                                      </p:cBhvr>
                                      <p:tavLst>
                                        <p:tav tm="0">
                                          <p:val>
                                            <p:strVal val="#ppt_y+.1"/>
                                          </p:val>
                                        </p:tav>
                                        <p:tav tm="100000">
                                          <p:val>
                                            <p:strVal val="#ppt_y"/>
                                          </p:val>
                                        </p:tav>
                                      </p:tavLst>
                                    </p:anim>
                                  </p:childTnLst>
                                </p:cTn>
                              </p:par>
                            </p:childTnLst>
                          </p:cTn>
                        </p:par>
                        <p:par>
                          <p:cTn id="27" fill="hold">
                            <p:stCondLst>
                              <p:cond delay="1750"/>
                            </p:stCondLst>
                            <p:childTnLst>
                              <p:par>
                                <p:cTn id="28" presetID="42" presetClass="entr" presetSubtype="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250"/>
                                        <p:tgtEl>
                                          <p:spTgt spid="23"/>
                                        </p:tgtEl>
                                      </p:cBhvr>
                                    </p:animEffect>
                                    <p:anim calcmode="lin" valueType="num">
                                      <p:cBhvr>
                                        <p:cTn id="31" dur="250" fill="hold"/>
                                        <p:tgtEl>
                                          <p:spTgt spid="23"/>
                                        </p:tgtEl>
                                        <p:attrNameLst>
                                          <p:attrName>ppt_x</p:attrName>
                                        </p:attrNameLst>
                                      </p:cBhvr>
                                      <p:tavLst>
                                        <p:tav tm="0">
                                          <p:val>
                                            <p:strVal val="#ppt_x"/>
                                          </p:val>
                                        </p:tav>
                                        <p:tav tm="100000">
                                          <p:val>
                                            <p:strVal val="#ppt_x"/>
                                          </p:val>
                                        </p:tav>
                                      </p:tavLst>
                                    </p:anim>
                                    <p:anim calcmode="lin" valueType="num">
                                      <p:cBhvr>
                                        <p:cTn id="32" dur="250" fill="hold"/>
                                        <p:tgtEl>
                                          <p:spTgt spid="23"/>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250"/>
                                        <p:tgtEl>
                                          <p:spTgt spid="24"/>
                                        </p:tgtEl>
                                      </p:cBhvr>
                                    </p:animEffect>
                                    <p:anim calcmode="lin" valueType="num">
                                      <p:cBhvr>
                                        <p:cTn id="37" dur="250" fill="hold"/>
                                        <p:tgtEl>
                                          <p:spTgt spid="24"/>
                                        </p:tgtEl>
                                        <p:attrNameLst>
                                          <p:attrName>ppt_x</p:attrName>
                                        </p:attrNameLst>
                                      </p:cBhvr>
                                      <p:tavLst>
                                        <p:tav tm="0">
                                          <p:val>
                                            <p:strVal val="#ppt_x"/>
                                          </p:val>
                                        </p:tav>
                                        <p:tav tm="100000">
                                          <p:val>
                                            <p:strVal val="#ppt_x"/>
                                          </p:val>
                                        </p:tav>
                                      </p:tavLst>
                                    </p:anim>
                                    <p:anim calcmode="lin" valueType="num">
                                      <p:cBhvr>
                                        <p:cTn id="38" dur="250" fill="hold"/>
                                        <p:tgtEl>
                                          <p:spTgt spid="24"/>
                                        </p:tgtEl>
                                        <p:attrNameLst>
                                          <p:attrName>ppt_y</p:attrName>
                                        </p:attrNameLst>
                                      </p:cBhvr>
                                      <p:tavLst>
                                        <p:tav tm="0">
                                          <p:val>
                                            <p:strVal val="#ppt_y+.1"/>
                                          </p:val>
                                        </p:tav>
                                        <p:tav tm="100000">
                                          <p:val>
                                            <p:strVal val="#ppt_y"/>
                                          </p:val>
                                        </p:tav>
                                      </p:tavLst>
                                    </p:anim>
                                  </p:childTnLst>
                                </p:cTn>
                              </p:par>
                            </p:childTnLst>
                          </p:cTn>
                        </p:par>
                        <p:par>
                          <p:cTn id="39" fill="hold">
                            <p:stCondLst>
                              <p:cond delay="2250"/>
                            </p:stCondLst>
                            <p:childTnLst>
                              <p:par>
                                <p:cTn id="40" presetID="42" presetClass="entr" presetSubtype="0"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250"/>
                                        <p:tgtEl>
                                          <p:spTgt spid="25"/>
                                        </p:tgtEl>
                                      </p:cBhvr>
                                    </p:animEffect>
                                    <p:anim calcmode="lin" valueType="num">
                                      <p:cBhvr>
                                        <p:cTn id="43" dur="250" fill="hold"/>
                                        <p:tgtEl>
                                          <p:spTgt spid="25"/>
                                        </p:tgtEl>
                                        <p:attrNameLst>
                                          <p:attrName>ppt_x</p:attrName>
                                        </p:attrNameLst>
                                      </p:cBhvr>
                                      <p:tavLst>
                                        <p:tav tm="0">
                                          <p:val>
                                            <p:strVal val="#ppt_x"/>
                                          </p:val>
                                        </p:tav>
                                        <p:tav tm="100000">
                                          <p:val>
                                            <p:strVal val="#ppt_x"/>
                                          </p:val>
                                        </p:tav>
                                      </p:tavLst>
                                    </p:anim>
                                    <p:anim calcmode="lin" valueType="num">
                                      <p:cBhvr>
                                        <p:cTn id="44" dur="250" fill="hold"/>
                                        <p:tgtEl>
                                          <p:spTgt spid="25"/>
                                        </p:tgtEl>
                                        <p:attrNameLst>
                                          <p:attrName>ppt_y</p:attrName>
                                        </p:attrNameLst>
                                      </p:cBhvr>
                                      <p:tavLst>
                                        <p:tav tm="0">
                                          <p:val>
                                            <p:strVal val="#ppt_y+.1"/>
                                          </p:val>
                                        </p:tav>
                                        <p:tav tm="100000">
                                          <p:val>
                                            <p:strVal val="#ppt_y"/>
                                          </p:val>
                                        </p:tav>
                                      </p:tavLst>
                                    </p:anim>
                                  </p:childTnLst>
                                </p:cTn>
                              </p:par>
                            </p:childTnLst>
                          </p:cTn>
                        </p:par>
                        <p:par>
                          <p:cTn id="45" fill="hold">
                            <p:stCondLst>
                              <p:cond delay="2500"/>
                            </p:stCondLst>
                            <p:childTnLst>
                              <p:par>
                                <p:cTn id="46" presetID="42"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250"/>
                                        <p:tgtEl>
                                          <p:spTgt spid="26"/>
                                        </p:tgtEl>
                                      </p:cBhvr>
                                    </p:animEffect>
                                    <p:anim calcmode="lin" valueType="num">
                                      <p:cBhvr>
                                        <p:cTn id="49" dur="250" fill="hold"/>
                                        <p:tgtEl>
                                          <p:spTgt spid="26"/>
                                        </p:tgtEl>
                                        <p:attrNameLst>
                                          <p:attrName>ppt_x</p:attrName>
                                        </p:attrNameLst>
                                      </p:cBhvr>
                                      <p:tavLst>
                                        <p:tav tm="0">
                                          <p:val>
                                            <p:strVal val="#ppt_x"/>
                                          </p:val>
                                        </p:tav>
                                        <p:tav tm="100000">
                                          <p:val>
                                            <p:strVal val="#ppt_x"/>
                                          </p:val>
                                        </p:tav>
                                      </p:tavLst>
                                    </p:anim>
                                    <p:anim calcmode="lin" valueType="num">
                                      <p:cBhvr>
                                        <p:cTn id="50" dur="250" fill="hold"/>
                                        <p:tgtEl>
                                          <p:spTgt spid="26"/>
                                        </p:tgtEl>
                                        <p:attrNameLst>
                                          <p:attrName>ppt_y</p:attrName>
                                        </p:attrNameLst>
                                      </p:cBhvr>
                                      <p:tavLst>
                                        <p:tav tm="0">
                                          <p:val>
                                            <p:strVal val="#ppt_y+.1"/>
                                          </p:val>
                                        </p:tav>
                                        <p:tav tm="100000">
                                          <p:val>
                                            <p:strVal val="#ppt_y"/>
                                          </p:val>
                                        </p:tav>
                                      </p:tavLst>
                                    </p:anim>
                                  </p:childTnLst>
                                </p:cTn>
                              </p:par>
                            </p:childTnLst>
                          </p:cTn>
                        </p:par>
                        <p:par>
                          <p:cTn id="51" fill="hold">
                            <p:stCondLst>
                              <p:cond delay="2750"/>
                            </p:stCondLst>
                            <p:childTnLst>
                              <p:par>
                                <p:cTn id="52" presetID="42" presetClass="entr" presetSubtype="0"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250"/>
                                        <p:tgtEl>
                                          <p:spTgt spid="27"/>
                                        </p:tgtEl>
                                      </p:cBhvr>
                                    </p:animEffect>
                                    <p:anim calcmode="lin" valueType="num">
                                      <p:cBhvr>
                                        <p:cTn id="55" dur="250" fill="hold"/>
                                        <p:tgtEl>
                                          <p:spTgt spid="27"/>
                                        </p:tgtEl>
                                        <p:attrNameLst>
                                          <p:attrName>ppt_x</p:attrName>
                                        </p:attrNameLst>
                                      </p:cBhvr>
                                      <p:tavLst>
                                        <p:tav tm="0">
                                          <p:val>
                                            <p:strVal val="#ppt_x"/>
                                          </p:val>
                                        </p:tav>
                                        <p:tav tm="100000">
                                          <p:val>
                                            <p:strVal val="#ppt_x"/>
                                          </p:val>
                                        </p:tav>
                                      </p:tavLst>
                                    </p:anim>
                                    <p:anim calcmode="lin" valueType="num">
                                      <p:cBhvr>
                                        <p:cTn id="56" dur="250" fill="hold"/>
                                        <p:tgtEl>
                                          <p:spTgt spid="27"/>
                                        </p:tgtEl>
                                        <p:attrNameLst>
                                          <p:attrName>ppt_y</p:attrName>
                                        </p:attrNameLst>
                                      </p:cBhvr>
                                      <p:tavLst>
                                        <p:tav tm="0">
                                          <p:val>
                                            <p:strVal val="#ppt_y+.1"/>
                                          </p:val>
                                        </p:tav>
                                        <p:tav tm="100000">
                                          <p:val>
                                            <p:strVal val="#ppt_y"/>
                                          </p:val>
                                        </p:tav>
                                      </p:tavLst>
                                    </p:anim>
                                  </p:childTnLst>
                                </p:cTn>
                              </p:par>
                            </p:childTnLst>
                          </p:cTn>
                        </p:par>
                        <p:par>
                          <p:cTn id="57" fill="hold">
                            <p:stCondLst>
                              <p:cond delay="3000"/>
                            </p:stCondLst>
                            <p:childTnLst>
                              <p:par>
                                <p:cTn id="58" presetID="42" presetClass="entr" presetSubtype="0"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250"/>
                                        <p:tgtEl>
                                          <p:spTgt spid="28"/>
                                        </p:tgtEl>
                                      </p:cBhvr>
                                    </p:animEffect>
                                    <p:anim calcmode="lin" valueType="num">
                                      <p:cBhvr>
                                        <p:cTn id="61" dur="250" fill="hold"/>
                                        <p:tgtEl>
                                          <p:spTgt spid="28"/>
                                        </p:tgtEl>
                                        <p:attrNameLst>
                                          <p:attrName>ppt_x</p:attrName>
                                        </p:attrNameLst>
                                      </p:cBhvr>
                                      <p:tavLst>
                                        <p:tav tm="0">
                                          <p:val>
                                            <p:strVal val="#ppt_x"/>
                                          </p:val>
                                        </p:tav>
                                        <p:tav tm="100000">
                                          <p:val>
                                            <p:strVal val="#ppt_x"/>
                                          </p:val>
                                        </p:tav>
                                      </p:tavLst>
                                    </p:anim>
                                    <p:anim calcmode="lin" valueType="num">
                                      <p:cBhvr>
                                        <p:cTn id="62" dur="250" fill="hold"/>
                                        <p:tgtEl>
                                          <p:spTgt spid="28"/>
                                        </p:tgtEl>
                                        <p:attrNameLst>
                                          <p:attrName>ppt_y</p:attrName>
                                        </p:attrNameLst>
                                      </p:cBhvr>
                                      <p:tavLst>
                                        <p:tav tm="0">
                                          <p:val>
                                            <p:strVal val="#ppt_y+.1"/>
                                          </p:val>
                                        </p:tav>
                                        <p:tav tm="100000">
                                          <p:val>
                                            <p:strVal val="#ppt_y"/>
                                          </p:val>
                                        </p:tav>
                                      </p:tavLst>
                                    </p:anim>
                                  </p:childTnLst>
                                </p:cTn>
                              </p:par>
                            </p:childTnLst>
                          </p:cTn>
                        </p:par>
                        <p:par>
                          <p:cTn id="63" fill="hold">
                            <p:stCondLst>
                              <p:cond delay="3250"/>
                            </p:stCondLst>
                            <p:childTnLst>
                              <p:par>
                                <p:cTn id="64" presetID="42" presetClass="entr" presetSubtype="0"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250"/>
                                        <p:tgtEl>
                                          <p:spTgt spid="29"/>
                                        </p:tgtEl>
                                      </p:cBhvr>
                                    </p:animEffect>
                                    <p:anim calcmode="lin" valueType="num">
                                      <p:cBhvr>
                                        <p:cTn id="67" dur="250" fill="hold"/>
                                        <p:tgtEl>
                                          <p:spTgt spid="29"/>
                                        </p:tgtEl>
                                        <p:attrNameLst>
                                          <p:attrName>ppt_x</p:attrName>
                                        </p:attrNameLst>
                                      </p:cBhvr>
                                      <p:tavLst>
                                        <p:tav tm="0">
                                          <p:val>
                                            <p:strVal val="#ppt_x"/>
                                          </p:val>
                                        </p:tav>
                                        <p:tav tm="100000">
                                          <p:val>
                                            <p:strVal val="#ppt_x"/>
                                          </p:val>
                                        </p:tav>
                                      </p:tavLst>
                                    </p:anim>
                                    <p:anim calcmode="lin" valueType="num">
                                      <p:cBhvr>
                                        <p:cTn id="68" dur="250" fill="hold"/>
                                        <p:tgtEl>
                                          <p:spTgt spid="29"/>
                                        </p:tgtEl>
                                        <p:attrNameLst>
                                          <p:attrName>ppt_y</p:attrName>
                                        </p:attrNameLst>
                                      </p:cBhvr>
                                      <p:tavLst>
                                        <p:tav tm="0">
                                          <p:val>
                                            <p:strVal val="#ppt_y+.1"/>
                                          </p:val>
                                        </p:tav>
                                        <p:tav tm="100000">
                                          <p:val>
                                            <p:strVal val="#ppt_y"/>
                                          </p:val>
                                        </p:tav>
                                      </p:tavLst>
                                    </p:anim>
                                  </p:childTnLst>
                                </p:cTn>
                              </p:par>
                            </p:childTnLst>
                          </p:cTn>
                        </p:par>
                        <p:par>
                          <p:cTn id="69" fill="hold">
                            <p:stCondLst>
                              <p:cond delay="3500"/>
                            </p:stCondLst>
                            <p:childTnLst>
                              <p:par>
                                <p:cTn id="70" presetID="42" presetClass="entr" presetSubtype="0" fill="hold" grpId="0" nodeType="after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250"/>
                                        <p:tgtEl>
                                          <p:spTgt spid="30"/>
                                        </p:tgtEl>
                                      </p:cBhvr>
                                    </p:animEffect>
                                    <p:anim calcmode="lin" valueType="num">
                                      <p:cBhvr>
                                        <p:cTn id="73" dur="250" fill="hold"/>
                                        <p:tgtEl>
                                          <p:spTgt spid="30"/>
                                        </p:tgtEl>
                                        <p:attrNameLst>
                                          <p:attrName>ppt_x</p:attrName>
                                        </p:attrNameLst>
                                      </p:cBhvr>
                                      <p:tavLst>
                                        <p:tav tm="0">
                                          <p:val>
                                            <p:strVal val="#ppt_x"/>
                                          </p:val>
                                        </p:tav>
                                        <p:tav tm="100000">
                                          <p:val>
                                            <p:strVal val="#ppt_x"/>
                                          </p:val>
                                        </p:tav>
                                      </p:tavLst>
                                    </p:anim>
                                    <p:anim calcmode="lin" valueType="num">
                                      <p:cBhvr>
                                        <p:cTn id="74" dur="25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P spid="25" grpId="0" animBg="1"/>
      <p:bldP spid="26" grpId="0" animBg="1"/>
      <p:bldP spid="27" grpId="0" animBg="1"/>
      <p:bldP spid="28" grpId="0" animBg="1"/>
      <p:bldP spid="29" grpId="0" animBg="1"/>
      <p:bldP spid="30"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520044" y="1204993"/>
            <a:ext cx="11148890" cy="5208899"/>
            <a:chOff x="876078" y="843558"/>
            <a:chExt cx="7575235" cy="3539243"/>
          </a:xfrm>
        </p:grpSpPr>
        <p:grpSp>
          <p:nvGrpSpPr>
            <p:cNvPr id="24" name="Group 5"/>
            <p:cNvGrpSpPr>
              <a:grpSpLocks/>
            </p:cNvGrpSpPr>
            <p:nvPr/>
          </p:nvGrpSpPr>
          <p:grpSpPr bwMode="auto">
            <a:xfrm>
              <a:off x="1384410" y="2683596"/>
              <a:ext cx="951811" cy="953626"/>
              <a:chOff x="0" y="0"/>
              <a:chExt cx="1080120" cy="1080120"/>
            </a:xfrm>
          </p:grpSpPr>
          <p:grpSp>
            <p:nvGrpSpPr>
              <p:cNvPr id="56" name="Group 6"/>
              <p:cNvGrpSpPr>
                <a:grpSpLocks/>
              </p:cNvGrpSpPr>
              <p:nvPr/>
            </p:nvGrpSpPr>
            <p:grpSpPr bwMode="auto">
              <a:xfrm>
                <a:off x="0" y="0"/>
                <a:ext cx="1080120" cy="1080120"/>
                <a:chOff x="0" y="0"/>
                <a:chExt cx="1080120" cy="1080120"/>
              </a:xfrm>
            </p:grpSpPr>
            <p:sp>
              <p:nvSpPr>
                <p:cNvPr id="58" name="淘宝店chenying0907出品 48"/>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sp>
              <p:nvSpPr>
                <p:cNvPr id="59" name="淘宝店chenying0907出品 5"/>
                <p:cNvSpPr>
                  <a:spLocks noChangeArrowheads="1"/>
                </p:cNvSpPr>
                <p:nvPr/>
              </p:nvSpPr>
              <p:spPr bwMode="auto">
                <a:xfrm>
                  <a:off x="72008" y="72008"/>
                  <a:ext cx="936104" cy="936104"/>
                </a:xfrm>
                <a:prstGeom prst="ellipse">
                  <a:avLst/>
                </a:prstGeom>
                <a:solidFill>
                  <a:srgbClr val="FE978C"/>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grpSp>
          <p:sp>
            <p:nvSpPr>
              <p:cNvPr id="57" name="淘宝店chenying0907出品 10"/>
              <p:cNvSpPr>
                <a:spLocks noChangeArrowheads="1"/>
              </p:cNvSpPr>
              <p:nvPr/>
            </p:nvSpPr>
            <p:spPr bwMode="auto">
              <a:xfrm>
                <a:off x="110077" y="365759"/>
                <a:ext cx="854327" cy="35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400" b="1" dirty="0">
                    <a:solidFill>
                      <a:schemeClr val="bg1">
                        <a:lumMod val="95000"/>
                      </a:schemeClr>
                    </a:solidFill>
                    <a:sym typeface="微软雅黑" pitchFamily="34" charset="-122"/>
                  </a:rPr>
                  <a:t>关键词</a:t>
                </a:r>
              </a:p>
            </p:txBody>
          </p:sp>
        </p:grpSp>
        <p:grpSp>
          <p:nvGrpSpPr>
            <p:cNvPr id="25" name="Group 10"/>
            <p:cNvGrpSpPr>
              <a:grpSpLocks/>
            </p:cNvGrpSpPr>
            <p:nvPr/>
          </p:nvGrpSpPr>
          <p:grpSpPr bwMode="auto">
            <a:xfrm>
              <a:off x="2367016" y="1414895"/>
              <a:ext cx="1305941" cy="1306509"/>
              <a:chOff x="0" y="0"/>
              <a:chExt cx="1080120" cy="1080120"/>
            </a:xfrm>
          </p:grpSpPr>
          <p:grpSp>
            <p:nvGrpSpPr>
              <p:cNvPr id="52" name="Group 11"/>
              <p:cNvGrpSpPr>
                <a:grpSpLocks/>
              </p:cNvGrpSpPr>
              <p:nvPr/>
            </p:nvGrpSpPr>
            <p:grpSpPr bwMode="auto">
              <a:xfrm>
                <a:off x="0" y="0"/>
                <a:ext cx="1080120" cy="1080120"/>
                <a:chOff x="0" y="0"/>
                <a:chExt cx="1080120" cy="1080120"/>
              </a:xfrm>
            </p:grpSpPr>
            <p:sp>
              <p:nvSpPr>
                <p:cNvPr id="54" name="淘宝店chenying0907出品 53"/>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sp>
              <p:nvSpPr>
                <p:cNvPr id="55" name="淘宝店chenying0907出品 54"/>
                <p:cNvSpPr>
                  <a:spLocks noChangeArrowheads="1"/>
                </p:cNvSpPr>
                <p:nvPr/>
              </p:nvSpPr>
              <p:spPr bwMode="auto">
                <a:xfrm>
                  <a:off x="72008" y="72008"/>
                  <a:ext cx="936104" cy="936104"/>
                </a:xfrm>
                <a:prstGeom prst="ellipse">
                  <a:avLst/>
                </a:prstGeom>
                <a:solidFill>
                  <a:srgbClr val="00B0F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grpSp>
          <p:sp>
            <p:nvSpPr>
              <p:cNvPr id="53" name="淘宝店chenying0907出品 26"/>
              <p:cNvSpPr>
                <a:spLocks noChangeArrowheads="1"/>
              </p:cNvSpPr>
              <p:nvPr/>
            </p:nvSpPr>
            <p:spPr bwMode="auto">
              <a:xfrm>
                <a:off x="185493" y="400115"/>
                <a:ext cx="709141" cy="293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800" b="1" dirty="0">
                    <a:solidFill>
                      <a:schemeClr val="bg1">
                        <a:lumMod val="95000"/>
                      </a:schemeClr>
                    </a:solidFill>
                    <a:sym typeface="微软雅黑" pitchFamily="34" charset="-122"/>
                  </a:rPr>
                  <a:t>关键词</a:t>
                </a:r>
              </a:p>
            </p:txBody>
          </p:sp>
        </p:grpSp>
        <p:grpSp>
          <p:nvGrpSpPr>
            <p:cNvPr id="26" name="Group 15"/>
            <p:cNvGrpSpPr>
              <a:grpSpLocks/>
            </p:cNvGrpSpPr>
            <p:nvPr/>
          </p:nvGrpSpPr>
          <p:grpSpPr bwMode="auto">
            <a:xfrm>
              <a:off x="4095672" y="2683596"/>
              <a:ext cx="1170169" cy="1170677"/>
              <a:chOff x="0" y="0"/>
              <a:chExt cx="1080120" cy="1080120"/>
            </a:xfrm>
          </p:grpSpPr>
          <p:grpSp>
            <p:nvGrpSpPr>
              <p:cNvPr id="48" name="Group 16"/>
              <p:cNvGrpSpPr>
                <a:grpSpLocks/>
              </p:cNvGrpSpPr>
              <p:nvPr/>
            </p:nvGrpSpPr>
            <p:grpSpPr bwMode="auto">
              <a:xfrm>
                <a:off x="0" y="0"/>
                <a:ext cx="1080120" cy="1080120"/>
                <a:chOff x="0" y="0"/>
                <a:chExt cx="1080120" cy="1080120"/>
              </a:xfrm>
            </p:grpSpPr>
            <p:sp>
              <p:nvSpPr>
                <p:cNvPr id="50" name="淘宝店chenying0907出品 58"/>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sp>
              <p:nvSpPr>
                <p:cNvPr id="51" name="淘宝店chenying0907出品 59"/>
                <p:cNvSpPr>
                  <a:spLocks noChangeArrowheads="1"/>
                </p:cNvSpPr>
                <p:nvPr/>
              </p:nvSpPr>
              <p:spPr bwMode="auto">
                <a:xfrm>
                  <a:off x="72008" y="72008"/>
                  <a:ext cx="936104" cy="936104"/>
                </a:xfrm>
                <a:prstGeom prst="ellipse">
                  <a:avLst/>
                </a:prstGeom>
                <a:solidFill>
                  <a:srgbClr val="FE978C"/>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grpSp>
          <p:sp>
            <p:nvSpPr>
              <p:cNvPr id="49" name="淘宝店chenying0907出品 31"/>
              <p:cNvSpPr>
                <a:spLocks noChangeArrowheads="1"/>
              </p:cNvSpPr>
              <p:nvPr/>
            </p:nvSpPr>
            <p:spPr bwMode="auto">
              <a:xfrm>
                <a:off x="144350" y="398075"/>
                <a:ext cx="791421" cy="328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800" b="1" dirty="0">
                    <a:solidFill>
                      <a:schemeClr val="bg1"/>
                    </a:solidFill>
                    <a:sym typeface="微软雅黑" pitchFamily="34" charset="-122"/>
                  </a:rPr>
                  <a:t>关键词</a:t>
                </a:r>
              </a:p>
            </p:txBody>
          </p:sp>
        </p:grpSp>
        <p:grpSp>
          <p:nvGrpSpPr>
            <p:cNvPr id="27" name="Group 20"/>
            <p:cNvGrpSpPr>
              <a:grpSpLocks/>
            </p:cNvGrpSpPr>
            <p:nvPr/>
          </p:nvGrpSpPr>
          <p:grpSpPr bwMode="auto">
            <a:xfrm>
              <a:off x="5486872" y="843558"/>
              <a:ext cx="1714659" cy="1715406"/>
              <a:chOff x="0" y="0"/>
              <a:chExt cx="1080120" cy="1080120"/>
            </a:xfrm>
          </p:grpSpPr>
          <p:grpSp>
            <p:nvGrpSpPr>
              <p:cNvPr id="44" name="Group 21"/>
              <p:cNvGrpSpPr>
                <a:grpSpLocks/>
              </p:cNvGrpSpPr>
              <p:nvPr/>
            </p:nvGrpSpPr>
            <p:grpSpPr bwMode="auto">
              <a:xfrm>
                <a:off x="0" y="0"/>
                <a:ext cx="1080120" cy="1080120"/>
                <a:chOff x="0" y="0"/>
                <a:chExt cx="1080120" cy="1080120"/>
              </a:xfrm>
            </p:grpSpPr>
            <p:sp>
              <p:nvSpPr>
                <p:cNvPr id="46" name="淘宝店chenying0907出品 63"/>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sp>
              <p:nvSpPr>
                <p:cNvPr id="47" name="淘宝店chenying0907出品 64"/>
                <p:cNvSpPr>
                  <a:spLocks noChangeArrowheads="1"/>
                </p:cNvSpPr>
                <p:nvPr/>
              </p:nvSpPr>
              <p:spPr bwMode="auto">
                <a:xfrm>
                  <a:off x="72008" y="72008"/>
                  <a:ext cx="936104" cy="936104"/>
                </a:xfrm>
                <a:prstGeom prst="ellipse">
                  <a:avLst/>
                </a:prstGeom>
                <a:solidFill>
                  <a:srgbClr val="00B0F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grpSp>
          <p:sp>
            <p:nvSpPr>
              <p:cNvPr id="45" name="淘宝店chenying0907出品 37"/>
              <p:cNvSpPr>
                <a:spLocks noChangeArrowheads="1"/>
              </p:cNvSpPr>
              <p:nvPr/>
            </p:nvSpPr>
            <p:spPr bwMode="auto">
              <a:xfrm>
                <a:off x="204140" y="414093"/>
                <a:ext cx="671838" cy="276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3600" b="1" dirty="0">
                    <a:solidFill>
                      <a:schemeClr val="bg1">
                        <a:lumMod val="95000"/>
                      </a:schemeClr>
                    </a:solidFill>
                    <a:sym typeface="微软雅黑" pitchFamily="34" charset="-122"/>
                  </a:rPr>
                  <a:t>关键词</a:t>
                </a:r>
              </a:p>
            </p:txBody>
          </p:sp>
        </p:grpSp>
        <p:cxnSp>
          <p:nvCxnSpPr>
            <p:cNvPr id="28" name="淘宝店chenying0907出品 13"/>
            <p:cNvCxnSpPr>
              <a:cxnSpLocks noChangeShapeType="1"/>
              <a:stCxn id="58" idx="7"/>
              <a:endCxn id="54" idx="3"/>
            </p:cNvCxnSpPr>
            <p:nvPr/>
          </p:nvCxnSpPr>
          <p:spPr bwMode="auto">
            <a:xfrm flipV="1">
              <a:off x="2196831" y="2530069"/>
              <a:ext cx="361434" cy="293180"/>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29" name="淘宝店chenying0907出品 17"/>
            <p:cNvCxnSpPr>
              <a:cxnSpLocks noChangeShapeType="1"/>
              <a:endCxn id="50" idx="1"/>
            </p:cNvCxnSpPr>
            <p:nvPr/>
          </p:nvCxnSpPr>
          <p:spPr bwMode="auto">
            <a:xfrm>
              <a:off x="3585893" y="2364321"/>
              <a:ext cx="681146" cy="49071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0" name="淘宝店chenying0907出品 20"/>
            <p:cNvCxnSpPr>
              <a:cxnSpLocks noChangeShapeType="1"/>
              <a:stCxn id="50" idx="7"/>
              <a:endCxn id="46" idx="3"/>
            </p:cNvCxnSpPr>
            <p:nvPr/>
          </p:nvCxnSpPr>
          <p:spPr bwMode="auto">
            <a:xfrm flipV="1">
              <a:off x="5094474" y="2307748"/>
              <a:ext cx="643504" cy="547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1" name="淘宝店chenying0907出品 23"/>
            <p:cNvCxnSpPr>
              <a:cxnSpLocks noChangeShapeType="1"/>
              <a:stCxn id="41" idx="5"/>
              <a:endCxn id="58" idx="1"/>
            </p:cNvCxnSpPr>
            <p:nvPr/>
          </p:nvCxnSpPr>
          <p:spPr bwMode="auto">
            <a:xfrm>
              <a:off x="1224310" y="2609667"/>
              <a:ext cx="299489" cy="21358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2" name="淘宝店chenying0907出品 69"/>
            <p:cNvCxnSpPr>
              <a:cxnSpLocks noChangeShapeType="1"/>
              <a:stCxn id="42" idx="7"/>
              <a:endCxn id="50" idx="3"/>
            </p:cNvCxnSpPr>
            <p:nvPr/>
          </p:nvCxnSpPr>
          <p:spPr bwMode="auto">
            <a:xfrm flipV="1">
              <a:off x="3965597" y="3682831"/>
              <a:ext cx="301442" cy="278043"/>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34" name="淘宝店chenying0907出品 72"/>
            <p:cNvCxnSpPr>
              <a:cxnSpLocks noChangeShapeType="1"/>
              <a:stCxn id="46" idx="6"/>
              <a:endCxn id="43" idx="1"/>
            </p:cNvCxnSpPr>
            <p:nvPr/>
          </p:nvCxnSpPr>
          <p:spPr bwMode="auto">
            <a:xfrm>
              <a:off x="7201531" y="1701261"/>
              <a:ext cx="397800" cy="281076"/>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35" name="淘宝店chenying0907出品 76"/>
            <p:cNvSpPr>
              <a:spLocks noChangeArrowheads="1"/>
            </p:cNvSpPr>
            <p:nvPr/>
          </p:nvSpPr>
          <p:spPr bwMode="auto">
            <a:xfrm>
              <a:off x="1148497" y="3744237"/>
              <a:ext cx="1366129" cy="17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400" dirty="0">
                  <a:solidFill>
                    <a:schemeClr val="bg1">
                      <a:lumMod val="50000"/>
                    </a:schemeClr>
                  </a:solidFill>
                  <a:sym typeface="微软雅黑" pitchFamily="34" charset="-122"/>
                </a:rPr>
                <a:t>点击添加描述总结</a:t>
              </a:r>
              <a:r>
                <a:rPr lang="en-US" altLang="zh-CN" sz="1400" dirty="0">
                  <a:solidFill>
                    <a:schemeClr val="bg1">
                      <a:lumMod val="50000"/>
                    </a:schemeClr>
                  </a:solidFill>
                  <a:sym typeface="微软雅黑" pitchFamily="34" charset="-122"/>
                </a:rPr>
                <a:t> </a:t>
              </a:r>
              <a:endParaRPr lang="zh-CN" altLang="en-US" sz="1400" dirty="0">
                <a:solidFill>
                  <a:schemeClr val="bg1">
                    <a:lumMod val="50000"/>
                  </a:schemeClr>
                </a:solidFill>
                <a:sym typeface="微软雅黑" pitchFamily="34" charset="-122"/>
              </a:endParaRPr>
            </a:p>
          </p:txBody>
        </p:sp>
        <p:sp>
          <p:nvSpPr>
            <p:cNvPr id="36" name="淘宝店chenying0907出品 80"/>
            <p:cNvSpPr>
              <a:spLocks noChangeArrowheads="1"/>
            </p:cNvSpPr>
            <p:nvPr/>
          </p:nvSpPr>
          <p:spPr bwMode="auto">
            <a:xfrm>
              <a:off x="2334060" y="2846623"/>
              <a:ext cx="1366129" cy="17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400" dirty="0">
                  <a:solidFill>
                    <a:schemeClr val="bg1">
                      <a:lumMod val="50000"/>
                    </a:schemeClr>
                  </a:solidFill>
                  <a:sym typeface="微软雅黑" pitchFamily="34" charset="-122"/>
                </a:rPr>
                <a:t>点击添加描述总结</a:t>
              </a:r>
              <a:r>
                <a:rPr lang="en-US" altLang="zh-CN" sz="1400" dirty="0">
                  <a:solidFill>
                    <a:schemeClr val="bg1">
                      <a:lumMod val="50000"/>
                    </a:schemeClr>
                  </a:solidFill>
                  <a:sym typeface="微软雅黑" pitchFamily="34" charset="-122"/>
                </a:rPr>
                <a:t> </a:t>
              </a:r>
              <a:endParaRPr lang="zh-CN" altLang="en-US" sz="1400" dirty="0">
                <a:solidFill>
                  <a:schemeClr val="bg1">
                    <a:lumMod val="50000"/>
                  </a:schemeClr>
                </a:solidFill>
                <a:sym typeface="微软雅黑" pitchFamily="34" charset="-122"/>
              </a:endParaRPr>
            </a:p>
          </p:txBody>
        </p:sp>
        <p:sp>
          <p:nvSpPr>
            <p:cNvPr id="37" name="淘宝店chenying0907出品 81"/>
            <p:cNvSpPr>
              <a:spLocks noChangeArrowheads="1"/>
            </p:cNvSpPr>
            <p:nvPr/>
          </p:nvSpPr>
          <p:spPr bwMode="auto">
            <a:xfrm>
              <a:off x="4037524" y="3987895"/>
              <a:ext cx="1366129" cy="17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400" dirty="0">
                  <a:solidFill>
                    <a:schemeClr val="bg1">
                      <a:lumMod val="50000"/>
                    </a:schemeClr>
                  </a:solidFill>
                  <a:sym typeface="微软雅黑" pitchFamily="34" charset="-122"/>
                </a:rPr>
                <a:t>点击添加描述总结</a:t>
              </a:r>
              <a:r>
                <a:rPr lang="en-US" altLang="zh-CN" sz="1400" dirty="0">
                  <a:solidFill>
                    <a:schemeClr val="bg1">
                      <a:lumMod val="50000"/>
                    </a:schemeClr>
                  </a:solidFill>
                  <a:sym typeface="微软雅黑" pitchFamily="34" charset="-122"/>
                </a:rPr>
                <a:t> </a:t>
              </a:r>
              <a:endParaRPr lang="zh-CN" altLang="en-US" sz="1400" dirty="0">
                <a:solidFill>
                  <a:schemeClr val="bg1">
                    <a:lumMod val="50000"/>
                  </a:schemeClr>
                </a:solidFill>
                <a:sym typeface="微软雅黑" pitchFamily="34" charset="-122"/>
              </a:endParaRPr>
            </a:p>
          </p:txBody>
        </p:sp>
        <p:sp>
          <p:nvSpPr>
            <p:cNvPr id="38" name="淘宝店chenying0907出品 82"/>
            <p:cNvSpPr>
              <a:spLocks noChangeArrowheads="1"/>
            </p:cNvSpPr>
            <p:nvPr/>
          </p:nvSpPr>
          <p:spPr bwMode="auto">
            <a:xfrm>
              <a:off x="5670999" y="2679986"/>
              <a:ext cx="1366129" cy="177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400" dirty="0">
                  <a:solidFill>
                    <a:schemeClr val="bg1">
                      <a:lumMod val="50000"/>
                    </a:schemeClr>
                  </a:solidFill>
                  <a:sym typeface="微软雅黑" pitchFamily="34" charset="-122"/>
                </a:rPr>
                <a:t>点击添加描述总结</a:t>
              </a:r>
            </a:p>
          </p:txBody>
        </p:sp>
        <p:sp>
          <p:nvSpPr>
            <p:cNvPr id="39" name="淘宝店chenying0907出品 85"/>
            <p:cNvSpPr>
              <a:spLocks noChangeArrowheads="1"/>
            </p:cNvSpPr>
            <p:nvPr/>
          </p:nvSpPr>
          <p:spPr bwMode="auto">
            <a:xfrm>
              <a:off x="6092542" y="3159593"/>
              <a:ext cx="2322686" cy="35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2800" b="1" dirty="0">
                  <a:solidFill>
                    <a:schemeClr val="bg1">
                      <a:lumMod val="50000"/>
                    </a:schemeClr>
                  </a:solidFill>
                  <a:sym typeface="微软雅黑" pitchFamily="34" charset="-122"/>
                </a:rPr>
                <a:t>添加主要观点</a:t>
              </a:r>
              <a:endParaRPr lang="zh-CN" altLang="en-US" sz="2800" dirty="0">
                <a:solidFill>
                  <a:schemeClr val="bg1">
                    <a:lumMod val="50000"/>
                  </a:schemeClr>
                </a:solidFill>
                <a:latin typeface="Arial" charset="0"/>
                <a:ea typeface="宋体" pitchFamily="2" charset="-122"/>
              </a:endParaRPr>
            </a:p>
          </p:txBody>
        </p:sp>
        <p:sp>
          <p:nvSpPr>
            <p:cNvPr id="40" name="淘宝店chenying0907出品 13"/>
            <p:cNvSpPr txBox="1"/>
            <p:nvPr/>
          </p:nvSpPr>
          <p:spPr>
            <a:xfrm>
              <a:off x="5711401" y="3521836"/>
              <a:ext cx="2739912" cy="749687"/>
            </a:xfrm>
            <a:prstGeom prst="rect">
              <a:avLst/>
            </a:prstGeom>
            <a:noFill/>
          </p:spPr>
          <p:txBody>
            <a:bodyPr wrap="square" lIns="68558" tIns="34278" rIns="68558" bIns="34278" rtlCol="0">
              <a:spAutoFit/>
            </a:bodyPr>
            <a:lstStyle/>
            <a:p>
              <a:pPr>
                <a:lnSpc>
                  <a:spcPct val="120000"/>
                </a:lnSpc>
                <a:spcBef>
                  <a:spcPct val="0"/>
                </a:spcBef>
                <a:buNone/>
              </a:pPr>
              <a:r>
                <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41" name="淘宝店chenying0907出品 56"/>
            <p:cNvSpPr>
              <a:spLocks noChangeArrowheads="1"/>
            </p:cNvSpPr>
            <p:nvPr/>
          </p:nvSpPr>
          <p:spPr bwMode="auto">
            <a:xfrm rot="21019161">
              <a:off x="876078" y="2306904"/>
              <a:ext cx="383524" cy="383691"/>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sp>
          <p:nvSpPr>
            <p:cNvPr id="42" name="淘宝店chenying0907出品 58"/>
            <p:cNvSpPr>
              <a:spLocks noChangeArrowheads="1"/>
            </p:cNvSpPr>
            <p:nvPr/>
          </p:nvSpPr>
          <p:spPr bwMode="auto">
            <a:xfrm>
              <a:off x="3545048" y="3888483"/>
              <a:ext cx="492703" cy="494318"/>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sp>
          <p:nvSpPr>
            <p:cNvPr id="43" name="淘宝店chenying0907出品 70"/>
            <p:cNvSpPr>
              <a:spLocks noChangeArrowheads="1"/>
            </p:cNvSpPr>
            <p:nvPr/>
          </p:nvSpPr>
          <p:spPr bwMode="auto">
            <a:xfrm>
              <a:off x="7515903" y="1898872"/>
              <a:ext cx="569687" cy="569935"/>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2800">
                <a:solidFill>
                  <a:srgbClr val="FFFFFF"/>
                </a:solidFill>
                <a:sym typeface="微软雅黑" pitchFamily="34" charset="-122"/>
              </a:endParaRPr>
            </a:p>
          </p:txBody>
        </p:sp>
      </p:grpSp>
    </p:spTree>
    <p:extLst>
      <p:ext uri="{BB962C8B-B14F-4D97-AF65-F5344CB8AC3E}">
        <p14:creationId xmlns:p14="http://schemas.microsoft.com/office/powerpoint/2010/main" val="861702861"/>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Freeform 5"/>
          <p:cNvSpPr>
            <a:spLocks noEditPoints="1"/>
          </p:cNvSpPr>
          <p:nvPr/>
        </p:nvSpPr>
        <p:spPr bwMode="auto">
          <a:xfrm>
            <a:off x="2201307" y="2679357"/>
            <a:ext cx="1290297" cy="1118981"/>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00B0F0"/>
          </a:solidFill>
          <a:ln>
            <a:solidFill>
              <a:srgbClr val="00C3D9"/>
            </a:solidFill>
          </a:ln>
        </p:spPr>
        <p:txBody>
          <a:bodyPr vert="horz" wrap="square" lIns="91440" tIns="45720" rIns="91440" bIns="45720" numCol="1" anchor="t" anchorCtr="0" compatLnSpc="1">
            <a:prstTxWarp prst="textNoShape">
              <a:avLst/>
            </a:prstTxWarp>
          </a:bodyPr>
          <a:lstStyle/>
          <a:p>
            <a:endParaRPr lang="en-GB"/>
          </a:p>
        </p:txBody>
      </p:sp>
      <p:sp>
        <p:nvSpPr>
          <p:cNvPr id="24" name="Freeform 9"/>
          <p:cNvSpPr>
            <a:spLocks noEditPoints="1"/>
          </p:cNvSpPr>
          <p:nvPr/>
        </p:nvSpPr>
        <p:spPr bwMode="auto">
          <a:xfrm>
            <a:off x="5821317" y="2613821"/>
            <a:ext cx="969420" cy="1250050"/>
          </a:xfrm>
          <a:custGeom>
            <a:avLst/>
            <a:gdLst>
              <a:gd name="T0" fmla="*/ 644 w 725"/>
              <a:gd name="T1" fmla="*/ 0 h 906"/>
              <a:gd name="T2" fmla="*/ 81 w 725"/>
              <a:gd name="T3" fmla="*/ 0 h 906"/>
              <a:gd name="T4" fmla="*/ 0 w 725"/>
              <a:gd name="T5" fmla="*/ 81 h 906"/>
              <a:gd name="T6" fmla="*/ 0 w 725"/>
              <a:gd name="T7" fmla="*/ 826 h 906"/>
              <a:gd name="T8" fmla="*/ 81 w 725"/>
              <a:gd name="T9" fmla="*/ 906 h 906"/>
              <a:gd name="T10" fmla="*/ 644 w 725"/>
              <a:gd name="T11" fmla="*/ 906 h 906"/>
              <a:gd name="T12" fmla="*/ 725 w 725"/>
              <a:gd name="T13" fmla="*/ 826 h 906"/>
              <a:gd name="T14" fmla="*/ 725 w 725"/>
              <a:gd name="T15" fmla="*/ 81 h 906"/>
              <a:gd name="T16" fmla="*/ 644 w 725"/>
              <a:gd name="T17" fmla="*/ 0 h 906"/>
              <a:gd name="T18" fmla="*/ 362 w 725"/>
              <a:gd name="T19" fmla="*/ 862 h 906"/>
              <a:gd name="T20" fmla="*/ 328 w 725"/>
              <a:gd name="T21" fmla="*/ 827 h 906"/>
              <a:gd name="T22" fmla="*/ 362 w 725"/>
              <a:gd name="T23" fmla="*/ 793 h 906"/>
              <a:gd name="T24" fmla="*/ 397 w 725"/>
              <a:gd name="T25" fmla="*/ 827 h 906"/>
              <a:gd name="T26" fmla="*/ 362 w 725"/>
              <a:gd name="T27" fmla="*/ 862 h 906"/>
              <a:gd name="T28" fmla="*/ 654 w 725"/>
              <a:gd name="T29" fmla="*/ 740 h 906"/>
              <a:gd name="T30" fmla="*/ 637 w 725"/>
              <a:gd name="T31" fmla="*/ 758 h 906"/>
              <a:gd name="T32" fmla="*/ 88 w 725"/>
              <a:gd name="T33" fmla="*/ 758 h 906"/>
              <a:gd name="T34" fmla="*/ 70 w 725"/>
              <a:gd name="T35" fmla="*/ 740 h 906"/>
              <a:gd name="T36" fmla="*/ 70 w 725"/>
              <a:gd name="T37" fmla="*/ 86 h 906"/>
              <a:gd name="T38" fmla="*/ 88 w 725"/>
              <a:gd name="T39" fmla="*/ 69 h 906"/>
              <a:gd name="T40" fmla="*/ 637 w 725"/>
              <a:gd name="T41" fmla="*/ 69 h 906"/>
              <a:gd name="T42" fmla="*/ 654 w 725"/>
              <a:gd name="T43" fmla="*/ 86 h 906"/>
              <a:gd name="T44" fmla="*/ 654 w 725"/>
              <a:gd name="T45" fmla="*/ 740 h 906"/>
              <a:gd name="T46" fmla="*/ 654 w 725"/>
              <a:gd name="T47" fmla="*/ 740 h 906"/>
              <a:gd name="T48" fmla="*/ 654 w 725"/>
              <a:gd name="T49" fmla="*/ 74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5" h="906">
                <a:moveTo>
                  <a:pt x="644" y="0"/>
                </a:moveTo>
                <a:cubicBezTo>
                  <a:pt x="81" y="0"/>
                  <a:pt x="81" y="0"/>
                  <a:pt x="81" y="0"/>
                </a:cubicBezTo>
                <a:cubicBezTo>
                  <a:pt x="36" y="0"/>
                  <a:pt x="0" y="36"/>
                  <a:pt x="0" y="81"/>
                </a:cubicBezTo>
                <a:cubicBezTo>
                  <a:pt x="0" y="826"/>
                  <a:pt x="0" y="826"/>
                  <a:pt x="0" y="826"/>
                </a:cubicBezTo>
                <a:cubicBezTo>
                  <a:pt x="0" y="870"/>
                  <a:pt x="36" y="906"/>
                  <a:pt x="81" y="906"/>
                </a:cubicBezTo>
                <a:cubicBezTo>
                  <a:pt x="644" y="906"/>
                  <a:pt x="644" y="906"/>
                  <a:pt x="644" y="906"/>
                </a:cubicBezTo>
                <a:cubicBezTo>
                  <a:pt x="689" y="906"/>
                  <a:pt x="725" y="870"/>
                  <a:pt x="725" y="826"/>
                </a:cubicBezTo>
                <a:cubicBezTo>
                  <a:pt x="725" y="81"/>
                  <a:pt x="725" y="81"/>
                  <a:pt x="725" y="81"/>
                </a:cubicBezTo>
                <a:cubicBezTo>
                  <a:pt x="725" y="36"/>
                  <a:pt x="689" y="0"/>
                  <a:pt x="644" y="0"/>
                </a:cubicBezTo>
                <a:close/>
                <a:moveTo>
                  <a:pt x="362" y="862"/>
                </a:moveTo>
                <a:cubicBezTo>
                  <a:pt x="343" y="862"/>
                  <a:pt x="328" y="846"/>
                  <a:pt x="328" y="827"/>
                </a:cubicBezTo>
                <a:cubicBezTo>
                  <a:pt x="328" y="808"/>
                  <a:pt x="343" y="793"/>
                  <a:pt x="362" y="793"/>
                </a:cubicBezTo>
                <a:cubicBezTo>
                  <a:pt x="382" y="793"/>
                  <a:pt x="397" y="808"/>
                  <a:pt x="397" y="827"/>
                </a:cubicBezTo>
                <a:cubicBezTo>
                  <a:pt x="397" y="846"/>
                  <a:pt x="382" y="862"/>
                  <a:pt x="362" y="862"/>
                </a:cubicBezTo>
                <a:close/>
                <a:moveTo>
                  <a:pt x="654" y="740"/>
                </a:moveTo>
                <a:cubicBezTo>
                  <a:pt x="654" y="750"/>
                  <a:pt x="647" y="758"/>
                  <a:pt x="637" y="758"/>
                </a:cubicBezTo>
                <a:cubicBezTo>
                  <a:pt x="88" y="758"/>
                  <a:pt x="88" y="758"/>
                  <a:pt x="88" y="758"/>
                </a:cubicBezTo>
                <a:cubicBezTo>
                  <a:pt x="78" y="758"/>
                  <a:pt x="70" y="750"/>
                  <a:pt x="70" y="740"/>
                </a:cubicBezTo>
                <a:cubicBezTo>
                  <a:pt x="70" y="86"/>
                  <a:pt x="70" y="86"/>
                  <a:pt x="70" y="86"/>
                </a:cubicBezTo>
                <a:cubicBezTo>
                  <a:pt x="70" y="77"/>
                  <a:pt x="78" y="69"/>
                  <a:pt x="88" y="69"/>
                </a:cubicBezTo>
                <a:cubicBezTo>
                  <a:pt x="637" y="69"/>
                  <a:pt x="637" y="69"/>
                  <a:pt x="637" y="69"/>
                </a:cubicBezTo>
                <a:cubicBezTo>
                  <a:pt x="647" y="69"/>
                  <a:pt x="654" y="77"/>
                  <a:pt x="654" y="86"/>
                </a:cubicBezTo>
                <a:lnTo>
                  <a:pt x="654" y="740"/>
                </a:lnTo>
                <a:close/>
                <a:moveTo>
                  <a:pt x="654" y="740"/>
                </a:moveTo>
                <a:cubicBezTo>
                  <a:pt x="654" y="740"/>
                  <a:pt x="654" y="740"/>
                  <a:pt x="654" y="740"/>
                </a:cubicBezTo>
              </a:path>
            </a:pathLst>
          </a:custGeom>
          <a:solidFill>
            <a:srgbClr val="FE978C"/>
          </a:solidFill>
          <a:ln>
            <a:noFill/>
          </a:ln>
        </p:spPr>
        <p:txBody>
          <a:bodyPr vert="horz" wrap="square" lIns="91440" tIns="45720" rIns="91440" bIns="45720" numCol="1" anchor="t" anchorCtr="0" compatLnSpc="1">
            <a:prstTxWarp prst="textNoShape">
              <a:avLst/>
            </a:prstTxWarp>
          </a:bodyPr>
          <a:lstStyle/>
          <a:p>
            <a:endParaRPr lang="en-GB">
              <a:solidFill>
                <a:srgbClr val="FE978C"/>
              </a:solidFill>
            </a:endParaRPr>
          </a:p>
        </p:txBody>
      </p:sp>
      <p:sp>
        <p:nvSpPr>
          <p:cNvPr id="25" name="Freeform 13"/>
          <p:cNvSpPr>
            <a:spLocks noEditPoints="1"/>
          </p:cNvSpPr>
          <p:nvPr/>
        </p:nvSpPr>
        <p:spPr bwMode="auto">
          <a:xfrm>
            <a:off x="9120450" y="2656727"/>
            <a:ext cx="697706" cy="1164236"/>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en-GB"/>
          </a:p>
        </p:txBody>
      </p:sp>
      <p:sp>
        <p:nvSpPr>
          <p:cNvPr id="26" name="TextBox 36"/>
          <p:cNvSpPr txBox="1"/>
          <p:nvPr/>
        </p:nvSpPr>
        <p:spPr>
          <a:xfrm>
            <a:off x="2315123" y="2125595"/>
            <a:ext cx="1062663" cy="369332"/>
          </a:xfrm>
          <a:prstGeom prst="rect">
            <a:avLst/>
          </a:prstGeom>
          <a:noFill/>
        </p:spPr>
        <p:txBody>
          <a:bodyPr wrap="none" rtlCol="0">
            <a:spAutoFit/>
          </a:bodyPr>
          <a:lstStyle/>
          <a:p>
            <a:pPr algn="ctr"/>
            <a:r>
              <a:rPr lang="en-US" b="1" dirty="0" smtClean="0">
                <a:solidFill>
                  <a:schemeClr val="bg1">
                    <a:lumMod val="50000"/>
                  </a:schemeClr>
                </a:solidFill>
              </a:rPr>
              <a:t>DESKTOP</a:t>
            </a:r>
            <a:endParaRPr lang="en-GB" b="1" dirty="0">
              <a:solidFill>
                <a:schemeClr val="bg1">
                  <a:lumMod val="50000"/>
                </a:schemeClr>
              </a:solidFill>
            </a:endParaRPr>
          </a:p>
        </p:txBody>
      </p:sp>
      <p:sp>
        <p:nvSpPr>
          <p:cNvPr id="27" name="TextBox 37"/>
          <p:cNvSpPr txBox="1"/>
          <p:nvPr/>
        </p:nvSpPr>
        <p:spPr>
          <a:xfrm>
            <a:off x="5869305" y="2125595"/>
            <a:ext cx="873444" cy="369332"/>
          </a:xfrm>
          <a:prstGeom prst="rect">
            <a:avLst/>
          </a:prstGeom>
          <a:noFill/>
        </p:spPr>
        <p:txBody>
          <a:bodyPr wrap="none" rtlCol="0">
            <a:spAutoFit/>
          </a:bodyPr>
          <a:lstStyle/>
          <a:p>
            <a:pPr algn="ctr"/>
            <a:r>
              <a:rPr lang="en-US" b="1" smtClean="0">
                <a:solidFill>
                  <a:schemeClr val="bg1">
                    <a:lumMod val="50000"/>
                  </a:schemeClr>
                </a:solidFill>
              </a:rPr>
              <a:t>TABLET</a:t>
            </a:r>
            <a:endParaRPr lang="en-GB" b="1">
              <a:solidFill>
                <a:schemeClr val="bg1">
                  <a:lumMod val="50000"/>
                </a:schemeClr>
              </a:solidFill>
            </a:endParaRPr>
          </a:p>
        </p:txBody>
      </p:sp>
      <p:sp>
        <p:nvSpPr>
          <p:cNvPr id="28" name="TextBox 38"/>
          <p:cNvSpPr txBox="1"/>
          <p:nvPr/>
        </p:nvSpPr>
        <p:spPr>
          <a:xfrm>
            <a:off x="8997859" y="2125595"/>
            <a:ext cx="942887" cy="369332"/>
          </a:xfrm>
          <a:prstGeom prst="rect">
            <a:avLst/>
          </a:prstGeom>
          <a:noFill/>
        </p:spPr>
        <p:txBody>
          <a:bodyPr wrap="none" rtlCol="0">
            <a:spAutoFit/>
          </a:bodyPr>
          <a:lstStyle/>
          <a:p>
            <a:pPr algn="ctr"/>
            <a:r>
              <a:rPr lang="en-US" b="1" dirty="0" smtClean="0">
                <a:solidFill>
                  <a:schemeClr val="bg1">
                    <a:lumMod val="50000"/>
                  </a:schemeClr>
                </a:solidFill>
              </a:rPr>
              <a:t>MOBILE</a:t>
            </a:r>
            <a:endParaRPr lang="en-GB" b="1" dirty="0">
              <a:solidFill>
                <a:schemeClr val="bg1">
                  <a:lumMod val="50000"/>
                </a:schemeClr>
              </a:solidFill>
            </a:endParaRPr>
          </a:p>
        </p:txBody>
      </p:sp>
      <p:sp>
        <p:nvSpPr>
          <p:cNvPr id="29" name="Rectangle 9"/>
          <p:cNvSpPr/>
          <p:nvPr/>
        </p:nvSpPr>
        <p:spPr>
          <a:xfrm>
            <a:off x="1645109" y="4095070"/>
            <a:ext cx="2402690" cy="337625"/>
          </a:xfrm>
          <a:prstGeom prst="rect">
            <a:avLst/>
          </a:prstGeom>
          <a:solidFill>
            <a:srgbClr val="00B0F0"/>
          </a:solid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t>此处加入你的标题</a:t>
            </a:r>
            <a:endParaRPr lang="en-GB" sz="1200" dirty="0"/>
          </a:p>
        </p:txBody>
      </p:sp>
      <p:sp>
        <p:nvSpPr>
          <p:cNvPr id="30" name="Rectangle 10"/>
          <p:cNvSpPr/>
          <p:nvPr/>
        </p:nvSpPr>
        <p:spPr>
          <a:xfrm>
            <a:off x="5104681" y="4095070"/>
            <a:ext cx="2402690" cy="337625"/>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rPr>
              <a:t>此处加入你的标题</a:t>
            </a:r>
            <a:endParaRPr lang="en-GB" altLang="zh-CN" sz="1200" dirty="0">
              <a:solidFill>
                <a:schemeClr val="bg1"/>
              </a:solidFill>
            </a:endParaRPr>
          </a:p>
        </p:txBody>
      </p:sp>
      <p:sp>
        <p:nvSpPr>
          <p:cNvPr id="31" name="Rectangle 11"/>
          <p:cNvSpPr/>
          <p:nvPr/>
        </p:nvSpPr>
        <p:spPr>
          <a:xfrm>
            <a:off x="8267957" y="4095070"/>
            <a:ext cx="2402690" cy="33762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此处加入你的标题</a:t>
            </a:r>
            <a:endParaRPr lang="en-GB" altLang="zh-CN" sz="1200" dirty="0"/>
          </a:p>
        </p:txBody>
      </p:sp>
      <p:sp>
        <p:nvSpPr>
          <p:cNvPr id="32" name="Rectangle 13"/>
          <p:cNvSpPr/>
          <p:nvPr/>
        </p:nvSpPr>
        <p:spPr>
          <a:xfrm>
            <a:off x="1619221"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a:t>
            </a:r>
            <a:r>
              <a:rPr lang="zh-CN" altLang="en-US" sz="1200" dirty="0" smtClean="0">
                <a:solidFill>
                  <a:schemeClr val="bg1">
                    <a:lumMod val="50000"/>
                  </a:schemeClr>
                </a:solidFill>
                <a:latin typeface="微软雅黑" pitchFamily="34" charset="-122"/>
                <a:ea typeface="微软雅黑" pitchFamily="34" charset="-122"/>
              </a:rPr>
              <a:t>字</a:t>
            </a:r>
            <a:endParaRPr lang="en-US" altLang="zh-CN" sz="1200" dirty="0" smtClean="0">
              <a:solidFill>
                <a:schemeClr val="bg1">
                  <a:lumMod val="50000"/>
                </a:schemeClr>
              </a:solidFill>
              <a:latin typeface="微软雅黑" pitchFamily="34" charset="-122"/>
              <a:ea typeface="微软雅黑" pitchFamily="34" charset="-122"/>
            </a:endParaRPr>
          </a:p>
          <a:p>
            <a:pPr algn="ctr"/>
            <a:r>
              <a:rPr lang="zh-CN" altLang="en-US" sz="1200" dirty="0" smtClean="0">
                <a:solidFill>
                  <a:schemeClr val="bg1">
                    <a:lumMod val="50000"/>
                  </a:schemeClr>
                </a:solidFill>
                <a:latin typeface="微软雅黑" pitchFamily="34" charset="-122"/>
                <a:ea typeface="微软雅黑" pitchFamily="34" charset="-122"/>
              </a:rPr>
              <a:t>文字</a:t>
            </a:r>
            <a:r>
              <a:rPr lang="zh-CN" altLang="en-US" sz="1200" dirty="0">
                <a:solidFill>
                  <a:schemeClr val="bg1">
                    <a:lumMod val="50000"/>
                  </a:schemeClr>
                </a:solidFill>
                <a:latin typeface="微软雅黑" pitchFamily="34" charset="-122"/>
                <a:ea typeface="微软雅黑" pitchFamily="34" charset="-122"/>
              </a:rPr>
              <a:t>描述文案</a:t>
            </a:r>
            <a:r>
              <a:rPr lang="zh-CN" altLang="en-US" sz="1200" dirty="0" smtClean="0">
                <a:solidFill>
                  <a:schemeClr val="bg1">
                    <a:lumMod val="50000"/>
                  </a:schemeClr>
                </a:solidFill>
                <a:latin typeface="微软雅黑" pitchFamily="34" charset="-122"/>
                <a:ea typeface="微软雅黑" pitchFamily="34" charset="-122"/>
              </a:rPr>
              <a:t>加入</a:t>
            </a:r>
            <a:r>
              <a:rPr lang="zh-CN" altLang="en-US" sz="1200" dirty="0">
                <a:solidFill>
                  <a:schemeClr val="bg1">
                    <a:lumMod val="50000"/>
                  </a:schemeClr>
                </a:solidFill>
                <a:latin typeface="微软雅黑" pitchFamily="34" charset="-122"/>
                <a:ea typeface="微软雅黑" pitchFamily="34" charset="-122"/>
              </a:rPr>
              <a:t>文字描述文案加入文字文字描述</a:t>
            </a:r>
            <a:r>
              <a:rPr lang="zh-CN" altLang="en-US" sz="1200" dirty="0" smtClean="0">
                <a:solidFill>
                  <a:schemeClr val="bg1">
                    <a:lumMod val="50000"/>
                  </a:schemeClr>
                </a:solidFill>
                <a:latin typeface="微软雅黑" pitchFamily="34" charset="-122"/>
                <a:ea typeface="微软雅黑" pitchFamily="34" charset="-122"/>
              </a:rPr>
              <a:t>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
        <p:nvSpPr>
          <p:cNvPr id="34" name="Rectangle 14"/>
          <p:cNvSpPr/>
          <p:nvPr/>
        </p:nvSpPr>
        <p:spPr>
          <a:xfrm>
            <a:off x="5078793"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文字描述文案加入文字描述文案加入文字文字描述文案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
        <p:nvSpPr>
          <p:cNvPr id="35" name="Rectangle 15"/>
          <p:cNvSpPr/>
          <p:nvPr/>
        </p:nvSpPr>
        <p:spPr>
          <a:xfrm>
            <a:off x="8242069"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文字描述文案加入文字描述文案加入文字文字描述文案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Tree>
    <p:extLst>
      <p:ext uri="{BB962C8B-B14F-4D97-AF65-F5344CB8AC3E}">
        <p14:creationId xmlns:p14="http://schemas.microsoft.com/office/powerpoint/2010/main" val="3214486437"/>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2250"/>
                            </p:stCondLst>
                            <p:childTnLst>
                              <p:par>
                                <p:cTn id="27" presetID="53" presetClass="entr" presetSubtype="16"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500" fill="hold"/>
                                        <p:tgtEl>
                                          <p:spTgt spid="23"/>
                                        </p:tgtEl>
                                        <p:attrNameLst>
                                          <p:attrName>ppt_w</p:attrName>
                                        </p:attrNameLst>
                                      </p:cBhvr>
                                      <p:tavLst>
                                        <p:tav tm="0">
                                          <p:val>
                                            <p:fltVal val="0"/>
                                          </p:val>
                                        </p:tav>
                                        <p:tav tm="100000">
                                          <p:val>
                                            <p:strVal val="#ppt_w"/>
                                          </p:val>
                                        </p:tav>
                                      </p:tavLst>
                                    </p:anim>
                                    <p:anim calcmode="lin" valueType="num">
                                      <p:cBhvr>
                                        <p:cTn id="30" dur="500" fill="hold"/>
                                        <p:tgtEl>
                                          <p:spTgt spid="23"/>
                                        </p:tgtEl>
                                        <p:attrNameLst>
                                          <p:attrName>ppt_h</p:attrName>
                                        </p:attrNameLst>
                                      </p:cBhvr>
                                      <p:tavLst>
                                        <p:tav tm="0">
                                          <p:val>
                                            <p:fltVal val="0"/>
                                          </p:val>
                                        </p:tav>
                                        <p:tav tm="100000">
                                          <p:val>
                                            <p:strVal val="#ppt_h"/>
                                          </p:val>
                                        </p:tav>
                                      </p:tavLst>
                                    </p:anim>
                                    <p:animEffect transition="in" filter="fade">
                                      <p:cBhvr>
                                        <p:cTn id="31" dur="500"/>
                                        <p:tgtEl>
                                          <p:spTgt spid="23"/>
                                        </p:tgtEl>
                                      </p:cBhvr>
                                    </p:animEffect>
                                  </p:childTnLst>
                                </p:cTn>
                              </p:par>
                            </p:childTnLst>
                          </p:cTn>
                        </p:par>
                        <p:par>
                          <p:cTn id="32" fill="hold">
                            <p:stCondLst>
                              <p:cond delay="2750"/>
                            </p:stCondLst>
                            <p:childTnLst>
                              <p:par>
                                <p:cTn id="33" presetID="10" presetClass="entr" presetSubtype="0"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childTnLst>
                          </p:cTn>
                        </p:par>
                        <p:par>
                          <p:cTn id="36" fill="hold">
                            <p:stCondLst>
                              <p:cond delay="3250"/>
                            </p:stCondLst>
                            <p:childTnLst>
                              <p:par>
                                <p:cTn id="37" presetID="10"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childTnLst>
                          </p:cTn>
                        </p:par>
                        <p:par>
                          <p:cTn id="40" fill="hold">
                            <p:stCondLst>
                              <p:cond delay="375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childTnLst>
                          </p:cTn>
                        </p:par>
                        <p:par>
                          <p:cTn id="44" fill="hold">
                            <p:stCondLst>
                              <p:cond delay="4250"/>
                            </p:stCondLst>
                            <p:childTnLst>
                              <p:par>
                                <p:cTn id="45" presetID="53" presetClass="entr" presetSubtype="16"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childTnLst>
                          </p:cTn>
                        </p:par>
                        <p:par>
                          <p:cTn id="50" fill="hold">
                            <p:stCondLst>
                              <p:cond delay="4750"/>
                            </p:stCondLst>
                            <p:childTnLst>
                              <p:par>
                                <p:cTn id="51" presetID="10" presetClass="entr" presetSubtype="0"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par>
                          <p:cTn id="54" fill="hold">
                            <p:stCondLst>
                              <p:cond delay="5250"/>
                            </p:stCondLst>
                            <p:childTnLst>
                              <p:par>
                                <p:cTn id="55" presetID="10" presetClass="entr" presetSubtype="0" fill="hold" grpId="0" nodeType="after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par>
                          <p:cTn id="58" fill="hold">
                            <p:stCondLst>
                              <p:cond delay="5750"/>
                            </p:stCondLst>
                            <p:childTnLst>
                              <p:par>
                                <p:cTn id="59" presetID="10" presetClass="entr" presetSubtype="0"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childTnLst>
                          </p:cTn>
                        </p:par>
                        <p:par>
                          <p:cTn id="62" fill="hold">
                            <p:stCondLst>
                              <p:cond delay="6250"/>
                            </p:stCondLst>
                            <p:childTnLst>
                              <p:par>
                                <p:cTn id="63" presetID="53" presetClass="entr" presetSubtype="16"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childTnLst>
                          </p:cTn>
                        </p:par>
                        <p:par>
                          <p:cTn id="68" fill="hold">
                            <p:stCondLst>
                              <p:cond delay="6750"/>
                            </p:stCondLst>
                            <p:childTnLst>
                              <p:par>
                                <p:cTn id="69" presetID="10" presetClass="entr" presetSubtype="0"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cTn>
                              </p:par>
                            </p:childTnLst>
                          </p:cTn>
                        </p:par>
                        <p:par>
                          <p:cTn id="72" fill="hold">
                            <p:stCondLst>
                              <p:cond delay="7250"/>
                            </p:stCondLst>
                            <p:childTnLst>
                              <p:par>
                                <p:cTn id="73" presetID="10" presetClass="entr" presetSubtype="0"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P spid="29" grpId="0" animBg="1"/>
      <p:bldP spid="30" grpId="0" animBg="1"/>
      <p:bldP spid="31" grpId="0" animBg="1"/>
      <p:bldP spid="32"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640514" y="1761885"/>
            <a:ext cx="11271849" cy="4688454"/>
            <a:chOff x="373532" y="943089"/>
            <a:chExt cx="7069616" cy="2940562"/>
          </a:xfrm>
        </p:grpSpPr>
        <p:sp>
          <p:nvSpPr>
            <p:cNvPr id="24" name="圆角淘宝店chenying0907出品 18"/>
            <p:cNvSpPr/>
            <p:nvPr/>
          </p:nvSpPr>
          <p:spPr>
            <a:xfrm>
              <a:off x="1451620" y="951962"/>
              <a:ext cx="3866852" cy="57305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600">
                <a:solidFill>
                  <a:schemeClr val="tx2">
                    <a:lumMod val="50000"/>
                  </a:schemeClr>
                </a:solidFill>
                <a:latin typeface="微软雅黑" panose="020B0503020204020204" pitchFamily="34" charset="-122"/>
                <a:ea typeface="微软雅黑" panose="020B0503020204020204" pitchFamily="34" charset="-122"/>
              </a:endParaRPr>
            </a:p>
          </p:txBody>
        </p:sp>
        <p:sp>
          <p:nvSpPr>
            <p:cNvPr id="25" name="圆角淘宝店chenying0907出品 17"/>
            <p:cNvSpPr/>
            <p:nvPr/>
          </p:nvSpPr>
          <p:spPr>
            <a:xfrm>
              <a:off x="3457215" y="2546494"/>
              <a:ext cx="3985933" cy="57305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600">
                <a:solidFill>
                  <a:schemeClr val="tx2">
                    <a:lumMod val="50000"/>
                  </a:schemeClr>
                </a:solidFill>
                <a:latin typeface="微软雅黑" panose="020B0503020204020204" pitchFamily="34" charset="-122"/>
                <a:ea typeface="微软雅黑" panose="020B0503020204020204" pitchFamily="34" charset="-122"/>
              </a:endParaRPr>
            </a:p>
          </p:txBody>
        </p:sp>
        <p:sp>
          <p:nvSpPr>
            <p:cNvPr id="26" name="圆角淘宝店chenying0907出品 5"/>
            <p:cNvSpPr/>
            <p:nvPr/>
          </p:nvSpPr>
          <p:spPr>
            <a:xfrm>
              <a:off x="2188284" y="1762735"/>
              <a:ext cx="4133799" cy="57305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6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27" name="淘宝店chenying0907出品 6"/>
            <p:cNvGrpSpPr/>
            <p:nvPr/>
          </p:nvGrpSpPr>
          <p:grpSpPr>
            <a:xfrm>
              <a:off x="373532" y="943089"/>
              <a:ext cx="922653" cy="1266173"/>
              <a:chOff x="1032992" y="2432634"/>
              <a:chExt cx="1230525" cy="1688231"/>
            </a:xfrm>
          </p:grpSpPr>
          <p:sp>
            <p:nvSpPr>
              <p:cNvPr id="44" name="淘宝店chenying0907出品 7"/>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46" name="淘宝店chenying0907出品 6"/>
              <p:cNvSpPr txBox="1"/>
              <p:nvPr/>
            </p:nvSpPr>
            <p:spPr>
              <a:xfrm>
                <a:off x="1032992" y="3296549"/>
                <a:ext cx="1193799" cy="334595"/>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 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8" name="淘宝店chenying0907出品 10"/>
            <p:cNvGrpSpPr/>
            <p:nvPr/>
          </p:nvGrpSpPr>
          <p:grpSpPr>
            <a:xfrm>
              <a:off x="1543976" y="1854707"/>
              <a:ext cx="928862" cy="1266173"/>
              <a:chOff x="2255236" y="3004658"/>
              <a:chExt cx="1238805" cy="1688231"/>
            </a:xfrm>
          </p:grpSpPr>
          <p:sp>
            <p:nvSpPr>
              <p:cNvPr id="41" name="淘宝店chenying0907出品 11"/>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42"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b="1">
                  <a:solidFill>
                    <a:srgbClr val="FFFFFF"/>
                  </a:solidFill>
                  <a:latin typeface="微软雅黑" panose="020B0503020204020204" pitchFamily="34" charset="-122"/>
                  <a:ea typeface="微软雅黑" panose="020B0503020204020204" pitchFamily="34" charset="-122"/>
                </a:endParaRPr>
              </a:p>
            </p:txBody>
          </p:sp>
          <p:sp>
            <p:nvSpPr>
              <p:cNvPr id="43" name="淘宝店chenying0907出品 85"/>
              <p:cNvSpPr txBox="1"/>
              <p:nvPr/>
            </p:nvSpPr>
            <p:spPr>
              <a:xfrm>
                <a:off x="2255236" y="3864124"/>
                <a:ext cx="1193800" cy="334595"/>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 输入</a:t>
                </a:r>
                <a:r>
                  <a:rPr lang="zh-CN" altLang="en-US" sz="2000" dirty="0">
                    <a:solidFill>
                      <a:schemeClr val="bg1"/>
                    </a:solidFill>
                    <a:latin typeface="微软雅黑" panose="020B0503020204020204" pitchFamily="34" charset="-122"/>
                    <a:ea typeface="微软雅黑" panose="020B0503020204020204" pitchFamily="34" charset="-122"/>
                  </a:rPr>
                  <a:t>标题</a:t>
                </a:r>
              </a:p>
            </p:txBody>
          </p:sp>
        </p:grpSp>
        <p:cxnSp>
          <p:nvCxnSpPr>
            <p:cNvPr id="29" name="淘宝店chenying0907出品 14"/>
            <p:cNvCxnSpPr/>
            <p:nvPr/>
          </p:nvCxnSpPr>
          <p:spPr>
            <a:xfrm>
              <a:off x="1310616" y="1224226"/>
              <a:ext cx="729688" cy="0"/>
            </a:xfrm>
            <a:prstGeom prst="line">
              <a:avLst/>
            </a:prstGeom>
            <a:ln>
              <a:solidFill>
                <a:schemeClr val="bg1">
                  <a:lumMod val="50000"/>
                </a:schemeClr>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30" name="淘宝店chenying0907出品 15"/>
            <p:cNvCxnSpPr/>
            <p:nvPr/>
          </p:nvCxnSpPr>
          <p:spPr>
            <a:xfrm>
              <a:off x="2498927" y="2033469"/>
              <a:ext cx="729688" cy="0"/>
            </a:xfrm>
            <a:prstGeom prst="line">
              <a:avLst/>
            </a:prstGeom>
            <a:ln>
              <a:solidFill>
                <a:schemeClr val="bg1">
                  <a:lumMod val="50000"/>
                </a:schemeClr>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31" name="淘宝店chenying0907出品 16"/>
            <p:cNvCxnSpPr/>
            <p:nvPr/>
          </p:nvCxnSpPr>
          <p:spPr>
            <a:xfrm>
              <a:off x="3664910" y="2804106"/>
              <a:ext cx="729688" cy="0"/>
            </a:xfrm>
            <a:prstGeom prst="line">
              <a:avLst/>
            </a:prstGeom>
            <a:ln>
              <a:solidFill>
                <a:schemeClr val="bg1">
                  <a:lumMod val="50000"/>
                </a:schemeClr>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32" name="淘宝店chenying0907出品 13"/>
            <p:cNvSpPr txBox="1"/>
            <p:nvPr/>
          </p:nvSpPr>
          <p:spPr>
            <a:xfrm>
              <a:off x="2178197" y="1077598"/>
              <a:ext cx="2827201" cy="398365"/>
            </a:xfrm>
            <a:prstGeom prst="rect">
              <a:avLst/>
            </a:prstGeom>
            <a:noFill/>
          </p:spPr>
          <p:txBody>
            <a:bodyPr wrap="square" lIns="68562" tIns="34281" rIns="68562" bIns="34281" rtlCol="0">
              <a:spAutoFit/>
            </a:bodyPr>
            <a:lstStyle/>
            <a:p>
              <a:pPr>
                <a:lnSpc>
                  <a:spcPct val="12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4" name="淘宝店chenying0907出品 89"/>
            <p:cNvSpPr txBox="1"/>
            <p:nvPr/>
          </p:nvSpPr>
          <p:spPr>
            <a:xfrm>
              <a:off x="3327813" y="1856584"/>
              <a:ext cx="2827201" cy="398365"/>
            </a:xfrm>
            <a:prstGeom prst="rect">
              <a:avLst/>
            </a:prstGeom>
            <a:noFill/>
          </p:spPr>
          <p:txBody>
            <a:bodyPr wrap="square" lIns="68562" tIns="34281" rIns="68562" bIns="34281"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35" name="淘宝店chenying0907出品 91"/>
            <p:cNvSpPr txBox="1"/>
            <p:nvPr/>
          </p:nvSpPr>
          <p:spPr>
            <a:xfrm>
              <a:off x="4483784" y="2617587"/>
              <a:ext cx="2827201" cy="583678"/>
            </a:xfrm>
            <a:prstGeom prst="rect">
              <a:avLst/>
            </a:prstGeom>
            <a:noFill/>
          </p:spPr>
          <p:txBody>
            <a:bodyPr wrap="square" lIns="68562" tIns="34281" rIns="68562" bIns="34281" rtlCol="0">
              <a:spAutoFit/>
            </a:bodyPr>
            <a:lstStyle/>
            <a:p>
              <a:pPr>
                <a:lnSpc>
                  <a:spcPct val="120000"/>
                </a:lnSpc>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6" name="淘宝店chenying0907出品 30"/>
            <p:cNvGrpSpPr/>
            <p:nvPr/>
          </p:nvGrpSpPr>
          <p:grpSpPr>
            <a:xfrm>
              <a:off x="2701438" y="2617478"/>
              <a:ext cx="922653" cy="1266173"/>
              <a:chOff x="3937449" y="3388370"/>
              <a:chExt cx="1230525" cy="1688231"/>
            </a:xfrm>
          </p:grpSpPr>
          <p:grpSp>
            <p:nvGrpSpPr>
              <p:cNvPr id="37" name="淘宝店chenying0907出品 31"/>
              <p:cNvGrpSpPr/>
              <p:nvPr/>
            </p:nvGrpSpPr>
            <p:grpSpPr>
              <a:xfrm>
                <a:off x="3937449" y="3388370"/>
                <a:ext cx="1230525" cy="1688231"/>
                <a:chOff x="3494041" y="3716886"/>
                <a:chExt cx="1230525" cy="1688231"/>
              </a:xfrm>
              <a:solidFill>
                <a:srgbClr val="FC4B41"/>
              </a:solidFill>
            </p:grpSpPr>
            <p:sp>
              <p:nvSpPr>
                <p:cNvPr id="39" name="淘宝店chenying0907出品 33"/>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anose="020B0503020204020204" pitchFamily="34" charset="-122"/>
                    <a:ea typeface="微软雅黑" panose="020B0503020204020204" pitchFamily="34" charset="-122"/>
                  </a:endParaRPr>
                </a:p>
              </p:txBody>
            </p:sp>
            <p:sp>
              <p:nvSpPr>
                <p:cNvPr id="40" name="淘宝店chenying0907出品 86"/>
                <p:cNvSpPr txBox="1"/>
                <p:nvPr/>
              </p:nvSpPr>
              <p:spPr>
                <a:xfrm>
                  <a:off x="3494041" y="4594338"/>
                  <a:ext cx="1193799" cy="334595"/>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 输入标题 </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38" name="淘宝店chenying0907出品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4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Tree>
    <p:extLst>
      <p:ext uri="{BB962C8B-B14F-4D97-AF65-F5344CB8AC3E}">
        <p14:creationId xmlns:p14="http://schemas.microsoft.com/office/powerpoint/2010/main" val="1286460425"/>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flipH="1" flipV="1">
            <a:off x="-2990818" y="-3329811"/>
            <a:ext cx="5488964" cy="5342314"/>
            <a:chOff x="-5784212" y="820110"/>
            <a:chExt cx="10197184" cy="9924739"/>
          </a:xfrm>
        </p:grpSpPr>
        <p:sp>
          <p:nvSpPr>
            <p:cNvPr id="11"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5784212" y="1131193"/>
              <a:ext cx="10197184" cy="9613656"/>
              <a:chOff x="-5784212" y="1131193"/>
              <a:chExt cx="10197184" cy="9613656"/>
            </a:xfrm>
          </p:grpSpPr>
          <p:sp>
            <p:nvSpPr>
              <p:cNvPr id="13"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25000"/>
                      <a:lumOff val="75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 name="组合 15"/>
          <p:cNvGrpSpPr/>
          <p:nvPr/>
        </p:nvGrpSpPr>
        <p:grpSpPr>
          <a:xfrm flipV="1">
            <a:off x="9694987" y="-3370676"/>
            <a:ext cx="5488964" cy="5342314"/>
            <a:chOff x="-5784212" y="820110"/>
            <a:chExt cx="10197184" cy="9924739"/>
          </a:xfrm>
        </p:grpSpPr>
        <p:sp>
          <p:nvSpPr>
            <p:cNvPr id="17" name="椭圆 5"/>
            <p:cNvSpPr/>
            <p:nvPr/>
          </p:nvSpPr>
          <p:spPr>
            <a:xfrm rot="3640317">
              <a:off x="-3649844" y="3163604"/>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784212" y="1131193"/>
              <a:ext cx="10197184" cy="9613656"/>
              <a:chOff x="-5784212" y="1131193"/>
              <a:chExt cx="10197184" cy="9613656"/>
            </a:xfrm>
          </p:grpSpPr>
          <p:sp>
            <p:nvSpPr>
              <p:cNvPr id="19" name="椭圆 5"/>
              <p:cNvSpPr/>
              <p:nvPr/>
            </p:nvSpPr>
            <p:spPr>
              <a:xfrm rot="3115315">
                <a:off x="-4517882" y="3474687"/>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50000"/>
                      <a:lumOff val="5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5"/>
              <p:cNvSpPr/>
              <p:nvPr/>
            </p:nvSpPr>
            <p:spPr>
              <a:xfrm rot="2298457">
                <a:off x="-5200684" y="3906480"/>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40000"/>
                      <a:lumOff val="6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5"/>
              <p:cNvSpPr/>
              <p:nvPr/>
            </p:nvSpPr>
            <p:spPr>
              <a:xfrm rot="1751270">
                <a:off x="-5784212" y="4425281"/>
                <a:ext cx="9613656" cy="4926668"/>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0000"/>
                      <a:lumOff val="6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3" name="组合 2"/>
          <p:cNvGrpSpPr/>
          <p:nvPr/>
        </p:nvGrpSpPr>
        <p:grpSpPr>
          <a:xfrm>
            <a:off x="1949451" y="511977"/>
            <a:ext cx="8274121" cy="540174"/>
            <a:chOff x="1987551" y="492927"/>
            <a:chExt cx="8274121" cy="540174"/>
          </a:xfrm>
        </p:grpSpPr>
        <p:sp>
          <p:nvSpPr>
            <p:cNvPr id="2" name="矩形 1"/>
            <p:cNvSpPr/>
            <p:nvPr/>
          </p:nvSpPr>
          <p:spPr>
            <a:xfrm>
              <a:off x="1987551"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5108189" y="492927"/>
              <a:ext cx="2581401" cy="540174"/>
            </a:xfrm>
            <a:prstGeom prst="rect">
              <a:avLst/>
            </a:prstGeom>
          </p:spPr>
          <p:txBody>
            <a:bodyPr lIns="91437" tIns="45718" rIns="91437" bIns="45718">
              <a:normAutofit/>
            </a:bodyPr>
            <a:lstStyle>
              <a:lvl1pPr algn="ctr" defTabSz="914345" rtl="0" eaLnBrk="1" latinLnBrk="0" hangingPunct="1">
                <a:spcBef>
                  <a:spcPct val="0"/>
                </a:spcBef>
                <a:buNone/>
                <a:defRPr sz="4400" kern="1200">
                  <a:solidFill>
                    <a:schemeClr val="tx1"/>
                  </a:solidFill>
                  <a:latin typeface="+mj-lt"/>
                  <a:ea typeface="+mj-ea"/>
                  <a:cs typeface="+mj-cs"/>
                </a:defRPr>
              </a:lvl1pPr>
            </a:lstStyle>
            <a:p>
              <a:pPr lvl="0" algn="l" defTabSz="914400">
                <a:spcBef>
                  <a:spcPts val="0"/>
                </a:spcBef>
              </a:pPr>
              <a:r>
                <a:rPr lang="zh-CN" altLang="en-US" sz="2500" dirty="0" smtClean="0">
                  <a:solidFill>
                    <a:schemeClr val="bg1">
                      <a:lumMod val="50000"/>
                    </a:schemeClr>
                  </a:solidFill>
                  <a:latin typeface="微软雅黑" pitchFamily="34" charset="-122"/>
                  <a:ea typeface="微软雅黑" pitchFamily="34" charset="-122"/>
                  <a:cs typeface="+mn-cs"/>
                </a:rPr>
                <a:t>加入标题描述</a:t>
              </a:r>
              <a:endParaRPr lang="zh-CN" altLang="en-US" sz="2500" dirty="0">
                <a:solidFill>
                  <a:schemeClr val="bg1">
                    <a:lumMod val="50000"/>
                  </a:schemeClr>
                </a:solidFill>
                <a:latin typeface="微软雅黑" pitchFamily="34" charset="-122"/>
                <a:ea typeface="微软雅黑" pitchFamily="34" charset="-122"/>
                <a:cs typeface="+mn-cs"/>
              </a:endParaRPr>
            </a:p>
          </p:txBody>
        </p:sp>
        <p:sp>
          <p:nvSpPr>
            <p:cNvPr id="22" name="矩形 21"/>
            <p:cNvSpPr/>
            <p:nvPr/>
          </p:nvSpPr>
          <p:spPr>
            <a:xfrm>
              <a:off x="7423222" y="740155"/>
              <a:ext cx="283845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矩形 22"/>
          <p:cNvSpPr/>
          <p:nvPr/>
        </p:nvSpPr>
        <p:spPr>
          <a:xfrm>
            <a:off x="2209155" y="2432344"/>
            <a:ext cx="1368152" cy="136815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9"/>
          <p:cNvSpPr txBox="1"/>
          <p:nvPr/>
        </p:nvSpPr>
        <p:spPr>
          <a:xfrm>
            <a:off x="2209155" y="3921652"/>
            <a:ext cx="1368152" cy="346249"/>
          </a:xfrm>
          <a:prstGeom prst="rect">
            <a:avLst/>
          </a:prstGeom>
          <a:noFill/>
        </p:spPr>
        <p:txBody>
          <a:bodyPr wrap="square" lIns="68580" tIns="34290" rIns="68580" bIns="34290" rtlCol="0">
            <a:spAutoFit/>
          </a:bodyPr>
          <a:lstStyle/>
          <a:p>
            <a:pPr marL="0" lvl="1" algn="ctr"/>
            <a:r>
              <a:rPr lang="zh-CN" altLang="en-US" b="1" dirty="0">
                <a:solidFill>
                  <a:schemeClr val="bg1">
                    <a:lumMod val="50000"/>
                  </a:schemeClr>
                </a:solidFill>
                <a:latin typeface="微软雅黑" pitchFamily="34" charset="-122"/>
                <a:ea typeface="微软雅黑" pitchFamily="34" charset="-122"/>
              </a:rPr>
              <a:t>代用名</a:t>
            </a:r>
          </a:p>
        </p:txBody>
      </p:sp>
      <p:sp>
        <p:nvSpPr>
          <p:cNvPr id="25" name="文本框 9"/>
          <p:cNvSpPr txBox="1"/>
          <p:nvPr/>
        </p:nvSpPr>
        <p:spPr>
          <a:xfrm>
            <a:off x="2209155"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26" name="文本框 9"/>
          <p:cNvSpPr txBox="1"/>
          <p:nvPr/>
        </p:nvSpPr>
        <p:spPr>
          <a:xfrm>
            <a:off x="2137147"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27" name="组合 26"/>
          <p:cNvGrpSpPr/>
          <p:nvPr/>
        </p:nvGrpSpPr>
        <p:grpSpPr>
          <a:xfrm>
            <a:off x="2209155" y="5767392"/>
            <a:ext cx="1368152" cy="166876"/>
            <a:chOff x="1921123" y="5180051"/>
            <a:chExt cx="1368152" cy="166876"/>
          </a:xfrm>
          <a:solidFill>
            <a:srgbClr val="00B0F0"/>
          </a:solidFill>
        </p:grpSpPr>
        <p:sp>
          <p:nvSpPr>
            <p:cNvPr id="28" name="矩形 27"/>
            <p:cNvSpPr/>
            <p:nvPr/>
          </p:nvSpPr>
          <p:spPr>
            <a:xfrm>
              <a:off x="1921123" y="5301208"/>
              <a:ext cx="1368152" cy="45719"/>
            </a:xfrm>
            <a:prstGeom prst="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a:off x="2479185" y="5180051"/>
              <a:ext cx="252028" cy="144016"/>
            </a:xfrm>
            <a:prstGeom prst="triangl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矩形 29"/>
          <p:cNvSpPr/>
          <p:nvPr/>
        </p:nvSpPr>
        <p:spPr>
          <a:xfrm>
            <a:off x="4297387" y="2432344"/>
            <a:ext cx="1368152" cy="1368152"/>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9"/>
          <p:cNvSpPr txBox="1"/>
          <p:nvPr/>
        </p:nvSpPr>
        <p:spPr>
          <a:xfrm>
            <a:off x="4297387" y="3921652"/>
            <a:ext cx="1368152" cy="346249"/>
          </a:xfrm>
          <a:prstGeom prst="rect">
            <a:avLst/>
          </a:prstGeom>
          <a:noFill/>
        </p:spPr>
        <p:txBody>
          <a:bodyPr wrap="square" lIns="68580" tIns="34290" rIns="68580" bIns="34290" rtlCol="0">
            <a:spAutoFit/>
          </a:bodyPr>
          <a:lstStyle/>
          <a:p>
            <a:pPr marL="0" lvl="1" algn="ctr"/>
            <a:r>
              <a:rPr lang="zh-CN" altLang="en-US" b="1" dirty="0">
                <a:solidFill>
                  <a:schemeClr val="bg1">
                    <a:lumMod val="50000"/>
                  </a:schemeClr>
                </a:solidFill>
                <a:latin typeface="微软雅黑" pitchFamily="34" charset="-122"/>
                <a:ea typeface="微软雅黑" pitchFamily="34" charset="-122"/>
              </a:rPr>
              <a:t>代用名</a:t>
            </a:r>
          </a:p>
        </p:txBody>
      </p:sp>
      <p:sp>
        <p:nvSpPr>
          <p:cNvPr id="32" name="文本框 9"/>
          <p:cNvSpPr txBox="1"/>
          <p:nvPr/>
        </p:nvSpPr>
        <p:spPr>
          <a:xfrm>
            <a:off x="4297387"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34" name="文本框 9"/>
          <p:cNvSpPr txBox="1"/>
          <p:nvPr/>
        </p:nvSpPr>
        <p:spPr>
          <a:xfrm>
            <a:off x="4225379"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35" name="组合 34"/>
          <p:cNvGrpSpPr/>
          <p:nvPr/>
        </p:nvGrpSpPr>
        <p:grpSpPr>
          <a:xfrm>
            <a:off x="4297387" y="5767392"/>
            <a:ext cx="1368152" cy="166876"/>
            <a:chOff x="1921123" y="5180051"/>
            <a:chExt cx="1368152" cy="166876"/>
          </a:xfrm>
          <a:solidFill>
            <a:srgbClr val="FE978C"/>
          </a:solidFill>
        </p:grpSpPr>
        <p:sp>
          <p:nvSpPr>
            <p:cNvPr id="36" name="矩形 35"/>
            <p:cNvSpPr/>
            <p:nvPr/>
          </p:nvSpPr>
          <p:spPr>
            <a:xfrm>
              <a:off x="1921123" y="5301208"/>
              <a:ext cx="1368152" cy="45719"/>
            </a:xfrm>
            <a:prstGeom prst="rect">
              <a:avLst/>
            </a:prstGeom>
            <a:gr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a:off x="2479185" y="5180051"/>
              <a:ext cx="252028" cy="144016"/>
            </a:xfrm>
            <a:prstGeom prst="triangle">
              <a:avLst/>
            </a:prstGeom>
            <a:gr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矩形 37"/>
          <p:cNvSpPr/>
          <p:nvPr/>
        </p:nvSpPr>
        <p:spPr>
          <a:xfrm>
            <a:off x="6457627" y="2432344"/>
            <a:ext cx="1368152" cy="136815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9"/>
          <p:cNvSpPr txBox="1"/>
          <p:nvPr/>
        </p:nvSpPr>
        <p:spPr>
          <a:xfrm>
            <a:off x="6457627" y="3921652"/>
            <a:ext cx="1368152" cy="346249"/>
          </a:xfrm>
          <a:prstGeom prst="rect">
            <a:avLst/>
          </a:prstGeom>
          <a:noFill/>
        </p:spPr>
        <p:txBody>
          <a:bodyPr wrap="square" lIns="68580" tIns="34290" rIns="68580" bIns="34290" rtlCol="0">
            <a:spAutoFit/>
          </a:bodyPr>
          <a:lstStyle/>
          <a:p>
            <a:pPr marL="0" lvl="1" algn="ctr"/>
            <a:r>
              <a:rPr lang="zh-CN" altLang="en-US" b="1" dirty="0">
                <a:solidFill>
                  <a:schemeClr val="bg1">
                    <a:lumMod val="50000"/>
                  </a:schemeClr>
                </a:solidFill>
                <a:latin typeface="微软雅黑" pitchFamily="34" charset="-122"/>
                <a:ea typeface="微软雅黑" pitchFamily="34" charset="-122"/>
              </a:rPr>
              <a:t>代用名</a:t>
            </a:r>
          </a:p>
        </p:txBody>
      </p:sp>
      <p:sp>
        <p:nvSpPr>
          <p:cNvPr id="40" name="文本框 9"/>
          <p:cNvSpPr txBox="1"/>
          <p:nvPr/>
        </p:nvSpPr>
        <p:spPr>
          <a:xfrm>
            <a:off x="6457627"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41" name="文本框 9"/>
          <p:cNvSpPr txBox="1"/>
          <p:nvPr/>
        </p:nvSpPr>
        <p:spPr>
          <a:xfrm>
            <a:off x="6385619"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42" name="组合 41"/>
          <p:cNvGrpSpPr/>
          <p:nvPr/>
        </p:nvGrpSpPr>
        <p:grpSpPr>
          <a:xfrm>
            <a:off x="6457627" y="5767392"/>
            <a:ext cx="1368152" cy="166876"/>
            <a:chOff x="1921123" y="5180051"/>
            <a:chExt cx="1368152" cy="166876"/>
          </a:xfrm>
          <a:solidFill>
            <a:srgbClr val="00B0F0"/>
          </a:solidFill>
        </p:grpSpPr>
        <p:sp>
          <p:nvSpPr>
            <p:cNvPr id="43" name="矩形 42"/>
            <p:cNvSpPr/>
            <p:nvPr/>
          </p:nvSpPr>
          <p:spPr>
            <a:xfrm>
              <a:off x="1921123" y="5301208"/>
              <a:ext cx="1368152" cy="45719"/>
            </a:xfrm>
            <a:prstGeom prst="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43"/>
            <p:cNvSpPr/>
            <p:nvPr/>
          </p:nvSpPr>
          <p:spPr>
            <a:xfrm>
              <a:off x="2479185" y="5180051"/>
              <a:ext cx="252028" cy="144016"/>
            </a:xfrm>
            <a:prstGeom prst="triangle">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矩形 44"/>
          <p:cNvSpPr/>
          <p:nvPr/>
        </p:nvSpPr>
        <p:spPr>
          <a:xfrm>
            <a:off x="8545859" y="2432344"/>
            <a:ext cx="1368152" cy="1368152"/>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9"/>
          <p:cNvSpPr txBox="1"/>
          <p:nvPr/>
        </p:nvSpPr>
        <p:spPr>
          <a:xfrm>
            <a:off x="8545859" y="3921652"/>
            <a:ext cx="1368152" cy="346249"/>
          </a:xfrm>
          <a:prstGeom prst="rect">
            <a:avLst/>
          </a:prstGeom>
          <a:noFill/>
        </p:spPr>
        <p:txBody>
          <a:bodyPr wrap="square" lIns="68580" tIns="34290" rIns="68580" bIns="34290" rtlCol="0">
            <a:spAutoFit/>
          </a:bodyPr>
          <a:lstStyle/>
          <a:p>
            <a:pPr marL="0" lvl="1" algn="ctr"/>
            <a:r>
              <a:rPr lang="zh-CN" altLang="en-US" b="1" dirty="0">
                <a:solidFill>
                  <a:schemeClr val="bg1">
                    <a:lumMod val="50000"/>
                  </a:schemeClr>
                </a:solidFill>
                <a:latin typeface="微软雅黑" pitchFamily="34" charset="-122"/>
                <a:ea typeface="微软雅黑" pitchFamily="34" charset="-122"/>
              </a:rPr>
              <a:t>代用名</a:t>
            </a:r>
          </a:p>
        </p:txBody>
      </p:sp>
      <p:sp>
        <p:nvSpPr>
          <p:cNvPr id="47" name="文本框 9"/>
          <p:cNvSpPr txBox="1"/>
          <p:nvPr/>
        </p:nvSpPr>
        <p:spPr>
          <a:xfrm>
            <a:off x="8545859"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48" name="文本框 9"/>
          <p:cNvSpPr txBox="1"/>
          <p:nvPr/>
        </p:nvSpPr>
        <p:spPr>
          <a:xfrm>
            <a:off x="8473851"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49" name="组合 48"/>
          <p:cNvGrpSpPr/>
          <p:nvPr/>
        </p:nvGrpSpPr>
        <p:grpSpPr>
          <a:xfrm>
            <a:off x="8545859" y="5767392"/>
            <a:ext cx="1368152" cy="166876"/>
            <a:chOff x="1921123" y="5180051"/>
            <a:chExt cx="1368152" cy="166876"/>
          </a:xfrm>
          <a:solidFill>
            <a:srgbClr val="FE978C"/>
          </a:solidFill>
        </p:grpSpPr>
        <p:sp>
          <p:nvSpPr>
            <p:cNvPr id="50" name="矩形 49"/>
            <p:cNvSpPr/>
            <p:nvPr/>
          </p:nvSpPr>
          <p:spPr>
            <a:xfrm>
              <a:off x="1921123" y="5301208"/>
              <a:ext cx="1368152" cy="45719"/>
            </a:xfrm>
            <a:prstGeom prst="rect">
              <a:avLst/>
            </a:prstGeom>
            <a:gr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等腰三角形 50"/>
            <p:cNvSpPr/>
            <p:nvPr/>
          </p:nvSpPr>
          <p:spPr>
            <a:xfrm>
              <a:off x="2479185" y="5180051"/>
              <a:ext cx="252028" cy="144016"/>
            </a:xfrm>
            <a:prstGeom prst="triangle">
              <a:avLst/>
            </a:prstGeom>
            <a:gr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84880769"/>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500" fill="hold"/>
                                        <p:tgtEl>
                                          <p:spTgt spid="10"/>
                                        </p:tgtEl>
                                        <p:attrNameLst>
                                          <p:attrName>ppt_w</p:attrName>
                                        </p:attrNameLst>
                                      </p:cBhvr>
                                      <p:tavLst>
                                        <p:tav tm="0">
                                          <p:val>
                                            <p:fltVal val="0"/>
                                          </p:val>
                                        </p:tav>
                                        <p:tav tm="100000">
                                          <p:val>
                                            <p:strVal val="#ppt_w"/>
                                          </p:val>
                                        </p:tav>
                                      </p:tavLst>
                                    </p:anim>
                                    <p:anim calcmode="lin" valueType="num">
                                      <p:cBhvr>
                                        <p:cTn id="8" dur="1500" fill="hold"/>
                                        <p:tgtEl>
                                          <p:spTgt spid="10"/>
                                        </p:tgtEl>
                                        <p:attrNameLst>
                                          <p:attrName>ppt_h</p:attrName>
                                        </p:attrNameLst>
                                      </p:cBhvr>
                                      <p:tavLst>
                                        <p:tav tm="0">
                                          <p:val>
                                            <p:fltVal val="0"/>
                                          </p:val>
                                        </p:tav>
                                        <p:tav tm="100000">
                                          <p:val>
                                            <p:strVal val="#ppt_h"/>
                                          </p:val>
                                        </p:tav>
                                      </p:tavLst>
                                    </p:anim>
                                    <p:anim calcmode="lin" valueType="num">
                                      <p:cBhvr>
                                        <p:cTn id="9" dur="1500" fill="hold"/>
                                        <p:tgtEl>
                                          <p:spTgt spid="10"/>
                                        </p:tgtEl>
                                        <p:attrNameLst>
                                          <p:attrName>style.rotation</p:attrName>
                                        </p:attrNameLst>
                                      </p:cBhvr>
                                      <p:tavLst>
                                        <p:tav tm="0">
                                          <p:val>
                                            <p:fltVal val="90"/>
                                          </p:val>
                                        </p:tav>
                                        <p:tav tm="100000">
                                          <p:val>
                                            <p:fltVal val="0"/>
                                          </p:val>
                                        </p:tav>
                                      </p:tavLst>
                                    </p:anim>
                                    <p:animEffect transition="in" filter="fade">
                                      <p:cBhvr>
                                        <p:cTn id="10" dur="15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1500" fill="hold"/>
                                        <p:tgtEl>
                                          <p:spTgt spid="16"/>
                                        </p:tgtEl>
                                        <p:attrNameLst>
                                          <p:attrName>ppt_w</p:attrName>
                                        </p:attrNameLst>
                                      </p:cBhvr>
                                      <p:tavLst>
                                        <p:tav tm="0">
                                          <p:val>
                                            <p:fltVal val="0"/>
                                          </p:val>
                                        </p:tav>
                                        <p:tav tm="100000">
                                          <p:val>
                                            <p:strVal val="#ppt_w"/>
                                          </p:val>
                                        </p:tav>
                                      </p:tavLst>
                                    </p:anim>
                                    <p:anim calcmode="lin" valueType="num">
                                      <p:cBhvr>
                                        <p:cTn id="14" dur="1500" fill="hold"/>
                                        <p:tgtEl>
                                          <p:spTgt spid="16"/>
                                        </p:tgtEl>
                                        <p:attrNameLst>
                                          <p:attrName>ppt_h</p:attrName>
                                        </p:attrNameLst>
                                      </p:cBhvr>
                                      <p:tavLst>
                                        <p:tav tm="0">
                                          <p:val>
                                            <p:fltVal val="0"/>
                                          </p:val>
                                        </p:tav>
                                        <p:tav tm="100000">
                                          <p:val>
                                            <p:strVal val="#ppt_h"/>
                                          </p:val>
                                        </p:tav>
                                      </p:tavLst>
                                    </p:anim>
                                    <p:anim calcmode="lin" valueType="num">
                                      <p:cBhvr>
                                        <p:cTn id="15" dur="1500" fill="hold"/>
                                        <p:tgtEl>
                                          <p:spTgt spid="16"/>
                                        </p:tgtEl>
                                        <p:attrNameLst>
                                          <p:attrName>style.rotation</p:attrName>
                                        </p:attrNameLst>
                                      </p:cBhvr>
                                      <p:tavLst>
                                        <p:tav tm="0">
                                          <p:val>
                                            <p:fltVal val="90"/>
                                          </p:val>
                                        </p:tav>
                                        <p:tav tm="100000">
                                          <p:val>
                                            <p:fltVal val="0"/>
                                          </p:val>
                                        </p:tav>
                                      </p:tavLst>
                                    </p:anim>
                                    <p:animEffect transition="in" filter="fade">
                                      <p:cBhvr>
                                        <p:cTn id="16" dur="1500"/>
                                        <p:tgtEl>
                                          <p:spTgt spid="16"/>
                                        </p:tgtEl>
                                      </p:cBhvr>
                                    </p:animEffect>
                                  </p:childTnLst>
                                </p:cTn>
                              </p:par>
                              <p:par>
                                <p:cTn id="17" presetID="42" presetClass="entr" presetSubtype="0"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0-#ppt_w/2"/>
                                          </p:val>
                                        </p:tav>
                                        <p:tav tm="100000">
                                          <p:val>
                                            <p:strVal val="#ppt_x"/>
                                          </p:val>
                                        </p:tav>
                                      </p:tavLst>
                                    </p:anim>
                                    <p:anim calcmode="lin" valueType="num">
                                      <p:cBhvr additive="base">
                                        <p:cTn id="26" dur="500" fill="hold"/>
                                        <p:tgtEl>
                                          <p:spTgt spid="23"/>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0-#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0-#ppt_w/2"/>
                                          </p:val>
                                        </p:tav>
                                        <p:tav tm="100000">
                                          <p:val>
                                            <p:strVal val="#ppt_x"/>
                                          </p:val>
                                        </p:tav>
                                      </p:tavLst>
                                    </p:anim>
                                    <p:anim calcmode="lin" valueType="num">
                                      <p:cBhvr additive="base">
                                        <p:cTn id="34" dur="500" fill="hold"/>
                                        <p:tgtEl>
                                          <p:spTgt spid="25"/>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additive="base">
                                        <p:cTn id="37" dur="500" fill="hold"/>
                                        <p:tgtEl>
                                          <p:spTgt spid="26"/>
                                        </p:tgtEl>
                                        <p:attrNameLst>
                                          <p:attrName>ppt_x</p:attrName>
                                        </p:attrNameLst>
                                      </p:cBhvr>
                                      <p:tavLst>
                                        <p:tav tm="0">
                                          <p:val>
                                            <p:strVal val="0-#ppt_w/2"/>
                                          </p:val>
                                        </p:tav>
                                        <p:tav tm="100000">
                                          <p:val>
                                            <p:strVal val="#ppt_x"/>
                                          </p:val>
                                        </p:tav>
                                      </p:tavLst>
                                    </p:anim>
                                    <p:anim calcmode="lin" valueType="num">
                                      <p:cBhvr additive="base">
                                        <p:cTn id="38" dur="500" fill="hold"/>
                                        <p:tgtEl>
                                          <p:spTgt spid="26"/>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42" presetClass="entr" presetSubtype="0"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childTnLst>
                          </p:cTn>
                        </p:par>
                        <p:par>
                          <p:cTn id="45" fill="hold">
                            <p:stCondLst>
                              <p:cond delay="3250"/>
                            </p:stCondLst>
                            <p:childTnLst>
                              <p:par>
                                <p:cTn id="46" presetID="2" presetClass="entr" presetSubtype="8"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0-#ppt_w/2"/>
                                          </p:val>
                                        </p:tav>
                                        <p:tav tm="100000">
                                          <p:val>
                                            <p:strVal val="#ppt_x"/>
                                          </p:val>
                                        </p:tav>
                                      </p:tavLst>
                                    </p:anim>
                                    <p:anim calcmode="lin" valueType="num">
                                      <p:cBhvr additive="base">
                                        <p:cTn id="53" dur="500" fill="hold"/>
                                        <p:tgtEl>
                                          <p:spTgt spid="31"/>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0-#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500" fill="hold"/>
                                        <p:tgtEl>
                                          <p:spTgt spid="34"/>
                                        </p:tgtEl>
                                        <p:attrNameLst>
                                          <p:attrName>ppt_x</p:attrName>
                                        </p:attrNameLst>
                                      </p:cBhvr>
                                      <p:tavLst>
                                        <p:tav tm="0">
                                          <p:val>
                                            <p:strVal val="0-#ppt_w/2"/>
                                          </p:val>
                                        </p:tav>
                                        <p:tav tm="100000">
                                          <p:val>
                                            <p:strVal val="#ppt_x"/>
                                          </p:val>
                                        </p:tav>
                                      </p:tavLst>
                                    </p:anim>
                                    <p:anim calcmode="lin" valueType="num">
                                      <p:cBhvr additive="base">
                                        <p:cTn id="61" dur="500" fill="hold"/>
                                        <p:tgtEl>
                                          <p:spTgt spid="34"/>
                                        </p:tgtEl>
                                        <p:attrNameLst>
                                          <p:attrName>ppt_y</p:attrName>
                                        </p:attrNameLst>
                                      </p:cBhvr>
                                      <p:tavLst>
                                        <p:tav tm="0">
                                          <p:val>
                                            <p:strVal val="#ppt_y"/>
                                          </p:val>
                                        </p:tav>
                                        <p:tav tm="100000">
                                          <p:val>
                                            <p:strVal val="#ppt_y"/>
                                          </p:val>
                                        </p:tav>
                                      </p:tavLst>
                                    </p:anim>
                                  </p:childTnLst>
                                </p:cTn>
                              </p:par>
                            </p:childTnLst>
                          </p:cTn>
                        </p:par>
                        <p:par>
                          <p:cTn id="62" fill="hold">
                            <p:stCondLst>
                              <p:cond delay="3750"/>
                            </p:stCondLst>
                            <p:childTnLst>
                              <p:par>
                                <p:cTn id="63" presetID="42" presetClass="entr" presetSubtype="0" fill="hold" nodeType="after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fade">
                                      <p:cBhvr>
                                        <p:cTn id="65" dur="1000"/>
                                        <p:tgtEl>
                                          <p:spTgt spid="35"/>
                                        </p:tgtEl>
                                      </p:cBhvr>
                                    </p:animEffect>
                                    <p:anim calcmode="lin" valueType="num">
                                      <p:cBhvr>
                                        <p:cTn id="66" dur="1000" fill="hold"/>
                                        <p:tgtEl>
                                          <p:spTgt spid="35"/>
                                        </p:tgtEl>
                                        <p:attrNameLst>
                                          <p:attrName>ppt_x</p:attrName>
                                        </p:attrNameLst>
                                      </p:cBhvr>
                                      <p:tavLst>
                                        <p:tav tm="0">
                                          <p:val>
                                            <p:strVal val="#ppt_x"/>
                                          </p:val>
                                        </p:tav>
                                        <p:tav tm="100000">
                                          <p:val>
                                            <p:strVal val="#ppt_x"/>
                                          </p:val>
                                        </p:tav>
                                      </p:tavLst>
                                    </p:anim>
                                    <p:anim calcmode="lin" valueType="num">
                                      <p:cBhvr>
                                        <p:cTn id="67" dur="1000" fill="hold"/>
                                        <p:tgtEl>
                                          <p:spTgt spid="35"/>
                                        </p:tgtEl>
                                        <p:attrNameLst>
                                          <p:attrName>ppt_y</p:attrName>
                                        </p:attrNameLst>
                                      </p:cBhvr>
                                      <p:tavLst>
                                        <p:tav tm="0">
                                          <p:val>
                                            <p:strVal val="#ppt_y+.1"/>
                                          </p:val>
                                        </p:tav>
                                        <p:tav tm="100000">
                                          <p:val>
                                            <p:strVal val="#ppt_y"/>
                                          </p:val>
                                        </p:tav>
                                      </p:tavLst>
                                    </p:anim>
                                  </p:childTnLst>
                                </p:cTn>
                              </p:par>
                            </p:childTnLst>
                          </p:cTn>
                        </p:par>
                        <p:par>
                          <p:cTn id="68" fill="hold">
                            <p:stCondLst>
                              <p:cond delay="4750"/>
                            </p:stCondLst>
                            <p:childTnLst>
                              <p:par>
                                <p:cTn id="69" presetID="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500" fill="hold"/>
                                        <p:tgtEl>
                                          <p:spTgt spid="38"/>
                                        </p:tgtEl>
                                        <p:attrNameLst>
                                          <p:attrName>ppt_x</p:attrName>
                                        </p:attrNameLst>
                                      </p:cBhvr>
                                      <p:tavLst>
                                        <p:tav tm="0">
                                          <p:val>
                                            <p:strVal val="0-#ppt_w/2"/>
                                          </p:val>
                                        </p:tav>
                                        <p:tav tm="100000">
                                          <p:val>
                                            <p:strVal val="#ppt_x"/>
                                          </p:val>
                                        </p:tav>
                                      </p:tavLst>
                                    </p:anim>
                                    <p:anim calcmode="lin" valueType="num">
                                      <p:cBhvr additive="base">
                                        <p:cTn id="72" dur="500" fill="hold"/>
                                        <p:tgtEl>
                                          <p:spTgt spid="38"/>
                                        </p:tgtEl>
                                        <p:attrNameLst>
                                          <p:attrName>ppt_y</p:attrName>
                                        </p:attrNameLst>
                                      </p:cBhvr>
                                      <p:tavLst>
                                        <p:tav tm="0">
                                          <p:val>
                                            <p:strVal val="#ppt_y"/>
                                          </p:val>
                                        </p:tav>
                                        <p:tav tm="100000">
                                          <p:val>
                                            <p:strVal val="#ppt_y"/>
                                          </p:val>
                                        </p:tav>
                                      </p:tavLst>
                                    </p:anim>
                                  </p:childTnLst>
                                </p:cTn>
                              </p:par>
                              <p:par>
                                <p:cTn id="73" presetID="2" presetClass="entr" presetSubtype="8"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500" fill="hold"/>
                                        <p:tgtEl>
                                          <p:spTgt spid="39"/>
                                        </p:tgtEl>
                                        <p:attrNameLst>
                                          <p:attrName>ppt_x</p:attrName>
                                        </p:attrNameLst>
                                      </p:cBhvr>
                                      <p:tavLst>
                                        <p:tav tm="0">
                                          <p:val>
                                            <p:strVal val="0-#ppt_w/2"/>
                                          </p:val>
                                        </p:tav>
                                        <p:tav tm="100000">
                                          <p:val>
                                            <p:strVal val="#ppt_x"/>
                                          </p:val>
                                        </p:tav>
                                      </p:tavLst>
                                    </p:anim>
                                    <p:anim calcmode="lin" valueType="num">
                                      <p:cBhvr additive="base">
                                        <p:cTn id="76" dur="500" fill="hold"/>
                                        <p:tgtEl>
                                          <p:spTgt spid="39"/>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500" fill="hold"/>
                                        <p:tgtEl>
                                          <p:spTgt spid="41"/>
                                        </p:tgtEl>
                                        <p:attrNameLst>
                                          <p:attrName>ppt_x</p:attrName>
                                        </p:attrNameLst>
                                      </p:cBhvr>
                                      <p:tavLst>
                                        <p:tav tm="0">
                                          <p:val>
                                            <p:strVal val="0-#ppt_w/2"/>
                                          </p:val>
                                        </p:tav>
                                        <p:tav tm="100000">
                                          <p:val>
                                            <p:strVal val="#ppt_x"/>
                                          </p:val>
                                        </p:tav>
                                      </p:tavLst>
                                    </p:anim>
                                    <p:anim calcmode="lin" valueType="num">
                                      <p:cBhvr additive="base">
                                        <p:cTn id="84" dur="500" fill="hold"/>
                                        <p:tgtEl>
                                          <p:spTgt spid="41"/>
                                        </p:tgtEl>
                                        <p:attrNameLst>
                                          <p:attrName>ppt_y</p:attrName>
                                        </p:attrNameLst>
                                      </p:cBhvr>
                                      <p:tavLst>
                                        <p:tav tm="0">
                                          <p:val>
                                            <p:strVal val="#ppt_y"/>
                                          </p:val>
                                        </p:tav>
                                        <p:tav tm="100000">
                                          <p:val>
                                            <p:strVal val="#ppt_y"/>
                                          </p:val>
                                        </p:tav>
                                      </p:tavLst>
                                    </p:anim>
                                  </p:childTnLst>
                                </p:cTn>
                              </p:par>
                            </p:childTnLst>
                          </p:cTn>
                        </p:par>
                        <p:par>
                          <p:cTn id="85" fill="hold">
                            <p:stCondLst>
                              <p:cond delay="5250"/>
                            </p:stCondLst>
                            <p:childTnLst>
                              <p:par>
                                <p:cTn id="86" presetID="42" presetClass="entr" presetSubtype="0"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1000"/>
                                        <p:tgtEl>
                                          <p:spTgt spid="42"/>
                                        </p:tgtEl>
                                      </p:cBhvr>
                                    </p:animEffect>
                                    <p:anim calcmode="lin" valueType="num">
                                      <p:cBhvr>
                                        <p:cTn id="89" dur="1000" fill="hold"/>
                                        <p:tgtEl>
                                          <p:spTgt spid="42"/>
                                        </p:tgtEl>
                                        <p:attrNameLst>
                                          <p:attrName>ppt_x</p:attrName>
                                        </p:attrNameLst>
                                      </p:cBhvr>
                                      <p:tavLst>
                                        <p:tav tm="0">
                                          <p:val>
                                            <p:strVal val="#ppt_x"/>
                                          </p:val>
                                        </p:tav>
                                        <p:tav tm="100000">
                                          <p:val>
                                            <p:strVal val="#ppt_x"/>
                                          </p:val>
                                        </p:tav>
                                      </p:tavLst>
                                    </p:anim>
                                    <p:anim calcmode="lin" valueType="num">
                                      <p:cBhvr>
                                        <p:cTn id="90" dur="1000" fill="hold"/>
                                        <p:tgtEl>
                                          <p:spTgt spid="42"/>
                                        </p:tgtEl>
                                        <p:attrNameLst>
                                          <p:attrName>ppt_y</p:attrName>
                                        </p:attrNameLst>
                                      </p:cBhvr>
                                      <p:tavLst>
                                        <p:tav tm="0">
                                          <p:val>
                                            <p:strVal val="#ppt_y+.1"/>
                                          </p:val>
                                        </p:tav>
                                        <p:tav tm="100000">
                                          <p:val>
                                            <p:strVal val="#ppt_y"/>
                                          </p:val>
                                        </p:tav>
                                      </p:tavLst>
                                    </p:anim>
                                  </p:childTnLst>
                                </p:cTn>
                              </p:par>
                            </p:childTnLst>
                          </p:cTn>
                        </p:par>
                        <p:par>
                          <p:cTn id="91" fill="hold">
                            <p:stCondLst>
                              <p:cond delay="6250"/>
                            </p:stCondLst>
                            <p:childTnLst>
                              <p:par>
                                <p:cTn id="92" presetID="2" presetClass="entr" presetSubtype="8" fill="hold" grpId="0" nodeType="after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additive="base">
                                        <p:cTn id="94" dur="500" fill="hold"/>
                                        <p:tgtEl>
                                          <p:spTgt spid="45"/>
                                        </p:tgtEl>
                                        <p:attrNameLst>
                                          <p:attrName>ppt_x</p:attrName>
                                        </p:attrNameLst>
                                      </p:cBhvr>
                                      <p:tavLst>
                                        <p:tav tm="0">
                                          <p:val>
                                            <p:strVal val="0-#ppt_w/2"/>
                                          </p:val>
                                        </p:tav>
                                        <p:tav tm="100000">
                                          <p:val>
                                            <p:strVal val="#ppt_x"/>
                                          </p:val>
                                        </p:tav>
                                      </p:tavLst>
                                    </p:anim>
                                    <p:anim calcmode="lin" valueType="num">
                                      <p:cBhvr additive="base">
                                        <p:cTn id="95" dur="500" fill="hold"/>
                                        <p:tgtEl>
                                          <p:spTgt spid="45"/>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 calcmode="lin" valueType="num">
                                      <p:cBhvr additive="base">
                                        <p:cTn id="98" dur="500" fill="hold"/>
                                        <p:tgtEl>
                                          <p:spTgt spid="46"/>
                                        </p:tgtEl>
                                        <p:attrNameLst>
                                          <p:attrName>ppt_x</p:attrName>
                                        </p:attrNameLst>
                                      </p:cBhvr>
                                      <p:tavLst>
                                        <p:tav tm="0">
                                          <p:val>
                                            <p:strVal val="0-#ppt_w/2"/>
                                          </p:val>
                                        </p:tav>
                                        <p:tav tm="100000">
                                          <p:val>
                                            <p:strVal val="#ppt_x"/>
                                          </p:val>
                                        </p:tav>
                                      </p:tavLst>
                                    </p:anim>
                                    <p:anim calcmode="lin" valueType="num">
                                      <p:cBhvr additive="base">
                                        <p:cTn id="99" dur="500" fill="hold"/>
                                        <p:tgtEl>
                                          <p:spTgt spid="46"/>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additive="base">
                                        <p:cTn id="102" dur="500" fill="hold"/>
                                        <p:tgtEl>
                                          <p:spTgt spid="47"/>
                                        </p:tgtEl>
                                        <p:attrNameLst>
                                          <p:attrName>ppt_x</p:attrName>
                                        </p:attrNameLst>
                                      </p:cBhvr>
                                      <p:tavLst>
                                        <p:tav tm="0">
                                          <p:val>
                                            <p:strVal val="0-#ppt_w/2"/>
                                          </p:val>
                                        </p:tav>
                                        <p:tav tm="100000">
                                          <p:val>
                                            <p:strVal val="#ppt_x"/>
                                          </p:val>
                                        </p:tav>
                                      </p:tavLst>
                                    </p:anim>
                                    <p:anim calcmode="lin" valueType="num">
                                      <p:cBhvr additive="base">
                                        <p:cTn id="103" dur="500" fill="hold"/>
                                        <p:tgtEl>
                                          <p:spTgt spid="47"/>
                                        </p:tgtEl>
                                        <p:attrNameLst>
                                          <p:attrName>ppt_y</p:attrName>
                                        </p:attrNameLst>
                                      </p:cBhvr>
                                      <p:tavLst>
                                        <p:tav tm="0">
                                          <p:val>
                                            <p:strVal val="#ppt_y"/>
                                          </p:val>
                                        </p:tav>
                                        <p:tav tm="100000">
                                          <p:val>
                                            <p:strVal val="#ppt_y"/>
                                          </p:val>
                                        </p:tav>
                                      </p:tavLst>
                                    </p:anim>
                                  </p:childTnLst>
                                </p:cTn>
                              </p:par>
                              <p:par>
                                <p:cTn id="104" presetID="2" presetClass="entr" presetSubtype="8" fill="hold" grpId="0" nodeType="withEffect">
                                  <p:stCondLst>
                                    <p:cond delay="0"/>
                                  </p:stCondLst>
                                  <p:childTnLst>
                                    <p:set>
                                      <p:cBhvr>
                                        <p:cTn id="105" dur="1" fill="hold">
                                          <p:stCondLst>
                                            <p:cond delay="0"/>
                                          </p:stCondLst>
                                        </p:cTn>
                                        <p:tgtEl>
                                          <p:spTgt spid="48"/>
                                        </p:tgtEl>
                                        <p:attrNameLst>
                                          <p:attrName>style.visibility</p:attrName>
                                        </p:attrNameLst>
                                      </p:cBhvr>
                                      <p:to>
                                        <p:strVal val="visible"/>
                                      </p:to>
                                    </p:set>
                                    <p:anim calcmode="lin" valueType="num">
                                      <p:cBhvr additive="base">
                                        <p:cTn id="106" dur="500" fill="hold"/>
                                        <p:tgtEl>
                                          <p:spTgt spid="48"/>
                                        </p:tgtEl>
                                        <p:attrNameLst>
                                          <p:attrName>ppt_x</p:attrName>
                                        </p:attrNameLst>
                                      </p:cBhvr>
                                      <p:tavLst>
                                        <p:tav tm="0">
                                          <p:val>
                                            <p:strVal val="0-#ppt_w/2"/>
                                          </p:val>
                                        </p:tav>
                                        <p:tav tm="100000">
                                          <p:val>
                                            <p:strVal val="#ppt_x"/>
                                          </p:val>
                                        </p:tav>
                                      </p:tavLst>
                                    </p:anim>
                                    <p:anim calcmode="lin" valueType="num">
                                      <p:cBhvr additive="base">
                                        <p:cTn id="107" dur="500" fill="hold"/>
                                        <p:tgtEl>
                                          <p:spTgt spid="48"/>
                                        </p:tgtEl>
                                        <p:attrNameLst>
                                          <p:attrName>ppt_y</p:attrName>
                                        </p:attrNameLst>
                                      </p:cBhvr>
                                      <p:tavLst>
                                        <p:tav tm="0">
                                          <p:val>
                                            <p:strVal val="#ppt_y"/>
                                          </p:val>
                                        </p:tav>
                                        <p:tav tm="100000">
                                          <p:val>
                                            <p:strVal val="#ppt_y"/>
                                          </p:val>
                                        </p:tav>
                                      </p:tavLst>
                                    </p:anim>
                                  </p:childTnLst>
                                </p:cTn>
                              </p:par>
                            </p:childTnLst>
                          </p:cTn>
                        </p:par>
                        <p:par>
                          <p:cTn id="108" fill="hold">
                            <p:stCondLst>
                              <p:cond delay="6750"/>
                            </p:stCondLst>
                            <p:childTnLst>
                              <p:par>
                                <p:cTn id="109" presetID="42" presetClass="entr" presetSubtype="0" fill="hold"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fade">
                                      <p:cBhvr>
                                        <p:cTn id="111" dur="1000"/>
                                        <p:tgtEl>
                                          <p:spTgt spid="49"/>
                                        </p:tgtEl>
                                      </p:cBhvr>
                                    </p:animEffect>
                                    <p:anim calcmode="lin" valueType="num">
                                      <p:cBhvr>
                                        <p:cTn id="112" dur="1000" fill="hold"/>
                                        <p:tgtEl>
                                          <p:spTgt spid="49"/>
                                        </p:tgtEl>
                                        <p:attrNameLst>
                                          <p:attrName>ppt_x</p:attrName>
                                        </p:attrNameLst>
                                      </p:cBhvr>
                                      <p:tavLst>
                                        <p:tav tm="0">
                                          <p:val>
                                            <p:strVal val="#ppt_x"/>
                                          </p:val>
                                        </p:tav>
                                        <p:tav tm="100000">
                                          <p:val>
                                            <p:strVal val="#ppt_x"/>
                                          </p:val>
                                        </p:tav>
                                      </p:tavLst>
                                    </p:anim>
                                    <p:anim calcmode="lin" valueType="num">
                                      <p:cBhvr>
                                        <p:cTn id="11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p:bldP spid="26" grpId="0"/>
      <p:bldP spid="30" grpId="0" animBg="1"/>
      <p:bldP spid="31" grpId="0"/>
      <p:bldP spid="32" grpId="0"/>
      <p:bldP spid="34" grpId="0"/>
      <p:bldP spid="38" grpId="0" animBg="1"/>
      <p:bldP spid="39" grpId="0"/>
      <p:bldP spid="40" grpId="0"/>
      <p:bldP spid="41" grpId="0"/>
      <p:bldP spid="45" grpId="0" animBg="1"/>
      <p:bldP spid="46" grpId="0"/>
      <p:bldP spid="47" grpId="0"/>
      <p:bldP spid="4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5"/>
          <p:cNvSpPr/>
          <p:nvPr/>
        </p:nvSpPr>
        <p:spPr>
          <a:xfrm rot="21192135" flipV="1">
            <a:off x="6808949" y="2668730"/>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5"/>
          <p:cNvSpPr/>
          <p:nvPr/>
        </p:nvSpPr>
        <p:spPr>
          <a:xfrm rot="523637" flipV="1">
            <a:off x="7155990" y="552722"/>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5"/>
          <p:cNvSpPr/>
          <p:nvPr/>
        </p:nvSpPr>
        <p:spPr>
          <a:xfrm rot="583429" flipV="1">
            <a:off x="6826467" y="-681056"/>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5"/>
          <p:cNvSpPr/>
          <p:nvPr/>
        </p:nvSpPr>
        <p:spPr>
          <a:xfrm rot="21306779" flipV="1">
            <a:off x="7001311" y="1374771"/>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21192135" flipV="1">
            <a:off x="8504399" y="2425185"/>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50000"/>
                  <a:lumOff val="50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5"/>
          <p:cNvSpPr/>
          <p:nvPr/>
        </p:nvSpPr>
        <p:spPr>
          <a:xfrm rot="523637" flipV="1">
            <a:off x="8851440" y="309177"/>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5"/>
          <p:cNvSpPr/>
          <p:nvPr/>
        </p:nvSpPr>
        <p:spPr>
          <a:xfrm rot="583429" flipV="1">
            <a:off x="8521917" y="-924601"/>
            <a:ext cx="9954021" cy="5101089"/>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C00000">
                  <a:alpha val="25000"/>
                  <a:lumMod val="42000"/>
                  <a:lumOff val="58000"/>
                </a:srgbClr>
              </a:gs>
              <a:gs pos="100000">
                <a:srgbClr val="FE978C"/>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5"/>
          <p:cNvSpPr/>
          <p:nvPr/>
        </p:nvSpPr>
        <p:spPr>
          <a:xfrm rot="21306779" flipV="1">
            <a:off x="8696761" y="1131226"/>
            <a:ext cx="9954013" cy="5101093"/>
          </a:xfrm>
          <a:custGeom>
            <a:avLst/>
            <a:gdLst>
              <a:gd name="connsiteX0" fmla="*/ 0 w 10078621"/>
              <a:gd name="connsiteY0" fmla="*/ 1473200 h 2946400"/>
              <a:gd name="connsiteX1" fmla="*/ 5039311 w 10078621"/>
              <a:gd name="connsiteY1" fmla="*/ 0 h 2946400"/>
              <a:gd name="connsiteX2" fmla="*/ 10078622 w 10078621"/>
              <a:gd name="connsiteY2" fmla="*/ 1473200 h 2946400"/>
              <a:gd name="connsiteX3" fmla="*/ 5039311 w 10078621"/>
              <a:gd name="connsiteY3" fmla="*/ 2946400 h 2946400"/>
              <a:gd name="connsiteX4" fmla="*/ 0 w 10078621"/>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 name="connsiteX0" fmla="*/ 0 w 10078622"/>
              <a:gd name="connsiteY0" fmla="*/ 1473200 h 2946400"/>
              <a:gd name="connsiteX1" fmla="*/ 5039311 w 10078622"/>
              <a:gd name="connsiteY1" fmla="*/ 0 h 2946400"/>
              <a:gd name="connsiteX2" fmla="*/ 10078622 w 10078622"/>
              <a:gd name="connsiteY2" fmla="*/ 1473200 h 2946400"/>
              <a:gd name="connsiteX3" fmla="*/ 5039311 w 10078622"/>
              <a:gd name="connsiteY3" fmla="*/ 2946400 h 2946400"/>
              <a:gd name="connsiteX4" fmla="*/ 0 w 10078622"/>
              <a:gd name="connsiteY4" fmla="*/ 1473200 h 2946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8622" h="2946400">
                <a:moveTo>
                  <a:pt x="0" y="1473200"/>
                </a:moveTo>
                <a:cubicBezTo>
                  <a:pt x="870857" y="688603"/>
                  <a:pt x="2256176" y="0"/>
                  <a:pt x="5039311" y="0"/>
                </a:cubicBezTo>
                <a:cubicBezTo>
                  <a:pt x="7822446" y="0"/>
                  <a:pt x="10078622" y="659574"/>
                  <a:pt x="10078622" y="1473200"/>
                </a:cubicBezTo>
                <a:cubicBezTo>
                  <a:pt x="10078622" y="2286826"/>
                  <a:pt x="7822446" y="2946400"/>
                  <a:pt x="5039311" y="2946400"/>
                </a:cubicBezTo>
                <a:cubicBezTo>
                  <a:pt x="2256176" y="2946400"/>
                  <a:pt x="943429" y="2475512"/>
                  <a:pt x="0" y="1473200"/>
                </a:cubicBezTo>
                <a:close/>
              </a:path>
            </a:pathLst>
          </a:custGeom>
          <a:gradFill>
            <a:gsLst>
              <a:gs pos="0">
                <a:srgbClr val="0070C0">
                  <a:alpha val="25000"/>
                  <a:lumMod val="70000"/>
                  <a:lumOff val="30000"/>
                </a:srgbClr>
              </a:gs>
              <a:gs pos="100000">
                <a:srgbClr val="00B0F0"/>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820922" y="1781474"/>
            <a:ext cx="1562396" cy="1562396"/>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dirty="0" smtClean="0">
                <a:solidFill>
                  <a:schemeClr val="bg1"/>
                </a:solidFill>
              </a:rPr>
              <a:t>02</a:t>
            </a:r>
            <a:endParaRPr lang="zh-CN" altLang="en-US" sz="8800" dirty="0">
              <a:solidFill>
                <a:schemeClr val="bg1"/>
              </a:solidFill>
            </a:endParaRPr>
          </a:p>
        </p:txBody>
      </p:sp>
      <p:grpSp>
        <p:nvGrpSpPr>
          <p:cNvPr id="12" name="组合 11"/>
          <p:cNvGrpSpPr/>
          <p:nvPr/>
        </p:nvGrpSpPr>
        <p:grpSpPr>
          <a:xfrm>
            <a:off x="498349" y="3711205"/>
            <a:ext cx="6207543" cy="1659377"/>
            <a:chOff x="5158307" y="2486324"/>
            <a:chExt cx="6207543" cy="1659377"/>
          </a:xfrm>
        </p:grpSpPr>
        <p:sp>
          <p:nvSpPr>
            <p:cNvPr id="13" name="矩形 12"/>
            <p:cNvSpPr/>
            <p:nvPr/>
          </p:nvSpPr>
          <p:spPr>
            <a:xfrm>
              <a:off x="6630862" y="2486324"/>
              <a:ext cx="3262432" cy="1015663"/>
            </a:xfrm>
            <a:prstGeom prst="rect">
              <a:avLst/>
            </a:prstGeom>
          </p:spPr>
          <p:txBody>
            <a:bodyPr wrap="none">
              <a:spAutoFit/>
            </a:bodyPr>
            <a:lstStyle/>
            <a:p>
              <a:pPr algn="ctr"/>
              <a:r>
                <a:rPr kumimoji="1" lang="zh-CN" altLang="en-US" sz="6000" b="1" dirty="0" smtClean="0">
                  <a:solidFill>
                    <a:srgbClr val="00B0F0"/>
                  </a:solidFill>
                  <a:latin typeface="微软雅黑" pitchFamily="34" charset="-122"/>
                  <a:ea typeface="微软雅黑" pitchFamily="34" charset="-122"/>
                </a:rPr>
                <a:t>加入标题</a:t>
              </a:r>
              <a:endParaRPr kumimoji="1" lang="zh-CN" altLang="en-US" sz="6000" b="1" dirty="0">
                <a:solidFill>
                  <a:srgbClr val="00B0F0"/>
                </a:solidFill>
                <a:latin typeface="微软雅黑" pitchFamily="34" charset="-122"/>
                <a:ea typeface="微软雅黑" pitchFamily="34" charset="-122"/>
              </a:endParaRPr>
            </a:p>
          </p:txBody>
        </p:sp>
        <p:sp>
          <p:nvSpPr>
            <p:cNvPr id="14" name="矩形 13"/>
            <p:cNvSpPr/>
            <p:nvPr/>
          </p:nvSpPr>
          <p:spPr>
            <a:xfrm>
              <a:off x="5158307" y="3545921"/>
              <a:ext cx="6207543" cy="599780"/>
            </a:xfrm>
            <a:prstGeom prst="rect">
              <a:avLst/>
            </a:prstGeom>
          </p:spPr>
          <p:txBody>
            <a:bodyPr wrap="square">
              <a:spAutoFit/>
            </a:bodyPr>
            <a:lstStyle/>
            <a:p>
              <a:pPr algn="ctr">
                <a:lnSpc>
                  <a:spcPct val="130000"/>
                </a:lnSpc>
              </a:pPr>
              <a:r>
                <a:rPr lang="zh-CN" altLang="en-US" sz="1333" dirty="0" smtClean="0">
                  <a:solidFill>
                    <a:schemeClr val="bg1">
                      <a:lumMod val="50000"/>
                    </a:schemeClr>
                  </a:solidFill>
                  <a:latin typeface="微软雅黑" pitchFamily="34" charset="-122"/>
                  <a:ea typeface="微软雅黑" pitchFamily="34" charset="-122"/>
                </a:rPr>
                <a:t>点击此处添加</a:t>
              </a:r>
              <a:r>
                <a:rPr lang="zh-CN" altLang="en-US" sz="1333" dirty="0">
                  <a:solidFill>
                    <a:schemeClr val="bg1">
                      <a:lumMod val="50000"/>
                    </a:schemeClr>
                  </a:solidFill>
                  <a:latin typeface="微软雅黑" pitchFamily="34" charset="-122"/>
                  <a:ea typeface="微软雅黑" pitchFamily="34" charset="-122"/>
                </a:rPr>
                <a:t>文本内容，如关键词、部分简单介绍等</a:t>
              </a:r>
              <a:r>
                <a:rPr lang="zh-CN" altLang="en-US" sz="1333" dirty="0" smtClean="0">
                  <a:solidFill>
                    <a:schemeClr val="bg1">
                      <a:lumMod val="50000"/>
                    </a:schemeClr>
                  </a:solidFill>
                  <a:latin typeface="微软雅黑" pitchFamily="34" charset="-122"/>
                  <a:ea typeface="微软雅黑" pitchFamily="34" charset="-122"/>
                </a:rPr>
                <a:t>。点击此处添加文本内容，部分</a:t>
              </a:r>
              <a:r>
                <a:rPr lang="zh-CN" altLang="en-US" sz="1333" dirty="0">
                  <a:solidFill>
                    <a:schemeClr val="bg1">
                      <a:lumMod val="50000"/>
                    </a:schemeClr>
                  </a:solidFill>
                  <a:latin typeface="微软雅黑" pitchFamily="34" charset="-122"/>
                  <a:ea typeface="微软雅黑" pitchFamily="34" charset="-122"/>
                </a:rPr>
                <a:t>简单介绍等。点击此处添加文本内容，如关键词、部分简单</a:t>
              </a:r>
              <a:r>
                <a:rPr lang="zh-CN" altLang="en-US" sz="1333" dirty="0" smtClean="0">
                  <a:solidFill>
                    <a:schemeClr val="bg1">
                      <a:lumMod val="50000"/>
                    </a:schemeClr>
                  </a:solidFill>
                  <a:latin typeface="微软雅黑" pitchFamily="34" charset="-122"/>
                  <a:ea typeface="微软雅黑" pitchFamily="34" charset="-122"/>
                </a:rPr>
                <a:t>介。</a:t>
              </a:r>
              <a:endParaRPr lang="en-US" altLang="zh-CN" sz="1333"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73982352"/>
      </p:ext>
    </p:extLst>
  </p:cSld>
  <p:clrMapOvr>
    <a:masterClrMapping/>
  </p:clrMapOvr>
  <p:transition spd="slow" advClick="0" advTm="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500" fill="hold"/>
                                        <p:tgtEl>
                                          <p:spTgt spid="4"/>
                                        </p:tgtEl>
                                        <p:attrNameLst>
                                          <p:attrName>ppt_w</p:attrName>
                                        </p:attrNameLst>
                                      </p:cBhvr>
                                      <p:tavLst>
                                        <p:tav tm="0">
                                          <p:val>
                                            <p:fltVal val="0"/>
                                          </p:val>
                                        </p:tav>
                                        <p:tav tm="100000">
                                          <p:val>
                                            <p:strVal val="#ppt_w"/>
                                          </p:val>
                                        </p:tav>
                                      </p:tavLst>
                                    </p:anim>
                                    <p:anim calcmode="lin" valueType="num">
                                      <p:cBhvr>
                                        <p:cTn id="8" dur="3500" fill="hold"/>
                                        <p:tgtEl>
                                          <p:spTgt spid="4"/>
                                        </p:tgtEl>
                                        <p:attrNameLst>
                                          <p:attrName>ppt_h</p:attrName>
                                        </p:attrNameLst>
                                      </p:cBhvr>
                                      <p:tavLst>
                                        <p:tav tm="0">
                                          <p:val>
                                            <p:fltVal val="0"/>
                                          </p:val>
                                        </p:tav>
                                        <p:tav tm="100000">
                                          <p:val>
                                            <p:strVal val="#ppt_h"/>
                                          </p:val>
                                        </p:tav>
                                      </p:tavLst>
                                    </p:anim>
                                    <p:anim calcmode="lin" valueType="num">
                                      <p:cBhvr>
                                        <p:cTn id="9" dur="3500" fill="hold"/>
                                        <p:tgtEl>
                                          <p:spTgt spid="4"/>
                                        </p:tgtEl>
                                        <p:attrNameLst>
                                          <p:attrName>style.rotation</p:attrName>
                                        </p:attrNameLst>
                                      </p:cBhvr>
                                      <p:tavLst>
                                        <p:tav tm="0">
                                          <p:val>
                                            <p:fltVal val="90"/>
                                          </p:val>
                                        </p:tav>
                                        <p:tav tm="100000">
                                          <p:val>
                                            <p:fltVal val="0"/>
                                          </p:val>
                                        </p:tav>
                                      </p:tavLst>
                                    </p:anim>
                                    <p:animEffect transition="in" filter="fade">
                                      <p:cBhvr>
                                        <p:cTn id="10" dur="3500"/>
                                        <p:tgtEl>
                                          <p:spTgt spid="4"/>
                                        </p:tgtEl>
                                      </p:cBhvr>
                                    </p:animEffect>
                                  </p:childTnLst>
                                </p:cTn>
                              </p:par>
                              <p:par>
                                <p:cTn id="11" presetID="31" presetClass="entr" presetSubtype="0" fill="hold" grpId="0" nodeType="withEffect">
                                  <p:stCondLst>
                                    <p:cond delay="200"/>
                                  </p:stCondLst>
                                  <p:childTnLst>
                                    <p:set>
                                      <p:cBhvr>
                                        <p:cTn id="12" dur="1" fill="hold">
                                          <p:stCondLst>
                                            <p:cond delay="0"/>
                                          </p:stCondLst>
                                        </p:cTn>
                                        <p:tgtEl>
                                          <p:spTgt spid="3"/>
                                        </p:tgtEl>
                                        <p:attrNameLst>
                                          <p:attrName>style.visibility</p:attrName>
                                        </p:attrNameLst>
                                      </p:cBhvr>
                                      <p:to>
                                        <p:strVal val="visible"/>
                                      </p:to>
                                    </p:set>
                                    <p:anim calcmode="lin" valueType="num">
                                      <p:cBhvr>
                                        <p:cTn id="13" dur="3500" fill="hold"/>
                                        <p:tgtEl>
                                          <p:spTgt spid="3"/>
                                        </p:tgtEl>
                                        <p:attrNameLst>
                                          <p:attrName>ppt_w</p:attrName>
                                        </p:attrNameLst>
                                      </p:cBhvr>
                                      <p:tavLst>
                                        <p:tav tm="0">
                                          <p:val>
                                            <p:fltVal val="0"/>
                                          </p:val>
                                        </p:tav>
                                        <p:tav tm="100000">
                                          <p:val>
                                            <p:strVal val="#ppt_w"/>
                                          </p:val>
                                        </p:tav>
                                      </p:tavLst>
                                    </p:anim>
                                    <p:anim calcmode="lin" valueType="num">
                                      <p:cBhvr>
                                        <p:cTn id="14" dur="3500" fill="hold"/>
                                        <p:tgtEl>
                                          <p:spTgt spid="3"/>
                                        </p:tgtEl>
                                        <p:attrNameLst>
                                          <p:attrName>ppt_h</p:attrName>
                                        </p:attrNameLst>
                                      </p:cBhvr>
                                      <p:tavLst>
                                        <p:tav tm="0">
                                          <p:val>
                                            <p:fltVal val="0"/>
                                          </p:val>
                                        </p:tav>
                                        <p:tav tm="100000">
                                          <p:val>
                                            <p:strVal val="#ppt_h"/>
                                          </p:val>
                                        </p:tav>
                                      </p:tavLst>
                                    </p:anim>
                                    <p:anim calcmode="lin" valueType="num">
                                      <p:cBhvr>
                                        <p:cTn id="15" dur="3500" fill="hold"/>
                                        <p:tgtEl>
                                          <p:spTgt spid="3"/>
                                        </p:tgtEl>
                                        <p:attrNameLst>
                                          <p:attrName>style.rotation</p:attrName>
                                        </p:attrNameLst>
                                      </p:cBhvr>
                                      <p:tavLst>
                                        <p:tav tm="0">
                                          <p:val>
                                            <p:fltVal val="90"/>
                                          </p:val>
                                        </p:tav>
                                        <p:tav tm="100000">
                                          <p:val>
                                            <p:fltVal val="0"/>
                                          </p:val>
                                        </p:tav>
                                      </p:tavLst>
                                    </p:anim>
                                    <p:animEffect transition="in" filter="fade">
                                      <p:cBhvr>
                                        <p:cTn id="16" dur="3500"/>
                                        <p:tgtEl>
                                          <p:spTgt spid="3"/>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3500" fill="hold"/>
                                        <p:tgtEl>
                                          <p:spTgt spid="5"/>
                                        </p:tgtEl>
                                        <p:attrNameLst>
                                          <p:attrName>ppt_w</p:attrName>
                                        </p:attrNameLst>
                                      </p:cBhvr>
                                      <p:tavLst>
                                        <p:tav tm="0">
                                          <p:val>
                                            <p:fltVal val="0"/>
                                          </p:val>
                                        </p:tav>
                                        <p:tav tm="100000">
                                          <p:val>
                                            <p:strVal val="#ppt_w"/>
                                          </p:val>
                                        </p:tav>
                                      </p:tavLst>
                                    </p:anim>
                                    <p:anim calcmode="lin" valueType="num">
                                      <p:cBhvr>
                                        <p:cTn id="20" dur="3500" fill="hold"/>
                                        <p:tgtEl>
                                          <p:spTgt spid="5"/>
                                        </p:tgtEl>
                                        <p:attrNameLst>
                                          <p:attrName>ppt_h</p:attrName>
                                        </p:attrNameLst>
                                      </p:cBhvr>
                                      <p:tavLst>
                                        <p:tav tm="0">
                                          <p:val>
                                            <p:fltVal val="0"/>
                                          </p:val>
                                        </p:tav>
                                        <p:tav tm="100000">
                                          <p:val>
                                            <p:strVal val="#ppt_h"/>
                                          </p:val>
                                        </p:tav>
                                      </p:tavLst>
                                    </p:anim>
                                    <p:anim calcmode="lin" valueType="num">
                                      <p:cBhvr>
                                        <p:cTn id="21" dur="3500" fill="hold"/>
                                        <p:tgtEl>
                                          <p:spTgt spid="5"/>
                                        </p:tgtEl>
                                        <p:attrNameLst>
                                          <p:attrName>style.rotation</p:attrName>
                                        </p:attrNameLst>
                                      </p:cBhvr>
                                      <p:tavLst>
                                        <p:tav tm="0">
                                          <p:val>
                                            <p:fltVal val="90"/>
                                          </p:val>
                                        </p:tav>
                                        <p:tav tm="100000">
                                          <p:val>
                                            <p:fltVal val="0"/>
                                          </p:val>
                                        </p:tav>
                                      </p:tavLst>
                                    </p:anim>
                                    <p:animEffect transition="in" filter="fade">
                                      <p:cBhvr>
                                        <p:cTn id="22" dur="3500"/>
                                        <p:tgtEl>
                                          <p:spTgt spid="5"/>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3500" fill="hold"/>
                                        <p:tgtEl>
                                          <p:spTgt spid="2"/>
                                        </p:tgtEl>
                                        <p:attrNameLst>
                                          <p:attrName>ppt_w</p:attrName>
                                        </p:attrNameLst>
                                      </p:cBhvr>
                                      <p:tavLst>
                                        <p:tav tm="0">
                                          <p:val>
                                            <p:fltVal val="0"/>
                                          </p:val>
                                        </p:tav>
                                        <p:tav tm="100000">
                                          <p:val>
                                            <p:strVal val="#ppt_w"/>
                                          </p:val>
                                        </p:tav>
                                      </p:tavLst>
                                    </p:anim>
                                    <p:anim calcmode="lin" valueType="num">
                                      <p:cBhvr>
                                        <p:cTn id="26" dur="3500" fill="hold"/>
                                        <p:tgtEl>
                                          <p:spTgt spid="2"/>
                                        </p:tgtEl>
                                        <p:attrNameLst>
                                          <p:attrName>ppt_h</p:attrName>
                                        </p:attrNameLst>
                                      </p:cBhvr>
                                      <p:tavLst>
                                        <p:tav tm="0">
                                          <p:val>
                                            <p:fltVal val="0"/>
                                          </p:val>
                                        </p:tav>
                                        <p:tav tm="100000">
                                          <p:val>
                                            <p:strVal val="#ppt_h"/>
                                          </p:val>
                                        </p:tav>
                                      </p:tavLst>
                                    </p:anim>
                                    <p:anim calcmode="lin" valueType="num">
                                      <p:cBhvr>
                                        <p:cTn id="27" dur="3500" fill="hold"/>
                                        <p:tgtEl>
                                          <p:spTgt spid="2"/>
                                        </p:tgtEl>
                                        <p:attrNameLst>
                                          <p:attrName>style.rotation</p:attrName>
                                        </p:attrNameLst>
                                      </p:cBhvr>
                                      <p:tavLst>
                                        <p:tav tm="0">
                                          <p:val>
                                            <p:fltVal val="90"/>
                                          </p:val>
                                        </p:tav>
                                        <p:tav tm="100000">
                                          <p:val>
                                            <p:fltVal val="0"/>
                                          </p:val>
                                        </p:tav>
                                      </p:tavLst>
                                    </p:anim>
                                    <p:animEffect transition="in" filter="fade">
                                      <p:cBhvr>
                                        <p:cTn id="28" dur="3500"/>
                                        <p:tgtEl>
                                          <p:spTgt spid="2"/>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3500" fill="hold"/>
                                        <p:tgtEl>
                                          <p:spTgt spid="8"/>
                                        </p:tgtEl>
                                        <p:attrNameLst>
                                          <p:attrName>ppt_w</p:attrName>
                                        </p:attrNameLst>
                                      </p:cBhvr>
                                      <p:tavLst>
                                        <p:tav tm="0">
                                          <p:val>
                                            <p:fltVal val="0"/>
                                          </p:val>
                                        </p:tav>
                                        <p:tav tm="100000">
                                          <p:val>
                                            <p:strVal val="#ppt_w"/>
                                          </p:val>
                                        </p:tav>
                                      </p:tavLst>
                                    </p:anim>
                                    <p:anim calcmode="lin" valueType="num">
                                      <p:cBhvr>
                                        <p:cTn id="32" dur="3500" fill="hold"/>
                                        <p:tgtEl>
                                          <p:spTgt spid="8"/>
                                        </p:tgtEl>
                                        <p:attrNameLst>
                                          <p:attrName>ppt_h</p:attrName>
                                        </p:attrNameLst>
                                      </p:cBhvr>
                                      <p:tavLst>
                                        <p:tav tm="0">
                                          <p:val>
                                            <p:fltVal val="0"/>
                                          </p:val>
                                        </p:tav>
                                        <p:tav tm="100000">
                                          <p:val>
                                            <p:strVal val="#ppt_h"/>
                                          </p:val>
                                        </p:tav>
                                      </p:tavLst>
                                    </p:anim>
                                    <p:anim calcmode="lin" valueType="num">
                                      <p:cBhvr>
                                        <p:cTn id="33" dur="3500" fill="hold"/>
                                        <p:tgtEl>
                                          <p:spTgt spid="8"/>
                                        </p:tgtEl>
                                        <p:attrNameLst>
                                          <p:attrName>style.rotation</p:attrName>
                                        </p:attrNameLst>
                                      </p:cBhvr>
                                      <p:tavLst>
                                        <p:tav tm="0">
                                          <p:val>
                                            <p:fltVal val="90"/>
                                          </p:val>
                                        </p:tav>
                                        <p:tav tm="100000">
                                          <p:val>
                                            <p:fltVal val="0"/>
                                          </p:val>
                                        </p:tav>
                                      </p:tavLst>
                                    </p:anim>
                                    <p:animEffect transition="in" filter="fade">
                                      <p:cBhvr>
                                        <p:cTn id="34" dur="3500"/>
                                        <p:tgtEl>
                                          <p:spTgt spid="8"/>
                                        </p:tgtEl>
                                      </p:cBhvr>
                                    </p:animEffect>
                                  </p:childTnLst>
                                </p:cTn>
                              </p:par>
                              <p:par>
                                <p:cTn id="35" presetID="31" presetClass="entr" presetSubtype="0"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p:cTn id="37" dur="3500" fill="hold"/>
                                        <p:tgtEl>
                                          <p:spTgt spid="7"/>
                                        </p:tgtEl>
                                        <p:attrNameLst>
                                          <p:attrName>ppt_w</p:attrName>
                                        </p:attrNameLst>
                                      </p:cBhvr>
                                      <p:tavLst>
                                        <p:tav tm="0">
                                          <p:val>
                                            <p:fltVal val="0"/>
                                          </p:val>
                                        </p:tav>
                                        <p:tav tm="100000">
                                          <p:val>
                                            <p:strVal val="#ppt_w"/>
                                          </p:val>
                                        </p:tav>
                                      </p:tavLst>
                                    </p:anim>
                                    <p:anim calcmode="lin" valueType="num">
                                      <p:cBhvr>
                                        <p:cTn id="38" dur="3500" fill="hold"/>
                                        <p:tgtEl>
                                          <p:spTgt spid="7"/>
                                        </p:tgtEl>
                                        <p:attrNameLst>
                                          <p:attrName>ppt_h</p:attrName>
                                        </p:attrNameLst>
                                      </p:cBhvr>
                                      <p:tavLst>
                                        <p:tav tm="0">
                                          <p:val>
                                            <p:fltVal val="0"/>
                                          </p:val>
                                        </p:tav>
                                        <p:tav tm="100000">
                                          <p:val>
                                            <p:strVal val="#ppt_h"/>
                                          </p:val>
                                        </p:tav>
                                      </p:tavLst>
                                    </p:anim>
                                    <p:anim calcmode="lin" valueType="num">
                                      <p:cBhvr>
                                        <p:cTn id="39" dur="3500" fill="hold"/>
                                        <p:tgtEl>
                                          <p:spTgt spid="7"/>
                                        </p:tgtEl>
                                        <p:attrNameLst>
                                          <p:attrName>style.rotation</p:attrName>
                                        </p:attrNameLst>
                                      </p:cBhvr>
                                      <p:tavLst>
                                        <p:tav tm="0">
                                          <p:val>
                                            <p:fltVal val="90"/>
                                          </p:val>
                                        </p:tav>
                                        <p:tav tm="100000">
                                          <p:val>
                                            <p:fltVal val="0"/>
                                          </p:val>
                                        </p:tav>
                                      </p:tavLst>
                                    </p:anim>
                                    <p:animEffect transition="in" filter="fade">
                                      <p:cBhvr>
                                        <p:cTn id="40" dur="3500"/>
                                        <p:tgtEl>
                                          <p:spTgt spid="7"/>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3500" fill="hold"/>
                                        <p:tgtEl>
                                          <p:spTgt spid="9"/>
                                        </p:tgtEl>
                                        <p:attrNameLst>
                                          <p:attrName>ppt_w</p:attrName>
                                        </p:attrNameLst>
                                      </p:cBhvr>
                                      <p:tavLst>
                                        <p:tav tm="0">
                                          <p:val>
                                            <p:fltVal val="0"/>
                                          </p:val>
                                        </p:tav>
                                        <p:tav tm="100000">
                                          <p:val>
                                            <p:strVal val="#ppt_w"/>
                                          </p:val>
                                        </p:tav>
                                      </p:tavLst>
                                    </p:anim>
                                    <p:anim calcmode="lin" valueType="num">
                                      <p:cBhvr>
                                        <p:cTn id="44" dur="3500" fill="hold"/>
                                        <p:tgtEl>
                                          <p:spTgt spid="9"/>
                                        </p:tgtEl>
                                        <p:attrNameLst>
                                          <p:attrName>ppt_h</p:attrName>
                                        </p:attrNameLst>
                                      </p:cBhvr>
                                      <p:tavLst>
                                        <p:tav tm="0">
                                          <p:val>
                                            <p:fltVal val="0"/>
                                          </p:val>
                                        </p:tav>
                                        <p:tav tm="100000">
                                          <p:val>
                                            <p:strVal val="#ppt_h"/>
                                          </p:val>
                                        </p:tav>
                                      </p:tavLst>
                                    </p:anim>
                                    <p:anim calcmode="lin" valueType="num">
                                      <p:cBhvr>
                                        <p:cTn id="45" dur="3500" fill="hold"/>
                                        <p:tgtEl>
                                          <p:spTgt spid="9"/>
                                        </p:tgtEl>
                                        <p:attrNameLst>
                                          <p:attrName>style.rotation</p:attrName>
                                        </p:attrNameLst>
                                      </p:cBhvr>
                                      <p:tavLst>
                                        <p:tav tm="0">
                                          <p:val>
                                            <p:fltVal val="90"/>
                                          </p:val>
                                        </p:tav>
                                        <p:tav tm="100000">
                                          <p:val>
                                            <p:fltVal val="0"/>
                                          </p:val>
                                        </p:tav>
                                      </p:tavLst>
                                    </p:anim>
                                    <p:animEffect transition="in" filter="fade">
                                      <p:cBhvr>
                                        <p:cTn id="46" dur="3500"/>
                                        <p:tgtEl>
                                          <p:spTgt spid="9"/>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3500" fill="hold"/>
                                        <p:tgtEl>
                                          <p:spTgt spid="6"/>
                                        </p:tgtEl>
                                        <p:attrNameLst>
                                          <p:attrName>ppt_w</p:attrName>
                                        </p:attrNameLst>
                                      </p:cBhvr>
                                      <p:tavLst>
                                        <p:tav tm="0">
                                          <p:val>
                                            <p:fltVal val="0"/>
                                          </p:val>
                                        </p:tav>
                                        <p:tav tm="100000">
                                          <p:val>
                                            <p:strVal val="#ppt_w"/>
                                          </p:val>
                                        </p:tav>
                                      </p:tavLst>
                                    </p:anim>
                                    <p:anim calcmode="lin" valueType="num">
                                      <p:cBhvr>
                                        <p:cTn id="50" dur="3500" fill="hold"/>
                                        <p:tgtEl>
                                          <p:spTgt spid="6"/>
                                        </p:tgtEl>
                                        <p:attrNameLst>
                                          <p:attrName>ppt_h</p:attrName>
                                        </p:attrNameLst>
                                      </p:cBhvr>
                                      <p:tavLst>
                                        <p:tav tm="0">
                                          <p:val>
                                            <p:fltVal val="0"/>
                                          </p:val>
                                        </p:tav>
                                        <p:tav tm="100000">
                                          <p:val>
                                            <p:strVal val="#ppt_h"/>
                                          </p:val>
                                        </p:tav>
                                      </p:tavLst>
                                    </p:anim>
                                    <p:anim calcmode="lin" valueType="num">
                                      <p:cBhvr>
                                        <p:cTn id="51" dur="3500" fill="hold"/>
                                        <p:tgtEl>
                                          <p:spTgt spid="6"/>
                                        </p:tgtEl>
                                        <p:attrNameLst>
                                          <p:attrName>style.rotation</p:attrName>
                                        </p:attrNameLst>
                                      </p:cBhvr>
                                      <p:tavLst>
                                        <p:tav tm="0">
                                          <p:val>
                                            <p:fltVal val="90"/>
                                          </p:val>
                                        </p:tav>
                                        <p:tav tm="100000">
                                          <p:val>
                                            <p:fltVal val="0"/>
                                          </p:val>
                                        </p:tav>
                                      </p:tavLst>
                                    </p:anim>
                                    <p:animEffect transition="in" filter="fade">
                                      <p:cBhvr>
                                        <p:cTn id="52" dur="3500"/>
                                        <p:tgtEl>
                                          <p:spTgt spid="6"/>
                                        </p:tgtEl>
                                      </p:cBhvr>
                                    </p:animEffect>
                                  </p:childTnLst>
                                </p:cTn>
                              </p:par>
                              <p:par>
                                <p:cTn id="53" presetID="42" presetClass="entr" presetSubtype="0" fill="hold" grpId="0" nodeType="withEffect">
                                  <p:stCondLst>
                                    <p:cond delay="75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22" presetClass="entr" presetSubtype="8" fill="hold" nodeType="withEffect">
                                  <p:stCondLst>
                                    <p:cond delay="150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1948</TotalTime>
  <Words>4166</Words>
  <Application>Microsoft Office PowerPoint</Application>
  <PresentationFormat>自定义</PresentationFormat>
  <Paragraphs>321</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蓝橙</dc:title>
  <dc:creator>第一PPT</dc:creator>
  <cp:keywords>www.1ppt.com</cp:keywords>
  <cp:lastModifiedBy>Windows User</cp:lastModifiedBy>
  <cp:revision>1210</cp:revision>
  <dcterms:created xsi:type="dcterms:W3CDTF">2015-12-01T09:06:39Z</dcterms:created>
  <dcterms:modified xsi:type="dcterms:W3CDTF">2019-07-10T14:11:08Z</dcterms:modified>
</cp:coreProperties>
</file>