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64" r:id="rId3"/>
    <p:sldId id="263" r:id="rId4"/>
    <p:sldId id="259" r:id="rId5"/>
    <p:sldId id="266" r:id="rId6"/>
    <p:sldId id="267" r:id="rId7"/>
    <p:sldId id="268" r:id="rId8"/>
    <p:sldId id="269" r:id="rId9"/>
    <p:sldId id="270" r:id="rId10"/>
    <p:sldId id="285" r:id="rId11"/>
    <p:sldId id="271" r:id="rId12"/>
    <p:sldId id="272" r:id="rId13"/>
    <p:sldId id="273" r:id="rId14"/>
    <p:sldId id="286" r:id="rId15"/>
    <p:sldId id="274" r:id="rId16"/>
    <p:sldId id="275" r:id="rId17"/>
    <p:sldId id="276" r:id="rId18"/>
    <p:sldId id="277" r:id="rId19"/>
    <p:sldId id="287" r:id="rId20"/>
    <p:sldId id="278" r:id="rId21"/>
    <p:sldId id="279" r:id="rId22"/>
    <p:sldId id="280" r:id="rId23"/>
    <p:sldId id="281" r:id="rId24"/>
    <p:sldId id="282" r:id="rId25"/>
    <p:sldId id="283" r:id="rId26"/>
    <p:sldId id="284" r:id="rId27"/>
    <p:sldId id="288" r:id="rId28"/>
    <p:sldId id="289"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2B10"/>
    <a:srgbClr val="AEB55D"/>
    <a:srgbClr val="608C7D"/>
    <a:srgbClr val="EDCC85"/>
    <a:srgbClr val="EB8374"/>
    <a:srgbClr val="F5EADB"/>
    <a:srgbClr val="FFFFFF"/>
    <a:srgbClr val="F6EBDD"/>
    <a:srgbClr val="F4E8D8"/>
    <a:srgbClr val="8CC0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0FBB2-ABF7-474F-98EB-9A0CA3E72904}" type="datetimeFigureOut">
              <a:rPr lang="zh-CN" altLang="en-US" smtClean="0"/>
              <a:t>2019/7/10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B79F7A-887A-407C-AD36-2AB26C21DC3B}" type="slidenum">
              <a:rPr lang="zh-CN" altLang="en-US" smtClean="0"/>
              <a:t>‹#›</a:t>
            </a:fld>
            <a:endParaRPr lang="zh-CN" altLang="en-US"/>
          </a:p>
        </p:txBody>
      </p:sp>
    </p:spTree>
    <p:extLst>
      <p:ext uri="{BB962C8B-B14F-4D97-AF65-F5344CB8AC3E}">
        <p14:creationId xmlns:p14="http://schemas.microsoft.com/office/powerpoint/2010/main" val="1169674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a:t>
            </a:fld>
            <a:endParaRPr lang="zh-CN" altLang="en-US"/>
          </a:p>
        </p:txBody>
      </p:sp>
    </p:spTree>
    <p:extLst>
      <p:ext uri="{BB962C8B-B14F-4D97-AF65-F5344CB8AC3E}">
        <p14:creationId xmlns:p14="http://schemas.microsoft.com/office/powerpoint/2010/main" val="258474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10</a:t>
            </a:fld>
            <a:endParaRPr lang="zh-CN" altLang="en-US"/>
          </a:p>
        </p:txBody>
      </p:sp>
    </p:spTree>
    <p:extLst>
      <p:ext uri="{BB962C8B-B14F-4D97-AF65-F5344CB8AC3E}">
        <p14:creationId xmlns:p14="http://schemas.microsoft.com/office/powerpoint/2010/main" val="247558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11</a:t>
            </a:fld>
            <a:endParaRPr lang="zh-CN" altLang="en-US"/>
          </a:p>
        </p:txBody>
      </p:sp>
    </p:spTree>
    <p:extLst>
      <p:ext uri="{BB962C8B-B14F-4D97-AF65-F5344CB8AC3E}">
        <p14:creationId xmlns:p14="http://schemas.microsoft.com/office/powerpoint/2010/main" val="19152994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12</a:t>
            </a:fld>
            <a:endParaRPr lang="zh-CN" altLang="en-US"/>
          </a:p>
        </p:txBody>
      </p:sp>
    </p:spTree>
    <p:extLst>
      <p:ext uri="{BB962C8B-B14F-4D97-AF65-F5344CB8AC3E}">
        <p14:creationId xmlns:p14="http://schemas.microsoft.com/office/powerpoint/2010/main" val="3648007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13</a:t>
            </a:fld>
            <a:endParaRPr lang="zh-CN" altLang="en-US"/>
          </a:p>
        </p:txBody>
      </p:sp>
    </p:spTree>
    <p:extLst>
      <p:ext uri="{BB962C8B-B14F-4D97-AF65-F5344CB8AC3E}">
        <p14:creationId xmlns:p14="http://schemas.microsoft.com/office/powerpoint/2010/main" val="2550314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14</a:t>
            </a:fld>
            <a:endParaRPr lang="zh-CN" altLang="en-US"/>
          </a:p>
        </p:txBody>
      </p:sp>
    </p:spTree>
    <p:extLst>
      <p:ext uri="{BB962C8B-B14F-4D97-AF65-F5344CB8AC3E}">
        <p14:creationId xmlns:p14="http://schemas.microsoft.com/office/powerpoint/2010/main" val="302308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15</a:t>
            </a:fld>
            <a:endParaRPr lang="zh-CN" altLang="en-US"/>
          </a:p>
        </p:txBody>
      </p:sp>
    </p:spTree>
    <p:extLst>
      <p:ext uri="{BB962C8B-B14F-4D97-AF65-F5344CB8AC3E}">
        <p14:creationId xmlns:p14="http://schemas.microsoft.com/office/powerpoint/2010/main" val="10477130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16</a:t>
            </a:fld>
            <a:endParaRPr lang="zh-CN" altLang="en-US"/>
          </a:p>
        </p:txBody>
      </p:sp>
    </p:spTree>
    <p:extLst>
      <p:ext uri="{BB962C8B-B14F-4D97-AF65-F5344CB8AC3E}">
        <p14:creationId xmlns:p14="http://schemas.microsoft.com/office/powerpoint/2010/main" val="2570857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17</a:t>
            </a:fld>
            <a:endParaRPr lang="zh-CN" altLang="en-US"/>
          </a:p>
        </p:txBody>
      </p:sp>
    </p:spTree>
    <p:extLst>
      <p:ext uri="{BB962C8B-B14F-4D97-AF65-F5344CB8AC3E}">
        <p14:creationId xmlns:p14="http://schemas.microsoft.com/office/powerpoint/2010/main" val="540026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18</a:t>
            </a:fld>
            <a:endParaRPr lang="zh-CN" altLang="en-US"/>
          </a:p>
        </p:txBody>
      </p:sp>
    </p:spTree>
    <p:extLst>
      <p:ext uri="{BB962C8B-B14F-4D97-AF65-F5344CB8AC3E}">
        <p14:creationId xmlns:p14="http://schemas.microsoft.com/office/powerpoint/2010/main" val="4805357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19</a:t>
            </a:fld>
            <a:endParaRPr lang="zh-CN" altLang="en-US"/>
          </a:p>
        </p:txBody>
      </p:sp>
    </p:spTree>
    <p:extLst>
      <p:ext uri="{BB962C8B-B14F-4D97-AF65-F5344CB8AC3E}">
        <p14:creationId xmlns:p14="http://schemas.microsoft.com/office/powerpoint/2010/main" val="3352857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a:t>
            </a:fld>
            <a:endParaRPr lang="zh-CN" altLang="en-US"/>
          </a:p>
        </p:txBody>
      </p:sp>
    </p:spTree>
    <p:extLst>
      <p:ext uri="{BB962C8B-B14F-4D97-AF65-F5344CB8AC3E}">
        <p14:creationId xmlns:p14="http://schemas.microsoft.com/office/powerpoint/2010/main" val="10318278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20</a:t>
            </a:fld>
            <a:endParaRPr lang="zh-CN" altLang="en-US"/>
          </a:p>
        </p:txBody>
      </p:sp>
    </p:spTree>
    <p:extLst>
      <p:ext uri="{BB962C8B-B14F-4D97-AF65-F5344CB8AC3E}">
        <p14:creationId xmlns:p14="http://schemas.microsoft.com/office/powerpoint/2010/main" val="1483731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21</a:t>
            </a:fld>
            <a:endParaRPr lang="zh-CN" altLang="en-US"/>
          </a:p>
        </p:txBody>
      </p:sp>
    </p:spTree>
    <p:extLst>
      <p:ext uri="{BB962C8B-B14F-4D97-AF65-F5344CB8AC3E}">
        <p14:creationId xmlns:p14="http://schemas.microsoft.com/office/powerpoint/2010/main" val="926374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22</a:t>
            </a:fld>
            <a:endParaRPr lang="zh-CN" altLang="en-US"/>
          </a:p>
        </p:txBody>
      </p:sp>
    </p:spTree>
    <p:extLst>
      <p:ext uri="{BB962C8B-B14F-4D97-AF65-F5344CB8AC3E}">
        <p14:creationId xmlns:p14="http://schemas.microsoft.com/office/powerpoint/2010/main" val="24271689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23</a:t>
            </a:fld>
            <a:endParaRPr lang="zh-CN" altLang="en-US"/>
          </a:p>
        </p:txBody>
      </p:sp>
    </p:spTree>
    <p:extLst>
      <p:ext uri="{BB962C8B-B14F-4D97-AF65-F5344CB8AC3E}">
        <p14:creationId xmlns:p14="http://schemas.microsoft.com/office/powerpoint/2010/main" val="35439060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24</a:t>
            </a:fld>
            <a:endParaRPr lang="zh-CN" altLang="en-US"/>
          </a:p>
        </p:txBody>
      </p:sp>
    </p:spTree>
    <p:extLst>
      <p:ext uri="{BB962C8B-B14F-4D97-AF65-F5344CB8AC3E}">
        <p14:creationId xmlns:p14="http://schemas.microsoft.com/office/powerpoint/2010/main" val="29843610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25</a:t>
            </a:fld>
            <a:endParaRPr lang="zh-CN" altLang="en-US"/>
          </a:p>
        </p:txBody>
      </p:sp>
    </p:spTree>
    <p:extLst>
      <p:ext uri="{BB962C8B-B14F-4D97-AF65-F5344CB8AC3E}">
        <p14:creationId xmlns:p14="http://schemas.microsoft.com/office/powerpoint/2010/main" val="28105729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26</a:t>
            </a:fld>
            <a:endParaRPr lang="zh-CN" altLang="en-US"/>
          </a:p>
        </p:txBody>
      </p:sp>
    </p:spTree>
    <p:extLst>
      <p:ext uri="{BB962C8B-B14F-4D97-AF65-F5344CB8AC3E}">
        <p14:creationId xmlns:p14="http://schemas.microsoft.com/office/powerpoint/2010/main" val="763825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3</a:t>
            </a:fld>
            <a:endParaRPr lang="zh-CN" altLang="en-US"/>
          </a:p>
        </p:txBody>
      </p:sp>
    </p:spTree>
    <p:extLst>
      <p:ext uri="{BB962C8B-B14F-4D97-AF65-F5344CB8AC3E}">
        <p14:creationId xmlns:p14="http://schemas.microsoft.com/office/powerpoint/2010/main" val="319741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4</a:t>
            </a:fld>
            <a:endParaRPr lang="zh-CN" altLang="en-US"/>
          </a:p>
        </p:txBody>
      </p:sp>
    </p:spTree>
    <p:extLst>
      <p:ext uri="{BB962C8B-B14F-4D97-AF65-F5344CB8AC3E}">
        <p14:creationId xmlns:p14="http://schemas.microsoft.com/office/powerpoint/2010/main" val="2906981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5</a:t>
            </a:fld>
            <a:endParaRPr lang="zh-CN" altLang="en-US"/>
          </a:p>
        </p:txBody>
      </p:sp>
    </p:spTree>
    <p:extLst>
      <p:ext uri="{BB962C8B-B14F-4D97-AF65-F5344CB8AC3E}">
        <p14:creationId xmlns:p14="http://schemas.microsoft.com/office/powerpoint/2010/main" val="2008013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6</a:t>
            </a:fld>
            <a:endParaRPr lang="zh-CN" altLang="en-US"/>
          </a:p>
        </p:txBody>
      </p:sp>
    </p:spTree>
    <p:extLst>
      <p:ext uri="{BB962C8B-B14F-4D97-AF65-F5344CB8AC3E}">
        <p14:creationId xmlns:p14="http://schemas.microsoft.com/office/powerpoint/2010/main" val="2820608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7</a:t>
            </a:fld>
            <a:endParaRPr lang="zh-CN" altLang="en-US"/>
          </a:p>
        </p:txBody>
      </p:sp>
    </p:spTree>
    <p:extLst>
      <p:ext uri="{BB962C8B-B14F-4D97-AF65-F5344CB8AC3E}">
        <p14:creationId xmlns:p14="http://schemas.microsoft.com/office/powerpoint/2010/main" val="26922810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8</a:t>
            </a:fld>
            <a:endParaRPr lang="zh-CN" altLang="en-US"/>
          </a:p>
        </p:txBody>
      </p:sp>
    </p:spTree>
    <p:extLst>
      <p:ext uri="{BB962C8B-B14F-4D97-AF65-F5344CB8AC3E}">
        <p14:creationId xmlns:p14="http://schemas.microsoft.com/office/powerpoint/2010/main" val="3775929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B79F7A-887A-407C-AD36-2AB26C21DC3B}" type="slidenum">
              <a:rPr lang="zh-CN" altLang="en-US" smtClean="0"/>
              <a:t>9</a:t>
            </a:fld>
            <a:endParaRPr lang="zh-CN" altLang="en-US"/>
          </a:p>
        </p:txBody>
      </p:sp>
    </p:spTree>
    <p:extLst>
      <p:ext uri="{BB962C8B-B14F-4D97-AF65-F5344CB8AC3E}">
        <p14:creationId xmlns:p14="http://schemas.microsoft.com/office/powerpoint/2010/main" val="1320454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59867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2139925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389100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0473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9189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69357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21434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762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2283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049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728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14915453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8702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0331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5324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1043405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422108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9ECC7D8-9AFB-45DD-BD16-B3773AD695AE}" type="slidenum">
              <a:rPr lang="zh-CN" altLang="en-US" smtClean="0"/>
              <a:t>‹#›</a:t>
            </a:fld>
            <a:endParaRPr lang="zh-CN" altLang="en-US"/>
          </a:p>
        </p:txBody>
      </p:sp>
      <p:sp>
        <p:nvSpPr>
          <p:cNvPr id="11" name="矩形 10"/>
          <p:cNvSpPr/>
          <p:nvPr userDrawn="1"/>
        </p:nvSpPr>
        <p:spPr>
          <a:xfrm>
            <a:off x="8700795"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960910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2776872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926488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2280334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AE1A5E-E554-4796-8191-303D9794D41B}"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2960395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AE1A5E-E554-4796-8191-303D9794D41B}" type="datetimeFigureOut">
              <a:rPr lang="zh-CN" altLang="en-US" smtClean="0"/>
              <a:t>2019/7/10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ECC7D8-9AFB-45DD-BD16-B3773AD695AE}" type="slidenum">
              <a:rPr lang="zh-CN" altLang="en-US" smtClean="0"/>
              <a:t>‹#›</a:t>
            </a:fld>
            <a:endParaRPr lang="zh-CN" altLang="en-US"/>
          </a:p>
        </p:txBody>
      </p:sp>
    </p:spTree>
    <p:extLst>
      <p:ext uri="{BB962C8B-B14F-4D97-AF65-F5344CB8AC3E}">
        <p14:creationId xmlns:p14="http://schemas.microsoft.com/office/powerpoint/2010/main" val="1276854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24460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emf"/><Relationship Id="rId7"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6.emf"/><Relationship Id="rId10" Type="http://schemas.openxmlformats.org/officeDocument/2006/relationships/image" Target="../media/image16.jpeg"/><Relationship Id="rId4" Type="http://schemas.openxmlformats.org/officeDocument/2006/relationships/image" Target="../media/image5.emf"/><Relationship Id="rId9"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6.emf"/><Relationship Id="rId4" Type="http://schemas.openxmlformats.org/officeDocument/2006/relationships/image" Target="../media/image5.emf"/></Relationships>
</file>

<file path=ppt/slides/_rels/slide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2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emf"/><Relationship Id="rId4" Type="http://schemas.openxmlformats.org/officeDocument/2006/relationships/image" Target="../media/image2.emf"/></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emf"/></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4"/>
          <a:stretch>
            <a:fillRect/>
          </a:stretch>
        </p:blipFill>
        <p:spPr>
          <a:xfrm>
            <a:off x="337623" y="617139"/>
            <a:ext cx="11531435" cy="5581983"/>
          </a:xfrm>
          <a:prstGeom prst="rect">
            <a:avLst/>
          </a:prstGeom>
        </p:spPr>
      </p:pic>
      <p:pic>
        <p:nvPicPr>
          <p:cNvPr id="11" name="图片 10"/>
          <p:cNvPicPr>
            <a:picLocks noChangeAspect="1"/>
          </p:cNvPicPr>
          <p:nvPr/>
        </p:nvPicPr>
        <p:blipFill>
          <a:blip r:embed="rId5"/>
          <a:stretch>
            <a:fillRect/>
          </a:stretch>
        </p:blipFill>
        <p:spPr>
          <a:xfrm>
            <a:off x="8161979" y="3828742"/>
            <a:ext cx="1946370" cy="2013874"/>
          </a:xfrm>
          <a:prstGeom prst="rect">
            <a:avLst/>
          </a:prstGeom>
        </p:spPr>
      </p:pic>
      <p:sp>
        <p:nvSpPr>
          <p:cNvPr id="10" name="文本框 9"/>
          <p:cNvSpPr txBox="1"/>
          <p:nvPr/>
        </p:nvSpPr>
        <p:spPr>
          <a:xfrm>
            <a:off x="2555760" y="2456573"/>
            <a:ext cx="6667210" cy="1015663"/>
          </a:xfrm>
          <a:prstGeom prst="rect">
            <a:avLst/>
          </a:prstGeom>
          <a:noFill/>
          <a:effectLst/>
        </p:spPr>
        <p:txBody>
          <a:bodyPr wrap="none" rtlCol="0">
            <a:spAutoFit/>
          </a:bodyPr>
          <a:lstStyle/>
          <a:p>
            <a:r>
              <a:rPr lang="zh-CN" altLang="en-US" sz="6000" b="1" dirty="0" smtClean="0">
                <a:solidFill>
                  <a:srgbClr val="71BCB7"/>
                </a:solidFill>
                <a:latin typeface="微软雅黑" panose="020B0503020204020204" pitchFamily="34" charset="-122"/>
                <a:ea typeface="微软雅黑" panose="020B0503020204020204" pitchFamily="34" charset="-122"/>
              </a:rPr>
              <a:t>  </a:t>
            </a:r>
            <a:r>
              <a:rPr lang="zh-CN" altLang="en-US" sz="4400" b="1" dirty="0">
                <a:solidFill>
                  <a:srgbClr val="61494C"/>
                </a:solidFill>
                <a:latin typeface="微软雅黑" panose="020B0503020204020204" pitchFamily="34" charset="-122"/>
                <a:ea typeface="微软雅黑" panose="020B0503020204020204" pitchFamily="34" charset="-122"/>
              </a:rPr>
              <a:t>卡</a:t>
            </a:r>
            <a:r>
              <a:rPr lang="zh-CN" altLang="en-US" sz="4400" b="1" dirty="0" smtClean="0">
                <a:solidFill>
                  <a:srgbClr val="61494C"/>
                </a:solidFill>
                <a:latin typeface="微软雅黑" panose="020B0503020204020204" pitchFamily="34" charset="-122"/>
                <a:ea typeface="微软雅黑" panose="020B0503020204020204" pitchFamily="34" charset="-122"/>
              </a:rPr>
              <a:t>通插画 </a:t>
            </a:r>
            <a:r>
              <a:rPr lang="zh-CN" altLang="en-US" sz="3600" dirty="0" smtClean="0">
                <a:solidFill>
                  <a:srgbClr val="61494C"/>
                </a:solidFill>
                <a:latin typeface="微软雅黑" panose="020B0503020204020204" pitchFamily="34" charset="-122"/>
                <a:ea typeface="微软雅黑" panose="020B0503020204020204" pitchFamily="34" charset="-122"/>
              </a:rPr>
              <a:t>教育教学</a:t>
            </a:r>
            <a:r>
              <a:rPr lang="en-US" altLang="zh-CN" sz="3600" dirty="0" smtClean="0">
                <a:solidFill>
                  <a:srgbClr val="61494C"/>
                </a:solidFill>
                <a:latin typeface="微软雅黑" panose="020B0503020204020204" pitchFamily="34" charset="-122"/>
                <a:ea typeface="微软雅黑" panose="020B0503020204020204" pitchFamily="34" charset="-122"/>
              </a:rPr>
              <a:t>PPT</a:t>
            </a:r>
            <a:r>
              <a:rPr lang="zh-CN" altLang="en-US" sz="3600" dirty="0" smtClean="0">
                <a:solidFill>
                  <a:srgbClr val="61494C"/>
                </a:solidFill>
                <a:latin typeface="微软雅黑" panose="020B0503020204020204" pitchFamily="34" charset="-122"/>
                <a:ea typeface="微软雅黑" panose="020B0503020204020204" pitchFamily="34" charset="-122"/>
              </a:rPr>
              <a:t>模板</a:t>
            </a:r>
            <a:endParaRPr lang="zh-CN" altLang="en-US" sz="3600" dirty="0" smtClean="0">
              <a:solidFill>
                <a:srgbClr val="61494C"/>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832269" y="3786538"/>
            <a:ext cx="1984839" cy="369332"/>
          </a:xfrm>
          <a:prstGeom prst="rect">
            <a:avLst/>
          </a:prstGeom>
          <a:noFill/>
          <a:effectLst/>
        </p:spPr>
        <p:txBody>
          <a:bodyPr wrap="none" rtlCol="0">
            <a:spAutoFit/>
          </a:bodyPr>
          <a:lstStyle/>
          <a:p>
            <a:r>
              <a:rPr lang="zh-CN" altLang="en-US" dirty="0" smtClean="0">
                <a:solidFill>
                  <a:srgbClr val="61494C"/>
                </a:solidFill>
                <a:latin typeface="微软雅黑" panose="020B0503020204020204" pitchFamily="34" charset="-122"/>
                <a:ea typeface="微软雅黑" panose="020B0503020204020204" pitchFamily="34" charset="-122"/>
              </a:rPr>
              <a:t>答辩人</a:t>
            </a:r>
            <a:r>
              <a:rPr lang="zh-CN" altLang="en-US" dirty="0" smtClean="0">
                <a:solidFill>
                  <a:srgbClr val="61494C"/>
                </a:solidFill>
                <a:latin typeface="微软雅黑" panose="020B0503020204020204" pitchFamily="34" charset="-122"/>
                <a:ea typeface="微软雅黑" panose="020B0503020204020204" pitchFamily="34" charset="-122"/>
              </a:rPr>
              <a:t>：第一</a:t>
            </a:r>
            <a:r>
              <a:rPr lang="en-US" altLang="zh-CN" dirty="0" smtClean="0">
                <a:solidFill>
                  <a:srgbClr val="61494C"/>
                </a:solidFill>
                <a:latin typeface="微软雅黑" panose="020B0503020204020204" pitchFamily="34" charset="-122"/>
                <a:ea typeface="微软雅黑" panose="020B0503020204020204" pitchFamily="34" charset="-122"/>
              </a:rPr>
              <a:t>PPT</a:t>
            </a:r>
            <a:endParaRPr lang="zh-CN" altLang="en-US" dirty="0" smtClean="0">
              <a:solidFill>
                <a:srgbClr val="61494C"/>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927962" y="3788868"/>
            <a:ext cx="1888659" cy="369332"/>
          </a:xfrm>
          <a:prstGeom prst="rect">
            <a:avLst/>
          </a:prstGeom>
          <a:noFill/>
          <a:effectLst/>
        </p:spPr>
        <p:txBody>
          <a:bodyPr wrap="none" rtlCol="0">
            <a:spAutoFit/>
          </a:bodyPr>
          <a:lstStyle/>
          <a:p>
            <a:r>
              <a:rPr lang="zh-CN" altLang="en-US" dirty="0" smtClean="0">
                <a:solidFill>
                  <a:srgbClr val="61494C"/>
                </a:solidFill>
                <a:latin typeface="微软雅黑" panose="020B0503020204020204" pitchFamily="34" charset="-122"/>
                <a:ea typeface="微软雅黑" panose="020B0503020204020204" pitchFamily="34" charset="-122"/>
              </a:rPr>
              <a:t>指导老师</a:t>
            </a:r>
            <a:r>
              <a:rPr lang="zh-CN" altLang="en-US" dirty="0" smtClean="0">
                <a:solidFill>
                  <a:srgbClr val="61494C"/>
                </a:solidFill>
                <a:latin typeface="微软雅黑" panose="020B0503020204020204" pitchFamily="34" charset="-122"/>
                <a:ea typeface="微软雅黑" panose="020B0503020204020204" pitchFamily="34" charset="-122"/>
              </a:rPr>
              <a:t>：</a:t>
            </a:r>
            <a:r>
              <a:rPr lang="en-US" altLang="zh-CN" dirty="0" smtClean="0">
                <a:solidFill>
                  <a:srgbClr val="61494C"/>
                </a:solidFill>
                <a:latin typeface="微软雅黑" panose="020B0503020204020204" pitchFamily="34" charset="-122"/>
                <a:ea typeface="微软雅黑" panose="020B0503020204020204" pitchFamily="34" charset="-122"/>
              </a:rPr>
              <a:t>1PPT</a:t>
            </a:r>
            <a:endParaRPr lang="zh-CN" altLang="en-US" dirty="0" smtClean="0">
              <a:solidFill>
                <a:srgbClr val="61494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286463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2500"/>
                            </p:stCondLst>
                            <p:childTnLst>
                              <p:par>
                                <p:cTn id="13" presetID="16" presetClass="entr" presetSubtype="37"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Vertical)">
                                      <p:cBhvr>
                                        <p:cTn id="15" dur="500"/>
                                        <p:tgtEl>
                                          <p:spTgt spid="10"/>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261402" y="49625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理论框架</a:t>
            </a:r>
          </a:p>
        </p:txBody>
      </p:sp>
      <p:grpSp>
        <p:nvGrpSpPr>
          <p:cNvPr id="16" name="Group 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1594084">
            <a:off x="986078" y="2835708"/>
            <a:ext cx="1726908" cy="2091198"/>
            <a:chOff x="952500" y="2470171"/>
            <a:chExt cx="1726908" cy="2091198"/>
          </a:xfrm>
          <a:effectLst>
            <a:outerShdw blurRad="76200" dir="18900000" sy="23000" kx="-1200000" algn="bl" rotWithShape="0">
              <a:schemeClr val="tx1">
                <a:lumMod val="75000"/>
                <a:lumOff val="25000"/>
                <a:alpha val="20000"/>
              </a:schemeClr>
            </a:outerShdw>
          </a:effectLst>
        </p:grpSpPr>
        <p:sp>
          <p:nvSpPr>
            <p:cNvPr id="17" name="Rounded Rectangle 12"/>
            <p:cNvSpPr/>
            <p:nvPr/>
          </p:nvSpPr>
          <p:spPr>
            <a:xfrm>
              <a:off x="952500" y="2470171"/>
              <a:ext cx="1726905" cy="274320"/>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18" name="Folded Corner 3"/>
            <p:cNvSpPr/>
            <p:nvPr/>
          </p:nvSpPr>
          <p:spPr>
            <a:xfrm>
              <a:off x="952503" y="2710418"/>
              <a:ext cx="1726905" cy="1850951"/>
            </a:xfrm>
            <a:prstGeom prst="foldedCorner">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4"/>
            <p:cNvSpPr/>
            <p:nvPr/>
          </p:nvSpPr>
          <p:spPr>
            <a:xfrm>
              <a:off x="1421452" y="3608616"/>
              <a:ext cx="788999"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20" name="Group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334779">
            <a:off x="3055247" y="3884986"/>
            <a:ext cx="1726908" cy="2091198"/>
            <a:chOff x="3004584" y="2470170"/>
            <a:chExt cx="1726908" cy="2091198"/>
          </a:xfrm>
          <a:effectLst>
            <a:outerShdw blurRad="76200" dir="18900000" sy="23000" kx="-1200000" algn="bl" rotWithShape="0">
              <a:schemeClr val="tx1">
                <a:lumMod val="75000"/>
                <a:lumOff val="25000"/>
                <a:alpha val="20000"/>
              </a:schemeClr>
            </a:outerShdw>
          </a:effectLst>
        </p:grpSpPr>
        <p:sp>
          <p:nvSpPr>
            <p:cNvPr id="21" name="Rounded Rectangle 13"/>
            <p:cNvSpPr/>
            <p:nvPr/>
          </p:nvSpPr>
          <p:spPr>
            <a:xfrm>
              <a:off x="3004584" y="2470170"/>
              <a:ext cx="1726905" cy="274320"/>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2" name="Folded Corner 14"/>
            <p:cNvSpPr/>
            <p:nvPr/>
          </p:nvSpPr>
          <p:spPr>
            <a:xfrm>
              <a:off x="3004587" y="2710417"/>
              <a:ext cx="1726905" cy="1850951"/>
            </a:xfrm>
            <a:prstGeom prst="foldedCorner">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8"/>
            <p:cNvSpPr/>
            <p:nvPr/>
          </p:nvSpPr>
          <p:spPr>
            <a:xfrm>
              <a:off x="3493574" y="360861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24" name="Group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415641">
            <a:off x="5032221" y="2457007"/>
            <a:ext cx="1726908" cy="2091198"/>
            <a:chOff x="5056665" y="2470170"/>
            <a:chExt cx="1726908" cy="2091198"/>
          </a:xfrm>
          <a:effectLst>
            <a:outerShdw blurRad="76200" dir="18900000" sy="23000" kx="-1200000" algn="bl" rotWithShape="0">
              <a:schemeClr val="tx1">
                <a:lumMod val="75000"/>
                <a:lumOff val="25000"/>
                <a:alpha val="20000"/>
              </a:schemeClr>
            </a:outerShdw>
          </a:effectLst>
        </p:grpSpPr>
        <p:sp>
          <p:nvSpPr>
            <p:cNvPr id="25" name="Rounded Rectangle 19"/>
            <p:cNvSpPr/>
            <p:nvPr/>
          </p:nvSpPr>
          <p:spPr>
            <a:xfrm>
              <a:off x="5056665" y="2470170"/>
              <a:ext cx="1726905" cy="274320"/>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26" name="Folded Corner 24"/>
            <p:cNvSpPr/>
            <p:nvPr/>
          </p:nvSpPr>
          <p:spPr>
            <a:xfrm>
              <a:off x="5056668" y="2710417"/>
              <a:ext cx="1726905" cy="1850951"/>
            </a:xfrm>
            <a:prstGeom prst="foldedCorner">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545655" y="3608617"/>
              <a:ext cx="748923" cy="769441"/>
            </a:xfrm>
            <a:prstGeom prst="rect">
              <a:avLst/>
            </a:prstGeom>
          </p:spPr>
          <p:txBody>
            <a:bodyPr wrap="none">
              <a:spAutoFit/>
            </a:bodyPr>
            <a:lstStyle/>
            <a:p>
              <a:r>
                <a:rPr lang="en-US" sz="4400" dirty="0">
                  <a:solidFill>
                    <a:schemeClr val="bg1"/>
                  </a:solidFill>
                  <a:latin typeface="FontAwesome" pitchFamily="2" charset="0"/>
                </a:rPr>
                <a:t></a:t>
              </a:r>
              <a:endParaRPr lang="en-US" sz="4400" dirty="0">
                <a:solidFill>
                  <a:schemeClr val="bg1"/>
                </a:solidFill>
              </a:endParaRPr>
            </a:p>
          </p:txBody>
        </p:sp>
      </p:grpSp>
      <p:grpSp>
        <p:nvGrpSpPr>
          <p:cNvPr id="28" name="Group 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167627">
            <a:off x="7180289" y="3113881"/>
            <a:ext cx="1726908" cy="2091198"/>
            <a:chOff x="7108743" y="2470170"/>
            <a:chExt cx="1726908" cy="2091198"/>
          </a:xfrm>
          <a:effectLst>
            <a:outerShdw blurRad="76200" dir="18900000" sy="23000" kx="-1200000" algn="bl" rotWithShape="0">
              <a:schemeClr val="tx1">
                <a:lumMod val="75000"/>
                <a:lumOff val="25000"/>
                <a:alpha val="20000"/>
              </a:schemeClr>
            </a:outerShdw>
          </a:effectLst>
        </p:grpSpPr>
        <p:sp>
          <p:nvSpPr>
            <p:cNvPr id="29" name="Rounded Rectangle 27"/>
            <p:cNvSpPr/>
            <p:nvPr/>
          </p:nvSpPr>
          <p:spPr>
            <a:xfrm>
              <a:off x="7108743" y="2470170"/>
              <a:ext cx="1726905" cy="274320"/>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0" name="Folded Corner 28"/>
            <p:cNvSpPr/>
            <p:nvPr/>
          </p:nvSpPr>
          <p:spPr>
            <a:xfrm>
              <a:off x="7108746" y="2710417"/>
              <a:ext cx="1726905" cy="1850951"/>
            </a:xfrm>
            <a:prstGeom prst="foldedCorner">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7597733" y="3608617"/>
              <a:ext cx="748923"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grpSp>
      <p:grpSp>
        <p:nvGrpSpPr>
          <p:cNvPr id="32" name="Group 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340464">
            <a:off x="9235175" y="2569422"/>
            <a:ext cx="1726908" cy="2091198"/>
            <a:chOff x="9160818" y="2470170"/>
            <a:chExt cx="1726908" cy="2091198"/>
          </a:xfrm>
          <a:effectLst>
            <a:outerShdw blurRad="76200" dir="18900000" sy="23000" kx="-1200000" algn="bl" rotWithShape="0">
              <a:schemeClr val="tx1">
                <a:lumMod val="75000"/>
                <a:lumOff val="25000"/>
                <a:alpha val="20000"/>
              </a:schemeClr>
            </a:outerShdw>
          </a:effectLst>
        </p:grpSpPr>
        <p:sp>
          <p:nvSpPr>
            <p:cNvPr id="33" name="Rounded Rectangle 31"/>
            <p:cNvSpPr/>
            <p:nvPr/>
          </p:nvSpPr>
          <p:spPr>
            <a:xfrm>
              <a:off x="9160818" y="2470170"/>
              <a:ext cx="1726905" cy="274320"/>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Roboto" panose="02000000000000000000" pitchFamily="2" charset="0"/>
                <a:ea typeface="Roboto" panose="02000000000000000000" pitchFamily="2" charset="0"/>
              </a:endParaRPr>
            </a:p>
          </p:txBody>
        </p:sp>
        <p:sp>
          <p:nvSpPr>
            <p:cNvPr id="34" name="Folded Corner 32"/>
            <p:cNvSpPr/>
            <p:nvPr/>
          </p:nvSpPr>
          <p:spPr>
            <a:xfrm>
              <a:off x="9160821" y="2710417"/>
              <a:ext cx="1726905" cy="1850951"/>
            </a:xfrm>
            <a:prstGeom prst="foldedCorner">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9629770" y="3608617"/>
              <a:ext cx="788999" cy="769441"/>
            </a:xfrm>
            <a:prstGeom prst="rect">
              <a:avLst/>
            </a:prstGeom>
          </p:spPr>
          <p:txBody>
            <a:bodyPr wrap="none">
              <a:spAutoFit/>
            </a:bodyPr>
            <a:lstStyle/>
            <a:p>
              <a:r>
                <a:rPr lang="en-US" sz="4400">
                  <a:solidFill>
                    <a:schemeClr val="bg1"/>
                  </a:solidFill>
                  <a:latin typeface="FontAwesome" pitchFamily="2" charset="0"/>
                </a:rPr>
                <a:t></a:t>
              </a:r>
              <a:endParaRPr lang="en-US" sz="4400">
                <a:solidFill>
                  <a:schemeClr val="bg1"/>
                </a:solidFill>
              </a:endParaRPr>
            </a:p>
          </p:txBody>
        </p:sp>
      </p:grpSp>
      <p:sp>
        <p:nvSpPr>
          <p:cNvPr id="36" name="文本框 3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1037421" y="3703649"/>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37" name="文本框 3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5144253" y="3243458"/>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38" name="文本框 3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3143902" y="4669526"/>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39" name="文本框 3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7285105" y="3944075"/>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
        <p:nvSpPr>
          <p:cNvPr id="40" name="文本框 3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9378867" y="3354206"/>
            <a:ext cx="1415772" cy="461665"/>
          </a:xfrm>
          <a:prstGeom prst="rect">
            <a:avLst/>
          </a:prstGeom>
          <a:noFill/>
          <a:effectLst/>
        </p:spPr>
        <p:txBody>
          <a:bodyPr wrap="none" rtlCol="0">
            <a:spAutoFit/>
          </a:bodyPr>
          <a:lstStyle/>
          <a:p>
            <a:pPr defTabSz="1218804">
              <a:defRPr/>
            </a:pPr>
            <a:r>
              <a:rPr lang="zh-CN" altLang="en-US" sz="2400" kern="0" dirty="0">
                <a:solidFill>
                  <a:schemeClr val="bg1"/>
                </a:solidFill>
                <a:latin typeface="微软雅黑" panose="020B0503020204020204" pitchFamily="34" charset="-122"/>
                <a:ea typeface="微软雅黑" panose="020B0503020204020204" pitchFamily="34" charset="-122"/>
              </a:rPr>
              <a:t>输入标题</a:t>
            </a:r>
          </a:p>
        </p:txBody>
      </p:sp>
    </p:spTree>
    <p:extLst>
      <p:ext uri="{BB962C8B-B14F-4D97-AF65-F5344CB8AC3E}">
        <p14:creationId xmlns:p14="http://schemas.microsoft.com/office/powerpoint/2010/main" val="34944791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anim calcmode="lin" valueType="num">
                                      <p:cBhvr>
                                        <p:cTn id="8" dur="500" fill="hold"/>
                                        <p:tgtEl>
                                          <p:spTgt spid="16"/>
                                        </p:tgtEl>
                                        <p:attrNameLst>
                                          <p:attrName>ppt_x</p:attrName>
                                        </p:attrNameLst>
                                      </p:cBhvr>
                                      <p:tavLst>
                                        <p:tav tm="0">
                                          <p:val>
                                            <p:strVal val="#ppt_x"/>
                                          </p:val>
                                        </p:tav>
                                        <p:tav tm="100000">
                                          <p:val>
                                            <p:strVal val="#ppt_x"/>
                                          </p:val>
                                        </p:tav>
                                      </p:tavLst>
                                    </p:anim>
                                    <p:anim calcmode="lin" valueType="num">
                                      <p:cBhvr>
                                        <p:cTn id="9" dur="450" decel="100000" fill="hold"/>
                                        <p:tgtEl>
                                          <p:spTgt spid="16"/>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37"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anim calcmode="lin" valueType="num">
                                      <p:cBhvr>
                                        <p:cTn id="15" dur="500" fill="hold"/>
                                        <p:tgtEl>
                                          <p:spTgt spid="20"/>
                                        </p:tgtEl>
                                        <p:attrNameLst>
                                          <p:attrName>ppt_x</p:attrName>
                                        </p:attrNameLst>
                                      </p:cBhvr>
                                      <p:tavLst>
                                        <p:tav tm="0">
                                          <p:val>
                                            <p:strVal val="#ppt_x"/>
                                          </p:val>
                                        </p:tav>
                                        <p:tav tm="100000">
                                          <p:val>
                                            <p:strVal val="#ppt_x"/>
                                          </p:val>
                                        </p:tav>
                                      </p:tavLst>
                                    </p:anim>
                                    <p:anim calcmode="lin" valueType="num">
                                      <p:cBhvr>
                                        <p:cTn id="16" dur="450" decel="100000" fill="hold"/>
                                        <p:tgtEl>
                                          <p:spTgt spid="20"/>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anim calcmode="lin" valueType="num">
                                      <p:cBhvr>
                                        <p:cTn id="22" dur="500" fill="hold"/>
                                        <p:tgtEl>
                                          <p:spTgt spid="24"/>
                                        </p:tgtEl>
                                        <p:attrNameLst>
                                          <p:attrName>ppt_x</p:attrName>
                                        </p:attrNameLst>
                                      </p:cBhvr>
                                      <p:tavLst>
                                        <p:tav tm="0">
                                          <p:val>
                                            <p:strVal val="#ppt_x"/>
                                          </p:val>
                                        </p:tav>
                                        <p:tav tm="100000">
                                          <p:val>
                                            <p:strVal val="#ppt_x"/>
                                          </p:val>
                                        </p:tav>
                                      </p:tavLst>
                                    </p:anim>
                                    <p:anim calcmode="lin" valueType="num">
                                      <p:cBhvr>
                                        <p:cTn id="23" dur="450" decel="100000" fill="hold"/>
                                        <p:tgtEl>
                                          <p:spTgt spid="24"/>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anim calcmode="lin" valueType="num">
                                      <p:cBhvr>
                                        <p:cTn id="29" dur="500" fill="hold"/>
                                        <p:tgtEl>
                                          <p:spTgt spid="28"/>
                                        </p:tgtEl>
                                        <p:attrNameLst>
                                          <p:attrName>ppt_x</p:attrName>
                                        </p:attrNameLst>
                                      </p:cBhvr>
                                      <p:tavLst>
                                        <p:tav tm="0">
                                          <p:val>
                                            <p:strVal val="#ppt_x"/>
                                          </p:val>
                                        </p:tav>
                                        <p:tav tm="100000">
                                          <p:val>
                                            <p:strVal val="#ppt_x"/>
                                          </p:val>
                                        </p:tav>
                                      </p:tavLst>
                                    </p:anim>
                                    <p:anim calcmode="lin" valueType="num">
                                      <p:cBhvr>
                                        <p:cTn id="30" dur="450" decel="100000" fill="hold"/>
                                        <p:tgtEl>
                                          <p:spTgt spid="28"/>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450" decel="100000" fill="hold"/>
                                        <p:tgtEl>
                                          <p:spTgt spid="32"/>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4634356" y="54942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采用某某研究方案</a:t>
            </a:r>
          </a:p>
        </p:txBody>
      </p:sp>
      <p:grpSp>
        <p:nvGrpSpPr>
          <p:cNvPr id="16" name="组合 15"/>
          <p:cNvGrpSpPr/>
          <p:nvPr/>
        </p:nvGrpSpPr>
        <p:grpSpPr>
          <a:xfrm>
            <a:off x="878169" y="3679579"/>
            <a:ext cx="1000931" cy="1000931"/>
            <a:chOff x="878169" y="3356022"/>
            <a:chExt cx="1000931" cy="1000931"/>
          </a:xfrm>
        </p:grpSpPr>
        <p:sp>
          <p:nvSpPr>
            <p:cNvPr id="17" name="椭圆 16"/>
            <p:cNvSpPr/>
            <p:nvPr/>
          </p:nvSpPr>
          <p:spPr>
            <a:xfrm>
              <a:off x="878169" y="3356022"/>
              <a:ext cx="1000931" cy="1000931"/>
            </a:xfrm>
            <a:prstGeom prst="ellipse">
              <a:avLst/>
            </a:prstGeom>
            <a:solidFill>
              <a:srgbClr val="EDCC85"/>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Freeform 26"/>
            <p:cNvSpPr>
              <a:spLocks noEditPoints="1"/>
            </p:cNvSpPr>
            <p:nvPr/>
          </p:nvSpPr>
          <p:spPr bwMode="auto">
            <a:xfrm>
              <a:off x="1160833" y="3657964"/>
              <a:ext cx="434060" cy="45603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grpSp>
        <p:nvGrpSpPr>
          <p:cNvPr id="19" name="组合 18"/>
          <p:cNvGrpSpPr/>
          <p:nvPr/>
        </p:nvGrpSpPr>
        <p:grpSpPr>
          <a:xfrm>
            <a:off x="878169" y="5247875"/>
            <a:ext cx="1000931" cy="1000931"/>
            <a:chOff x="878169" y="4924318"/>
            <a:chExt cx="1000931" cy="1000931"/>
          </a:xfrm>
        </p:grpSpPr>
        <p:sp>
          <p:nvSpPr>
            <p:cNvPr id="20" name="椭圆 19"/>
            <p:cNvSpPr/>
            <p:nvPr/>
          </p:nvSpPr>
          <p:spPr>
            <a:xfrm>
              <a:off x="878169" y="4924318"/>
              <a:ext cx="1000931" cy="1000931"/>
            </a:xfrm>
            <a:prstGeom prst="ellipse">
              <a:avLst/>
            </a:prstGeom>
            <a:solidFill>
              <a:srgbClr val="608C7D"/>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Freeform 36"/>
            <p:cNvSpPr>
              <a:spLocks noEditPoints="1"/>
            </p:cNvSpPr>
            <p:nvPr/>
          </p:nvSpPr>
          <p:spPr bwMode="auto">
            <a:xfrm>
              <a:off x="1114816" y="5197679"/>
              <a:ext cx="459701" cy="454207"/>
            </a:xfrm>
            <a:custGeom>
              <a:avLst/>
              <a:gdLst>
                <a:gd name="T0" fmla="*/ 553 w 612"/>
                <a:gd name="T1" fmla="*/ 521 h 605"/>
                <a:gd name="T2" fmla="*/ 490 w 612"/>
                <a:gd name="T3" fmla="*/ 521 h 605"/>
                <a:gd name="T4" fmla="*/ 590 w 612"/>
                <a:gd name="T5" fmla="*/ 58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8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8"/>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8"/>
                  </a:cubicBezTo>
                  <a:close/>
                  <a:moveTo>
                    <a:pt x="221" y="215"/>
                  </a:moveTo>
                  <a:lnTo>
                    <a:pt x="239" y="197"/>
                  </a:lnTo>
                  <a:lnTo>
                    <a:pt x="255" y="206"/>
                  </a:lnTo>
                  <a:lnTo>
                    <a:pt x="246" y="190"/>
                  </a:lnTo>
                  <a:lnTo>
                    <a:pt x="264" y="172"/>
                  </a:lnTo>
                  <a:lnTo>
                    <a:pt x="266" y="171"/>
                  </a:lnTo>
                  <a:cubicBezTo>
                    <a:pt x="270" y="160"/>
                    <a:pt x="272" y="151"/>
                    <a:pt x="272" y="141"/>
                  </a:cubicBezTo>
                  <a:cubicBezTo>
                    <a:pt x="272" y="69"/>
                    <a:pt x="203" y="0"/>
                    <a:pt x="131" y="1"/>
                  </a:cubicBezTo>
                  <a:cubicBezTo>
                    <a:pt x="131" y="1"/>
                    <a:pt x="123" y="9"/>
                    <a:pt x="118" y="13"/>
                  </a:cubicBezTo>
                  <a:cubicBezTo>
                    <a:pt x="176" y="71"/>
                    <a:pt x="171" y="61"/>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0"/>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grpSp>
        <p:nvGrpSpPr>
          <p:cNvPr id="22" name="组合 21"/>
          <p:cNvGrpSpPr/>
          <p:nvPr/>
        </p:nvGrpSpPr>
        <p:grpSpPr>
          <a:xfrm>
            <a:off x="878169" y="2169757"/>
            <a:ext cx="1000931" cy="1000931"/>
            <a:chOff x="878169" y="1846200"/>
            <a:chExt cx="1000931" cy="1000931"/>
          </a:xfrm>
        </p:grpSpPr>
        <p:sp>
          <p:nvSpPr>
            <p:cNvPr id="23" name="椭圆 22"/>
            <p:cNvSpPr/>
            <p:nvPr/>
          </p:nvSpPr>
          <p:spPr>
            <a:xfrm>
              <a:off x="878169" y="1846200"/>
              <a:ext cx="1000931" cy="1000931"/>
            </a:xfrm>
            <a:prstGeom prst="ellipse">
              <a:avLst/>
            </a:prstGeom>
            <a:solidFill>
              <a:srgbClr val="EB837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Freeform 48"/>
            <p:cNvSpPr>
              <a:spLocks noEditPoints="1"/>
            </p:cNvSpPr>
            <p:nvPr/>
          </p:nvSpPr>
          <p:spPr bwMode="auto">
            <a:xfrm>
              <a:off x="1142518" y="2117243"/>
              <a:ext cx="470690" cy="4505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grpSp>
        <p:nvGrpSpPr>
          <p:cNvPr id="25" name="组合 24"/>
          <p:cNvGrpSpPr/>
          <p:nvPr/>
        </p:nvGrpSpPr>
        <p:grpSpPr>
          <a:xfrm>
            <a:off x="6791040" y="2169757"/>
            <a:ext cx="1000931" cy="1000931"/>
            <a:chOff x="6791040" y="1846200"/>
            <a:chExt cx="1000931" cy="1000931"/>
          </a:xfrm>
        </p:grpSpPr>
        <p:sp>
          <p:nvSpPr>
            <p:cNvPr id="26" name="椭圆 25"/>
            <p:cNvSpPr/>
            <p:nvPr/>
          </p:nvSpPr>
          <p:spPr>
            <a:xfrm>
              <a:off x="6791040" y="1846200"/>
              <a:ext cx="1000931" cy="1000931"/>
            </a:xfrm>
            <a:prstGeom prst="ellipse">
              <a:avLst/>
            </a:prstGeom>
            <a:solidFill>
              <a:srgbClr val="AEB55D"/>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Freeform 31"/>
            <p:cNvSpPr>
              <a:spLocks noEditPoints="1"/>
            </p:cNvSpPr>
            <p:nvPr/>
          </p:nvSpPr>
          <p:spPr bwMode="auto">
            <a:xfrm>
              <a:off x="7110188" y="2168297"/>
              <a:ext cx="362633" cy="456039"/>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grpSp>
        <p:nvGrpSpPr>
          <p:cNvPr id="28" name="组合 27"/>
          <p:cNvGrpSpPr/>
          <p:nvPr/>
        </p:nvGrpSpPr>
        <p:grpSpPr>
          <a:xfrm>
            <a:off x="6791040" y="5247875"/>
            <a:ext cx="1000931" cy="1000931"/>
            <a:chOff x="6791040" y="4924318"/>
            <a:chExt cx="1000931" cy="1000931"/>
          </a:xfrm>
        </p:grpSpPr>
        <p:sp>
          <p:nvSpPr>
            <p:cNvPr id="29" name="椭圆 28"/>
            <p:cNvSpPr/>
            <p:nvPr/>
          </p:nvSpPr>
          <p:spPr>
            <a:xfrm>
              <a:off x="6791040" y="4924318"/>
              <a:ext cx="1000931" cy="1000931"/>
            </a:xfrm>
            <a:prstGeom prst="ellipse">
              <a:avLst/>
            </a:prstGeom>
            <a:solidFill>
              <a:srgbClr val="EDCC85"/>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Freeform 44"/>
            <p:cNvSpPr>
              <a:spLocks noEditPoints="1"/>
            </p:cNvSpPr>
            <p:nvPr/>
          </p:nvSpPr>
          <p:spPr bwMode="auto">
            <a:xfrm>
              <a:off x="7079968" y="5197679"/>
              <a:ext cx="423072" cy="45970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6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6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6"/>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6"/>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grpSp>
        <p:nvGrpSpPr>
          <p:cNvPr id="31" name="组合 30"/>
          <p:cNvGrpSpPr/>
          <p:nvPr/>
        </p:nvGrpSpPr>
        <p:grpSpPr>
          <a:xfrm>
            <a:off x="6791040" y="3679579"/>
            <a:ext cx="1000931" cy="1000931"/>
            <a:chOff x="6791040" y="3356022"/>
            <a:chExt cx="1000931" cy="1000931"/>
          </a:xfrm>
        </p:grpSpPr>
        <p:sp>
          <p:nvSpPr>
            <p:cNvPr id="32" name="椭圆 31"/>
            <p:cNvSpPr/>
            <p:nvPr/>
          </p:nvSpPr>
          <p:spPr>
            <a:xfrm>
              <a:off x="6791040" y="3356022"/>
              <a:ext cx="1000931" cy="1000931"/>
            </a:xfrm>
            <a:prstGeom prst="ellipse">
              <a:avLst/>
            </a:prstGeom>
            <a:solidFill>
              <a:srgbClr val="EB8374"/>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Freeform 16"/>
            <p:cNvSpPr>
              <a:spLocks noEditPoints="1"/>
            </p:cNvSpPr>
            <p:nvPr/>
          </p:nvSpPr>
          <p:spPr bwMode="auto">
            <a:xfrm>
              <a:off x="7024744" y="3673250"/>
              <a:ext cx="533520" cy="425465"/>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rgbClr val="ED7D31"/>
                </a:solidFill>
              </a:endParaRPr>
            </a:p>
          </p:txBody>
        </p:sp>
      </p:grpSp>
      <p:sp>
        <p:nvSpPr>
          <p:cNvPr id="34" name="矩形 47"/>
          <p:cNvSpPr>
            <a:spLocks noChangeArrowheads="1"/>
          </p:cNvSpPr>
          <p:nvPr/>
        </p:nvSpPr>
        <p:spPr bwMode="auto">
          <a:xfrm>
            <a:off x="1985010" y="2230512"/>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75000"/>
                    <a:lumOff val="25000"/>
                  </a:schemeClr>
                </a:solidFill>
                <a:sym typeface="微软雅黑" pitchFamily="34" charset="-122"/>
              </a:rPr>
              <a:t>在此录入上述图表的描述说明，在此录入上述图表的描述说明，在此录入上述图表的描述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
        <p:nvSpPr>
          <p:cNvPr id="35" name="矩形 47"/>
          <p:cNvSpPr>
            <a:spLocks noChangeArrowheads="1"/>
          </p:cNvSpPr>
          <p:nvPr/>
        </p:nvSpPr>
        <p:spPr bwMode="auto">
          <a:xfrm>
            <a:off x="1988779" y="3679579"/>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75000"/>
                    <a:lumOff val="25000"/>
                  </a:schemeClr>
                </a:solidFill>
                <a:sym typeface="微软雅黑" pitchFamily="34" charset="-122"/>
              </a:rPr>
              <a:t>在此录入上述图表的描述说明，在此录入上述图表的描述说明，在此录入上述图表的描述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
        <p:nvSpPr>
          <p:cNvPr id="36" name="矩形 47"/>
          <p:cNvSpPr>
            <a:spLocks noChangeArrowheads="1"/>
          </p:cNvSpPr>
          <p:nvPr/>
        </p:nvSpPr>
        <p:spPr bwMode="auto">
          <a:xfrm>
            <a:off x="1988779" y="5247875"/>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75000"/>
                    <a:lumOff val="25000"/>
                  </a:schemeClr>
                </a:solidFill>
                <a:sym typeface="微软雅黑" pitchFamily="34" charset="-122"/>
              </a:rPr>
              <a:t>在此录入上述图表的描述说明，在此录入上述图表的描述说明，在此录入上述图表的描述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
        <p:nvSpPr>
          <p:cNvPr id="37" name="矩形 47"/>
          <p:cNvSpPr>
            <a:spLocks noChangeArrowheads="1"/>
          </p:cNvSpPr>
          <p:nvPr/>
        </p:nvSpPr>
        <p:spPr bwMode="auto">
          <a:xfrm>
            <a:off x="7952094" y="2244220"/>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75000"/>
                    <a:lumOff val="25000"/>
                  </a:schemeClr>
                </a:solidFill>
                <a:sym typeface="微软雅黑" pitchFamily="34" charset="-122"/>
              </a:rPr>
              <a:t>在此录入上述图表的描述说明，在此录入上述图表的描述说明，在此录入上述图表的描述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
        <p:nvSpPr>
          <p:cNvPr id="38" name="矩形 47"/>
          <p:cNvSpPr>
            <a:spLocks noChangeArrowheads="1"/>
          </p:cNvSpPr>
          <p:nvPr/>
        </p:nvSpPr>
        <p:spPr bwMode="auto">
          <a:xfrm>
            <a:off x="7955863" y="3693287"/>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65000"/>
                    <a:lumOff val="35000"/>
                  </a:schemeClr>
                </a:solidFill>
                <a:sym typeface="微软雅黑" pitchFamily="34" charset="-122"/>
              </a:rPr>
              <a:t>在此录入上述图表的描述说明，在此录入</a:t>
            </a:r>
            <a:r>
              <a:rPr lang="zh-CN" altLang="en-US" sz="1600" dirty="0">
                <a:solidFill>
                  <a:schemeClr val="tx1">
                    <a:lumMod val="75000"/>
                    <a:lumOff val="25000"/>
                  </a:schemeClr>
                </a:solidFill>
                <a:sym typeface="微软雅黑" pitchFamily="34" charset="-122"/>
              </a:rPr>
              <a:t>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
        <p:nvSpPr>
          <p:cNvPr id="39" name="矩形 47"/>
          <p:cNvSpPr>
            <a:spLocks noChangeArrowheads="1"/>
          </p:cNvSpPr>
          <p:nvPr/>
        </p:nvSpPr>
        <p:spPr bwMode="auto">
          <a:xfrm>
            <a:off x="7955863" y="5261583"/>
            <a:ext cx="4000164"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Font typeface="Arial" charset="0"/>
              <a:buNone/>
            </a:pPr>
            <a:r>
              <a:rPr lang="zh-CN" altLang="en-US" sz="1600" dirty="0">
                <a:solidFill>
                  <a:schemeClr val="tx1">
                    <a:lumMod val="75000"/>
                    <a:lumOff val="25000"/>
                  </a:schemeClr>
                </a:solidFill>
                <a:sym typeface="微软雅黑" pitchFamily="34" charset="-122"/>
              </a:rPr>
              <a:t>在此录入上述图表的描述说明，在此录入上述图表的描述说明，在此录入上述图表的描述</a:t>
            </a:r>
            <a:r>
              <a:rPr lang="zh-CN" altLang="en-US" sz="1600" dirty="0" smtClean="0">
                <a:solidFill>
                  <a:schemeClr val="tx1">
                    <a:lumMod val="75000"/>
                    <a:lumOff val="25000"/>
                  </a:schemeClr>
                </a:solidFill>
                <a:sym typeface="微软雅黑" pitchFamily="34" charset="-122"/>
              </a:rPr>
              <a:t>说明</a:t>
            </a:r>
            <a:endParaRPr lang="zh-CN" altLang="en-US" sz="1600" dirty="0">
              <a:solidFill>
                <a:schemeClr val="tx1">
                  <a:lumMod val="75000"/>
                  <a:lumOff val="25000"/>
                </a:schemeClr>
              </a:solidFill>
              <a:sym typeface="微软雅黑" pitchFamily="34" charset="-122"/>
            </a:endParaRPr>
          </a:p>
        </p:txBody>
      </p:sp>
    </p:spTree>
    <p:extLst>
      <p:ext uri="{BB962C8B-B14F-4D97-AF65-F5344CB8AC3E}">
        <p14:creationId xmlns:p14="http://schemas.microsoft.com/office/powerpoint/2010/main" val="121100060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80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0-#ppt_w/2"/>
                                          </p:val>
                                        </p:tav>
                                        <p:tav tm="100000">
                                          <p:val>
                                            <p:strVal val="#ppt_x"/>
                                          </p:val>
                                        </p:tav>
                                      </p:tavLst>
                                    </p:anim>
                                    <p:anim calcmode="lin" valueType="num">
                                      <p:cBhvr additive="base">
                                        <p:cTn id="8" dur="7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decel="38000"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0-#ppt_w/2"/>
                                          </p:val>
                                        </p:tav>
                                        <p:tav tm="100000">
                                          <p:val>
                                            <p:strVal val="#ppt_x"/>
                                          </p:val>
                                        </p:tav>
                                      </p:tavLst>
                                    </p:anim>
                                    <p:anim calcmode="lin" valueType="num">
                                      <p:cBhvr additive="base">
                                        <p:cTn id="12" dur="75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decel="38000" fill="hold" nodeType="withEffect">
                                  <p:stCondLst>
                                    <p:cond delay="5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0-#ppt_w/2"/>
                                          </p:val>
                                        </p:tav>
                                        <p:tav tm="100000">
                                          <p:val>
                                            <p:strVal val="#ppt_x"/>
                                          </p:val>
                                        </p:tav>
                                      </p:tavLst>
                                    </p:anim>
                                    <p:anim calcmode="lin" valueType="num">
                                      <p:cBhvr additive="base">
                                        <p:cTn id="16" dur="75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500"/>
                                        <p:tgtEl>
                                          <p:spTgt spid="34"/>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par>
                                <p:cTn id="24" presetID="22" presetClass="entr" presetSubtype="8" fill="hold" grpId="0" nodeType="withEffect">
                                  <p:stCondLst>
                                    <p:cond delay="500"/>
                                  </p:stCondLst>
                                  <p:childTnLst>
                                    <p:set>
                                      <p:cBhvr>
                                        <p:cTn id="25" dur="1" fill="hold">
                                          <p:stCondLst>
                                            <p:cond delay="0"/>
                                          </p:stCondLst>
                                        </p:cTn>
                                        <p:tgtEl>
                                          <p:spTgt spid="36"/>
                                        </p:tgtEl>
                                        <p:attrNameLst>
                                          <p:attrName>style.visibility</p:attrName>
                                        </p:attrNameLst>
                                      </p:cBhvr>
                                      <p:to>
                                        <p:strVal val="visible"/>
                                      </p:to>
                                    </p:set>
                                    <p:animEffect transition="in" filter="wipe(left)">
                                      <p:cBhvr>
                                        <p:cTn id="26" dur="500"/>
                                        <p:tgtEl>
                                          <p:spTgt spid="36"/>
                                        </p:tgtEl>
                                      </p:cBhvr>
                                    </p:animEffect>
                                  </p:childTnLst>
                                </p:cTn>
                              </p:par>
                            </p:childTnLst>
                          </p:cTn>
                        </p:par>
                        <p:par>
                          <p:cTn id="27" fill="hold">
                            <p:stCondLst>
                              <p:cond delay="2250"/>
                            </p:stCondLst>
                            <p:childTnLst>
                              <p:par>
                                <p:cTn id="28" presetID="2" presetClass="entr" presetSubtype="2" decel="38000"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750" fill="hold"/>
                                        <p:tgtEl>
                                          <p:spTgt spid="25"/>
                                        </p:tgtEl>
                                        <p:attrNameLst>
                                          <p:attrName>ppt_x</p:attrName>
                                        </p:attrNameLst>
                                      </p:cBhvr>
                                      <p:tavLst>
                                        <p:tav tm="0">
                                          <p:val>
                                            <p:strVal val="1+#ppt_w/2"/>
                                          </p:val>
                                        </p:tav>
                                        <p:tav tm="100000">
                                          <p:val>
                                            <p:strVal val="#ppt_x"/>
                                          </p:val>
                                        </p:tav>
                                      </p:tavLst>
                                    </p:anim>
                                    <p:anim calcmode="lin" valueType="num">
                                      <p:cBhvr additive="base">
                                        <p:cTn id="31" dur="75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decel="38000" fill="hold" nodeType="withEffect">
                                  <p:stCondLst>
                                    <p:cond delay="25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750" fill="hold"/>
                                        <p:tgtEl>
                                          <p:spTgt spid="31"/>
                                        </p:tgtEl>
                                        <p:attrNameLst>
                                          <p:attrName>ppt_x</p:attrName>
                                        </p:attrNameLst>
                                      </p:cBhvr>
                                      <p:tavLst>
                                        <p:tav tm="0">
                                          <p:val>
                                            <p:strVal val="1+#ppt_w/2"/>
                                          </p:val>
                                        </p:tav>
                                        <p:tav tm="100000">
                                          <p:val>
                                            <p:strVal val="#ppt_x"/>
                                          </p:val>
                                        </p:tav>
                                      </p:tavLst>
                                    </p:anim>
                                    <p:anim calcmode="lin" valueType="num">
                                      <p:cBhvr additive="base">
                                        <p:cTn id="35" dur="75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2" decel="38000" fill="hold" nodeType="withEffect">
                                  <p:stCondLst>
                                    <p:cond delay="500"/>
                                  </p:stCondLst>
                                  <p:childTnLst>
                                    <p:set>
                                      <p:cBhvr>
                                        <p:cTn id="37" dur="1" fill="hold">
                                          <p:stCondLst>
                                            <p:cond delay="0"/>
                                          </p:stCondLst>
                                        </p:cTn>
                                        <p:tgtEl>
                                          <p:spTgt spid="28"/>
                                        </p:tgtEl>
                                        <p:attrNameLst>
                                          <p:attrName>style.visibility</p:attrName>
                                        </p:attrNameLst>
                                      </p:cBhvr>
                                      <p:to>
                                        <p:strVal val="visible"/>
                                      </p:to>
                                    </p:set>
                                    <p:anim calcmode="lin" valueType="num">
                                      <p:cBhvr additive="base">
                                        <p:cTn id="38" dur="750" fill="hold"/>
                                        <p:tgtEl>
                                          <p:spTgt spid="28"/>
                                        </p:tgtEl>
                                        <p:attrNameLst>
                                          <p:attrName>ppt_x</p:attrName>
                                        </p:attrNameLst>
                                      </p:cBhvr>
                                      <p:tavLst>
                                        <p:tav tm="0">
                                          <p:val>
                                            <p:strVal val="1+#ppt_w/2"/>
                                          </p:val>
                                        </p:tav>
                                        <p:tav tm="100000">
                                          <p:val>
                                            <p:strVal val="#ppt_x"/>
                                          </p:val>
                                        </p:tav>
                                      </p:tavLst>
                                    </p:anim>
                                    <p:anim calcmode="lin" valueType="num">
                                      <p:cBhvr additive="base">
                                        <p:cTn id="39" dur="750" fill="hold"/>
                                        <p:tgtEl>
                                          <p:spTgt spid="28"/>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22" presetClass="entr" presetSubtype="8" fill="hold" grpId="0" nodeType="withEffect">
                                  <p:stCondLst>
                                    <p:cond delay="250"/>
                                  </p:stCondLst>
                                  <p:childTnLst>
                                    <p:set>
                                      <p:cBhvr>
                                        <p:cTn id="45" dur="1" fill="hold">
                                          <p:stCondLst>
                                            <p:cond delay="0"/>
                                          </p:stCondLst>
                                        </p:cTn>
                                        <p:tgtEl>
                                          <p:spTgt spid="38"/>
                                        </p:tgtEl>
                                        <p:attrNameLst>
                                          <p:attrName>style.visibility</p:attrName>
                                        </p:attrNameLst>
                                      </p:cBhvr>
                                      <p:to>
                                        <p:strVal val="visible"/>
                                      </p:to>
                                    </p:set>
                                    <p:animEffect transition="in" filter="wipe(left)">
                                      <p:cBhvr>
                                        <p:cTn id="46" dur="500"/>
                                        <p:tgtEl>
                                          <p:spTgt spid="38"/>
                                        </p:tgtEl>
                                      </p:cBhvr>
                                    </p:animEffect>
                                  </p:childTnLst>
                                </p:cTn>
                              </p:par>
                              <p:par>
                                <p:cTn id="47" presetID="22" presetClass="entr" presetSubtype="8" fill="hold" grpId="0" nodeType="withEffect">
                                  <p:stCondLst>
                                    <p:cond delay="500"/>
                                  </p:stCondLst>
                                  <p:childTnLst>
                                    <p:set>
                                      <p:cBhvr>
                                        <p:cTn id="48" dur="1" fill="hold">
                                          <p:stCondLst>
                                            <p:cond delay="0"/>
                                          </p:stCondLst>
                                        </p:cTn>
                                        <p:tgtEl>
                                          <p:spTgt spid="39"/>
                                        </p:tgtEl>
                                        <p:attrNameLst>
                                          <p:attrName>style.visibility</p:attrName>
                                        </p:attrNameLst>
                                      </p:cBhvr>
                                      <p:to>
                                        <p:strVal val="visible"/>
                                      </p:to>
                                    </p:set>
                                    <p:animEffect transition="in" filter="wipe(left)">
                                      <p:cBhvr>
                                        <p:cTn id="4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170825" y="52354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可行性说明</a:t>
            </a:r>
          </a:p>
        </p:txBody>
      </p:sp>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3945668" y="1970332"/>
            <a:ext cx="4374491" cy="4389474"/>
            <a:chOff x="3945668" y="1970332"/>
            <a:chExt cx="4374491" cy="4389474"/>
          </a:xfrm>
        </p:grpSpPr>
        <p:sp>
          <p:nvSpPr>
            <p:cNvPr id="17" name="Freeform 5"/>
            <p:cNvSpPr>
              <a:spLocks/>
            </p:cNvSpPr>
            <p:nvPr/>
          </p:nvSpPr>
          <p:spPr bwMode="auto">
            <a:xfrm>
              <a:off x="5591285" y="1970332"/>
              <a:ext cx="1571981" cy="2761154"/>
            </a:xfrm>
            <a:custGeom>
              <a:avLst/>
              <a:gdLst>
                <a:gd name="T0" fmla="*/ 165 w 1163"/>
                <a:gd name="T1" fmla="*/ 659 h 2045"/>
                <a:gd name="T2" fmla="*/ 285 w 1163"/>
                <a:gd name="T3" fmla="*/ 667 h 2045"/>
                <a:gd name="T4" fmla="*/ 1043 w 1163"/>
                <a:gd name="T5" fmla="*/ 1537 h 2045"/>
                <a:gd name="T6" fmla="*/ 989 w 1163"/>
                <a:gd name="T7" fmla="*/ 1841 h 2045"/>
                <a:gd name="T8" fmla="*/ 900 w 1163"/>
                <a:gd name="T9" fmla="*/ 1724 h 2045"/>
                <a:gd name="T10" fmla="*/ 881 w 1163"/>
                <a:gd name="T11" fmla="*/ 2045 h 2045"/>
                <a:gd name="T12" fmla="*/ 1163 w 1163"/>
                <a:gd name="T13" fmla="*/ 1892 h 2045"/>
                <a:gd name="T14" fmla="*/ 1022 w 1163"/>
                <a:gd name="T15" fmla="*/ 1860 h 2045"/>
                <a:gd name="T16" fmla="*/ 1139 w 1163"/>
                <a:gd name="T17" fmla="*/ 1422 h 2045"/>
                <a:gd name="T18" fmla="*/ 826 w 1163"/>
                <a:gd name="T19" fmla="*/ 750 h 2045"/>
                <a:gd name="T20" fmla="*/ 829 w 1163"/>
                <a:gd name="T21" fmla="*/ 752 h 2045"/>
                <a:gd name="T22" fmla="*/ 829 w 1163"/>
                <a:gd name="T23" fmla="*/ 0 h 2045"/>
                <a:gd name="T24" fmla="*/ 0 w 1163"/>
                <a:gd name="T25" fmla="*/ 0 h 2045"/>
                <a:gd name="T26" fmla="*/ 0 w 1163"/>
                <a:gd name="T27" fmla="*/ 583 h 2045"/>
                <a:gd name="T28" fmla="*/ 0 w 1163"/>
                <a:gd name="T29" fmla="*/ 674 h 2045"/>
                <a:gd name="T30" fmla="*/ 165 w 1163"/>
                <a:gd name="T31" fmla="*/ 659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3" h="2045">
                  <a:moveTo>
                    <a:pt x="165" y="659"/>
                  </a:moveTo>
                  <a:cubicBezTo>
                    <a:pt x="206" y="659"/>
                    <a:pt x="246" y="662"/>
                    <a:pt x="285" y="667"/>
                  </a:cubicBezTo>
                  <a:cubicBezTo>
                    <a:pt x="713" y="726"/>
                    <a:pt x="1043" y="1093"/>
                    <a:pt x="1043" y="1537"/>
                  </a:cubicBezTo>
                  <a:cubicBezTo>
                    <a:pt x="1043" y="1644"/>
                    <a:pt x="1024" y="1746"/>
                    <a:pt x="989" y="1841"/>
                  </a:cubicBezTo>
                  <a:cubicBezTo>
                    <a:pt x="900" y="1724"/>
                    <a:pt x="900" y="1724"/>
                    <a:pt x="900" y="1724"/>
                  </a:cubicBezTo>
                  <a:cubicBezTo>
                    <a:pt x="914" y="1818"/>
                    <a:pt x="902" y="1948"/>
                    <a:pt x="881" y="2045"/>
                  </a:cubicBezTo>
                  <a:cubicBezTo>
                    <a:pt x="960" y="1985"/>
                    <a:pt x="1072" y="1919"/>
                    <a:pt x="1163" y="1892"/>
                  </a:cubicBezTo>
                  <a:cubicBezTo>
                    <a:pt x="1022" y="1860"/>
                    <a:pt x="1022" y="1860"/>
                    <a:pt x="1022" y="1860"/>
                  </a:cubicBezTo>
                  <a:cubicBezTo>
                    <a:pt x="1096" y="1731"/>
                    <a:pt x="1139" y="1582"/>
                    <a:pt x="1139" y="1422"/>
                  </a:cubicBezTo>
                  <a:cubicBezTo>
                    <a:pt x="1139" y="1152"/>
                    <a:pt x="1017" y="911"/>
                    <a:pt x="826" y="750"/>
                  </a:cubicBezTo>
                  <a:cubicBezTo>
                    <a:pt x="827" y="750"/>
                    <a:pt x="828" y="751"/>
                    <a:pt x="829" y="752"/>
                  </a:cubicBezTo>
                  <a:cubicBezTo>
                    <a:pt x="829" y="0"/>
                    <a:pt x="829" y="0"/>
                    <a:pt x="829" y="0"/>
                  </a:cubicBezTo>
                  <a:cubicBezTo>
                    <a:pt x="0" y="0"/>
                    <a:pt x="0" y="0"/>
                    <a:pt x="0" y="0"/>
                  </a:cubicBezTo>
                  <a:cubicBezTo>
                    <a:pt x="0" y="583"/>
                    <a:pt x="0" y="583"/>
                    <a:pt x="0" y="583"/>
                  </a:cubicBezTo>
                  <a:cubicBezTo>
                    <a:pt x="0" y="674"/>
                    <a:pt x="0" y="674"/>
                    <a:pt x="0" y="674"/>
                  </a:cubicBezTo>
                  <a:cubicBezTo>
                    <a:pt x="54" y="664"/>
                    <a:pt x="109" y="659"/>
                    <a:pt x="165" y="659"/>
                  </a:cubicBezTo>
                  <a:close/>
                </a:path>
              </a:pathLst>
            </a:custGeom>
            <a:solidFill>
              <a:srgbClr val="EB837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5"/>
            <p:cNvSpPr>
              <a:spLocks/>
            </p:cNvSpPr>
            <p:nvPr/>
          </p:nvSpPr>
          <p:spPr bwMode="auto">
            <a:xfrm rot="5400000">
              <a:off x="6153591" y="3004066"/>
              <a:ext cx="1571981" cy="2761154"/>
            </a:xfrm>
            <a:custGeom>
              <a:avLst/>
              <a:gdLst>
                <a:gd name="T0" fmla="*/ 165 w 1163"/>
                <a:gd name="T1" fmla="*/ 659 h 2045"/>
                <a:gd name="T2" fmla="*/ 285 w 1163"/>
                <a:gd name="T3" fmla="*/ 667 h 2045"/>
                <a:gd name="T4" fmla="*/ 1043 w 1163"/>
                <a:gd name="T5" fmla="*/ 1537 h 2045"/>
                <a:gd name="T6" fmla="*/ 989 w 1163"/>
                <a:gd name="T7" fmla="*/ 1841 h 2045"/>
                <a:gd name="T8" fmla="*/ 900 w 1163"/>
                <a:gd name="T9" fmla="*/ 1724 h 2045"/>
                <a:gd name="T10" fmla="*/ 881 w 1163"/>
                <a:gd name="T11" fmla="*/ 2045 h 2045"/>
                <a:gd name="T12" fmla="*/ 1163 w 1163"/>
                <a:gd name="T13" fmla="*/ 1892 h 2045"/>
                <a:gd name="T14" fmla="*/ 1022 w 1163"/>
                <a:gd name="T15" fmla="*/ 1860 h 2045"/>
                <a:gd name="T16" fmla="*/ 1139 w 1163"/>
                <a:gd name="T17" fmla="*/ 1422 h 2045"/>
                <a:gd name="T18" fmla="*/ 826 w 1163"/>
                <a:gd name="T19" fmla="*/ 750 h 2045"/>
                <a:gd name="T20" fmla="*/ 829 w 1163"/>
                <a:gd name="T21" fmla="*/ 752 h 2045"/>
                <a:gd name="T22" fmla="*/ 829 w 1163"/>
                <a:gd name="T23" fmla="*/ 0 h 2045"/>
                <a:gd name="T24" fmla="*/ 0 w 1163"/>
                <a:gd name="T25" fmla="*/ 0 h 2045"/>
                <a:gd name="T26" fmla="*/ 0 w 1163"/>
                <a:gd name="T27" fmla="*/ 583 h 2045"/>
                <a:gd name="T28" fmla="*/ 0 w 1163"/>
                <a:gd name="T29" fmla="*/ 674 h 2045"/>
                <a:gd name="T30" fmla="*/ 165 w 1163"/>
                <a:gd name="T31" fmla="*/ 659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3" h="2045">
                  <a:moveTo>
                    <a:pt x="165" y="659"/>
                  </a:moveTo>
                  <a:cubicBezTo>
                    <a:pt x="206" y="659"/>
                    <a:pt x="246" y="662"/>
                    <a:pt x="285" y="667"/>
                  </a:cubicBezTo>
                  <a:cubicBezTo>
                    <a:pt x="713" y="726"/>
                    <a:pt x="1043" y="1093"/>
                    <a:pt x="1043" y="1537"/>
                  </a:cubicBezTo>
                  <a:cubicBezTo>
                    <a:pt x="1043" y="1644"/>
                    <a:pt x="1024" y="1746"/>
                    <a:pt x="989" y="1841"/>
                  </a:cubicBezTo>
                  <a:cubicBezTo>
                    <a:pt x="900" y="1724"/>
                    <a:pt x="900" y="1724"/>
                    <a:pt x="900" y="1724"/>
                  </a:cubicBezTo>
                  <a:cubicBezTo>
                    <a:pt x="914" y="1818"/>
                    <a:pt x="902" y="1948"/>
                    <a:pt x="881" y="2045"/>
                  </a:cubicBezTo>
                  <a:cubicBezTo>
                    <a:pt x="960" y="1985"/>
                    <a:pt x="1072" y="1919"/>
                    <a:pt x="1163" y="1892"/>
                  </a:cubicBezTo>
                  <a:cubicBezTo>
                    <a:pt x="1022" y="1860"/>
                    <a:pt x="1022" y="1860"/>
                    <a:pt x="1022" y="1860"/>
                  </a:cubicBezTo>
                  <a:cubicBezTo>
                    <a:pt x="1096" y="1731"/>
                    <a:pt x="1139" y="1582"/>
                    <a:pt x="1139" y="1422"/>
                  </a:cubicBezTo>
                  <a:cubicBezTo>
                    <a:pt x="1139" y="1152"/>
                    <a:pt x="1017" y="911"/>
                    <a:pt x="826" y="750"/>
                  </a:cubicBezTo>
                  <a:cubicBezTo>
                    <a:pt x="827" y="750"/>
                    <a:pt x="828" y="751"/>
                    <a:pt x="829" y="752"/>
                  </a:cubicBezTo>
                  <a:cubicBezTo>
                    <a:pt x="829" y="0"/>
                    <a:pt x="829" y="0"/>
                    <a:pt x="829" y="0"/>
                  </a:cubicBezTo>
                  <a:cubicBezTo>
                    <a:pt x="0" y="0"/>
                    <a:pt x="0" y="0"/>
                    <a:pt x="0" y="0"/>
                  </a:cubicBezTo>
                  <a:cubicBezTo>
                    <a:pt x="0" y="583"/>
                    <a:pt x="0" y="583"/>
                    <a:pt x="0" y="583"/>
                  </a:cubicBezTo>
                  <a:cubicBezTo>
                    <a:pt x="0" y="674"/>
                    <a:pt x="0" y="674"/>
                    <a:pt x="0" y="674"/>
                  </a:cubicBezTo>
                  <a:cubicBezTo>
                    <a:pt x="54" y="664"/>
                    <a:pt x="109" y="659"/>
                    <a:pt x="165" y="659"/>
                  </a:cubicBezTo>
                  <a:close/>
                </a:path>
              </a:pathLst>
            </a:custGeom>
            <a:solidFill>
              <a:srgbClr val="AEB55D"/>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rot="5400000" flipH="1" flipV="1">
              <a:off x="4540254" y="2564918"/>
              <a:ext cx="1571981" cy="2761154"/>
            </a:xfrm>
            <a:custGeom>
              <a:avLst/>
              <a:gdLst>
                <a:gd name="T0" fmla="*/ 165 w 1163"/>
                <a:gd name="T1" fmla="*/ 659 h 2045"/>
                <a:gd name="T2" fmla="*/ 285 w 1163"/>
                <a:gd name="T3" fmla="*/ 667 h 2045"/>
                <a:gd name="T4" fmla="*/ 1043 w 1163"/>
                <a:gd name="T5" fmla="*/ 1537 h 2045"/>
                <a:gd name="T6" fmla="*/ 989 w 1163"/>
                <a:gd name="T7" fmla="*/ 1841 h 2045"/>
                <a:gd name="T8" fmla="*/ 900 w 1163"/>
                <a:gd name="T9" fmla="*/ 1724 h 2045"/>
                <a:gd name="T10" fmla="*/ 881 w 1163"/>
                <a:gd name="T11" fmla="*/ 2045 h 2045"/>
                <a:gd name="T12" fmla="*/ 1163 w 1163"/>
                <a:gd name="T13" fmla="*/ 1892 h 2045"/>
                <a:gd name="T14" fmla="*/ 1022 w 1163"/>
                <a:gd name="T15" fmla="*/ 1860 h 2045"/>
                <a:gd name="T16" fmla="*/ 1139 w 1163"/>
                <a:gd name="T17" fmla="*/ 1422 h 2045"/>
                <a:gd name="T18" fmla="*/ 826 w 1163"/>
                <a:gd name="T19" fmla="*/ 750 h 2045"/>
                <a:gd name="T20" fmla="*/ 829 w 1163"/>
                <a:gd name="T21" fmla="*/ 752 h 2045"/>
                <a:gd name="T22" fmla="*/ 829 w 1163"/>
                <a:gd name="T23" fmla="*/ 0 h 2045"/>
                <a:gd name="T24" fmla="*/ 0 w 1163"/>
                <a:gd name="T25" fmla="*/ 0 h 2045"/>
                <a:gd name="T26" fmla="*/ 0 w 1163"/>
                <a:gd name="T27" fmla="*/ 583 h 2045"/>
                <a:gd name="T28" fmla="*/ 0 w 1163"/>
                <a:gd name="T29" fmla="*/ 674 h 2045"/>
                <a:gd name="T30" fmla="*/ 165 w 1163"/>
                <a:gd name="T31" fmla="*/ 659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3" h="2045">
                  <a:moveTo>
                    <a:pt x="165" y="659"/>
                  </a:moveTo>
                  <a:cubicBezTo>
                    <a:pt x="206" y="659"/>
                    <a:pt x="246" y="662"/>
                    <a:pt x="285" y="667"/>
                  </a:cubicBezTo>
                  <a:cubicBezTo>
                    <a:pt x="713" y="726"/>
                    <a:pt x="1043" y="1093"/>
                    <a:pt x="1043" y="1537"/>
                  </a:cubicBezTo>
                  <a:cubicBezTo>
                    <a:pt x="1043" y="1644"/>
                    <a:pt x="1024" y="1746"/>
                    <a:pt x="989" y="1841"/>
                  </a:cubicBezTo>
                  <a:cubicBezTo>
                    <a:pt x="900" y="1724"/>
                    <a:pt x="900" y="1724"/>
                    <a:pt x="900" y="1724"/>
                  </a:cubicBezTo>
                  <a:cubicBezTo>
                    <a:pt x="914" y="1818"/>
                    <a:pt x="902" y="1948"/>
                    <a:pt x="881" y="2045"/>
                  </a:cubicBezTo>
                  <a:cubicBezTo>
                    <a:pt x="960" y="1985"/>
                    <a:pt x="1072" y="1919"/>
                    <a:pt x="1163" y="1892"/>
                  </a:cubicBezTo>
                  <a:cubicBezTo>
                    <a:pt x="1022" y="1860"/>
                    <a:pt x="1022" y="1860"/>
                    <a:pt x="1022" y="1860"/>
                  </a:cubicBezTo>
                  <a:cubicBezTo>
                    <a:pt x="1096" y="1731"/>
                    <a:pt x="1139" y="1582"/>
                    <a:pt x="1139" y="1422"/>
                  </a:cubicBezTo>
                  <a:cubicBezTo>
                    <a:pt x="1139" y="1152"/>
                    <a:pt x="1017" y="911"/>
                    <a:pt x="826" y="750"/>
                  </a:cubicBezTo>
                  <a:cubicBezTo>
                    <a:pt x="827" y="750"/>
                    <a:pt x="828" y="751"/>
                    <a:pt x="829" y="752"/>
                  </a:cubicBezTo>
                  <a:cubicBezTo>
                    <a:pt x="829" y="0"/>
                    <a:pt x="829" y="0"/>
                    <a:pt x="829" y="0"/>
                  </a:cubicBezTo>
                  <a:cubicBezTo>
                    <a:pt x="0" y="0"/>
                    <a:pt x="0" y="0"/>
                    <a:pt x="0" y="0"/>
                  </a:cubicBezTo>
                  <a:cubicBezTo>
                    <a:pt x="0" y="583"/>
                    <a:pt x="0" y="583"/>
                    <a:pt x="0" y="583"/>
                  </a:cubicBezTo>
                  <a:cubicBezTo>
                    <a:pt x="0" y="674"/>
                    <a:pt x="0" y="674"/>
                    <a:pt x="0" y="674"/>
                  </a:cubicBezTo>
                  <a:cubicBezTo>
                    <a:pt x="54" y="664"/>
                    <a:pt x="109" y="659"/>
                    <a:pt x="165" y="659"/>
                  </a:cubicBezTo>
                  <a:close/>
                </a:path>
              </a:pathLst>
            </a:custGeom>
            <a:solidFill>
              <a:srgbClr val="EDCC8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p:cNvSpPr>
              <a:spLocks/>
            </p:cNvSpPr>
            <p:nvPr/>
          </p:nvSpPr>
          <p:spPr bwMode="auto">
            <a:xfrm flipH="1" flipV="1">
              <a:off x="5134841" y="3598652"/>
              <a:ext cx="1571981" cy="2761154"/>
            </a:xfrm>
            <a:custGeom>
              <a:avLst/>
              <a:gdLst>
                <a:gd name="T0" fmla="*/ 165 w 1163"/>
                <a:gd name="T1" fmla="*/ 659 h 2045"/>
                <a:gd name="T2" fmla="*/ 285 w 1163"/>
                <a:gd name="T3" fmla="*/ 667 h 2045"/>
                <a:gd name="T4" fmla="*/ 1043 w 1163"/>
                <a:gd name="T5" fmla="*/ 1537 h 2045"/>
                <a:gd name="T6" fmla="*/ 989 w 1163"/>
                <a:gd name="T7" fmla="*/ 1841 h 2045"/>
                <a:gd name="T8" fmla="*/ 900 w 1163"/>
                <a:gd name="T9" fmla="*/ 1724 h 2045"/>
                <a:gd name="T10" fmla="*/ 881 w 1163"/>
                <a:gd name="T11" fmla="*/ 2045 h 2045"/>
                <a:gd name="T12" fmla="*/ 1163 w 1163"/>
                <a:gd name="T13" fmla="*/ 1892 h 2045"/>
                <a:gd name="T14" fmla="*/ 1022 w 1163"/>
                <a:gd name="T15" fmla="*/ 1860 h 2045"/>
                <a:gd name="T16" fmla="*/ 1139 w 1163"/>
                <a:gd name="T17" fmla="*/ 1422 h 2045"/>
                <a:gd name="T18" fmla="*/ 826 w 1163"/>
                <a:gd name="T19" fmla="*/ 750 h 2045"/>
                <a:gd name="T20" fmla="*/ 829 w 1163"/>
                <a:gd name="T21" fmla="*/ 752 h 2045"/>
                <a:gd name="T22" fmla="*/ 829 w 1163"/>
                <a:gd name="T23" fmla="*/ 0 h 2045"/>
                <a:gd name="T24" fmla="*/ 0 w 1163"/>
                <a:gd name="T25" fmla="*/ 0 h 2045"/>
                <a:gd name="T26" fmla="*/ 0 w 1163"/>
                <a:gd name="T27" fmla="*/ 583 h 2045"/>
                <a:gd name="T28" fmla="*/ 0 w 1163"/>
                <a:gd name="T29" fmla="*/ 674 h 2045"/>
                <a:gd name="T30" fmla="*/ 165 w 1163"/>
                <a:gd name="T31" fmla="*/ 659 h 2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63" h="2045">
                  <a:moveTo>
                    <a:pt x="165" y="659"/>
                  </a:moveTo>
                  <a:cubicBezTo>
                    <a:pt x="206" y="659"/>
                    <a:pt x="246" y="662"/>
                    <a:pt x="285" y="667"/>
                  </a:cubicBezTo>
                  <a:cubicBezTo>
                    <a:pt x="713" y="726"/>
                    <a:pt x="1043" y="1093"/>
                    <a:pt x="1043" y="1537"/>
                  </a:cubicBezTo>
                  <a:cubicBezTo>
                    <a:pt x="1043" y="1644"/>
                    <a:pt x="1024" y="1746"/>
                    <a:pt x="989" y="1841"/>
                  </a:cubicBezTo>
                  <a:cubicBezTo>
                    <a:pt x="900" y="1724"/>
                    <a:pt x="900" y="1724"/>
                    <a:pt x="900" y="1724"/>
                  </a:cubicBezTo>
                  <a:cubicBezTo>
                    <a:pt x="914" y="1818"/>
                    <a:pt x="902" y="1948"/>
                    <a:pt x="881" y="2045"/>
                  </a:cubicBezTo>
                  <a:cubicBezTo>
                    <a:pt x="960" y="1985"/>
                    <a:pt x="1072" y="1919"/>
                    <a:pt x="1163" y="1892"/>
                  </a:cubicBezTo>
                  <a:cubicBezTo>
                    <a:pt x="1022" y="1860"/>
                    <a:pt x="1022" y="1860"/>
                    <a:pt x="1022" y="1860"/>
                  </a:cubicBezTo>
                  <a:cubicBezTo>
                    <a:pt x="1096" y="1731"/>
                    <a:pt x="1139" y="1582"/>
                    <a:pt x="1139" y="1422"/>
                  </a:cubicBezTo>
                  <a:cubicBezTo>
                    <a:pt x="1139" y="1152"/>
                    <a:pt x="1017" y="911"/>
                    <a:pt x="826" y="750"/>
                  </a:cubicBezTo>
                  <a:cubicBezTo>
                    <a:pt x="827" y="750"/>
                    <a:pt x="828" y="751"/>
                    <a:pt x="829" y="752"/>
                  </a:cubicBezTo>
                  <a:cubicBezTo>
                    <a:pt x="829" y="0"/>
                    <a:pt x="829" y="0"/>
                    <a:pt x="829" y="0"/>
                  </a:cubicBezTo>
                  <a:cubicBezTo>
                    <a:pt x="0" y="0"/>
                    <a:pt x="0" y="0"/>
                    <a:pt x="0" y="0"/>
                  </a:cubicBezTo>
                  <a:cubicBezTo>
                    <a:pt x="0" y="583"/>
                    <a:pt x="0" y="583"/>
                    <a:pt x="0" y="583"/>
                  </a:cubicBezTo>
                  <a:cubicBezTo>
                    <a:pt x="0" y="674"/>
                    <a:pt x="0" y="674"/>
                    <a:pt x="0" y="674"/>
                  </a:cubicBezTo>
                  <a:cubicBezTo>
                    <a:pt x="54" y="664"/>
                    <a:pt x="109" y="659"/>
                    <a:pt x="165" y="659"/>
                  </a:cubicBezTo>
                  <a:close/>
                </a:path>
              </a:pathLst>
            </a:custGeom>
            <a:solidFill>
              <a:srgbClr val="608C7D"/>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48"/>
            <p:cNvSpPr>
              <a:spLocks noEditPoints="1"/>
            </p:cNvSpPr>
            <p:nvPr/>
          </p:nvSpPr>
          <p:spPr bwMode="auto">
            <a:xfrm>
              <a:off x="4167962" y="3883217"/>
              <a:ext cx="510435" cy="488588"/>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Freeform 16"/>
            <p:cNvSpPr>
              <a:spLocks noEditPoints="1"/>
            </p:cNvSpPr>
            <p:nvPr/>
          </p:nvSpPr>
          <p:spPr bwMode="auto">
            <a:xfrm>
              <a:off x="5885103" y="5689961"/>
              <a:ext cx="578572" cy="461393"/>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3" name="Freeform 31"/>
            <p:cNvSpPr>
              <a:spLocks noEditPoints="1"/>
            </p:cNvSpPr>
            <p:nvPr/>
          </p:nvSpPr>
          <p:spPr bwMode="auto">
            <a:xfrm>
              <a:off x="7699369" y="3959340"/>
              <a:ext cx="393254" cy="494548"/>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4" name="Freeform 26"/>
            <p:cNvSpPr>
              <a:spLocks noEditPoints="1"/>
            </p:cNvSpPr>
            <p:nvPr/>
          </p:nvSpPr>
          <p:spPr bwMode="auto">
            <a:xfrm>
              <a:off x="5960376" y="2193838"/>
              <a:ext cx="428027" cy="449701"/>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25" name="文本框 2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32665" y="2265076"/>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26696" y="4865745"/>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8826163" y="2265076"/>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8820194" y="4865745"/>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31871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900" decel="100000" fill="hold"/>
                                        <p:tgtEl>
                                          <p:spTgt spid="25"/>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18" presetID="37" presetClass="entr" presetSubtype="0" fill="hold" grpId="0" nodeType="withEffect">
                                  <p:stCondLst>
                                    <p:cond delay="25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900" decel="100000" fill="hold"/>
                                        <p:tgtEl>
                                          <p:spTgt spid="2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900" decel="100000" fill="hold"/>
                                        <p:tgtEl>
                                          <p:spTgt spid="27"/>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75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900" decel="100000" fill="hold"/>
                                        <p:tgtEl>
                                          <p:spTgt spid="28"/>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13293" t="32771" r="14794" b="29307"/>
          <a:stretch/>
        </p:blipFill>
        <p:spPr>
          <a:xfrm>
            <a:off x="379825" y="773721"/>
            <a:ext cx="11432961" cy="5341154"/>
          </a:xfrm>
          <a:prstGeom prst="rect">
            <a:avLst/>
          </a:prstGeom>
        </p:spPr>
      </p:pic>
      <p:sp>
        <p:nvSpPr>
          <p:cNvPr id="16" name="文本框 15"/>
          <p:cNvSpPr txBox="1"/>
          <p:nvPr/>
        </p:nvSpPr>
        <p:spPr>
          <a:xfrm>
            <a:off x="3770534" y="2382364"/>
            <a:ext cx="4336444" cy="1200329"/>
          </a:xfrm>
          <a:prstGeom prst="rect">
            <a:avLst/>
          </a:prstGeom>
          <a:noFill/>
          <a:effectLst/>
        </p:spPr>
        <p:txBody>
          <a:bodyPr wrap="none" rtlCol="0">
            <a:spAutoFit/>
          </a:bodyPr>
          <a:lstStyle/>
          <a:p>
            <a:r>
              <a:rPr lang="zh-CN" altLang="en-US" sz="6000" b="1" dirty="0" smtClean="0">
                <a:blipFill>
                  <a:blip r:embed="rId5"/>
                  <a:stretch>
                    <a:fillRect/>
                  </a:stretch>
                </a:blipFill>
                <a:latin typeface="微软雅黑" panose="020B0503020204020204" pitchFamily="34" charset="-122"/>
                <a:ea typeface="微软雅黑" panose="020B0503020204020204" pitchFamily="34" charset="-122"/>
              </a:rPr>
              <a:t>  </a:t>
            </a:r>
            <a:r>
              <a:rPr lang="zh-CN" altLang="en-US" sz="7200" b="1" dirty="0" smtClean="0">
                <a:solidFill>
                  <a:srgbClr val="61494C"/>
                </a:solidFill>
                <a:latin typeface="微软雅黑" panose="020B0503020204020204" pitchFamily="34" charset="-122"/>
                <a:ea typeface="微软雅黑" panose="020B0503020204020204" pitchFamily="34" charset="-122"/>
              </a:rPr>
              <a:t>论文概述</a:t>
            </a:r>
            <a:endParaRPr lang="zh-CN" altLang="en-US" sz="4800" dirty="0" smtClean="0">
              <a:solidFill>
                <a:srgbClr val="61494C"/>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282585" y="3713873"/>
            <a:ext cx="360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18" name="文本框 1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4746817" y="4001148"/>
            <a:ext cx="2678938" cy="646331"/>
          </a:xfrm>
          <a:prstGeom prst="rect">
            <a:avLst/>
          </a:prstGeom>
          <a:noFill/>
          <a:effectLst/>
        </p:spPr>
        <p:txBody>
          <a:bodyPr wrap="none" rtlCol="0">
            <a:spAutoFit/>
          </a:bodyPr>
          <a:lstStyle/>
          <a:p>
            <a:r>
              <a:rPr lang="en-US" altLang="zh-CN" sz="36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PART  03</a:t>
            </a:r>
          </a:p>
        </p:txBody>
      </p:sp>
    </p:spTree>
    <p:extLst>
      <p:ext uri="{BB962C8B-B14F-4D97-AF65-F5344CB8AC3E}">
        <p14:creationId xmlns:p14="http://schemas.microsoft.com/office/powerpoint/2010/main" val="126856641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by="(-#ppt_w*2)" calcmode="lin" valueType="num">
                                      <p:cBhvr rctx="PPT">
                                        <p:cTn id="15" dur="500" autoRev="1" fill="hold">
                                          <p:stCondLst>
                                            <p:cond delay="0"/>
                                          </p:stCondLst>
                                        </p:cTn>
                                        <p:tgtEl>
                                          <p:spTgt spid="16"/>
                                        </p:tgtEl>
                                        <p:attrNameLst>
                                          <p:attrName>ppt_w</p:attrName>
                                        </p:attrNameLst>
                                      </p:cBhvr>
                                    </p:anim>
                                    <p:anim by="(#ppt_w*0.50)" calcmode="lin" valueType="num">
                                      <p:cBhvr>
                                        <p:cTn id="16" dur="500" decel="50000" autoRev="1" fill="hold">
                                          <p:stCondLst>
                                            <p:cond delay="0"/>
                                          </p:stCondLst>
                                        </p:cTn>
                                        <p:tgtEl>
                                          <p:spTgt spid="16"/>
                                        </p:tgtEl>
                                        <p:attrNameLst>
                                          <p:attrName>ppt_x</p:attrName>
                                        </p:attrNameLst>
                                      </p:cBhvr>
                                    </p:anim>
                                    <p:anim from="(-#ppt_h/2)" to="(#ppt_y)" calcmode="lin" valueType="num">
                                      <p:cBhvr>
                                        <p:cTn id="17" dur="1000" fill="hold">
                                          <p:stCondLst>
                                            <p:cond delay="0"/>
                                          </p:stCondLst>
                                        </p:cTn>
                                        <p:tgtEl>
                                          <p:spTgt spid="16"/>
                                        </p:tgtEl>
                                        <p:attrNameLst>
                                          <p:attrName>ppt_y</p:attrName>
                                        </p:attrNameLst>
                                      </p:cBhvr>
                                    </p:anim>
                                    <p:animRot by="21600000">
                                      <p:cBhvr>
                                        <p:cTn id="18" dur="1000" fill="hold">
                                          <p:stCondLst>
                                            <p:cond delay="0"/>
                                          </p:stCondLst>
                                        </p:cTn>
                                        <p:tgtEl>
                                          <p:spTgt spid="16"/>
                                        </p:tgtEl>
                                        <p:attrNameLst>
                                          <p:attrName>r</p:attrName>
                                        </p:attrNameLst>
                                      </p:cBhvr>
                                    </p:animRot>
                                  </p:childTnLst>
                                </p:cTn>
                              </p:par>
                            </p:childTnLst>
                          </p:cTn>
                        </p:par>
                        <p:par>
                          <p:cTn id="19" fill="hold">
                            <p:stCondLst>
                              <p:cond delay="2300"/>
                            </p:stCondLst>
                            <p:childTnLst>
                              <p:par>
                                <p:cTn id="20" presetID="16" presetClass="entr" presetSubtype="2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par>
                          <p:cTn id="23" fill="hold">
                            <p:stCondLst>
                              <p:cond delay="28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1363622" y="1839335"/>
            <a:ext cx="4708372" cy="2266628"/>
            <a:chOff x="1363622" y="1839335"/>
            <a:chExt cx="4708372" cy="2266628"/>
          </a:xfrm>
        </p:grpSpPr>
        <p:grpSp>
          <p:nvGrpSpPr>
            <p:cNvPr id="16" name="组合 15"/>
            <p:cNvGrpSpPr/>
            <p:nvPr/>
          </p:nvGrpSpPr>
          <p:grpSpPr>
            <a:xfrm flipH="1">
              <a:off x="1363622" y="1839335"/>
              <a:ext cx="4708372" cy="2266628"/>
              <a:chOff x="6148815" y="1889427"/>
              <a:chExt cx="4708372" cy="2266628"/>
            </a:xfrm>
          </p:grpSpPr>
          <p:sp>
            <p:nvSpPr>
              <p:cNvPr id="19" name="Freeform 5"/>
              <p:cNvSpPr>
                <a:spLocks/>
              </p:cNvSpPr>
              <p:nvPr/>
            </p:nvSpPr>
            <p:spPr bwMode="auto">
              <a:xfrm flipH="1" flipV="1">
                <a:off x="6580950" y="2838302"/>
                <a:ext cx="883318" cy="880938"/>
              </a:xfrm>
              <a:custGeom>
                <a:avLst/>
                <a:gdLst>
                  <a:gd name="T0" fmla="*/ 20 w 311"/>
                  <a:gd name="T1" fmla="*/ 310 h 310"/>
                  <a:gd name="T2" fmla="*/ 7 w 311"/>
                  <a:gd name="T3" fmla="*/ 305 h 310"/>
                  <a:gd name="T4" fmla="*/ 7 w 311"/>
                  <a:gd name="T5" fmla="*/ 279 h 310"/>
                  <a:gd name="T6" fmla="*/ 279 w 311"/>
                  <a:gd name="T7" fmla="*/ 7 h 310"/>
                  <a:gd name="T8" fmla="*/ 304 w 311"/>
                  <a:gd name="T9" fmla="*/ 7 h 310"/>
                  <a:gd name="T10" fmla="*/ 304 w 311"/>
                  <a:gd name="T11" fmla="*/ 33 h 310"/>
                  <a:gd name="T12" fmla="*/ 33 w 311"/>
                  <a:gd name="T13" fmla="*/ 305 h 310"/>
                  <a:gd name="T14" fmla="*/ 20 w 311"/>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10">
                    <a:moveTo>
                      <a:pt x="20" y="310"/>
                    </a:moveTo>
                    <a:cubicBezTo>
                      <a:pt x="15" y="310"/>
                      <a:pt x="11" y="308"/>
                      <a:pt x="7" y="305"/>
                    </a:cubicBezTo>
                    <a:cubicBezTo>
                      <a:pt x="0" y="298"/>
                      <a:pt x="0" y="286"/>
                      <a:pt x="7" y="279"/>
                    </a:cubicBezTo>
                    <a:cubicBezTo>
                      <a:pt x="279" y="7"/>
                      <a:pt x="279" y="7"/>
                      <a:pt x="279" y="7"/>
                    </a:cubicBezTo>
                    <a:cubicBezTo>
                      <a:pt x="286" y="0"/>
                      <a:pt x="297" y="0"/>
                      <a:pt x="304" y="7"/>
                    </a:cubicBezTo>
                    <a:cubicBezTo>
                      <a:pt x="311" y="14"/>
                      <a:pt x="311" y="26"/>
                      <a:pt x="304" y="33"/>
                    </a:cubicBezTo>
                    <a:cubicBezTo>
                      <a:pt x="33" y="305"/>
                      <a:pt x="33" y="305"/>
                      <a:pt x="33" y="305"/>
                    </a:cubicBezTo>
                    <a:cubicBezTo>
                      <a:pt x="29" y="308"/>
                      <a:pt x="24" y="310"/>
                      <a:pt x="20" y="31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任意多边形 19"/>
              <p:cNvSpPr>
                <a:spLocks/>
              </p:cNvSpPr>
              <p:nvPr/>
            </p:nvSpPr>
            <p:spPr bwMode="auto">
              <a:xfrm flipH="1" flipV="1">
                <a:off x="6148815" y="3120359"/>
                <a:ext cx="1033315" cy="1035696"/>
              </a:xfrm>
              <a:custGeom>
                <a:avLst/>
                <a:gdLst>
                  <a:gd name="connsiteX0" fmla="*/ 1033315 w 1033315"/>
                  <a:gd name="connsiteY0" fmla="*/ 1035696 h 1035696"/>
                  <a:gd name="connsiteX1" fmla="*/ 657500 w 1033315"/>
                  <a:gd name="connsiteY1" fmla="*/ 936028 h 1035696"/>
                  <a:gd name="connsiteX2" fmla="*/ 584284 w 1033315"/>
                  <a:gd name="connsiteY2" fmla="*/ 898415 h 1035696"/>
                  <a:gd name="connsiteX3" fmla="*/ 138833 w 1033315"/>
                  <a:gd name="connsiteY3" fmla="*/ 898415 h 1035696"/>
                  <a:gd name="connsiteX4" fmla="*/ 138833 w 1033315"/>
                  <a:gd name="connsiteY4" fmla="*/ 452495 h 1035696"/>
                  <a:gd name="connsiteX5" fmla="*/ 99439 w 1033315"/>
                  <a:gd name="connsiteY5" fmla="*/ 375617 h 1035696"/>
                  <a:gd name="connsiteX6" fmla="*/ 0 w 1033315"/>
                  <a:gd name="connsiteY6" fmla="*/ 0 h 1035696"/>
                  <a:gd name="connsiteX7" fmla="*/ 424650 w 1033315"/>
                  <a:gd name="connsiteY7" fmla="*/ 0 h 1035696"/>
                  <a:gd name="connsiteX8" fmla="*/ 625651 w 1033315"/>
                  <a:gd name="connsiteY8" fmla="*/ 405766 h 1035696"/>
                  <a:gd name="connsiteX9" fmla="*/ 1033315 w 1033315"/>
                  <a:gd name="connsiteY9" fmla="*/ 610068 h 1035696"/>
                  <a:gd name="connsiteX10" fmla="*/ 1033315 w 1033315"/>
                  <a:gd name="connsiteY10" fmla="*/ 1035696 h 103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3315" h="1035696">
                    <a:moveTo>
                      <a:pt x="1033315" y="1035696"/>
                    </a:moveTo>
                    <a:cubicBezTo>
                      <a:pt x="904505" y="1024346"/>
                      <a:pt x="777110" y="991005"/>
                      <a:pt x="657500" y="936028"/>
                    </a:cubicBezTo>
                    <a:lnTo>
                      <a:pt x="584284" y="898415"/>
                    </a:lnTo>
                    <a:lnTo>
                      <a:pt x="138833" y="898415"/>
                    </a:lnTo>
                    <a:lnTo>
                      <a:pt x="138833" y="452495"/>
                    </a:lnTo>
                    <a:lnTo>
                      <a:pt x="99439" y="375617"/>
                    </a:lnTo>
                    <a:cubicBezTo>
                      <a:pt x="44588" y="256086"/>
                      <a:pt x="11324" y="129107"/>
                      <a:pt x="0" y="0"/>
                    </a:cubicBezTo>
                    <a:cubicBezTo>
                      <a:pt x="0" y="0"/>
                      <a:pt x="0" y="0"/>
                      <a:pt x="424650" y="0"/>
                    </a:cubicBezTo>
                    <a:cubicBezTo>
                      <a:pt x="444467" y="147551"/>
                      <a:pt x="512411" y="292265"/>
                      <a:pt x="625651" y="405766"/>
                    </a:cubicBezTo>
                    <a:cubicBezTo>
                      <a:pt x="741722" y="519267"/>
                      <a:pt x="883272" y="587367"/>
                      <a:pt x="1033315" y="610068"/>
                    </a:cubicBezTo>
                    <a:cubicBezTo>
                      <a:pt x="1033315" y="610068"/>
                      <a:pt x="1033315" y="610068"/>
                      <a:pt x="1033315" y="1035696"/>
                    </a:cubicBezTo>
                    <a:close/>
                  </a:path>
                </a:pathLst>
              </a:custGeom>
              <a:solidFill>
                <a:srgbClr val="EB8374"/>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21" name="圆角矩形 20"/>
              <p:cNvSpPr/>
              <p:nvPr/>
            </p:nvSpPr>
            <p:spPr>
              <a:xfrm>
                <a:off x="7182130" y="1889427"/>
                <a:ext cx="3223111" cy="1205932"/>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9"/>
              <p:cNvSpPr>
                <a:spLocks/>
              </p:cNvSpPr>
              <p:nvPr/>
            </p:nvSpPr>
            <p:spPr bwMode="auto">
              <a:xfrm flipH="1">
                <a:off x="10251246" y="1889427"/>
                <a:ext cx="605941" cy="1205932"/>
              </a:xfrm>
              <a:custGeom>
                <a:avLst/>
                <a:gdLst>
                  <a:gd name="T0" fmla="*/ 448 w 448"/>
                  <a:gd name="T1" fmla="*/ 896 h 896"/>
                  <a:gd name="T2" fmla="*/ 0 w 448"/>
                  <a:gd name="T3" fmla="*/ 448 h 896"/>
                  <a:gd name="T4" fmla="*/ 448 w 448"/>
                  <a:gd name="T5" fmla="*/ 0 h 896"/>
                  <a:gd name="T6" fmla="*/ 448 w 448"/>
                  <a:gd name="T7" fmla="*/ 896 h 896"/>
                </a:gdLst>
                <a:ahLst/>
                <a:cxnLst>
                  <a:cxn ang="0">
                    <a:pos x="T0" y="T1"/>
                  </a:cxn>
                  <a:cxn ang="0">
                    <a:pos x="T2" y="T3"/>
                  </a:cxn>
                  <a:cxn ang="0">
                    <a:pos x="T4" y="T5"/>
                  </a:cxn>
                  <a:cxn ang="0">
                    <a:pos x="T6" y="T7"/>
                  </a:cxn>
                </a:cxnLst>
                <a:rect l="0" t="0" r="r" b="b"/>
                <a:pathLst>
                  <a:path w="448" h="896">
                    <a:moveTo>
                      <a:pt x="448" y="896"/>
                    </a:moveTo>
                    <a:cubicBezTo>
                      <a:pt x="201" y="896"/>
                      <a:pt x="0" y="695"/>
                      <a:pt x="0" y="448"/>
                    </a:cubicBezTo>
                    <a:cubicBezTo>
                      <a:pt x="0" y="200"/>
                      <a:pt x="201" y="0"/>
                      <a:pt x="448" y="0"/>
                    </a:cubicBezTo>
                    <a:lnTo>
                      <a:pt x="448" y="896"/>
                    </a:lnTo>
                    <a:close/>
                  </a:path>
                </a:pathLst>
              </a:custGeom>
              <a:solidFill>
                <a:srgbClr val="EB8374"/>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7" name="文本框 16"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444527" y="2105226"/>
              <a:ext cx="508473" cy="646331"/>
            </a:xfrm>
            <a:prstGeom prst="rect">
              <a:avLst/>
            </a:prstGeom>
            <a:noFill/>
          </p:spPr>
          <p:txBody>
            <a:bodyPr wrap="none" rtlCol="0">
              <a:spAutoFit/>
            </a:bodyPr>
            <a:lstStyle/>
            <a:p>
              <a:r>
                <a:rPr lang="en-US" altLang="zh-CN" sz="3600" b="1" dirty="0" smtClean="0">
                  <a:solidFill>
                    <a:schemeClr val="bg1"/>
                  </a:solidFill>
                  <a:latin typeface="Agency FB" panose="020B0503020202020204" pitchFamily="34" charset="0"/>
                  <a:ea typeface="华文宋体" panose="02010600040101010101" pitchFamily="2" charset="-122"/>
                </a:rPr>
                <a:t>01</a:t>
              </a:r>
              <a:endParaRPr lang="zh-CN" altLang="en-US" sz="3600" b="1" dirty="0">
                <a:solidFill>
                  <a:schemeClr val="bg1"/>
                </a:solidFill>
                <a:latin typeface="Agency FB" panose="020B0503020202020204" pitchFamily="34" charset="0"/>
                <a:ea typeface="华文宋体" panose="02010600040101010101" pitchFamily="2" charset="-122"/>
              </a:endParaRPr>
            </a:p>
          </p:txBody>
        </p:sp>
        <p:sp>
          <p:nvSpPr>
            <p:cNvPr id="18" name="文本框 1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309045" y="2021933"/>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164581" y="1842129"/>
            <a:ext cx="4716387" cy="2266628"/>
            <a:chOff x="6164581" y="1842129"/>
            <a:chExt cx="4716387" cy="2266628"/>
          </a:xfrm>
        </p:grpSpPr>
        <p:grpSp>
          <p:nvGrpSpPr>
            <p:cNvPr id="24" name="组合 23"/>
            <p:cNvGrpSpPr/>
            <p:nvPr/>
          </p:nvGrpSpPr>
          <p:grpSpPr>
            <a:xfrm>
              <a:off x="6164581" y="1842129"/>
              <a:ext cx="4708372" cy="2266628"/>
              <a:chOff x="6148815" y="1889427"/>
              <a:chExt cx="4708372" cy="2266628"/>
            </a:xfrm>
          </p:grpSpPr>
          <p:sp>
            <p:nvSpPr>
              <p:cNvPr id="27" name="Freeform 5"/>
              <p:cNvSpPr>
                <a:spLocks/>
              </p:cNvSpPr>
              <p:nvPr/>
            </p:nvSpPr>
            <p:spPr bwMode="auto">
              <a:xfrm flipH="1" flipV="1">
                <a:off x="6580950" y="2838302"/>
                <a:ext cx="883318" cy="880938"/>
              </a:xfrm>
              <a:custGeom>
                <a:avLst/>
                <a:gdLst>
                  <a:gd name="T0" fmla="*/ 20 w 311"/>
                  <a:gd name="T1" fmla="*/ 310 h 310"/>
                  <a:gd name="T2" fmla="*/ 7 w 311"/>
                  <a:gd name="T3" fmla="*/ 305 h 310"/>
                  <a:gd name="T4" fmla="*/ 7 w 311"/>
                  <a:gd name="T5" fmla="*/ 279 h 310"/>
                  <a:gd name="T6" fmla="*/ 279 w 311"/>
                  <a:gd name="T7" fmla="*/ 7 h 310"/>
                  <a:gd name="T8" fmla="*/ 304 w 311"/>
                  <a:gd name="T9" fmla="*/ 7 h 310"/>
                  <a:gd name="T10" fmla="*/ 304 w 311"/>
                  <a:gd name="T11" fmla="*/ 33 h 310"/>
                  <a:gd name="T12" fmla="*/ 33 w 311"/>
                  <a:gd name="T13" fmla="*/ 305 h 310"/>
                  <a:gd name="T14" fmla="*/ 20 w 311"/>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10">
                    <a:moveTo>
                      <a:pt x="20" y="310"/>
                    </a:moveTo>
                    <a:cubicBezTo>
                      <a:pt x="15" y="310"/>
                      <a:pt x="11" y="308"/>
                      <a:pt x="7" y="305"/>
                    </a:cubicBezTo>
                    <a:cubicBezTo>
                      <a:pt x="0" y="298"/>
                      <a:pt x="0" y="286"/>
                      <a:pt x="7" y="279"/>
                    </a:cubicBezTo>
                    <a:cubicBezTo>
                      <a:pt x="279" y="7"/>
                      <a:pt x="279" y="7"/>
                      <a:pt x="279" y="7"/>
                    </a:cubicBezTo>
                    <a:cubicBezTo>
                      <a:pt x="286" y="0"/>
                      <a:pt x="297" y="0"/>
                      <a:pt x="304" y="7"/>
                    </a:cubicBezTo>
                    <a:cubicBezTo>
                      <a:pt x="311" y="14"/>
                      <a:pt x="311" y="26"/>
                      <a:pt x="304" y="33"/>
                    </a:cubicBezTo>
                    <a:cubicBezTo>
                      <a:pt x="33" y="305"/>
                      <a:pt x="33" y="305"/>
                      <a:pt x="33" y="305"/>
                    </a:cubicBezTo>
                    <a:cubicBezTo>
                      <a:pt x="29" y="308"/>
                      <a:pt x="24" y="310"/>
                      <a:pt x="20" y="31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任意多边形 27"/>
              <p:cNvSpPr>
                <a:spLocks/>
              </p:cNvSpPr>
              <p:nvPr/>
            </p:nvSpPr>
            <p:spPr bwMode="auto">
              <a:xfrm flipH="1" flipV="1">
                <a:off x="6148815" y="3120359"/>
                <a:ext cx="1033315" cy="1035696"/>
              </a:xfrm>
              <a:custGeom>
                <a:avLst/>
                <a:gdLst>
                  <a:gd name="connsiteX0" fmla="*/ 1033315 w 1033315"/>
                  <a:gd name="connsiteY0" fmla="*/ 1035696 h 1035696"/>
                  <a:gd name="connsiteX1" fmla="*/ 657500 w 1033315"/>
                  <a:gd name="connsiteY1" fmla="*/ 936028 h 1035696"/>
                  <a:gd name="connsiteX2" fmla="*/ 584284 w 1033315"/>
                  <a:gd name="connsiteY2" fmla="*/ 898415 h 1035696"/>
                  <a:gd name="connsiteX3" fmla="*/ 138833 w 1033315"/>
                  <a:gd name="connsiteY3" fmla="*/ 898415 h 1035696"/>
                  <a:gd name="connsiteX4" fmla="*/ 138833 w 1033315"/>
                  <a:gd name="connsiteY4" fmla="*/ 452495 h 1035696"/>
                  <a:gd name="connsiteX5" fmla="*/ 99439 w 1033315"/>
                  <a:gd name="connsiteY5" fmla="*/ 375617 h 1035696"/>
                  <a:gd name="connsiteX6" fmla="*/ 0 w 1033315"/>
                  <a:gd name="connsiteY6" fmla="*/ 0 h 1035696"/>
                  <a:gd name="connsiteX7" fmla="*/ 424650 w 1033315"/>
                  <a:gd name="connsiteY7" fmla="*/ 0 h 1035696"/>
                  <a:gd name="connsiteX8" fmla="*/ 625651 w 1033315"/>
                  <a:gd name="connsiteY8" fmla="*/ 405766 h 1035696"/>
                  <a:gd name="connsiteX9" fmla="*/ 1033315 w 1033315"/>
                  <a:gd name="connsiteY9" fmla="*/ 610068 h 1035696"/>
                  <a:gd name="connsiteX10" fmla="*/ 1033315 w 1033315"/>
                  <a:gd name="connsiteY10" fmla="*/ 1035696 h 103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3315" h="1035696">
                    <a:moveTo>
                      <a:pt x="1033315" y="1035696"/>
                    </a:moveTo>
                    <a:cubicBezTo>
                      <a:pt x="904505" y="1024346"/>
                      <a:pt x="777110" y="991005"/>
                      <a:pt x="657500" y="936028"/>
                    </a:cubicBezTo>
                    <a:lnTo>
                      <a:pt x="584284" y="898415"/>
                    </a:lnTo>
                    <a:lnTo>
                      <a:pt x="138833" y="898415"/>
                    </a:lnTo>
                    <a:lnTo>
                      <a:pt x="138833" y="452495"/>
                    </a:lnTo>
                    <a:lnTo>
                      <a:pt x="99439" y="375617"/>
                    </a:lnTo>
                    <a:cubicBezTo>
                      <a:pt x="44588" y="256086"/>
                      <a:pt x="11324" y="129107"/>
                      <a:pt x="0" y="0"/>
                    </a:cubicBezTo>
                    <a:cubicBezTo>
                      <a:pt x="0" y="0"/>
                      <a:pt x="0" y="0"/>
                      <a:pt x="424650" y="0"/>
                    </a:cubicBezTo>
                    <a:cubicBezTo>
                      <a:pt x="444467" y="147551"/>
                      <a:pt x="512411" y="292265"/>
                      <a:pt x="625651" y="405766"/>
                    </a:cubicBezTo>
                    <a:cubicBezTo>
                      <a:pt x="741722" y="519267"/>
                      <a:pt x="883272" y="587367"/>
                      <a:pt x="1033315" y="610068"/>
                    </a:cubicBezTo>
                    <a:cubicBezTo>
                      <a:pt x="1033315" y="610068"/>
                      <a:pt x="1033315" y="610068"/>
                      <a:pt x="1033315" y="1035696"/>
                    </a:cubicBezTo>
                    <a:close/>
                  </a:path>
                </a:pathLst>
              </a:custGeom>
              <a:solidFill>
                <a:srgbClr val="EDCC85"/>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29" name="圆角矩形 28"/>
              <p:cNvSpPr/>
              <p:nvPr/>
            </p:nvSpPr>
            <p:spPr>
              <a:xfrm>
                <a:off x="7182130" y="1889427"/>
                <a:ext cx="3223111" cy="1205932"/>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9"/>
              <p:cNvSpPr>
                <a:spLocks/>
              </p:cNvSpPr>
              <p:nvPr/>
            </p:nvSpPr>
            <p:spPr bwMode="auto">
              <a:xfrm flipH="1">
                <a:off x="10251246" y="1889427"/>
                <a:ext cx="605941" cy="1205932"/>
              </a:xfrm>
              <a:custGeom>
                <a:avLst/>
                <a:gdLst>
                  <a:gd name="T0" fmla="*/ 448 w 448"/>
                  <a:gd name="T1" fmla="*/ 896 h 896"/>
                  <a:gd name="T2" fmla="*/ 0 w 448"/>
                  <a:gd name="T3" fmla="*/ 448 h 896"/>
                  <a:gd name="T4" fmla="*/ 448 w 448"/>
                  <a:gd name="T5" fmla="*/ 0 h 896"/>
                  <a:gd name="T6" fmla="*/ 448 w 448"/>
                  <a:gd name="T7" fmla="*/ 896 h 896"/>
                </a:gdLst>
                <a:ahLst/>
                <a:cxnLst>
                  <a:cxn ang="0">
                    <a:pos x="T0" y="T1"/>
                  </a:cxn>
                  <a:cxn ang="0">
                    <a:pos x="T2" y="T3"/>
                  </a:cxn>
                  <a:cxn ang="0">
                    <a:pos x="T4" y="T5"/>
                  </a:cxn>
                  <a:cxn ang="0">
                    <a:pos x="T6" y="T7"/>
                  </a:cxn>
                </a:cxnLst>
                <a:rect l="0" t="0" r="r" b="b"/>
                <a:pathLst>
                  <a:path w="448" h="896">
                    <a:moveTo>
                      <a:pt x="448" y="896"/>
                    </a:moveTo>
                    <a:cubicBezTo>
                      <a:pt x="201" y="896"/>
                      <a:pt x="0" y="695"/>
                      <a:pt x="0" y="448"/>
                    </a:cubicBezTo>
                    <a:cubicBezTo>
                      <a:pt x="0" y="200"/>
                      <a:pt x="201" y="0"/>
                      <a:pt x="448" y="0"/>
                    </a:cubicBezTo>
                    <a:lnTo>
                      <a:pt x="448" y="896"/>
                    </a:lnTo>
                    <a:close/>
                  </a:path>
                </a:pathLst>
              </a:custGeom>
              <a:solidFill>
                <a:srgbClr val="EDCC85"/>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5" name="文本框 24"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269903" y="2110817"/>
              <a:ext cx="611065" cy="646331"/>
            </a:xfrm>
            <a:prstGeom prst="rect">
              <a:avLst/>
            </a:prstGeom>
            <a:noFill/>
          </p:spPr>
          <p:txBody>
            <a:bodyPr wrap="none" rtlCol="0">
              <a:spAutoFit/>
            </a:bodyPr>
            <a:lstStyle/>
            <a:p>
              <a:r>
                <a:rPr lang="en-US" altLang="zh-CN" sz="3600" b="1" dirty="0" smtClean="0">
                  <a:solidFill>
                    <a:schemeClr val="bg1"/>
                  </a:solidFill>
                  <a:latin typeface="Agency FB" panose="020B0503020202020204" pitchFamily="34" charset="0"/>
                  <a:ea typeface="华文宋体" panose="02010600040101010101" pitchFamily="2" charset="-122"/>
                </a:rPr>
                <a:t>03</a:t>
              </a:r>
              <a:endParaRPr lang="zh-CN" altLang="en-US" sz="3600" b="1" dirty="0">
                <a:solidFill>
                  <a:schemeClr val="bg1"/>
                </a:solidFill>
                <a:latin typeface="Agency FB" panose="020B0503020202020204" pitchFamily="34" charset="0"/>
                <a:ea typeface="华文宋体" panose="02010600040101010101" pitchFamily="2" charset="-122"/>
              </a:endParaRPr>
            </a:p>
          </p:txBody>
        </p:sp>
        <p:sp>
          <p:nvSpPr>
            <p:cNvPr id="26" name="文本框 2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619635" y="2021933"/>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1363622" y="4191232"/>
            <a:ext cx="4708372" cy="2470779"/>
            <a:chOff x="1363622" y="4191232"/>
            <a:chExt cx="4708372" cy="2470779"/>
          </a:xfrm>
        </p:grpSpPr>
        <p:grpSp>
          <p:nvGrpSpPr>
            <p:cNvPr id="32" name="组合 31"/>
            <p:cNvGrpSpPr/>
            <p:nvPr/>
          </p:nvGrpSpPr>
          <p:grpSpPr>
            <a:xfrm flipH="1" flipV="1">
              <a:off x="1363622" y="4191232"/>
              <a:ext cx="4708372" cy="2266628"/>
              <a:chOff x="6148815" y="1889427"/>
              <a:chExt cx="4708372" cy="2266628"/>
            </a:xfrm>
          </p:grpSpPr>
          <p:sp>
            <p:nvSpPr>
              <p:cNvPr id="35" name="Freeform 5"/>
              <p:cNvSpPr>
                <a:spLocks/>
              </p:cNvSpPr>
              <p:nvPr/>
            </p:nvSpPr>
            <p:spPr bwMode="auto">
              <a:xfrm flipH="1" flipV="1">
                <a:off x="6580950" y="2838302"/>
                <a:ext cx="883318" cy="880938"/>
              </a:xfrm>
              <a:custGeom>
                <a:avLst/>
                <a:gdLst>
                  <a:gd name="T0" fmla="*/ 20 w 311"/>
                  <a:gd name="T1" fmla="*/ 310 h 310"/>
                  <a:gd name="T2" fmla="*/ 7 w 311"/>
                  <a:gd name="T3" fmla="*/ 305 h 310"/>
                  <a:gd name="T4" fmla="*/ 7 w 311"/>
                  <a:gd name="T5" fmla="*/ 279 h 310"/>
                  <a:gd name="T6" fmla="*/ 279 w 311"/>
                  <a:gd name="T7" fmla="*/ 7 h 310"/>
                  <a:gd name="T8" fmla="*/ 304 w 311"/>
                  <a:gd name="T9" fmla="*/ 7 h 310"/>
                  <a:gd name="T10" fmla="*/ 304 w 311"/>
                  <a:gd name="T11" fmla="*/ 33 h 310"/>
                  <a:gd name="T12" fmla="*/ 33 w 311"/>
                  <a:gd name="T13" fmla="*/ 305 h 310"/>
                  <a:gd name="T14" fmla="*/ 20 w 311"/>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10">
                    <a:moveTo>
                      <a:pt x="20" y="310"/>
                    </a:moveTo>
                    <a:cubicBezTo>
                      <a:pt x="15" y="310"/>
                      <a:pt x="11" y="308"/>
                      <a:pt x="7" y="305"/>
                    </a:cubicBezTo>
                    <a:cubicBezTo>
                      <a:pt x="0" y="298"/>
                      <a:pt x="0" y="286"/>
                      <a:pt x="7" y="279"/>
                    </a:cubicBezTo>
                    <a:cubicBezTo>
                      <a:pt x="279" y="7"/>
                      <a:pt x="279" y="7"/>
                      <a:pt x="279" y="7"/>
                    </a:cubicBezTo>
                    <a:cubicBezTo>
                      <a:pt x="286" y="0"/>
                      <a:pt x="297" y="0"/>
                      <a:pt x="304" y="7"/>
                    </a:cubicBezTo>
                    <a:cubicBezTo>
                      <a:pt x="311" y="14"/>
                      <a:pt x="311" y="26"/>
                      <a:pt x="304" y="33"/>
                    </a:cubicBezTo>
                    <a:cubicBezTo>
                      <a:pt x="33" y="305"/>
                      <a:pt x="33" y="305"/>
                      <a:pt x="33" y="305"/>
                    </a:cubicBezTo>
                    <a:cubicBezTo>
                      <a:pt x="29" y="308"/>
                      <a:pt x="24" y="310"/>
                      <a:pt x="20" y="31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任意多边形 35"/>
              <p:cNvSpPr>
                <a:spLocks/>
              </p:cNvSpPr>
              <p:nvPr/>
            </p:nvSpPr>
            <p:spPr bwMode="auto">
              <a:xfrm flipH="1" flipV="1">
                <a:off x="6148815" y="3120359"/>
                <a:ext cx="1033315" cy="1035696"/>
              </a:xfrm>
              <a:custGeom>
                <a:avLst/>
                <a:gdLst>
                  <a:gd name="connsiteX0" fmla="*/ 1033315 w 1033315"/>
                  <a:gd name="connsiteY0" fmla="*/ 1035696 h 1035696"/>
                  <a:gd name="connsiteX1" fmla="*/ 657500 w 1033315"/>
                  <a:gd name="connsiteY1" fmla="*/ 936028 h 1035696"/>
                  <a:gd name="connsiteX2" fmla="*/ 584284 w 1033315"/>
                  <a:gd name="connsiteY2" fmla="*/ 898415 h 1035696"/>
                  <a:gd name="connsiteX3" fmla="*/ 138833 w 1033315"/>
                  <a:gd name="connsiteY3" fmla="*/ 898415 h 1035696"/>
                  <a:gd name="connsiteX4" fmla="*/ 138833 w 1033315"/>
                  <a:gd name="connsiteY4" fmla="*/ 452495 h 1035696"/>
                  <a:gd name="connsiteX5" fmla="*/ 99439 w 1033315"/>
                  <a:gd name="connsiteY5" fmla="*/ 375617 h 1035696"/>
                  <a:gd name="connsiteX6" fmla="*/ 0 w 1033315"/>
                  <a:gd name="connsiteY6" fmla="*/ 0 h 1035696"/>
                  <a:gd name="connsiteX7" fmla="*/ 424650 w 1033315"/>
                  <a:gd name="connsiteY7" fmla="*/ 0 h 1035696"/>
                  <a:gd name="connsiteX8" fmla="*/ 625651 w 1033315"/>
                  <a:gd name="connsiteY8" fmla="*/ 405766 h 1035696"/>
                  <a:gd name="connsiteX9" fmla="*/ 1033315 w 1033315"/>
                  <a:gd name="connsiteY9" fmla="*/ 610068 h 1035696"/>
                  <a:gd name="connsiteX10" fmla="*/ 1033315 w 1033315"/>
                  <a:gd name="connsiteY10" fmla="*/ 1035696 h 103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3315" h="1035696">
                    <a:moveTo>
                      <a:pt x="1033315" y="1035696"/>
                    </a:moveTo>
                    <a:cubicBezTo>
                      <a:pt x="904505" y="1024346"/>
                      <a:pt x="777110" y="991005"/>
                      <a:pt x="657500" y="936028"/>
                    </a:cubicBezTo>
                    <a:lnTo>
                      <a:pt x="584284" y="898415"/>
                    </a:lnTo>
                    <a:lnTo>
                      <a:pt x="138833" y="898415"/>
                    </a:lnTo>
                    <a:lnTo>
                      <a:pt x="138833" y="452495"/>
                    </a:lnTo>
                    <a:lnTo>
                      <a:pt x="99439" y="375617"/>
                    </a:lnTo>
                    <a:cubicBezTo>
                      <a:pt x="44588" y="256086"/>
                      <a:pt x="11324" y="129107"/>
                      <a:pt x="0" y="0"/>
                    </a:cubicBezTo>
                    <a:cubicBezTo>
                      <a:pt x="0" y="0"/>
                      <a:pt x="0" y="0"/>
                      <a:pt x="424650" y="0"/>
                    </a:cubicBezTo>
                    <a:cubicBezTo>
                      <a:pt x="444467" y="147551"/>
                      <a:pt x="512411" y="292265"/>
                      <a:pt x="625651" y="405766"/>
                    </a:cubicBezTo>
                    <a:cubicBezTo>
                      <a:pt x="741722" y="519267"/>
                      <a:pt x="883272" y="587367"/>
                      <a:pt x="1033315" y="610068"/>
                    </a:cubicBezTo>
                    <a:cubicBezTo>
                      <a:pt x="1033315" y="610068"/>
                      <a:pt x="1033315" y="610068"/>
                      <a:pt x="1033315" y="1035696"/>
                    </a:cubicBezTo>
                    <a:close/>
                  </a:path>
                </a:pathLst>
              </a:custGeom>
              <a:solidFill>
                <a:srgbClr val="AEB55D"/>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37" name="圆角矩形 36"/>
              <p:cNvSpPr/>
              <p:nvPr/>
            </p:nvSpPr>
            <p:spPr>
              <a:xfrm>
                <a:off x="7182130" y="1889427"/>
                <a:ext cx="3223111" cy="1205932"/>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9"/>
              <p:cNvSpPr>
                <a:spLocks/>
              </p:cNvSpPr>
              <p:nvPr/>
            </p:nvSpPr>
            <p:spPr bwMode="auto">
              <a:xfrm flipH="1">
                <a:off x="10251246" y="1889427"/>
                <a:ext cx="605941" cy="1205932"/>
              </a:xfrm>
              <a:custGeom>
                <a:avLst/>
                <a:gdLst>
                  <a:gd name="T0" fmla="*/ 448 w 448"/>
                  <a:gd name="T1" fmla="*/ 896 h 896"/>
                  <a:gd name="T2" fmla="*/ 0 w 448"/>
                  <a:gd name="T3" fmla="*/ 448 h 896"/>
                  <a:gd name="T4" fmla="*/ 448 w 448"/>
                  <a:gd name="T5" fmla="*/ 0 h 896"/>
                  <a:gd name="T6" fmla="*/ 448 w 448"/>
                  <a:gd name="T7" fmla="*/ 896 h 896"/>
                </a:gdLst>
                <a:ahLst/>
                <a:cxnLst>
                  <a:cxn ang="0">
                    <a:pos x="T0" y="T1"/>
                  </a:cxn>
                  <a:cxn ang="0">
                    <a:pos x="T2" y="T3"/>
                  </a:cxn>
                  <a:cxn ang="0">
                    <a:pos x="T4" y="T5"/>
                  </a:cxn>
                  <a:cxn ang="0">
                    <a:pos x="T6" y="T7"/>
                  </a:cxn>
                </a:cxnLst>
                <a:rect l="0" t="0" r="r" b="b"/>
                <a:pathLst>
                  <a:path w="448" h="896">
                    <a:moveTo>
                      <a:pt x="448" y="896"/>
                    </a:moveTo>
                    <a:cubicBezTo>
                      <a:pt x="201" y="896"/>
                      <a:pt x="0" y="695"/>
                      <a:pt x="0" y="448"/>
                    </a:cubicBezTo>
                    <a:cubicBezTo>
                      <a:pt x="0" y="200"/>
                      <a:pt x="201" y="0"/>
                      <a:pt x="448" y="0"/>
                    </a:cubicBezTo>
                    <a:lnTo>
                      <a:pt x="448" y="896"/>
                    </a:lnTo>
                    <a:close/>
                  </a:path>
                </a:pathLst>
              </a:custGeom>
              <a:solidFill>
                <a:srgbClr val="AEB55D"/>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33" name="文本框 32"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406315" y="5528669"/>
              <a:ext cx="611065" cy="646331"/>
            </a:xfrm>
            <a:prstGeom prst="rect">
              <a:avLst/>
            </a:prstGeom>
            <a:noFill/>
          </p:spPr>
          <p:txBody>
            <a:bodyPr wrap="none" rtlCol="0">
              <a:spAutoFit/>
            </a:bodyPr>
            <a:lstStyle/>
            <a:p>
              <a:r>
                <a:rPr lang="en-US" altLang="zh-CN" sz="3600" b="1" dirty="0" smtClean="0">
                  <a:solidFill>
                    <a:schemeClr val="bg1"/>
                  </a:solidFill>
                  <a:latin typeface="Agency FB" panose="020B0503020202020204" pitchFamily="34" charset="0"/>
                  <a:ea typeface="华文宋体" panose="02010600040101010101" pitchFamily="2" charset="-122"/>
                </a:rPr>
                <a:t>02</a:t>
              </a:r>
              <a:endParaRPr lang="zh-CN" altLang="en-US" sz="3600" b="1" dirty="0">
                <a:solidFill>
                  <a:schemeClr val="bg1"/>
                </a:solidFill>
                <a:latin typeface="Agency FB" panose="020B0503020202020204" pitchFamily="34" charset="0"/>
                <a:ea typeface="华文宋体" panose="02010600040101010101" pitchFamily="2" charset="-122"/>
              </a:endParaRPr>
            </a:p>
          </p:txBody>
        </p:sp>
        <p:sp>
          <p:nvSpPr>
            <p:cNvPr id="34" name="文本框 3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309045" y="5400127"/>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164581" y="4194026"/>
            <a:ext cx="4708372" cy="2467985"/>
            <a:chOff x="6164581" y="4194026"/>
            <a:chExt cx="4708372" cy="2467985"/>
          </a:xfrm>
        </p:grpSpPr>
        <p:grpSp>
          <p:nvGrpSpPr>
            <p:cNvPr id="40" name="组合 39"/>
            <p:cNvGrpSpPr/>
            <p:nvPr/>
          </p:nvGrpSpPr>
          <p:grpSpPr>
            <a:xfrm flipV="1">
              <a:off x="6164581" y="4194026"/>
              <a:ext cx="4708372" cy="2266628"/>
              <a:chOff x="6148815" y="1889427"/>
              <a:chExt cx="4708372" cy="2266628"/>
            </a:xfrm>
          </p:grpSpPr>
          <p:sp>
            <p:nvSpPr>
              <p:cNvPr id="43" name="Freeform 5"/>
              <p:cNvSpPr>
                <a:spLocks/>
              </p:cNvSpPr>
              <p:nvPr/>
            </p:nvSpPr>
            <p:spPr bwMode="auto">
              <a:xfrm flipH="1" flipV="1">
                <a:off x="6580950" y="2838302"/>
                <a:ext cx="883318" cy="880938"/>
              </a:xfrm>
              <a:custGeom>
                <a:avLst/>
                <a:gdLst>
                  <a:gd name="T0" fmla="*/ 20 w 311"/>
                  <a:gd name="T1" fmla="*/ 310 h 310"/>
                  <a:gd name="T2" fmla="*/ 7 w 311"/>
                  <a:gd name="T3" fmla="*/ 305 h 310"/>
                  <a:gd name="T4" fmla="*/ 7 w 311"/>
                  <a:gd name="T5" fmla="*/ 279 h 310"/>
                  <a:gd name="T6" fmla="*/ 279 w 311"/>
                  <a:gd name="T7" fmla="*/ 7 h 310"/>
                  <a:gd name="T8" fmla="*/ 304 w 311"/>
                  <a:gd name="T9" fmla="*/ 7 h 310"/>
                  <a:gd name="T10" fmla="*/ 304 w 311"/>
                  <a:gd name="T11" fmla="*/ 33 h 310"/>
                  <a:gd name="T12" fmla="*/ 33 w 311"/>
                  <a:gd name="T13" fmla="*/ 305 h 310"/>
                  <a:gd name="T14" fmla="*/ 20 w 311"/>
                  <a:gd name="T15" fmla="*/ 310 h 3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1" h="310">
                    <a:moveTo>
                      <a:pt x="20" y="310"/>
                    </a:moveTo>
                    <a:cubicBezTo>
                      <a:pt x="15" y="310"/>
                      <a:pt x="11" y="308"/>
                      <a:pt x="7" y="305"/>
                    </a:cubicBezTo>
                    <a:cubicBezTo>
                      <a:pt x="0" y="298"/>
                      <a:pt x="0" y="286"/>
                      <a:pt x="7" y="279"/>
                    </a:cubicBezTo>
                    <a:cubicBezTo>
                      <a:pt x="279" y="7"/>
                      <a:pt x="279" y="7"/>
                      <a:pt x="279" y="7"/>
                    </a:cubicBezTo>
                    <a:cubicBezTo>
                      <a:pt x="286" y="0"/>
                      <a:pt x="297" y="0"/>
                      <a:pt x="304" y="7"/>
                    </a:cubicBezTo>
                    <a:cubicBezTo>
                      <a:pt x="311" y="14"/>
                      <a:pt x="311" y="26"/>
                      <a:pt x="304" y="33"/>
                    </a:cubicBezTo>
                    <a:cubicBezTo>
                      <a:pt x="33" y="305"/>
                      <a:pt x="33" y="305"/>
                      <a:pt x="33" y="305"/>
                    </a:cubicBezTo>
                    <a:cubicBezTo>
                      <a:pt x="29" y="308"/>
                      <a:pt x="24" y="310"/>
                      <a:pt x="20" y="310"/>
                    </a:cubicBez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任意多边形 43"/>
              <p:cNvSpPr>
                <a:spLocks/>
              </p:cNvSpPr>
              <p:nvPr/>
            </p:nvSpPr>
            <p:spPr bwMode="auto">
              <a:xfrm flipH="1" flipV="1">
                <a:off x="6148815" y="3120359"/>
                <a:ext cx="1033315" cy="1035696"/>
              </a:xfrm>
              <a:custGeom>
                <a:avLst/>
                <a:gdLst>
                  <a:gd name="connsiteX0" fmla="*/ 1033315 w 1033315"/>
                  <a:gd name="connsiteY0" fmla="*/ 1035696 h 1035696"/>
                  <a:gd name="connsiteX1" fmla="*/ 657500 w 1033315"/>
                  <a:gd name="connsiteY1" fmla="*/ 936028 h 1035696"/>
                  <a:gd name="connsiteX2" fmla="*/ 584284 w 1033315"/>
                  <a:gd name="connsiteY2" fmla="*/ 898415 h 1035696"/>
                  <a:gd name="connsiteX3" fmla="*/ 138833 w 1033315"/>
                  <a:gd name="connsiteY3" fmla="*/ 898415 h 1035696"/>
                  <a:gd name="connsiteX4" fmla="*/ 138833 w 1033315"/>
                  <a:gd name="connsiteY4" fmla="*/ 452495 h 1035696"/>
                  <a:gd name="connsiteX5" fmla="*/ 99439 w 1033315"/>
                  <a:gd name="connsiteY5" fmla="*/ 375617 h 1035696"/>
                  <a:gd name="connsiteX6" fmla="*/ 0 w 1033315"/>
                  <a:gd name="connsiteY6" fmla="*/ 0 h 1035696"/>
                  <a:gd name="connsiteX7" fmla="*/ 424650 w 1033315"/>
                  <a:gd name="connsiteY7" fmla="*/ 0 h 1035696"/>
                  <a:gd name="connsiteX8" fmla="*/ 625651 w 1033315"/>
                  <a:gd name="connsiteY8" fmla="*/ 405766 h 1035696"/>
                  <a:gd name="connsiteX9" fmla="*/ 1033315 w 1033315"/>
                  <a:gd name="connsiteY9" fmla="*/ 610068 h 1035696"/>
                  <a:gd name="connsiteX10" fmla="*/ 1033315 w 1033315"/>
                  <a:gd name="connsiteY10" fmla="*/ 1035696 h 103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3315" h="1035696">
                    <a:moveTo>
                      <a:pt x="1033315" y="1035696"/>
                    </a:moveTo>
                    <a:cubicBezTo>
                      <a:pt x="904505" y="1024346"/>
                      <a:pt x="777110" y="991005"/>
                      <a:pt x="657500" y="936028"/>
                    </a:cubicBezTo>
                    <a:lnTo>
                      <a:pt x="584284" y="898415"/>
                    </a:lnTo>
                    <a:lnTo>
                      <a:pt x="138833" y="898415"/>
                    </a:lnTo>
                    <a:lnTo>
                      <a:pt x="138833" y="452495"/>
                    </a:lnTo>
                    <a:lnTo>
                      <a:pt x="99439" y="375617"/>
                    </a:lnTo>
                    <a:cubicBezTo>
                      <a:pt x="44588" y="256086"/>
                      <a:pt x="11324" y="129107"/>
                      <a:pt x="0" y="0"/>
                    </a:cubicBezTo>
                    <a:cubicBezTo>
                      <a:pt x="0" y="0"/>
                      <a:pt x="0" y="0"/>
                      <a:pt x="424650" y="0"/>
                    </a:cubicBezTo>
                    <a:cubicBezTo>
                      <a:pt x="444467" y="147551"/>
                      <a:pt x="512411" y="292265"/>
                      <a:pt x="625651" y="405766"/>
                    </a:cubicBezTo>
                    <a:cubicBezTo>
                      <a:pt x="741722" y="519267"/>
                      <a:pt x="883272" y="587367"/>
                      <a:pt x="1033315" y="610068"/>
                    </a:cubicBezTo>
                    <a:cubicBezTo>
                      <a:pt x="1033315" y="610068"/>
                      <a:pt x="1033315" y="610068"/>
                      <a:pt x="1033315" y="1035696"/>
                    </a:cubicBezTo>
                    <a:close/>
                  </a:path>
                </a:pathLst>
              </a:custGeom>
              <a:solidFill>
                <a:srgbClr val="608C7D"/>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45" name="圆角矩形 44"/>
              <p:cNvSpPr/>
              <p:nvPr/>
            </p:nvSpPr>
            <p:spPr>
              <a:xfrm>
                <a:off x="7182130" y="1889427"/>
                <a:ext cx="3223111" cy="1205932"/>
              </a:xfrm>
              <a:prstGeom prst="roundRect">
                <a:avLst/>
              </a:prstGeom>
              <a:gradFill>
                <a:gsLst>
                  <a:gs pos="0">
                    <a:schemeClr val="bg1">
                      <a:lumMod val="95000"/>
                    </a:schemeClr>
                  </a:gs>
                  <a:gs pos="100000">
                    <a:schemeClr val="bg1">
                      <a:lumMod val="8500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Freeform 9"/>
              <p:cNvSpPr>
                <a:spLocks/>
              </p:cNvSpPr>
              <p:nvPr/>
            </p:nvSpPr>
            <p:spPr bwMode="auto">
              <a:xfrm flipH="1">
                <a:off x="10251246" y="1889427"/>
                <a:ext cx="605941" cy="1205932"/>
              </a:xfrm>
              <a:custGeom>
                <a:avLst/>
                <a:gdLst>
                  <a:gd name="T0" fmla="*/ 448 w 448"/>
                  <a:gd name="T1" fmla="*/ 896 h 896"/>
                  <a:gd name="T2" fmla="*/ 0 w 448"/>
                  <a:gd name="T3" fmla="*/ 448 h 896"/>
                  <a:gd name="T4" fmla="*/ 448 w 448"/>
                  <a:gd name="T5" fmla="*/ 0 h 896"/>
                  <a:gd name="T6" fmla="*/ 448 w 448"/>
                  <a:gd name="T7" fmla="*/ 896 h 896"/>
                </a:gdLst>
                <a:ahLst/>
                <a:cxnLst>
                  <a:cxn ang="0">
                    <a:pos x="T0" y="T1"/>
                  </a:cxn>
                  <a:cxn ang="0">
                    <a:pos x="T2" y="T3"/>
                  </a:cxn>
                  <a:cxn ang="0">
                    <a:pos x="T4" y="T5"/>
                  </a:cxn>
                  <a:cxn ang="0">
                    <a:pos x="T6" y="T7"/>
                  </a:cxn>
                </a:cxnLst>
                <a:rect l="0" t="0" r="r" b="b"/>
                <a:pathLst>
                  <a:path w="448" h="896">
                    <a:moveTo>
                      <a:pt x="448" y="896"/>
                    </a:moveTo>
                    <a:cubicBezTo>
                      <a:pt x="201" y="896"/>
                      <a:pt x="0" y="695"/>
                      <a:pt x="0" y="448"/>
                    </a:cubicBezTo>
                    <a:cubicBezTo>
                      <a:pt x="0" y="200"/>
                      <a:pt x="201" y="0"/>
                      <a:pt x="448" y="0"/>
                    </a:cubicBezTo>
                    <a:lnTo>
                      <a:pt x="448" y="896"/>
                    </a:lnTo>
                    <a:close/>
                  </a:path>
                </a:pathLst>
              </a:custGeom>
              <a:solidFill>
                <a:srgbClr val="608C7D"/>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41" name="文本框 40" descr="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
            <p:cNvSpPr txBox="1"/>
            <p:nvPr/>
          </p:nvSpPr>
          <p:spPr>
            <a:xfrm>
              <a:off x="10247733" y="5534260"/>
              <a:ext cx="609462" cy="646331"/>
            </a:xfrm>
            <a:prstGeom prst="rect">
              <a:avLst/>
            </a:prstGeom>
            <a:noFill/>
          </p:spPr>
          <p:txBody>
            <a:bodyPr wrap="none" rtlCol="0">
              <a:spAutoFit/>
            </a:bodyPr>
            <a:lstStyle/>
            <a:p>
              <a:r>
                <a:rPr lang="en-US" altLang="zh-CN" sz="3600" b="1" dirty="0" smtClean="0">
                  <a:solidFill>
                    <a:schemeClr val="bg1"/>
                  </a:solidFill>
                  <a:latin typeface="Agency FB" panose="020B0503020202020204" pitchFamily="34" charset="0"/>
                  <a:ea typeface="华文宋体" panose="02010600040101010101" pitchFamily="2" charset="-122"/>
                </a:rPr>
                <a:t>04</a:t>
              </a:r>
              <a:endParaRPr lang="zh-CN" altLang="en-US" sz="3600" b="1" dirty="0">
                <a:solidFill>
                  <a:schemeClr val="bg1"/>
                </a:solidFill>
                <a:latin typeface="Agency FB" panose="020B0503020202020204" pitchFamily="34" charset="0"/>
                <a:ea typeface="华文宋体" panose="02010600040101010101" pitchFamily="2" charset="-122"/>
              </a:endParaRPr>
            </a:p>
          </p:txBody>
        </p:sp>
        <p:sp>
          <p:nvSpPr>
            <p:cNvPr id="42" name="文本框 4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619635" y="5400127"/>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 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47" name="TextBox 42"/>
          <p:cNvSpPr txBox="1"/>
          <p:nvPr/>
        </p:nvSpPr>
        <p:spPr>
          <a:xfrm>
            <a:off x="5373211" y="523355"/>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关键技术</a:t>
            </a:r>
          </a:p>
        </p:txBody>
      </p:sp>
    </p:spTree>
    <p:extLst>
      <p:ext uri="{BB962C8B-B14F-4D97-AF65-F5344CB8AC3E}">
        <p14:creationId xmlns:p14="http://schemas.microsoft.com/office/powerpoint/2010/main" val="3801340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2300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3" decel="23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2" decel="23000"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0-#ppt_w/2"/>
                                          </p:val>
                                        </p:tav>
                                        <p:tav tm="100000">
                                          <p:val>
                                            <p:strVal val="#ppt_x"/>
                                          </p:val>
                                        </p:tav>
                                      </p:tavLst>
                                    </p:anim>
                                    <p:anim calcmode="lin" valueType="num">
                                      <p:cBhvr additive="base">
                                        <p:cTn id="16" dur="10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6" decel="2300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1+#ppt_w/2"/>
                                          </p:val>
                                        </p:tav>
                                        <p:tav tm="100000">
                                          <p:val>
                                            <p:strVal val="#ppt_x"/>
                                          </p:val>
                                        </p:tav>
                                      </p:tavLst>
                                    </p:anim>
                                    <p:anim calcmode="lin" valueType="num">
                                      <p:cBhvr additive="base">
                                        <p:cTn id="20" dur="10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153550" y="54578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案例对比分析</a:t>
            </a:r>
          </a:p>
        </p:txBody>
      </p:sp>
      <p:grpSp>
        <p:nvGrpSpPr>
          <p:cNvPr id="16" name="组合 15"/>
          <p:cNvGrpSpPr/>
          <p:nvPr/>
        </p:nvGrpSpPr>
        <p:grpSpPr>
          <a:xfrm>
            <a:off x="1428624" y="2286053"/>
            <a:ext cx="9334752" cy="3716345"/>
            <a:chOff x="1428624" y="2286053"/>
            <a:chExt cx="9334752" cy="3716345"/>
          </a:xfrm>
        </p:grpSpPr>
        <p:sp>
          <p:nvSpPr>
            <p:cNvPr id="17" name="圆角矩形 16"/>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rgbClr val="D00022"/>
                </a:solidFill>
                <a:latin typeface="Calibri"/>
              </a:endParaRPr>
            </a:p>
          </p:txBody>
        </p:sp>
        <p:sp>
          <p:nvSpPr>
            <p:cNvPr id="18" name="圆角矩形 17"/>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19" name="圆角矩形 18"/>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20" name="圆角矩形 19"/>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21" name="圆角矩形 20"/>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grpSp>
      <p:cxnSp>
        <p:nvCxnSpPr>
          <p:cNvPr id="22" name="直接连接符 21"/>
          <p:cNvCxnSpPr/>
          <p:nvPr/>
        </p:nvCxnSpPr>
        <p:spPr>
          <a:xfrm>
            <a:off x="1518382" y="4122448"/>
            <a:ext cx="9147317"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125451" y="2147458"/>
            <a:ext cx="0" cy="3854941"/>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24" name="圆角矩形 23"/>
          <p:cNvSpPr/>
          <p:nvPr/>
        </p:nvSpPr>
        <p:spPr>
          <a:xfrm>
            <a:off x="5016275" y="3614595"/>
            <a:ext cx="2138334" cy="1049368"/>
          </a:xfrm>
          <a:prstGeom prst="roundRect">
            <a:avLst>
              <a:gd name="adj" fmla="val 10131"/>
            </a:avLst>
          </a:prstGeom>
          <a:solidFill>
            <a:srgbClr val="F6F7F1"/>
          </a:solidFill>
          <a:ln w="25400" cap="flat" cmpd="sng" algn="ctr">
            <a:solidFill>
              <a:sysClr val="window" lastClr="FFFFFF"/>
            </a:solidFill>
            <a:prstDash val="solid"/>
          </a:ln>
          <a:effectLst/>
        </p:spPr>
        <p:txBody>
          <a:bodyPr anchor="ctr"/>
          <a:lstStyle/>
          <a:p>
            <a:pPr algn="ctr">
              <a:lnSpc>
                <a:spcPct val="130000"/>
              </a:lnSpc>
              <a:defRPr/>
            </a:pPr>
            <a:r>
              <a:rPr lang="zh-CN" altLang="en-US" sz="3200" b="1" kern="0" dirty="0" smtClean="0">
                <a:ln w="18415" cmpd="sng">
                  <a:noFill/>
                  <a:prstDash val="solid"/>
                </a:ln>
                <a:solidFill>
                  <a:schemeClr val="tx1">
                    <a:lumMod val="65000"/>
                    <a:lumOff val="35000"/>
                  </a:schemeClr>
                </a:solidFill>
                <a:latin typeface="Arial Rounded MT Bold" pitchFamily="34" charset="0"/>
                <a:ea typeface="微软雅黑" pitchFamily="34" charset="-122"/>
                <a:cs typeface="Times New Roman" pitchFamily="18" charset="0"/>
              </a:rPr>
              <a:t>对比分析</a:t>
            </a:r>
            <a:endParaRPr lang="en-US" sz="3200" b="1" kern="0" dirty="0">
              <a:ln w="18415" cmpd="sng">
                <a:noFill/>
                <a:prstDash val="solid"/>
              </a:ln>
              <a:solidFill>
                <a:schemeClr val="tx1">
                  <a:lumMod val="65000"/>
                  <a:lumOff val="35000"/>
                </a:schemeClr>
              </a:solidFill>
              <a:latin typeface="Arial Rounded MT Bold" pitchFamily="34" charset="0"/>
              <a:ea typeface="微软雅黑" pitchFamily="34" charset="-122"/>
              <a:cs typeface="Times New Roman" pitchFamily="18" charset="0"/>
            </a:endParaRPr>
          </a:p>
        </p:txBody>
      </p:sp>
      <p:grpSp>
        <p:nvGrpSpPr>
          <p:cNvPr id="25" name="组合 24"/>
          <p:cNvGrpSpPr/>
          <p:nvPr/>
        </p:nvGrpSpPr>
        <p:grpSpPr>
          <a:xfrm>
            <a:off x="1526305" y="2133600"/>
            <a:ext cx="3724413" cy="1578445"/>
            <a:chOff x="1526305" y="2133600"/>
            <a:chExt cx="3724413" cy="1578445"/>
          </a:xfrm>
        </p:grpSpPr>
        <p:sp>
          <p:nvSpPr>
            <p:cNvPr id="26" name="圆角矩形 25"/>
            <p:cNvSpPr/>
            <p:nvPr/>
          </p:nvSpPr>
          <p:spPr>
            <a:xfrm>
              <a:off x="1684697" y="2133600"/>
              <a:ext cx="3468853" cy="1453275"/>
            </a:xfrm>
            <a:prstGeom prst="roundRect">
              <a:avLst>
                <a:gd name="adj" fmla="val 10131"/>
              </a:avLst>
            </a:prstGeom>
            <a:solidFill>
              <a:srgbClr val="EB8374"/>
            </a:solidFill>
            <a:ln w="25400" cap="flat" cmpd="sng" algn="ctr">
              <a:solidFill>
                <a:sysClr val="window" lastClr="FFFFFF"/>
              </a:solidFill>
              <a:prstDash val="solid"/>
            </a:ln>
            <a:effectLst/>
          </p:spPr>
          <p:txBody>
            <a:bodyPr lIns="96000" tIns="336000" rIns="96000" bIns="0" anchor="ctr"/>
            <a:lstStyle/>
            <a:p>
              <a:pPr algn="just"/>
              <a:endParaRPr lang="zh-CN" altLang="en-US" sz="14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a:solidFill>
                    <a:srgbClr val="FFFFFF"/>
                  </a:solidFill>
                  <a:latin typeface="Arial Rounded MT Bold" pitchFamily="34" charset="0"/>
                  <a:ea typeface="微软雅黑" pitchFamily="34" charset="-122"/>
                  <a:cs typeface="Times New Roman" pitchFamily="18" charset="0"/>
                </a:rPr>
                <a:t>01</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28" name="TextBox 110"/>
            <p:cNvSpPr txBox="1"/>
            <p:nvPr/>
          </p:nvSpPr>
          <p:spPr>
            <a:xfrm>
              <a:off x="2604500" y="2542494"/>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7038453" y="2133600"/>
            <a:ext cx="3610743" cy="1578445"/>
            <a:chOff x="7038453" y="2133600"/>
            <a:chExt cx="3610743" cy="1578445"/>
          </a:xfrm>
        </p:grpSpPr>
        <p:sp>
          <p:nvSpPr>
            <p:cNvPr id="30" name="圆角矩形 29"/>
            <p:cNvSpPr/>
            <p:nvPr/>
          </p:nvSpPr>
          <p:spPr>
            <a:xfrm>
              <a:off x="7038453" y="2133600"/>
              <a:ext cx="3468854" cy="1453275"/>
            </a:xfrm>
            <a:prstGeom prst="roundRect">
              <a:avLst>
                <a:gd name="adj" fmla="val 10131"/>
              </a:avLst>
            </a:prstGeom>
            <a:solidFill>
              <a:srgbClr val="EDCC85"/>
            </a:solidFill>
            <a:ln w="25400" cap="flat" cmpd="sng" algn="ctr">
              <a:solidFill>
                <a:sysClr val="window" lastClr="FFFFFF"/>
              </a:solidFill>
              <a:prstDash val="solid"/>
            </a:ln>
            <a:effectLst/>
          </p:spPr>
          <p:txBody>
            <a:bodyPr lIns="96000" tIns="336000" rIns="96000" bIns="0" anchor="ctr"/>
            <a:lstStyle/>
            <a:p>
              <a:pPr algn="ctr">
                <a:lnSpc>
                  <a:spcPct val="130000"/>
                </a:lnSpc>
                <a:defRPr/>
              </a:pPr>
              <a:endParaRPr lang="zh-CN" altLang="en-US" sz="2667" b="1" kern="0" dirty="0">
                <a:solidFill>
                  <a:schemeClr val="tx1">
                    <a:lumMod val="65000"/>
                    <a:lumOff val="35000"/>
                  </a:schemeClr>
                </a:solidFill>
                <a:latin typeface="微软雅黑" pitchFamily="34" charset="-122"/>
                <a:ea typeface="微软雅黑" pitchFamily="34" charset="-122"/>
              </a:endParaRPr>
            </a:p>
          </p:txBody>
        </p:sp>
        <p:sp>
          <p:nvSpPr>
            <p:cNvPr id="31"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smtClean="0">
                  <a:solidFill>
                    <a:srgbClr val="FFFFFF"/>
                  </a:solidFill>
                  <a:latin typeface="Arial Rounded MT Bold" pitchFamily="34" charset="0"/>
                  <a:ea typeface="微软雅黑" pitchFamily="34" charset="-122"/>
                  <a:cs typeface="Times New Roman" pitchFamily="18" charset="0"/>
                </a:rPr>
                <a:t>03</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32" name="TextBox 110"/>
            <p:cNvSpPr txBox="1"/>
            <p:nvPr/>
          </p:nvSpPr>
          <p:spPr>
            <a:xfrm>
              <a:off x="7603451" y="2542494"/>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518382" y="4725340"/>
            <a:ext cx="3732336" cy="1480984"/>
            <a:chOff x="1518382" y="4725340"/>
            <a:chExt cx="3732336" cy="1480984"/>
          </a:xfrm>
        </p:grpSpPr>
        <p:sp>
          <p:nvSpPr>
            <p:cNvPr id="34" name="圆角矩形 33"/>
            <p:cNvSpPr/>
            <p:nvPr/>
          </p:nvSpPr>
          <p:spPr>
            <a:xfrm>
              <a:off x="1684697" y="4725340"/>
              <a:ext cx="3468853" cy="1453275"/>
            </a:xfrm>
            <a:prstGeom prst="roundRect">
              <a:avLst>
                <a:gd name="adj" fmla="val 10131"/>
              </a:avLst>
            </a:prstGeom>
            <a:solidFill>
              <a:srgbClr val="AEB55D"/>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zh-CN" altLang="en-US" sz="2667" b="1" kern="0" dirty="0">
                <a:solidFill>
                  <a:schemeClr val="tx1">
                    <a:lumMod val="65000"/>
                    <a:lumOff val="35000"/>
                  </a:schemeClr>
                </a:solidFill>
                <a:latin typeface="微软雅黑" pitchFamily="34" charset="-122"/>
                <a:ea typeface="微软雅黑" pitchFamily="34" charset="-122"/>
              </a:endParaRPr>
            </a:p>
          </p:txBody>
        </p:sp>
        <p:sp>
          <p:nvSpPr>
            <p:cNvPr id="35"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smtClean="0">
                  <a:solidFill>
                    <a:srgbClr val="FFFFFF"/>
                  </a:solidFill>
                  <a:latin typeface="Arial Rounded MT Bold" pitchFamily="34" charset="0"/>
                  <a:ea typeface="微软雅黑" pitchFamily="34" charset="-122"/>
                  <a:cs typeface="Times New Roman" pitchFamily="18" charset="0"/>
                </a:rPr>
                <a:t>02</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36" name="TextBox 110"/>
            <p:cNvSpPr txBox="1"/>
            <p:nvPr/>
          </p:nvSpPr>
          <p:spPr>
            <a:xfrm>
              <a:off x="2604500" y="5036773"/>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993572" y="4725339"/>
            <a:ext cx="3641768" cy="1480985"/>
            <a:chOff x="6993572" y="4725339"/>
            <a:chExt cx="3641768" cy="1480985"/>
          </a:xfrm>
        </p:grpSpPr>
        <p:sp>
          <p:nvSpPr>
            <p:cNvPr id="38" name="圆角矩形 37"/>
            <p:cNvSpPr/>
            <p:nvPr/>
          </p:nvSpPr>
          <p:spPr>
            <a:xfrm>
              <a:off x="6993572" y="4725339"/>
              <a:ext cx="3468854" cy="1453275"/>
            </a:xfrm>
            <a:prstGeom prst="roundRect">
              <a:avLst>
                <a:gd name="adj" fmla="val 10131"/>
              </a:avLst>
            </a:prstGeom>
            <a:solidFill>
              <a:srgbClr val="608C7D"/>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en-US" altLang="zh-CN" sz="2667" b="1"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39"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a:solidFill>
                    <a:srgbClr val="FFFFFF"/>
                  </a:solidFill>
                  <a:latin typeface="Arial Rounded MT Bold" pitchFamily="34" charset="0"/>
                  <a:ea typeface="微软雅黑" pitchFamily="34" charset="-122"/>
                  <a:cs typeface="Times New Roman" pitchFamily="18" charset="0"/>
                </a:rPr>
                <a:t>04</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40" name="TextBox 110"/>
            <p:cNvSpPr txBox="1"/>
            <p:nvPr/>
          </p:nvSpPr>
          <p:spPr>
            <a:xfrm>
              <a:off x="7603451" y="5036773"/>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948568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barn(outHorizontal)">
                                      <p:cBhvr>
                                        <p:cTn id="11" dur="500"/>
                                        <p:tgtEl>
                                          <p:spTgt spid="23"/>
                                        </p:tgtEl>
                                      </p:cBhvr>
                                    </p:animEffect>
                                  </p:childTnLst>
                                </p:cTn>
                              </p:par>
                              <p:par>
                                <p:cTn id="12" presetID="16" presetClass="entr" presetSubtype="37" fill="hold" nodeType="with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outVertical)">
                                      <p:cBhvr>
                                        <p:cTn id="14" dur="500"/>
                                        <p:tgtEl>
                                          <p:spTgt spid="22"/>
                                        </p:tgtEl>
                                      </p:cBhvr>
                                    </p:animEffect>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750" fill="hold"/>
                                        <p:tgtEl>
                                          <p:spTgt spid="24"/>
                                        </p:tgtEl>
                                        <p:attrNameLst>
                                          <p:attrName>ppt_w</p:attrName>
                                        </p:attrNameLst>
                                      </p:cBhvr>
                                      <p:tavLst>
                                        <p:tav tm="0">
                                          <p:val>
                                            <p:strVal val="4*#ppt_w"/>
                                          </p:val>
                                        </p:tav>
                                        <p:tav tm="100000">
                                          <p:val>
                                            <p:strVal val="#ppt_w"/>
                                          </p:val>
                                        </p:tav>
                                      </p:tavLst>
                                    </p:anim>
                                    <p:anim calcmode="lin" valueType="num">
                                      <p:cBhvr>
                                        <p:cTn id="19" dur="750" fill="hold"/>
                                        <p:tgtEl>
                                          <p:spTgt spid="24"/>
                                        </p:tgtEl>
                                        <p:attrNameLst>
                                          <p:attrName>ppt_h</p:attrName>
                                        </p:attrNameLst>
                                      </p:cBhvr>
                                      <p:tavLst>
                                        <p:tav tm="0">
                                          <p:val>
                                            <p:strVal val="4*#ppt_h"/>
                                          </p:val>
                                        </p:tav>
                                        <p:tav tm="100000">
                                          <p:val>
                                            <p:strVal val="#ppt_h"/>
                                          </p:val>
                                        </p:tav>
                                      </p:tavLst>
                                    </p:anim>
                                  </p:childTnLst>
                                </p:cTn>
                              </p:par>
                            </p:childTnLst>
                          </p:cTn>
                        </p:par>
                        <p:par>
                          <p:cTn id="20" fill="hold">
                            <p:stCondLst>
                              <p:cond delay="1750"/>
                            </p:stCondLst>
                            <p:childTnLst>
                              <p:par>
                                <p:cTn id="21" presetID="26" presetClass="emph" presetSubtype="0" fill="hold" grpId="1" nodeType="afterEffect">
                                  <p:stCondLst>
                                    <p:cond delay="0"/>
                                  </p:stCondLst>
                                  <p:childTnLst>
                                    <p:animEffect transition="out" filter="fade">
                                      <p:cBhvr>
                                        <p:cTn id="22" dur="500" tmFilter="0, 0; .2, .5; .8, .5; 1, 0"/>
                                        <p:tgtEl>
                                          <p:spTgt spid="24"/>
                                        </p:tgtEl>
                                      </p:cBhvr>
                                    </p:animEffect>
                                    <p:animScale>
                                      <p:cBhvr>
                                        <p:cTn id="23" dur="250" autoRev="1" fill="hold"/>
                                        <p:tgtEl>
                                          <p:spTgt spid="24"/>
                                        </p:tgtEl>
                                      </p:cBhvr>
                                      <p:by x="105000" y="105000"/>
                                    </p:animScale>
                                  </p:childTnLst>
                                </p:cTn>
                              </p:par>
                            </p:childTnLst>
                          </p:cTn>
                        </p:par>
                        <p:par>
                          <p:cTn id="24" fill="hold">
                            <p:stCondLst>
                              <p:cond delay="2250"/>
                            </p:stCondLst>
                            <p:childTnLst>
                              <p:par>
                                <p:cTn id="25" presetID="2" presetClass="entr" presetSubtype="8" decel="3800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000" fill="hold"/>
                                        <p:tgtEl>
                                          <p:spTgt spid="25"/>
                                        </p:tgtEl>
                                        <p:attrNameLst>
                                          <p:attrName>ppt_x</p:attrName>
                                        </p:attrNameLst>
                                      </p:cBhvr>
                                      <p:tavLst>
                                        <p:tav tm="0">
                                          <p:val>
                                            <p:strVal val="0-#ppt_w/2"/>
                                          </p:val>
                                        </p:tav>
                                        <p:tav tm="100000">
                                          <p:val>
                                            <p:strVal val="#ppt_x"/>
                                          </p:val>
                                        </p:tav>
                                      </p:tavLst>
                                    </p:anim>
                                    <p:anim calcmode="lin" valueType="num">
                                      <p:cBhvr additive="base">
                                        <p:cTn id="28" dur="1000" fill="hold"/>
                                        <p:tgtEl>
                                          <p:spTgt spid="25"/>
                                        </p:tgtEl>
                                        <p:attrNameLst>
                                          <p:attrName>ppt_y</p:attrName>
                                        </p:attrNameLst>
                                      </p:cBhvr>
                                      <p:tavLst>
                                        <p:tav tm="0">
                                          <p:val>
                                            <p:strVal val="#ppt_y"/>
                                          </p:val>
                                        </p:tav>
                                        <p:tav tm="100000">
                                          <p:val>
                                            <p:strVal val="#ppt_y"/>
                                          </p:val>
                                        </p:tav>
                                      </p:tavLst>
                                    </p:anim>
                                  </p:childTnLst>
                                </p:cTn>
                              </p:par>
                              <p:par>
                                <p:cTn id="29" presetID="2" presetClass="entr" presetSubtype="8" decel="38000" fill="hold" nodeType="withEffect">
                                  <p:stCondLst>
                                    <p:cond delay="25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1000" fill="hold"/>
                                        <p:tgtEl>
                                          <p:spTgt spid="33"/>
                                        </p:tgtEl>
                                        <p:attrNameLst>
                                          <p:attrName>ppt_x</p:attrName>
                                        </p:attrNameLst>
                                      </p:cBhvr>
                                      <p:tavLst>
                                        <p:tav tm="0">
                                          <p:val>
                                            <p:strVal val="0-#ppt_w/2"/>
                                          </p:val>
                                        </p:tav>
                                        <p:tav tm="100000">
                                          <p:val>
                                            <p:strVal val="#ppt_x"/>
                                          </p:val>
                                        </p:tav>
                                      </p:tavLst>
                                    </p:anim>
                                    <p:anim calcmode="lin" valueType="num">
                                      <p:cBhvr additive="base">
                                        <p:cTn id="32" dur="1000" fill="hold"/>
                                        <p:tgtEl>
                                          <p:spTgt spid="3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decel="3800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1000" fill="hold"/>
                                        <p:tgtEl>
                                          <p:spTgt spid="29"/>
                                        </p:tgtEl>
                                        <p:attrNameLst>
                                          <p:attrName>ppt_x</p:attrName>
                                        </p:attrNameLst>
                                      </p:cBhvr>
                                      <p:tavLst>
                                        <p:tav tm="0">
                                          <p:val>
                                            <p:strVal val="1+#ppt_w/2"/>
                                          </p:val>
                                        </p:tav>
                                        <p:tav tm="100000">
                                          <p:val>
                                            <p:strVal val="#ppt_x"/>
                                          </p:val>
                                        </p:tav>
                                      </p:tavLst>
                                    </p:anim>
                                    <p:anim calcmode="lin" valueType="num">
                                      <p:cBhvr additive="base">
                                        <p:cTn id="37" dur="1000" fill="hold"/>
                                        <p:tgtEl>
                                          <p:spTgt spid="29"/>
                                        </p:tgtEl>
                                        <p:attrNameLst>
                                          <p:attrName>ppt_y</p:attrName>
                                        </p:attrNameLst>
                                      </p:cBhvr>
                                      <p:tavLst>
                                        <p:tav tm="0">
                                          <p:val>
                                            <p:strVal val="#ppt_y"/>
                                          </p:val>
                                        </p:tav>
                                        <p:tav tm="100000">
                                          <p:val>
                                            <p:strVal val="#ppt_y"/>
                                          </p:val>
                                        </p:tav>
                                      </p:tavLst>
                                    </p:anim>
                                  </p:childTnLst>
                                </p:cTn>
                              </p:par>
                              <p:par>
                                <p:cTn id="38" presetID="2" presetClass="entr" presetSubtype="2" decel="38000" fill="hold" nodeType="withEffect">
                                  <p:stCondLst>
                                    <p:cond delay="25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1000" fill="hold"/>
                                        <p:tgtEl>
                                          <p:spTgt spid="37"/>
                                        </p:tgtEl>
                                        <p:attrNameLst>
                                          <p:attrName>ppt_x</p:attrName>
                                        </p:attrNameLst>
                                      </p:cBhvr>
                                      <p:tavLst>
                                        <p:tav tm="0">
                                          <p:val>
                                            <p:strVal val="1+#ppt_w/2"/>
                                          </p:val>
                                        </p:tav>
                                        <p:tav tm="100000">
                                          <p:val>
                                            <p:strVal val="#ppt_x"/>
                                          </p:val>
                                        </p:tav>
                                      </p:tavLst>
                                    </p:anim>
                                    <p:anim calcmode="lin" valueType="num">
                                      <p:cBhvr additive="base">
                                        <p:cTn id="41" dur="10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365457" y="54942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实践难点</a:t>
            </a:r>
          </a:p>
        </p:txBody>
      </p:sp>
      <p:grpSp>
        <p:nvGrpSpPr>
          <p:cNvPr id="16" name="组合 15"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1069013" y="4697354"/>
            <a:ext cx="4434152" cy="1232027"/>
            <a:chOff x="1069013" y="4697354"/>
            <a:chExt cx="4434152" cy="1232027"/>
          </a:xfrm>
        </p:grpSpPr>
        <p:sp>
          <p:nvSpPr>
            <p:cNvPr id="17" name="Freeform 261"/>
            <p:cNvSpPr>
              <a:spLocks/>
            </p:cNvSpPr>
            <p:nvPr/>
          </p:nvSpPr>
          <p:spPr bwMode="auto">
            <a:xfrm>
              <a:off x="1069013" y="4697354"/>
              <a:ext cx="4434152" cy="1232027"/>
            </a:xfrm>
            <a:custGeom>
              <a:avLst/>
              <a:gdLst>
                <a:gd name="T0" fmla="*/ 48 w 500"/>
                <a:gd name="T1" fmla="*/ 0 h 137"/>
                <a:gd name="T2" fmla="*/ 17 w 500"/>
                <a:gd name="T3" fmla="*/ 10 h 137"/>
                <a:gd name="T4" fmla="*/ 5 w 500"/>
                <a:gd name="T5" fmla="*/ 33 h 137"/>
                <a:gd name="T6" fmla="*/ 11 w 500"/>
                <a:gd name="T7" fmla="*/ 41 h 137"/>
                <a:gd name="T8" fmla="*/ 20 w 500"/>
                <a:gd name="T9" fmla="*/ 42 h 137"/>
                <a:gd name="T10" fmla="*/ 30 w 500"/>
                <a:gd name="T11" fmla="*/ 35 h 137"/>
                <a:gd name="T12" fmla="*/ 34 w 500"/>
                <a:gd name="T13" fmla="*/ 27 h 137"/>
                <a:gd name="T14" fmla="*/ 47 w 500"/>
                <a:gd name="T15" fmla="*/ 22 h 137"/>
                <a:gd name="T16" fmla="*/ 60 w 500"/>
                <a:gd name="T17" fmla="*/ 27 h 137"/>
                <a:gd name="T18" fmla="*/ 65 w 500"/>
                <a:gd name="T19" fmla="*/ 40 h 137"/>
                <a:gd name="T20" fmla="*/ 59 w 500"/>
                <a:gd name="T21" fmla="*/ 56 h 137"/>
                <a:gd name="T22" fmla="*/ 38 w 500"/>
                <a:gd name="T23" fmla="*/ 78 h 137"/>
                <a:gd name="T24" fmla="*/ 9 w 500"/>
                <a:gd name="T25" fmla="*/ 111 h 137"/>
                <a:gd name="T26" fmla="*/ 1 w 500"/>
                <a:gd name="T27" fmla="*/ 129 h 137"/>
                <a:gd name="T28" fmla="*/ 8 w 500"/>
                <a:gd name="T29" fmla="*/ 137 h 137"/>
                <a:gd name="T30" fmla="*/ 492 w 500"/>
                <a:gd name="T31" fmla="*/ 137 h 137"/>
                <a:gd name="T32" fmla="*/ 500 w 500"/>
                <a:gd name="T33" fmla="*/ 129 h 137"/>
                <a:gd name="T34" fmla="*/ 500 w 500"/>
                <a:gd name="T35" fmla="*/ 9 h 137"/>
                <a:gd name="T36" fmla="*/ 492 w 500"/>
                <a:gd name="T37" fmla="*/ 0 h 137"/>
                <a:gd name="T38" fmla="*/ 48 w 500"/>
                <a:gd name="T3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0" h="137">
                  <a:moveTo>
                    <a:pt x="48" y="0"/>
                  </a:moveTo>
                  <a:cubicBezTo>
                    <a:pt x="36" y="0"/>
                    <a:pt x="25" y="3"/>
                    <a:pt x="17" y="10"/>
                  </a:cubicBezTo>
                  <a:cubicBezTo>
                    <a:pt x="9" y="16"/>
                    <a:pt x="5" y="33"/>
                    <a:pt x="5" y="33"/>
                  </a:cubicBezTo>
                  <a:cubicBezTo>
                    <a:pt x="4" y="37"/>
                    <a:pt x="6" y="41"/>
                    <a:pt x="11" y="41"/>
                  </a:cubicBezTo>
                  <a:cubicBezTo>
                    <a:pt x="20" y="42"/>
                    <a:pt x="20" y="42"/>
                    <a:pt x="20" y="42"/>
                  </a:cubicBezTo>
                  <a:cubicBezTo>
                    <a:pt x="25" y="43"/>
                    <a:pt x="29" y="39"/>
                    <a:pt x="30" y="35"/>
                  </a:cubicBezTo>
                  <a:cubicBezTo>
                    <a:pt x="30" y="35"/>
                    <a:pt x="31" y="30"/>
                    <a:pt x="34" y="27"/>
                  </a:cubicBezTo>
                  <a:cubicBezTo>
                    <a:pt x="37" y="24"/>
                    <a:pt x="42" y="22"/>
                    <a:pt x="47" y="22"/>
                  </a:cubicBezTo>
                  <a:cubicBezTo>
                    <a:pt x="53" y="22"/>
                    <a:pt x="57" y="23"/>
                    <a:pt x="60" y="27"/>
                  </a:cubicBezTo>
                  <a:cubicBezTo>
                    <a:pt x="63" y="30"/>
                    <a:pt x="65" y="34"/>
                    <a:pt x="65" y="40"/>
                  </a:cubicBezTo>
                  <a:cubicBezTo>
                    <a:pt x="65" y="45"/>
                    <a:pt x="63" y="51"/>
                    <a:pt x="59" y="56"/>
                  </a:cubicBezTo>
                  <a:cubicBezTo>
                    <a:pt x="57" y="60"/>
                    <a:pt x="50" y="67"/>
                    <a:pt x="38" y="78"/>
                  </a:cubicBezTo>
                  <a:cubicBezTo>
                    <a:pt x="23" y="92"/>
                    <a:pt x="14" y="103"/>
                    <a:pt x="9" y="111"/>
                  </a:cubicBezTo>
                  <a:cubicBezTo>
                    <a:pt x="4" y="119"/>
                    <a:pt x="1" y="129"/>
                    <a:pt x="1" y="129"/>
                  </a:cubicBezTo>
                  <a:cubicBezTo>
                    <a:pt x="0" y="133"/>
                    <a:pt x="3" y="137"/>
                    <a:pt x="8" y="137"/>
                  </a:cubicBezTo>
                  <a:cubicBezTo>
                    <a:pt x="492" y="137"/>
                    <a:pt x="492" y="137"/>
                    <a:pt x="492" y="137"/>
                  </a:cubicBezTo>
                  <a:cubicBezTo>
                    <a:pt x="497" y="137"/>
                    <a:pt x="500" y="133"/>
                    <a:pt x="500" y="129"/>
                  </a:cubicBezTo>
                  <a:cubicBezTo>
                    <a:pt x="500" y="9"/>
                    <a:pt x="500" y="9"/>
                    <a:pt x="500" y="9"/>
                  </a:cubicBezTo>
                  <a:cubicBezTo>
                    <a:pt x="500" y="4"/>
                    <a:pt x="497" y="0"/>
                    <a:pt x="492" y="0"/>
                  </a:cubicBezTo>
                  <a:cubicBezTo>
                    <a:pt x="492" y="0"/>
                    <a:pt x="49" y="0"/>
                    <a:pt x="48" y="0"/>
                  </a:cubicBezTo>
                  <a:close/>
                </a:path>
              </a:pathLst>
            </a:custGeom>
            <a:solidFill>
              <a:srgbClr val="608C7D"/>
            </a:solidFill>
            <a:ln>
              <a:noFill/>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18" name="组合 17" descr="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
            <p:cNvGrpSpPr/>
            <p:nvPr/>
          </p:nvGrpSpPr>
          <p:grpSpPr>
            <a:xfrm>
              <a:off x="2232682" y="4854350"/>
              <a:ext cx="2901474" cy="958504"/>
              <a:chOff x="2478121" y="2540829"/>
              <a:chExt cx="2901474" cy="958504"/>
            </a:xfrm>
          </p:grpSpPr>
          <p:sp>
            <p:nvSpPr>
              <p:cNvPr id="19" name="Rectangle 42"/>
              <p:cNvSpPr/>
              <p:nvPr/>
            </p:nvSpPr>
            <p:spPr>
              <a:xfrm flipH="1">
                <a:off x="2478121" y="2909680"/>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20" name="Rectangle 42"/>
              <p:cNvSpPr/>
              <p:nvPr/>
            </p:nvSpPr>
            <p:spPr>
              <a:xfrm flipH="1">
                <a:off x="2644491" y="2540829"/>
                <a:ext cx="2568733" cy="322237"/>
              </a:xfrm>
              <a:prstGeom prst="rect">
                <a:avLst/>
              </a:prstGeom>
              <a:noFill/>
              <a:ln w="12700" cap="flat" cmpd="sng" algn="ctr">
                <a:noFill/>
                <a:prstDash val="solid"/>
              </a:ln>
              <a:effectLst/>
            </p:spPr>
            <p:txBody>
              <a:bodyPr lIns="91440" tIns="0" rIns="91440" bIns="0" rtlCol="0" anchor="t"/>
              <a:lstStyle/>
              <a:p>
                <a:r>
                  <a:rPr lang="zh-CN" altLang="en-US" sz="2000" dirty="0" smtClean="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p:txBody>
          </p:sp>
        </p:grpSp>
      </p:grpSp>
      <p:grpSp>
        <p:nvGrpSpPr>
          <p:cNvPr id="21" name="组合 20"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6740081" y="2350664"/>
            <a:ext cx="4392376" cy="1232027"/>
            <a:chOff x="6740081" y="2350664"/>
            <a:chExt cx="4392376" cy="1232027"/>
          </a:xfrm>
        </p:grpSpPr>
        <p:sp>
          <p:nvSpPr>
            <p:cNvPr id="22" name="Freeform 394"/>
            <p:cNvSpPr>
              <a:spLocks/>
            </p:cNvSpPr>
            <p:nvPr/>
          </p:nvSpPr>
          <p:spPr bwMode="auto">
            <a:xfrm>
              <a:off x="6740081" y="2350664"/>
              <a:ext cx="4392376" cy="1232027"/>
            </a:xfrm>
            <a:custGeom>
              <a:avLst/>
              <a:gdLst>
                <a:gd name="T0" fmla="*/ 499 w 499"/>
                <a:gd name="T1" fmla="*/ 9 h 138"/>
                <a:gd name="T2" fmla="*/ 491 w 499"/>
                <a:gd name="T3" fmla="*/ 1 h 138"/>
                <a:gd name="T4" fmla="*/ 43 w 499"/>
                <a:gd name="T5" fmla="*/ 0 h 138"/>
                <a:gd name="T6" fmla="*/ 23 w 499"/>
                <a:gd name="T7" fmla="*/ 4 h 138"/>
                <a:gd name="T8" fmla="*/ 9 w 499"/>
                <a:gd name="T9" fmla="*/ 16 h 138"/>
                <a:gd name="T10" fmla="*/ 3 w 499"/>
                <a:gd name="T11" fmla="*/ 27 h 138"/>
                <a:gd name="T12" fmla="*/ 9 w 499"/>
                <a:gd name="T13" fmla="*/ 37 h 138"/>
                <a:gd name="T14" fmla="*/ 17 w 499"/>
                <a:gd name="T15" fmla="*/ 38 h 138"/>
                <a:gd name="T16" fmla="*/ 27 w 499"/>
                <a:gd name="T17" fmla="*/ 31 h 138"/>
                <a:gd name="T18" fmla="*/ 31 w 499"/>
                <a:gd name="T19" fmla="*/ 26 h 138"/>
                <a:gd name="T20" fmla="*/ 42 w 499"/>
                <a:gd name="T21" fmla="*/ 21 h 138"/>
                <a:gd name="T22" fmla="*/ 53 w 499"/>
                <a:gd name="T23" fmla="*/ 25 h 138"/>
                <a:gd name="T24" fmla="*/ 57 w 499"/>
                <a:gd name="T25" fmla="*/ 36 h 138"/>
                <a:gd name="T26" fmla="*/ 52 w 499"/>
                <a:gd name="T27" fmla="*/ 49 h 138"/>
                <a:gd name="T28" fmla="*/ 44 w 499"/>
                <a:gd name="T29" fmla="*/ 53 h 138"/>
                <a:gd name="T30" fmla="*/ 34 w 499"/>
                <a:gd name="T31" fmla="*/ 62 h 138"/>
                <a:gd name="T32" fmla="*/ 34 w 499"/>
                <a:gd name="T33" fmla="*/ 67 h 138"/>
                <a:gd name="T34" fmla="*/ 41 w 499"/>
                <a:gd name="T35" fmla="*/ 73 h 138"/>
                <a:gd name="T36" fmla="*/ 45 w 499"/>
                <a:gd name="T37" fmla="*/ 73 h 138"/>
                <a:gd name="T38" fmla="*/ 57 w 499"/>
                <a:gd name="T39" fmla="*/ 79 h 138"/>
                <a:gd name="T40" fmla="*/ 63 w 499"/>
                <a:gd name="T41" fmla="*/ 94 h 138"/>
                <a:gd name="T42" fmla="*/ 57 w 499"/>
                <a:gd name="T43" fmla="*/ 111 h 138"/>
                <a:gd name="T44" fmla="*/ 44 w 499"/>
                <a:gd name="T45" fmla="*/ 117 h 138"/>
                <a:gd name="T46" fmla="*/ 31 w 499"/>
                <a:gd name="T47" fmla="*/ 112 h 138"/>
                <a:gd name="T48" fmla="*/ 26 w 499"/>
                <a:gd name="T49" fmla="*/ 105 h 138"/>
                <a:gd name="T50" fmla="*/ 16 w 499"/>
                <a:gd name="T51" fmla="*/ 98 h 138"/>
                <a:gd name="T52" fmla="*/ 7 w 499"/>
                <a:gd name="T53" fmla="*/ 99 h 138"/>
                <a:gd name="T54" fmla="*/ 1 w 499"/>
                <a:gd name="T55" fmla="*/ 108 h 138"/>
                <a:gd name="T56" fmla="*/ 13 w 499"/>
                <a:gd name="T57" fmla="*/ 128 h 138"/>
                <a:gd name="T58" fmla="*/ 44 w 499"/>
                <a:gd name="T59" fmla="*/ 138 h 138"/>
                <a:gd name="T60" fmla="*/ 491 w 499"/>
                <a:gd name="T61" fmla="*/ 137 h 138"/>
                <a:gd name="T62" fmla="*/ 499 w 499"/>
                <a:gd name="T63" fmla="*/ 129 h 138"/>
                <a:gd name="T64" fmla="*/ 499 w 499"/>
                <a:gd name="T65" fmla="*/ 9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9" h="138">
                  <a:moveTo>
                    <a:pt x="499" y="9"/>
                  </a:moveTo>
                  <a:cubicBezTo>
                    <a:pt x="499" y="5"/>
                    <a:pt x="496" y="1"/>
                    <a:pt x="491" y="1"/>
                  </a:cubicBezTo>
                  <a:cubicBezTo>
                    <a:pt x="491" y="1"/>
                    <a:pt x="47" y="0"/>
                    <a:pt x="43" y="0"/>
                  </a:cubicBezTo>
                  <a:cubicBezTo>
                    <a:pt x="36" y="0"/>
                    <a:pt x="29" y="1"/>
                    <a:pt x="23" y="4"/>
                  </a:cubicBezTo>
                  <a:cubicBezTo>
                    <a:pt x="17" y="7"/>
                    <a:pt x="12" y="11"/>
                    <a:pt x="9" y="16"/>
                  </a:cubicBezTo>
                  <a:cubicBezTo>
                    <a:pt x="5" y="20"/>
                    <a:pt x="3" y="27"/>
                    <a:pt x="3" y="27"/>
                  </a:cubicBezTo>
                  <a:cubicBezTo>
                    <a:pt x="2" y="32"/>
                    <a:pt x="5" y="36"/>
                    <a:pt x="9" y="37"/>
                  </a:cubicBezTo>
                  <a:cubicBezTo>
                    <a:pt x="17" y="38"/>
                    <a:pt x="17" y="38"/>
                    <a:pt x="17" y="38"/>
                  </a:cubicBezTo>
                  <a:cubicBezTo>
                    <a:pt x="21" y="39"/>
                    <a:pt x="26" y="36"/>
                    <a:pt x="27" y="31"/>
                  </a:cubicBezTo>
                  <a:cubicBezTo>
                    <a:pt x="27" y="31"/>
                    <a:pt x="28" y="29"/>
                    <a:pt x="31" y="26"/>
                  </a:cubicBezTo>
                  <a:cubicBezTo>
                    <a:pt x="34" y="23"/>
                    <a:pt x="38" y="21"/>
                    <a:pt x="42" y="21"/>
                  </a:cubicBezTo>
                  <a:cubicBezTo>
                    <a:pt x="47" y="21"/>
                    <a:pt x="50" y="22"/>
                    <a:pt x="53" y="25"/>
                  </a:cubicBezTo>
                  <a:cubicBezTo>
                    <a:pt x="56" y="28"/>
                    <a:pt x="57" y="32"/>
                    <a:pt x="57" y="36"/>
                  </a:cubicBezTo>
                  <a:cubicBezTo>
                    <a:pt x="57" y="42"/>
                    <a:pt x="55" y="46"/>
                    <a:pt x="52" y="49"/>
                  </a:cubicBezTo>
                  <a:cubicBezTo>
                    <a:pt x="48" y="52"/>
                    <a:pt x="44" y="53"/>
                    <a:pt x="44" y="53"/>
                  </a:cubicBezTo>
                  <a:cubicBezTo>
                    <a:pt x="39" y="53"/>
                    <a:pt x="35" y="57"/>
                    <a:pt x="34" y="62"/>
                  </a:cubicBezTo>
                  <a:cubicBezTo>
                    <a:pt x="34" y="67"/>
                    <a:pt x="34" y="67"/>
                    <a:pt x="34" y="67"/>
                  </a:cubicBezTo>
                  <a:cubicBezTo>
                    <a:pt x="33" y="71"/>
                    <a:pt x="36" y="74"/>
                    <a:pt x="41" y="73"/>
                  </a:cubicBezTo>
                  <a:cubicBezTo>
                    <a:pt x="41" y="73"/>
                    <a:pt x="41" y="73"/>
                    <a:pt x="45" y="73"/>
                  </a:cubicBezTo>
                  <a:cubicBezTo>
                    <a:pt x="50" y="73"/>
                    <a:pt x="54" y="75"/>
                    <a:pt x="57" y="79"/>
                  </a:cubicBezTo>
                  <a:cubicBezTo>
                    <a:pt x="61" y="83"/>
                    <a:pt x="63" y="88"/>
                    <a:pt x="63" y="94"/>
                  </a:cubicBezTo>
                  <a:cubicBezTo>
                    <a:pt x="63" y="101"/>
                    <a:pt x="61" y="107"/>
                    <a:pt x="57" y="111"/>
                  </a:cubicBezTo>
                  <a:cubicBezTo>
                    <a:pt x="54" y="115"/>
                    <a:pt x="49" y="117"/>
                    <a:pt x="44" y="117"/>
                  </a:cubicBezTo>
                  <a:cubicBezTo>
                    <a:pt x="39" y="117"/>
                    <a:pt x="34" y="115"/>
                    <a:pt x="31" y="112"/>
                  </a:cubicBezTo>
                  <a:cubicBezTo>
                    <a:pt x="27" y="108"/>
                    <a:pt x="26" y="105"/>
                    <a:pt x="26" y="105"/>
                  </a:cubicBezTo>
                  <a:cubicBezTo>
                    <a:pt x="25" y="101"/>
                    <a:pt x="21" y="97"/>
                    <a:pt x="16" y="98"/>
                  </a:cubicBezTo>
                  <a:cubicBezTo>
                    <a:pt x="7" y="99"/>
                    <a:pt x="7" y="99"/>
                    <a:pt x="7" y="99"/>
                  </a:cubicBezTo>
                  <a:cubicBezTo>
                    <a:pt x="3" y="100"/>
                    <a:pt x="0" y="104"/>
                    <a:pt x="1" y="108"/>
                  </a:cubicBezTo>
                  <a:cubicBezTo>
                    <a:pt x="1" y="108"/>
                    <a:pt x="5" y="121"/>
                    <a:pt x="13" y="128"/>
                  </a:cubicBezTo>
                  <a:cubicBezTo>
                    <a:pt x="21" y="135"/>
                    <a:pt x="32" y="138"/>
                    <a:pt x="44" y="138"/>
                  </a:cubicBezTo>
                  <a:cubicBezTo>
                    <a:pt x="48" y="138"/>
                    <a:pt x="491" y="137"/>
                    <a:pt x="491" y="137"/>
                  </a:cubicBezTo>
                  <a:cubicBezTo>
                    <a:pt x="496" y="137"/>
                    <a:pt x="499" y="134"/>
                    <a:pt x="499" y="129"/>
                  </a:cubicBezTo>
                  <a:lnTo>
                    <a:pt x="499" y="9"/>
                  </a:lnTo>
                  <a:close/>
                </a:path>
              </a:pathLst>
            </a:custGeom>
            <a:solidFill>
              <a:srgbClr val="EDCC85"/>
            </a:solidFill>
            <a:ln>
              <a:noFill/>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23" name="组合 22" descr="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
            <p:cNvGrpSpPr/>
            <p:nvPr/>
          </p:nvGrpSpPr>
          <p:grpSpPr>
            <a:xfrm>
              <a:off x="7958568" y="2499822"/>
              <a:ext cx="2901474" cy="995509"/>
              <a:chOff x="2478121" y="2556861"/>
              <a:chExt cx="2901474" cy="995509"/>
            </a:xfrm>
          </p:grpSpPr>
          <p:sp>
            <p:nvSpPr>
              <p:cNvPr id="24" name="Rectangle 42"/>
              <p:cNvSpPr/>
              <p:nvPr/>
            </p:nvSpPr>
            <p:spPr>
              <a:xfrm flipH="1">
                <a:off x="2478121" y="2962717"/>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25" name="Rectangle 42"/>
              <p:cNvSpPr/>
              <p:nvPr/>
            </p:nvSpPr>
            <p:spPr>
              <a:xfrm flipH="1">
                <a:off x="2707775" y="2556861"/>
                <a:ext cx="2229261" cy="265459"/>
              </a:xfrm>
              <a:prstGeom prst="rect">
                <a:avLst/>
              </a:prstGeom>
              <a:noFill/>
              <a:ln w="12700" cap="flat" cmpd="sng" algn="ctr">
                <a:noFill/>
                <a:prstDash val="solid"/>
              </a:ln>
              <a:effectLst/>
            </p:spPr>
            <p:txBody>
              <a:bodyPr lIns="91440" tIns="0" rIns="91440" bIns="0" rtlCol="0" anchor="t"/>
              <a:lstStyle/>
              <a:p>
                <a:r>
                  <a:rPr lang="zh-CN" altLang="en-US" sz="2000" dirty="0" smtClean="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p:txBody>
          </p:sp>
        </p:grpSp>
      </p:grpSp>
      <p:grpSp>
        <p:nvGrpSpPr>
          <p:cNvPr id="26" name="组合 25"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1037547" y="2350664"/>
            <a:ext cx="4465618" cy="1271371"/>
            <a:chOff x="1037547" y="2350664"/>
            <a:chExt cx="4465618" cy="1271371"/>
          </a:xfrm>
        </p:grpSpPr>
        <p:sp>
          <p:nvSpPr>
            <p:cNvPr id="27" name="Freeform 128"/>
            <p:cNvSpPr>
              <a:spLocks/>
            </p:cNvSpPr>
            <p:nvPr/>
          </p:nvSpPr>
          <p:spPr bwMode="auto">
            <a:xfrm>
              <a:off x="1037547" y="2350664"/>
              <a:ext cx="4465618" cy="1271371"/>
            </a:xfrm>
            <a:custGeom>
              <a:avLst/>
              <a:gdLst>
                <a:gd name="T0" fmla="*/ 47 w 485"/>
                <a:gd name="T1" fmla="*/ 0 h 136"/>
                <a:gd name="T2" fmla="*/ 35 w 485"/>
                <a:gd name="T3" fmla="*/ 7 h 136"/>
                <a:gd name="T4" fmla="*/ 23 w 485"/>
                <a:gd name="T5" fmla="*/ 22 h 136"/>
                <a:gd name="T6" fmla="*/ 8 w 485"/>
                <a:gd name="T7" fmla="*/ 31 h 136"/>
                <a:gd name="T8" fmla="*/ 0 w 485"/>
                <a:gd name="T9" fmla="*/ 43 h 136"/>
                <a:gd name="T10" fmla="*/ 0 w 485"/>
                <a:gd name="T11" fmla="*/ 50 h 136"/>
                <a:gd name="T12" fmla="*/ 8 w 485"/>
                <a:gd name="T13" fmla="*/ 55 h 136"/>
                <a:gd name="T14" fmla="*/ 27 w 485"/>
                <a:gd name="T15" fmla="*/ 43 h 136"/>
                <a:gd name="T16" fmla="*/ 34 w 485"/>
                <a:gd name="T17" fmla="*/ 47 h 136"/>
                <a:gd name="T18" fmla="*/ 34 w 485"/>
                <a:gd name="T19" fmla="*/ 128 h 136"/>
                <a:gd name="T20" fmla="*/ 42 w 485"/>
                <a:gd name="T21" fmla="*/ 136 h 136"/>
                <a:gd name="T22" fmla="*/ 477 w 485"/>
                <a:gd name="T23" fmla="*/ 136 h 136"/>
                <a:gd name="T24" fmla="*/ 485 w 485"/>
                <a:gd name="T25" fmla="*/ 128 h 136"/>
                <a:gd name="T26" fmla="*/ 485 w 485"/>
                <a:gd name="T27" fmla="*/ 8 h 136"/>
                <a:gd name="T28" fmla="*/ 477 w 485"/>
                <a:gd name="T29" fmla="*/ 0 h 136"/>
                <a:gd name="T30" fmla="*/ 47 w 485"/>
                <a:gd name="T3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5" h="136">
                  <a:moveTo>
                    <a:pt x="47" y="0"/>
                  </a:moveTo>
                  <a:cubicBezTo>
                    <a:pt x="43" y="0"/>
                    <a:pt x="37" y="3"/>
                    <a:pt x="35" y="7"/>
                  </a:cubicBezTo>
                  <a:cubicBezTo>
                    <a:pt x="35" y="7"/>
                    <a:pt x="31" y="15"/>
                    <a:pt x="23" y="22"/>
                  </a:cubicBezTo>
                  <a:cubicBezTo>
                    <a:pt x="15" y="28"/>
                    <a:pt x="8" y="31"/>
                    <a:pt x="8" y="31"/>
                  </a:cubicBezTo>
                  <a:cubicBezTo>
                    <a:pt x="4" y="33"/>
                    <a:pt x="0" y="38"/>
                    <a:pt x="0" y="43"/>
                  </a:cubicBezTo>
                  <a:cubicBezTo>
                    <a:pt x="0" y="50"/>
                    <a:pt x="0" y="50"/>
                    <a:pt x="0" y="50"/>
                  </a:cubicBezTo>
                  <a:cubicBezTo>
                    <a:pt x="0" y="54"/>
                    <a:pt x="4" y="56"/>
                    <a:pt x="8" y="55"/>
                  </a:cubicBezTo>
                  <a:cubicBezTo>
                    <a:pt x="27" y="43"/>
                    <a:pt x="27" y="43"/>
                    <a:pt x="27" y="43"/>
                  </a:cubicBezTo>
                  <a:cubicBezTo>
                    <a:pt x="31" y="40"/>
                    <a:pt x="34" y="42"/>
                    <a:pt x="34" y="47"/>
                  </a:cubicBezTo>
                  <a:cubicBezTo>
                    <a:pt x="34" y="128"/>
                    <a:pt x="34" y="128"/>
                    <a:pt x="34" y="128"/>
                  </a:cubicBezTo>
                  <a:cubicBezTo>
                    <a:pt x="34" y="133"/>
                    <a:pt x="38" y="136"/>
                    <a:pt x="42" y="136"/>
                  </a:cubicBezTo>
                  <a:cubicBezTo>
                    <a:pt x="477" y="136"/>
                    <a:pt x="477" y="136"/>
                    <a:pt x="477" y="136"/>
                  </a:cubicBezTo>
                  <a:cubicBezTo>
                    <a:pt x="482" y="136"/>
                    <a:pt x="485" y="133"/>
                    <a:pt x="485" y="128"/>
                  </a:cubicBezTo>
                  <a:cubicBezTo>
                    <a:pt x="485" y="8"/>
                    <a:pt x="485" y="8"/>
                    <a:pt x="485" y="8"/>
                  </a:cubicBezTo>
                  <a:cubicBezTo>
                    <a:pt x="485" y="4"/>
                    <a:pt x="482" y="0"/>
                    <a:pt x="477" y="0"/>
                  </a:cubicBezTo>
                  <a:lnTo>
                    <a:pt x="47" y="0"/>
                  </a:lnTo>
                  <a:close/>
                </a:path>
              </a:pathLst>
            </a:custGeom>
            <a:solidFill>
              <a:srgbClr val="EB8374"/>
            </a:solidFill>
            <a:ln>
              <a:noFill/>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28" name="组合 27" descr="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
            <p:cNvGrpSpPr/>
            <p:nvPr/>
          </p:nvGrpSpPr>
          <p:grpSpPr>
            <a:xfrm>
              <a:off x="2232682" y="2521144"/>
              <a:ext cx="2901474" cy="982028"/>
              <a:chOff x="2479169" y="2578183"/>
              <a:chExt cx="2901474" cy="982028"/>
            </a:xfrm>
          </p:grpSpPr>
          <p:sp>
            <p:nvSpPr>
              <p:cNvPr id="29" name="Rectangle 42"/>
              <p:cNvSpPr/>
              <p:nvPr/>
            </p:nvSpPr>
            <p:spPr>
              <a:xfrm flipH="1">
                <a:off x="2479169" y="2970558"/>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30" name="Rectangle 42"/>
              <p:cNvSpPr/>
              <p:nvPr/>
            </p:nvSpPr>
            <p:spPr>
              <a:xfrm flipH="1">
                <a:off x="2645539" y="2578183"/>
                <a:ext cx="2568733" cy="322237"/>
              </a:xfrm>
              <a:prstGeom prst="rect">
                <a:avLst/>
              </a:prstGeom>
              <a:noFill/>
              <a:ln w="12700" cap="flat" cmpd="sng" algn="ctr">
                <a:noFill/>
                <a:prstDash val="solid"/>
              </a:ln>
              <a:effectLst/>
            </p:spPr>
            <p:txBody>
              <a:bodyPr lIns="91440" tIns="0" rIns="91440" bIns="0" rtlCol="0" anchor="t"/>
              <a:lstStyle/>
              <a:p>
                <a:r>
                  <a:rPr lang="zh-CN" altLang="en-US" sz="2000" dirty="0" smtClean="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p:txBody>
          </p:sp>
        </p:grpSp>
      </p:grpSp>
      <p:grpSp>
        <p:nvGrpSpPr>
          <p:cNvPr id="31" name="组合 30" descr="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
          <p:cNvGrpSpPr/>
          <p:nvPr/>
        </p:nvGrpSpPr>
        <p:grpSpPr>
          <a:xfrm>
            <a:off x="6666839" y="4697354"/>
            <a:ext cx="4465618" cy="1232027"/>
            <a:chOff x="6666839" y="4697354"/>
            <a:chExt cx="4465618" cy="1232027"/>
          </a:xfrm>
        </p:grpSpPr>
        <p:sp>
          <p:nvSpPr>
            <p:cNvPr id="32" name="Freeform 526"/>
            <p:cNvSpPr>
              <a:spLocks noEditPoints="1"/>
            </p:cNvSpPr>
            <p:nvPr/>
          </p:nvSpPr>
          <p:spPr bwMode="auto">
            <a:xfrm>
              <a:off x="6666839" y="4697354"/>
              <a:ext cx="4465618" cy="1232027"/>
            </a:xfrm>
            <a:custGeom>
              <a:avLst/>
              <a:gdLst>
                <a:gd name="T0" fmla="*/ 505 w 505"/>
                <a:gd name="T1" fmla="*/ 8 h 137"/>
                <a:gd name="T2" fmla="*/ 496 w 505"/>
                <a:gd name="T3" fmla="*/ 0 h 137"/>
                <a:gd name="T4" fmla="*/ 68 w 505"/>
                <a:gd name="T5" fmla="*/ 0 h 137"/>
                <a:gd name="T6" fmla="*/ 55 w 505"/>
                <a:gd name="T7" fmla="*/ 7 h 137"/>
                <a:gd name="T8" fmla="*/ 5 w 505"/>
                <a:gd name="T9" fmla="*/ 80 h 137"/>
                <a:gd name="T10" fmla="*/ 0 w 505"/>
                <a:gd name="T11" fmla="*/ 95 h 137"/>
                <a:gd name="T12" fmla="*/ 0 w 505"/>
                <a:gd name="T13" fmla="*/ 101 h 137"/>
                <a:gd name="T14" fmla="*/ 9 w 505"/>
                <a:gd name="T15" fmla="*/ 109 h 137"/>
                <a:gd name="T16" fmla="*/ 48 w 505"/>
                <a:gd name="T17" fmla="*/ 109 h 137"/>
                <a:gd name="T18" fmla="*/ 56 w 505"/>
                <a:gd name="T19" fmla="*/ 117 h 137"/>
                <a:gd name="T20" fmla="*/ 56 w 505"/>
                <a:gd name="T21" fmla="*/ 128 h 137"/>
                <a:gd name="T22" fmla="*/ 64 w 505"/>
                <a:gd name="T23" fmla="*/ 137 h 137"/>
                <a:gd name="T24" fmla="*/ 496 w 505"/>
                <a:gd name="T25" fmla="*/ 136 h 137"/>
                <a:gd name="T26" fmla="*/ 505 w 505"/>
                <a:gd name="T27" fmla="*/ 128 h 137"/>
                <a:gd name="T28" fmla="*/ 505 w 505"/>
                <a:gd name="T29" fmla="*/ 8 h 137"/>
                <a:gd name="T30" fmla="*/ 56 w 505"/>
                <a:gd name="T31" fmla="*/ 78 h 137"/>
                <a:gd name="T32" fmla="*/ 48 w 505"/>
                <a:gd name="T33" fmla="*/ 86 h 137"/>
                <a:gd name="T34" fmla="*/ 33 w 505"/>
                <a:gd name="T35" fmla="*/ 86 h 137"/>
                <a:gd name="T36" fmla="*/ 29 w 505"/>
                <a:gd name="T37" fmla="*/ 79 h 137"/>
                <a:gd name="T38" fmla="*/ 51 w 505"/>
                <a:gd name="T39" fmla="*/ 47 h 137"/>
                <a:gd name="T40" fmla="*/ 56 w 505"/>
                <a:gd name="T41" fmla="*/ 48 h 137"/>
                <a:gd name="T42" fmla="*/ 56 w 505"/>
                <a:gd name="T43" fmla="*/ 7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5" h="137">
                  <a:moveTo>
                    <a:pt x="505" y="8"/>
                  </a:moveTo>
                  <a:cubicBezTo>
                    <a:pt x="505" y="4"/>
                    <a:pt x="501" y="0"/>
                    <a:pt x="496" y="0"/>
                  </a:cubicBezTo>
                  <a:cubicBezTo>
                    <a:pt x="68" y="0"/>
                    <a:pt x="68" y="0"/>
                    <a:pt x="68" y="0"/>
                  </a:cubicBezTo>
                  <a:cubicBezTo>
                    <a:pt x="63" y="0"/>
                    <a:pt x="57" y="3"/>
                    <a:pt x="55" y="7"/>
                  </a:cubicBezTo>
                  <a:cubicBezTo>
                    <a:pt x="5" y="80"/>
                    <a:pt x="5" y="80"/>
                    <a:pt x="5" y="80"/>
                  </a:cubicBezTo>
                  <a:cubicBezTo>
                    <a:pt x="3" y="83"/>
                    <a:pt x="0" y="90"/>
                    <a:pt x="0" y="95"/>
                  </a:cubicBezTo>
                  <a:cubicBezTo>
                    <a:pt x="0" y="101"/>
                    <a:pt x="0" y="101"/>
                    <a:pt x="0" y="101"/>
                  </a:cubicBezTo>
                  <a:cubicBezTo>
                    <a:pt x="0" y="105"/>
                    <a:pt x="4" y="109"/>
                    <a:pt x="9" y="109"/>
                  </a:cubicBezTo>
                  <a:cubicBezTo>
                    <a:pt x="48" y="109"/>
                    <a:pt x="48" y="109"/>
                    <a:pt x="48" y="109"/>
                  </a:cubicBezTo>
                  <a:cubicBezTo>
                    <a:pt x="52" y="109"/>
                    <a:pt x="56" y="113"/>
                    <a:pt x="56" y="117"/>
                  </a:cubicBezTo>
                  <a:cubicBezTo>
                    <a:pt x="56" y="128"/>
                    <a:pt x="56" y="128"/>
                    <a:pt x="56" y="128"/>
                  </a:cubicBezTo>
                  <a:cubicBezTo>
                    <a:pt x="56" y="133"/>
                    <a:pt x="60" y="137"/>
                    <a:pt x="64" y="137"/>
                  </a:cubicBezTo>
                  <a:cubicBezTo>
                    <a:pt x="496" y="136"/>
                    <a:pt x="496" y="136"/>
                    <a:pt x="496" y="136"/>
                  </a:cubicBezTo>
                  <a:cubicBezTo>
                    <a:pt x="501" y="136"/>
                    <a:pt x="505" y="133"/>
                    <a:pt x="505" y="128"/>
                  </a:cubicBezTo>
                  <a:lnTo>
                    <a:pt x="505" y="8"/>
                  </a:lnTo>
                  <a:close/>
                  <a:moveTo>
                    <a:pt x="56" y="78"/>
                  </a:moveTo>
                  <a:cubicBezTo>
                    <a:pt x="56" y="83"/>
                    <a:pt x="52" y="86"/>
                    <a:pt x="48" y="86"/>
                  </a:cubicBezTo>
                  <a:cubicBezTo>
                    <a:pt x="33" y="86"/>
                    <a:pt x="33" y="86"/>
                    <a:pt x="33" y="86"/>
                  </a:cubicBezTo>
                  <a:cubicBezTo>
                    <a:pt x="29" y="86"/>
                    <a:pt x="27" y="83"/>
                    <a:pt x="29" y="79"/>
                  </a:cubicBezTo>
                  <a:cubicBezTo>
                    <a:pt x="51" y="47"/>
                    <a:pt x="51" y="47"/>
                    <a:pt x="51" y="47"/>
                  </a:cubicBezTo>
                  <a:cubicBezTo>
                    <a:pt x="54" y="43"/>
                    <a:pt x="56" y="44"/>
                    <a:pt x="56" y="48"/>
                  </a:cubicBezTo>
                  <a:lnTo>
                    <a:pt x="56" y="78"/>
                  </a:lnTo>
                  <a:close/>
                </a:path>
              </a:pathLst>
            </a:custGeom>
            <a:solidFill>
              <a:srgbClr val="AEB55D"/>
            </a:solidFill>
            <a:ln>
              <a:noFill/>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descr="e7d195523061f1c0deeec63e560781cfd59afb0ea006f2a87ABB68BF51EA6619813959095094C18C62A12F549504892A4AAA8C1554C6663626E05CA27F281A14E6983772AFC3FB97135759321DEA3D70CCCB10945EC5A0328596DD82A592BE62395600E7AE41709863136E5693E139E71C97B0505B6497F6EA0FFE905022212355C75CED024E8489CA1AE83B75F1FECE"/>
            <p:cNvGrpSpPr/>
            <p:nvPr/>
          </p:nvGrpSpPr>
          <p:grpSpPr>
            <a:xfrm>
              <a:off x="7958568" y="4833015"/>
              <a:ext cx="2901474" cy="979839"/>
              <a:chOff x="2478121" y="2519494"/>
              <a:chExt cx="2901474" cy="979839"/>
            </a:xfrm>
          </p:grpSpPr>
          <p:sp>
            <p:nvSpPr>
              <p:cNvPr id="34" name="Rectangle 42"/>
              <p:cNvSpPr/>
              <p:nvPr/>
            </p:nvSpPr>
            <p:spPr>
              <a:xfrm flipH="1">
                <a:off x="2478121" y="2909680"/>
                <a:ext cx="2901474" cy="589653"/>
              </a:xfrm>
              <a:prstGeom prst="rect">
                <a:avLst/>
              </a:prstGeom>
              <a:noFill/>
              <a:ln w="12700" cap="flat" cmpd="sng" algn="ctr">
                <a:noFill/>
                <a:prstDash val="solid"/>
              </a:ln>
              <a:effectLst/>
            </p:spPr>
            <p:txBody>
              <a:bodyPr lIns="91440" tIns="0" rIns="91440" bIns="0" rtlCol="0" anchor="t"/>
              <a:lstStyle/>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r>
                  <a:rPr lang="zh-CN" altLang="en-US" sz="1400" dirty="0" smtClean="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400" dirty="0" smtClean="0">
                  <a:solidFill>
                    <a:srgbClr val="FFFFFF"/>
                  </a:solidFill>
                  <a:latin typeface="微软雅黑" panose="020B0503020204020204" pitchFamily="34" charset="-122"/>
                  <a:ea typeface="微软雅黑" panose="020B0503020204020204" pitchFamily="34" charset="-122"/>
                </a:endParaRPr>
              </a:p>
              <a:p>
                <a:endParaRPr lang="en-US" altLang="zh-CN" sz="3600" dirty="0">
                  <a:solidFill>
                    <a:srgbClr val="FFFFFF"/>
                  </a:solidFill>
                  <a:latin typeface="微软雅黑" panose="020B0503020204020204" pitchFamily="34" charset="-122"/>
                  <a:ea typeface="微软雅黑" panose="020B0503020204020204" pitchFamily="34" charset="-122"/>
                </a:endParaRPr>
              </a:p>
            </p:txBody>
          </p:sp>
          <p:sp>
            <p:nvSpPr>
              <p:cNvPr id="35" name="Rectangle 42"/>
              <p:cNvSpPr/>
              <p:nvPr/>
            </p:nvSpPr>
            <p:spPr>
              <a:xfrm flipH="1">
                <a:off x="2712246" y="2519494"/>
                <a:ext cx="2292024" cy="275623"/>
              </a:xfrm>
              <a:prstGeom prst="rect">
                <a:avLst/>
              </a:prstGeom>
              <a:noFill/>
              <a:ln w="12700" cap="flat" cmpd="sng" algn="ctr">
                <a:noFill/>
                <a:prstDash val="solid"/>
              </a:ln>
              <a:effectLst/>
            </p:spPr>
            <p:txBody>
              <a:bodyPr lIns="91440" tIns="0" rIns="91440" bIns="0" rtlCol="0" anchor="t"/>
              <a:lstStyle/>
              <a:p>
                <a:r>
                  <a:rPr lang="zh-CN" altLang="en-US" sz="2000" dirty="0" smtClean="0">
                    <a:solidFill>
                      <a:srgbClr val="FFFFFF"/>
                    </a:solidFill>
                    <a:latin typeface="微软雅黑" panose="020B0503020204020204" pitchFamily="34" charset="-122"/>
                    <a:ea typeface="微软雅黑" panose="020B0503020204020204" pitchFamily="34" charset="-122"/>
                  </a:rPr>
                  <a:t>单击此处输入标题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9098772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28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0-#ppt_w/2"/>
                                          </p:val>
                                        </p:tav>
                                        <p:tav tm="100000">
                                          <p:val>
                                            <p:strVal val="#ppt_x"/>
                                          </p:val>
                                        </p:tav>
                                      </p:tavLst>
                                    </p:anim>
                                    <p:anim calcmode="lin" valueType="num">
                                      <p:cBhvr additive="base">
                                        <p:cTn id="8" dur="75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28000" fill="hold" nodeType="withEffect">
                                  <p:stCondLst>
                                    <p:cond delay="1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0-#ppt_w/2"/>
                                          </p:val>
                                        </p:tav>
                                        <p:tav tm="100000">
                                          <p:val>
                                            <p:strVal val="#ppt_x"/>
                                          </p:val>
                                        </p:tav>
                                      </p:tavLst>
                                    </p:anim>
                                    <p:anim calcmode="lin" valueType="num">
                                      <p:cBhvr additive="base">
                                        <p:cTn id="12" dur="75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2" decel="2800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750" fill="hold"/>
                                        <p:tgtEl>
                                          <p:spTgt spid="21"/>
                                        </p:tgtEl>
                                        <p:attrNameLst>
                                          <p:attrName>ppt_x</p:attrName>
                                        </p:attrNameLst>
                                      </p:cBhvr>
                                      <p:tavLst>
                                        <p:tav tm="0">
                                          <p:val>
                                            <p:strVal val="1+#ppt_w/2"/>
                                          </p:val>
                                        </p:tav>
                                        <p:tav tm="100000">
                                          <p:val>
                                            <p:strVal val="#ppt_x"/>
                                          </p:val>
                                        </p:tav>
                                      </p:tavLst>
                                    </p:anim>
                                    <p:anim calcmode="lin" valueType="num">
                                      <p:cBhvr additive="base">
                                        <p:cTn id="17" dur="750" fill="hold"/>
                                        <p:tgtEl>
                                          <p:spTgt spid="21"/>
                                        </p:tgtEl>
                                        <p:attrNameLst>
                                          <p:attrName>ppt_y</p:attrName>
                                        </p:attrNameLst>
                                      </p:cBhvr>
                                      <p:tavLst>
                                        <p:tav tm="0">
                                          <p:val>
                                            <p:strVal val="#ppt_y"/>
                                          </p:val>
                                        </p:tav>
                                        <p:tav tm="100000">
                                          <p:val>
                                            <p:strVal val="#ppt_y"/>
                                          </p:val>
                                        </p:tav>
                                      </p:tavLst>
                                    </p:anim>
                                  </p:childTnLst>
                                </p:cTn>
                              </p:par>
                              <p:par>
                                <p:cTn id="18" presetID="2" presetClass="entr" presetSubtype="2" decel="28000" fill="hold" nodeType="withEffect">
                                  <p:stCondLst>
                                    <p:cond delay="15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750" fill="hold"/>
                                        <p:tgtEl>
                                          <p:spTgt spid="31"/>
                                        </p:tgtEl>
                                        <p:attrNameLst>
                                          <p:attrName>ppt_x</p:attrName>
                                        </p:attrNameLst>
                                      </p:cBhvr>
                                      <p:tavLst>
                                        <p:tav tm="0">
                                          <p:val>
                                            <p:strVal val="1+#ppt_w/2"/>
                                          </p:val>
                                        </p:tav>
                                        <p:tav tm="100000">
                                          <p:val>
                                            <p:strVal val="#ppt_x"/>
                                          </p:val>
                                        </p:tav>
                                      </p:tavLst>
                                    </p:anim>
                                    <p:anim calcmode="lin" valueType="num">
                                      <p:cBhvr additive="base">
                                        <p:cTn id="21"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325921" y="54942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研究目标</a:t>
            </a:r>
          </a:p>
        </p:txBody>
      </p:sp>
      <p:grpSp>
        <p:nvGrpSpPr>
          <p:cNvPr id="16" name="组合 1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278026" y="1392420"/>
            <a:ext cx="6025888" cy="4490105"/>
            <a:chOff x="1278026" y="1392420"/>
            <a:chExt cx="6025888" cy="4490105"/>
          </a:xfrm>
        </p:grpSpPr>
        <p:sp>
          <p:nvSpPr>
            <p:cNvPr id="17" name="任意多边形 16"/>
            <p:cNvSpPr/>
            <p:nvPr/>
          </p:nvSpPr>
          <p:spPr>
            <a:xfrm>
              <a:off x="1278026" y="1587168"/>
              <a:ext cx="5924629" cy="4295357"/>
            </a:xfrm>
            <a:custGeom>
              <a:avLst/>
              <a:gdLst>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 name="connsiteX0" fmla="*/ 0 w 4644572"/>
                <a:gd name="connsiteY0" fmla="*/ 3367315 h 3367315"/>
                <a:gd name="connsiteX1" fmla="*/ 0 w 4644572"/>
                <a:gd name="connsiteY1" fmla="*/ 2786743 h 3367315"/>
                <a:gd name="connsiteX2" fmla="*/ 145143 w 4644572"/>
                <a:gd name="connsiteY2" fmla="*/ 2641600 h 3367315"/>
                <a:gd name="connsiteX3" fmla="*/ 1161143 w 4644572"/>
                <a:gd name="connsiteY3" fmla="*/ 2641600 h 3367315"/>
                <a:gd name="connsiteX4" fmla="*/ 1161143 w 4644572"/>
                <a:gd name="connsiteY4" fmla="*/ 2133600 h 3367315"/>
                <a:gd name="connsiteX5" fmla="*/ 1320800 w 4644572"/>
                <a:gd name="connsiteY5" fmla="*/ 1973943 h 3367315"/>
                <a:gd name="connsiteX6" fmla="*/ 2307772 w 4644572"/>
                <a:gd name="connsiteY6" fmla="*/ 1973943 h 3367315"/>
                <a:gd name="connsiteX7" fmla="*/ 2307772 w 4644572"/>
                <a:gd name="connsiteY7" fmla="*/ 1509486 h 3367315"/>
                <a:gd name="connsiteX8" fmla="*/ 2452915 w 4644572"/>
                <a:gd name="connsiteY8" fmla="*/ 1364343 h 3367315"/>
                <a:gd name="connsiteX9" fmla="*/ 3468914 w 4644572"/>
                <a:gd name="connsiteY9" fmla="*/ 1364343 h 3367315"/>
                <a:gd name="connsiteX10" fmla="*/ 3468914 w 4644572"/>
                <a:gd name="connsiteY10" fmla="*/ 841829 h 3367315"/>
                <a:gd name="connsiteX11" fmla="*/ 3628571 w 4644572"/>
                <a:gd name="connsiteY11" fmla="*/ 682172 h 3367315"/>
                <a:gd name="connsiteX12" fmla="*/ 4644572 w 4644572"/>
                <a:gd name="connsiteY12" fmla="*/ 682172 h 3367315"/>
                <a:gd name="connsiteX13" fmla="*/ 4644572 w 4644572"/>
                <a:gd name="connsiteY13" fmla="*/ 0 h 3367315"/>
                <a:gd name="connsiteX14" fmla="*/ 4630057 w 4644572"/>
                <a:gd name="connsiteY14" fmla="*/ 29029 h 3367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44572" h="3367315">
                  <a:moveTo>
                    <a:pt x="0" y="3367315"/>
                  </a:moveTo>
                  <a:lnTo>
                    <a:pt x="0" y="2786743"/>
                  </a:lnTo>
                  <a:cubicBezTo>
                    <a:pt x="10281" y="2669782"/>
                    <a:pt x="35802" y="2644261"/>
                    <a:pt x="145143" y="2641600"/>
                  </a:cubicBezTo>
                  <a:lnTo>
                    <a:pt x="1161143" y="2641600"/>
                  </a:lnTo>
                  <a:lnTo>
                    <a:pt x="1161143" y="2133600"/>
                  </a:lnTo>
                  <a:cubicBezTo>
                    <a:pt x="1168642" y="2057521"/>
                    <a:pt x="1214241" y="1981442"/>
                    <a:pt x="1320800" y="1973943"/>
                  </a:cubicBezTo>
                  <a:lnTo>
                    <a:pt x="2307772" y="1973943"/>
                  </a:lnTo>
                  <a:lnTo>
                    <a:pt x="2307772" y="1509486"/>
                  </a:lnTo>
                  <a:cubicBezTo>
                    <a:pt x="2318053" y="1400145"/>
                    <a:pt x="2343574" y="1367004"/>
                    <a:pt x="2452915" y="1364343"/>
                  </a:cubicBezTo>
                  <a:lnTo>
                    <a:pt x="3468914" y="1364343"/>
                  </a:lnTo>
                  <a:lnTo>
                    <a:pt x="3468914" y="841829"/>
                  </a:lnTo>
                  <a:cubicBezTo>
                    <a:pt x="3468793" y="712410"/>
                    <a:pt x="3537252" y="682051"/>
                    <a:pt x="3628571" y="682172"/>
                  </a:cubicBezTo>
                  <a:lnTo>
                    <a:pt x="4644572" y="682172"/>
                  </a:lnTo>
                  <a:lnTo>
                    <a:pt x="4644572" y="0"/>
                  </a:lnTo>
                  <a:lnTo>
                    <a:pt x="4630057" y="29029"/>
                  </a:lnTo>
                </a:path>
              </a:pathLst>
            </a:cu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7126988" y="1392420"/>
              <a:ext cx="176926" cy="367414"/>
            </a:xfrm>
            <a:prstGeom prst="triangle">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431552" y="5160057"/>
            <a:ext cx="2033513" cy="1285951"/>
            <a:chOff x="1431552" y="5160057"/>
            <a:chExt cx="2033513" cy="1285951"/>
          </a:xfrm>
        </p:grpSpPr>
        <p:sp>
          <p:nvSpPr>
            <p:cNvPr id="20" name="矩形 5"/>
            <p:cNvSpPr/>
            <p:nvPr/>
          </p:nvSpPr>
          <p:spPr>
            <a:xfrm>
              <a:off x="1444286" y="5160057"/>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B83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Rectangle 42"/>
            <p:cNvSpPr/>
            <p:nvPr/>
          </p:nvSpPr>
          <p:spPr>
            <a:xfrm flipH="1">
              <a:off x="1431552" y="5411526"/>
              <a:ext cx="2033513" cy="239954"/>
            </a:xfrm>
            <a:prstGeom prst="rect">
              <a:avLst/>
            </a:prstGeom>
            <a:noFill/>
            <a:ln w="12700" cap="flat" cmpd="sng" algn="ctr">
              <a:noFill/>
              <a:prstDash val="solid"/>
            </a:ln>
            <a:effectLst/>
          </p:spPr>
          <p:txBody>
            <a:bodyPr lIns="91440" tIns="0" rIns="91440" bIns="0" rtlCol="0" anchor="t"/>
            <a:lstStyle/>
            <a:p>
              <a:pPr algn="ctr">
                <a:lnSpc>
                  <a:spcPct val="80000"/>
                </a:lnSpc>
              </a:pPr>
              <a:r>
                <a:rPr lang="zh-CN" altLang="en-US" sz="2400" dirty="0" smtClean="0">
                  <a:solidFill>
                    <a:srgbClr val="FFFFFF"/>
                  </a:solidFill>
                  <a:latin typeface="微软雅黑" panose="020B0503020204020204" pitchFamily="34" charset="-122"/>
                  <a:ea typeface="微软雅黑" panose="020B0503020204020204" pitchFamily="34" charset="-122"/>
                </a:rPr>
                <a:t>输入标题</a:t>
              </a:r>
              <a:endParaRPr lang="zh-CN" altLang="en-US" sz="2400" b="1" dirty="0">
                <a:solidFill>
                  <a:srgbClr val="FFFFFF"/>
                </a:solidFill>
                <a:latin typeface="Arial Rounded MT Bold"/>
                <a:ea typeface="微软雅黑" pitchFamily="34" charset="-122"/>
                <a:cs typeface="Times New Roman" pitchFamily="18" charset="0"/>
              </a:endParaRPr>
            </a:p>
          </p:txBody>
        </p:sp>
      </p:grpSp>
      <p:grpSp>
        <p:nvGrpSpPr>
          <p:cNvPr id="22" name="组合 2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910629" y="4322680"/>
            <a:ext cx="2047055" cy="1285951"/>
            <a:chOff x="2910629" y="4322680"/>
            <a:chExt cx="2047055" cy="1285951"/>
          </a:xfrm>
        </p:grpSpPr>
        <p:sp>
          <p:nvSpPr>
            <p:cNvPr id="23" name="矩形 5"/>
            <p:cNvSpPr/>
            <p:nvPr/>
          </p:nvSpPr>
          <p:spPr>
            <a:xfrm>
              <a:off x="2936905" y="4322680"/>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AEB5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Rectangle 42"/>
            <p:cNvSpPr/>
            <p:nvPr/>
          </p:nvSpPr>
          <p:spPr>
            <a:xfrm flipH="1">
              <a:off x="2910629" y="4605042"/>
              <a:ext cx="2033513" cy="239954"/>
            </a:xfrm>
            <a:prstGeom prst="rect">
              <a:avLst/>
            </a:prstGeom>
            <a:noFill/>
            <a:ln w="12700" cap="flat" cmpd="sng" algn="ctr">
              <a:noFill/>
              <a:prstDash val="solid"/>
            </a:ln>
            <a:effectLst/>
          </p:spPr>
          <p:txBody>
            <a:bodyPr lIns="91440" tIns="0" rIns="91440" bIns="0" rtlCol="0" anchor="t"/>
            <a:lstStyle/>
            <a:p>
              <a:pPr algn="ctr">
                <a:lnSpc>
                  <a:spcPct val="80000"/>
                </a:lnSpc>
              </a:pPr>
              <a:r>
                <a:rPr lang="zh-CN" altLang="en-US" sz="2400" dirty="0" smtClean="0">
                  <a:solidFill>
                    <a:srgbClr val="FFFFFF"/>
                  </a:solidFill>
                  <a:latin typeface="微软雅黑" panose="020B0503020204020204" pitchFamily="34" charset="-122"/>
                  <a:ea typeface="微软雅黑" panose="020B0503020204020204" pitchFamily="34" charset="-122"/>
                </a:rPr>
                <a:t>输入标题</a:t>
              </a:r>
              <a:endParaRPr lang="zh-CN" altLang="en-US" sz="2400" b="1" dirty="0">
                <a:solidFill>
                  <a:srgbClr val="FFFFFF"/>
                </a:solidFill>
                <a:latin typeface="Arial Rounded MT Bold"/>
                <a:ea typeface="微软雅黑" pitchFamily="34" charset="-122"/>
                <a:cs typeface="Times New Roman" pitchFamily="18" charset="0"/>
              </a:endParaRPr>
            </a:p>
          </p:txBody>
        </p:sp>
      </p:grpSp>
      <p:sp>
        <p:nvSpPr>
          <p:cNvPr id="25" name="Rectangle 4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p:nvPr/>
        </p:nvSpPr>
        <p:spPr>
          <a:xfrm flipH="1">
            <a:off x="3941503" y="5464166"/>
            <a:ext cx="2382368" cy="504056"/>
          </a:xfrm>
          <a:prstGeom prst="rect">
            <a:avLst/>
          </a:prstGeom>
          <a:noFill/>
          <a:ln w="12700" cap="flat" cmpd="sng" algn="ctr">
            <a:noFill/>
            <a:prstDash val="solid"/>
          </a:ln>
          <a:effectLst/>
        </p:spPr>
        <p:txBody>
          <a:bodyPr lIns="91440" tIns="0" rIns="91440" bIns="0" rtlCol="0" anchor="t"/>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 name="组合 2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4413855" y="3485303"/>
            <a:ext cx="2036449" cy="1285951"/>
            <a:chOff x="4413855" y="3485303"/>
            <a:chExt cx="2036449" cy="1285951"/>
          </a:xfrm>
        </p:grpSpPr>
        <p:sp>
          <p:nvSpPr>
            <p:cNvPr id="27" name="矩形 5"/>
            <p:cNvSpPr/>
            <p:nvPr/>
          </p:nvSpPr>
          <p:spPr>
            <a:xfrm>
              <a:off x="4429525" y="3485303"/>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608C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Rectangle 42"/>
            <p:cNvSpPr/>
            <p:nvPr/>
          </p:nvSpPr>
          <p:spPr>
            <a:xfrm flipH="1">
              <a:off x="4413855" y="3759404"/>
              <a:ext cx="2033513" cy="239954"/>
            </a:xfrm>
            <a:prstGeom prst="rect">
              <a:avLst/>
            </a:prstGeom>
            <a:noFill/>
            <a:ln w="12700" cap="flat" cmpd="sng" algn="ctr">
              <a:noFill/>
              <a:prstDash val="solid"/>
            </a:ln>
            <a:effectLst/>
          </p:spPr>
          <p:txBody>
            <a:bodyPr lIns="91440" tIns="0" rIns="91440" bIns="0" rtlCol="0" anchor="t"/>
            <a:lstStyle/>
            <a:p>
              <a:pPr algn="ctr">
                <a:lnSpc>
                  <a:spcPct val="80000"/>
                </a:lnSpc>
              </a:pPr>
              <a:r>
                <a:rPr lang="zh-CN" altLang="en-US" sz="2400" dirty="0" smtClean="0">
                  <a:solidFill>
                    <a:srgbClr val="FFFFFF"/>
                  </a:solidFill>
                  <a:latin typeface="微软雅黑" panose="020B0503020204020204" pitchFamily="34" charset="-122"/>
                  <a:ea typeface="微软雅黑" panose="020B0503020204020204" pitchFamily="34" charset="-122"/>
                </a:rPr>
                <a:t>输入标题</a:t>
              </a:r>
              <a:endParaRPr lang="zh-CN" altLang="en-US" sz="2400" b="1" dirty="0">
                <a:solidFill>
                  <a:srgbClr val="FFFFFF"/>
                </a:solidFill>
                <a:latin typeface="Arial Rounded MT Bold"/>
                <a:ea typeface="微软雅黑" pitchFamily="34" charset="-122"/>
                <a:cs typeface="Times New Roman" pitchFamily="18" charset="0"/>
              </a:endParaRPr>
            </a:p>
          </p:txBody>
        </p:sp>
      </p:grpSp>
      <p:sp>
        <p:nvSpPr>
          <p:cNvPr id="29" name="Rectangle 4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p:nvPr/>
        </p:nvSpPr>
        <p:spPr>
          <a:xfrm flipH="1">
            <a:off x="5444729" y="4618528"/>
            <a:ext cx="2382368" cy="504056"/>
          </a:xfrm>
          <a:prstGeom prst="rect">
            <a:avLst/>
          </a:prstGeom>
          <a:noFill/>
          <a:ln w="12700" cap="flat" cmpd="sng" algn="ctr">
            <a:noFill/>
            <a:prstDash val="solid"/>
          </a:ln>
          <a:effectLst/>
        </p:spPr>
        <p:txBody>
          <a:bodyPr lIns="91440" tIns="0" rIns="91440" bIns="0" rtlCol="0" anchor="t"/>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0" name="组合 2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900683" y="2647926"/>
            <a:ext cx="2042241" cy="1285951"/>
            <a:chOff x="5900683" y="2647926"/>
            <a:chExt cx="2042241" cy="1285951"/>
          </a:xfrm>
        </p:grpSpPr>
        <p:sp>
          <p:nvSpPr>
            <p:cNvPr id="31" name="矩形 5"/>
            <p:cNvSpPr/>
            <p:nvPr/>
          </p:nvSpPr>
          <p:spPr>
            <a:xfrm>
              <a:off x="5922145" y="2647926"/>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DCC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42"/>
            <p:cNvSpPr/>
            <p:nvPr/>
          </p:nvSpPr>
          <p:spPr>
            <a:xfrm flipH="1">
              <a:off x="5900683" y="2927018"/>
              <a:ext cx="2033513" cy="239954"/>
            </a:xfrm>
            <a:prstGeom prst="rect">
              <a:avLst/>
            </a:prstGeom>
            <a:noFill/>
            <a:ln w="12700" cap="flat" cmpd="sng" algn="ctr">
              <a:noFill/>
              <a:prstDash val="solid"/>
            </a:ln>
            <a:effectLst/>
          </p:spPr>
          <p:txBody>
            <a:bodyPr lIns="91440" tIns="0" rIns="91440" bIns="0" rtlCol="0" anchor="t"/>
            <a:lstStyle/>
            <a:p>
              <a:pPr algn="ctr">
                <a:lnSpc>
                  <a:spcPct val="80000"/>
                </a:lnSpc>
              </a:pPr>
              <a:r>
                <a:rPr lang="zh-CN" altLang="en-US" sz="2400" dirty="0" smtClean="0">
                  <a:solidFill>
                    <a:srgbClr val="FFFFFF"/>
                  </a:solidFill>
                  <a:latin typeface="微软雅黑" panose="020B0503020204020204" pitchFamily="34" charset="-122"/>
                  <a:ea typeface="微软雅黑" panose="020B0503020204020204" pitchFamily="34" charset="-122"/>
                </a:rPr>
                <a:t>输入标题</a:t>
              </a:r>
              <a:endParaRPr lang="zh-CN" altLang="en-US" sz="2400" b="1" dirty="0">
                <a:solidFill>
                  <a:srgbClr val="FFFFFF"/>
                </a:solidFill>
                <a:latin typeface="Arial Rounded MT Bold"/>
                <a:ea typeface="微软雅黑" pitchFamily="34" charset="-122"/>
                <a:cs typeface="Times New Roman" pitchFamily="18" charset="0"/>
              </a:endParaRPr>
            </a:p>
          </p:txBody>
        </p:sp>
      </p:grpSp>
      <p:sp>
        <p:nvSpPr>
          <p:cNvPr id="33" name="Rectangle 4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p:nvPr/>
        </p:nvSpPr>
        <p:spPr>
          <a:xfrm flipH="1">
            <a:off x="6931557" y="3786142"/>
            <a:ext cx="2382368" cy="504056"/>
          </a:xfrm>
          <a:prstGeom prst="rect">
            <a:avLst/>
          </a:prstGeom>
          <a:noFill/>
          <a:ln w="12700" cap="flat" cmpd="sng" algn="ctr">
            <a:noFill/>
            <a:prstDash val="solid"/>
          </a:ln>
          <a:effectLst/>
        </p:spPr>
        <p:txBody>
          <a:bodyPr lIns="91440" tIns="0" rIns="91440" bIns="0" rtlCol="0" anchor="t"/>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4" name="组合 33"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410912" y="1810549"/>
            <a:ext cx="2033513" cy="1285951"/>
            <a:chOff x="7410912" y="1810549"/>
            <a:chExt cx="2033513" cy="1285951"/>
          </a:xfrm>
        </p:grpSpPr>
        <p:sp>
          <p:nvSpPr>
            <p:cNvPr id="35" name="矩形 5"/>
            <p:cNvSpPr/>
            <p:nvPr/>
          </p:nvSpPr>
          <p:spPr>
            <a:xfrm>
              <a:off x="7414768" y="1810549"/>
              <a:ext cx="2020779" cy="1285951"/>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B83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Rectangle 42"/>
            <p:cNvSpPr/>
            <p:nvPr/>
          </p:nvSpPr>
          <p:spPr>
            <a:xfrm flipH="1">
              <a:off x="7410912" y="2055820"/>
              <a:ext cx="2033513" cy="239954"/>
            </a:xfrm>
            <a:prstGeom prst="rect">
              <a:avLst/>
            </a:prstGeom>
            <a:noFill/>
            <a:ln w="12700" cap="flat" cmpd="sng" algn="ctr">
              <a:noFill/>
              <a:prstDash val="solid"/>
            </a:ln>
            <a:effectLst/>
          </p:spPr>
          <p:txBody>
            <a:bodyPr lIns="91440" tIns="0" rIns="91440" bIns="0" rtlCol="0" anchor="t"/>
            <a:lstStyle/>
            <a:p>
              <a:pPr algn="ctr">
                <a:lnSpc>
                  <a:spcPct val="80000"/>
                </a:lnSpc>
              </a:pPr>
              <a:r>
                <a:rPr lang="zh-CN" altLang="en-US" sz="2400" dirty="0" smtClean="0">
                  <a:solidFill>
                    <a:srgbClr val="FFFFFF"/>
                  </a:solidFill>
                  <a:latin typeface="微软雅黑" panose="020B0503020204020204" pitchFamily="34" charset="-122"/>
                  <a:ea typeface="微软雅黑" panose="020B0503020204020204" pitchFamily="34" charset="-122"/>
                </a:rPr>
                <a:t>输入标题</a:t>
              </a:r>
              <a:endParaRPr lang="zh-CN" altLang="en-US" sz="2400" b="1" dirty="0">
                <a:solidFill>
                  <a:srgbClr val="FFFFFF"/>
                </a:solidFill>
                <a:latin typeface="Arial Rounded MT Bold"/>
                <a:ea typeface="微软雅黑" pitchFamily="34" charset="-122"/>
                <a:cs typeface="Times New Roman" pitchFamily="18" charset="0"/>
              </a:endParaRPr>
            </a:p>
          </p:txBody>
        </p:sp>
      </p:grpSp>
      <p:sp>
        <p:nvSpPr>
          <p:cNvPr id="37" name="Rectangle 4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p:nvPr/>
        </p:nvSpPr>
        <p:spPr>
          <a:xfrm flipH="1">
            <a:off x="8441786" y="2914944"/>
            <a:ext cx="2382368" cy="504056"/>
          </a:xfrm>
          <a:prstGeom prst="rect">
            <a:avLst/>
          </a:prstGeom>
          <a:noFill/>
          <a:ln w="12700" cap="flat" cmpd="sng" algn="ctr">
            <a:noFill/>
            <a:prstDash val="solid"/>
          </a:ln>
          <a:effectLst/>
        </p:spPr>
        <p:txBody>
          <a:bodyPr lIns="91440" tIns="0" rIns="91440" bIns="0" rtlCol="0" anchor="t"/>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69384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000"/>
                                        <p:tgtEl>
                                          <p:spTgt spid="16"/>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900" decel="100000" fill="hold"/>
                                        <p:tgtEl>
                                          <p:spTgt spid="1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900" decel="100000" fill="hold"/>
                                        <p:tgtEl>
                                          <p:spTgt spid="22"/>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900" decel="100000" fill="hold"/>
                                        <p:tgtEl>
                                          <p:spTgt spid="2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900" decel="100000" fill="hold"/>
                                        <p:tgtEl>
                                          <p:spTgt spid="3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900" decel="100000" fill="hold"/>
                                        <p:tgtEl>
                                          <p:spTgt spid="34"/>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3"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13293" t="32771" r="14794" b="29307"/>
          <a:stretch/>
        </p:blipFill>
        <p:spPr>
          <a:xfrm>
            <a:off x="379825" y="773721"/>
            <a:ext cx="11432961" cy="5341154"/>
          </a:xfrm>
          <a:prstGeom prst="rect">
            <a:avLst/>
          </a:prstGeom>
        </p:spPr>
      </p:pic>
      <p:sp>
        <p:nvSpPr>
          <p:cNvPr id="16" name="文本框 15"/>
          <p:cNvSpPr txBox="1"/>
          <p:nvPr/>
        </p:nvSpPr>
        <p:spPr>
          <a:xfrm>
            <a:off x="3973274" y="2364720"/>
            <a:ext cx="3868367" cy="1200329"/>
          </a:xfrm>
          <a:prstGeom prst="rect">
            <a:avLst/>
          </a:prstGeom>
          <a:noFill/>
          <a:effectLst/>
        </p:spPr>
        <p:txBody>
          <a:bodyPr wrap="none" rtlCol="0">
            <a:spAutoFit/>
          </a:bodyPr>
          <a:lstStyle/>
          <a:p>
            <a:r>
              <a:rPr lang="zh-CN" altLang="en-US" sz="6000" b="1" dirty="0" smtClean="0">
                <a:blipFill>
                  <a:blip r:embed="rId5"/>
                  <a:stretch>
                    <a:fillRect/>
                  </a:stretch>
                </a:blipFill>
                <a:latin typeface="微软雅黑" panose="020B0503020204020204" pitchFamily="34" charset="-122"/>
                <a:ea typeface="微软雅黑" panose="020B0503020204020204" pitchFamily="34" charset="-122"/>
              </a:rPr>
              <a:t>  </a:t>
            </a:r>
            <a:r>
              <a:rPr lang="zh-CN" altLang="en-US" sz="7200" b="1" dirty="0" smtClean="0">
                <a:solidFill>
                  <a:srgbClr val="61494C"/>
                </a:solidFill>
                <a:latin typeface="微软雅黑" panose="020B0503020204020204" pitchFamily="34" charset="-122"/>
                <a:ea typeface="微软雅黑" panose="020B0503020204020204" pitchFamily="34" charset="-122"/>
              </a:rPr>
              <a:t>结     论</a:t>
            </a:r>
            <a:endParaRPr lang="zh-CN" altLang="en-US" sz="4800" dirty="0" smtClean="0">
              <a:solidFill>
                <a:srgbClr val="61494C"/>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282585" y="3713873"/>
            <a:ext cx="360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18" name="文本框 1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4746817" y="4001148"/>
            <a:ext cx="2678938" cy="646331"/>
          </a:xfrm>
          <a:prstGeom prst="rect">
            <a:avLst/>
          </a:prstGeom>
          <a:noFill/>
          <a:effectLst/>
        </p:spPr>
        <p:txBody>
          <a:bodyPr wrap="none" rtlCol="0">
            <a:spAutoFit/>
          </a:bodyPr>
          <a:lstStyle/>
          <a:p>
            <a:r>
              <a:rPr lang="en-US" altLang="zh-CN" sz="36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PART  04</a:t>
            </a:r>
          </a:p>
        </p:txBody>
      </p:sp>
    </p:spTree>
    <p:extLst>
      <p:ext uri="{BB962C8B-B14F-4D97-AF65-F5344CB8AC3E}">
        <p14:creationId xmlns:p14="http://schemas.microsoft.com/office/powerpoint/2010/main" val="84169914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by="(-#ppt_w*2)" calcmode="lin" valueType="num">
                                      <p:cBhvr rctx="PPT">
                                        <p:cTn id="15" dur="500" autoRev="1" fill="hold">
                                          <p:stCondLst>
                                            <p:cond delay="0"/>
                                          </p:stCondLst>
                                        </p:cTn>
                                        <p:tgtEl>
                                          <p:spTgt spid="16"/>
                                        </p:tgtEl>
                                        <p:attrNameLst>
                                          <p:attrName>ppt_w</p:attrName>
                                        </p:attrNameLst>
                                      </p:cBhvr>
                                    </p:anim>
                                    <p:anim by="(#ppt_w*0.50)" calcmode="lin" valueType="num">
                                      <p:cBhvr>
                                        <p:cTn id="16" dur="500" decel="50000" autoRev="1" fill="hold">
                                          <p:stCondLst>
                                            <p:cond delay="0"/>
                                          </p:stCondLst>
                                        </p:cTn>
                                        <p:tgtEl>
                                          <p:spTgt spid="16"/>
                                        </p:tgtEl>
                                        <p:attrNameLst>
                                          <p:attrName>ppt_x</p:attrName>
                                        </p:attrNameLst>
                                      </p:cBhvr>
                                    </p:anim>
                                    <p:anim from="(-#ppt_h/2)" to="(#ppt_y)" calcmode="lin" valueType="num">
                                      <p:cBhvr>
                                        <p:cTn id="17" dur="1000" fill="hold">
                                          <p:stCondLst>
                                            <p:cond delay="0"/>
                                          </p:stCondLst>
                                        </p:cTn>
                                        <p:tgtEl>
                                          <p:spTgt spid="16"/>
                                        </p:tgtEl>
                                        <p:attrNameLst>
                                          <p:attrName>ppt_y</p:attrName>
                                        </p:attrNameLst>
                                      </p:cBhvr>
                                    </p:anim>
                                    <p:animRot by="21600000">
                                      <p:cBhvr>
                                        <p:cTn id="18" dur="1000" fill="hold">
                                          <p:stCondLst>
                                            <p:cond delay="0"/>
                                          </p:stCondLst>
                                        </p:cTn>
                                        <p:tgtEl>
                                          <p:spTgt spid="16"/>
                                        </p:tgtEl>
                                        <p:attrNameLst>
                                          <p:attrName>r</p:attrName>
                                        </p:attrNameLst>
                                      </p:cBhvr>
                                    </p:animRot>
                                  </p:childTnLst>
                                </p:cTn>
                              </p:par>
                            </p:childTnLst>
                          </p:cTn>
                        </p:par>
                        <p:par>
                          <p:cTn id="19" fill="hold">
                            <p:stCondLst>
                              <p:cond delay="2100"/>
                            </p:stCondLst>
                            <p:childTnLst>
                              <p:par>
                                <p:cTn id="20" presetID="16" presetClass="entr" presetSubtype="2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351618" y="54578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成果形式</a:t>
            </a:r>
          </a:p>
        </p:txBody>
      </p:sp>
      <p:sp>
        <p:nvSpPr>
          <p:cNvPr id="16" name="六边形 15"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6688467" y="2634968"/>
            <a:ext cx="1724307" cy="1485935"/>
          </a:xfrm>
          <a:prstGeom prst="hexagon">
            <a:avLst/>
          </a:prstGeom>
          <a:solidFill>
            <a:srgbClr val="608C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17" name="六边形 16"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5228072" y="3432576"/>
            <a:ext cx="1724307" cy="1485935"/>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8" name="六边形 17"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8148860" y="3179212"/>
            <a:ext cx="2308649" cy="1989495"/>
          </a:xfrm>
          <a:prstGeom prst="hexagon">
            <a:avLst/>
          </a:prstGeom>
          <a:blipFill>
            <a:blip r:embed="rId7" cstate="screen">
              <a:extLst>
                <a:ext uri="{28A0092B-C50C-407E-A947-70E740481C1C}">
                  <a14:useLocalDpi xmlns:a14="http://schemas.microsoft.com/office/drawing/2010/main"/>
                </a:ext>
              </a:extLst>
            </a:blip>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19" name="六边形 18"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6693160" y="4240735"/>
            <a:ext cx="1724307" cy="1485935"/>
          </a:xfrm>
          <a:prstGeom prst="hexagon">
            <a:avLst/>
          </a:prstGeom>
          <a:solidFill>
            <a:srgbClr val="EDCC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20" name="六边形 19"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1671389" y="3151268"/>
            <a:ext cx="2308649" cy="1989495"/>
          </a:xfrm>
          <a:prstGeom prst="hexagon">
            <a:avLst/>
          </a:prstGeom>
          <a:blipFill>
            <a:blip r:embed="rId8" cstate="screen">
              <a:extLst>
                <a:ext uri="{28A0092B-C50C-407E-A947-70E740481C1C}">
                  <a14:useLocalDpi xmlns:a14="http://schemas.microsoft.com/office/drawing/2010/main"/>
                </a:ext>
              </a:extLst>
            </a:blip>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1" name="六边形 20"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3767680" y="4228311"/>
            <a:ext cx="1724307" cy="1485935"/>
          </a:xfrm>
          <a:prstGeom prst="hexagon">
            <a:avLst/>
          </a:prstGeom>
          <a:solidFill>
            <a:srgbClr val="AEB5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22" name="六边形 21"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3747632" y="2608133"/>
            <a:ext cx="1724307" cy="1485935"/>
          </a:xfrm>
          <a:prstGeom prst="hexagon">
            <a:avLst/>
          </a:prstGeom>
          <a:solidFill>
            <a:srgbClr val="EB83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prstClr val="white"/>
              </a:solidFill>
              <a:latin typeface="微软雅黑" panose="020B0503020204020204" pitchFamily="34" charset="-122"/>
              <a:ea typeface="微软雅黑" panose="020B0503020204020204" pitchFamily="34" charset="-122"/>
            </a:endParaRPr>
          </a:p>
        </p:txBody>
      </p:sp>
      <p:sp>
        <p:nvSpPr>
          <p:cNvPr id="23" name="六边形 22"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5228075" y="5048925"/>
            <a:ext cx="1724307" cy="1485935"/>
          </a:xfrm>
          <a:prstGeom prst="hexagon">
            <a:avLst/>
          </a:prstGeom>
          <a:blipFill>
            <a:blip r:embed="rId9" cstate="screen">
              <a:extLst>
                <a:ext uri="{28A0092B-C50C-407E-A947-70E740481C1C}">
                  <a14:useLocalDpi xmlns:a14="http://schemas.microsoft.com/office/drawing/2010/main"/>
                </a:ext>
              </a:extLst>
            </a:blip>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4" name="六边形 23"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a:xfrm>
            <a:off x="5228072" y="1855424"/>
            <a:ext cx="1724307" cy="1485935"/>
          </a:xfrm>
          <a:prstGeom prst="hexagon">
            <a:avLst/>
          </a:prstGeom>
          <a:blipFill>
            <a:blip r:embed="rId10" cstate="screen">
              <a:extLst>
                <a:ext uri="{28A0092B-C50C-407E-A947-70E740481C1C}">
                  <a14:useLocalDpi xmlns:a14="http://schemas.microsoft.com/office/drawing/2010/main"/>
                </a:ext>
              </a:extLst>
            </a:blip>
            <a:stretch>
              <a:fillRect/>
            </a:stretch>
          </a:blip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25" name="文本框 24"/>
          <p:cNvSpPr txBox="1"/>
          <p:nvPr/>
        </p:nvSpPr>
        <p:spPr>
          <a:xfrm>
            <a:off x="3935846" y="3110526"/>
            <a:ext cx="1415772" cy="461665"/>
          </a:xfrm>
          <a:prstGeom prst="rect">
            <a:avLst/>
          </a:prstGeom>
          <a:noFill/>
          <a:effectLst/>
        </p:spPr>
        <p:txBody>
          <a:bodyPr wrap="none" rtlCol="0">
            <a:spAutoFit/>
          </a:bodyPr>
          <a:lstStyle/>
          <a:p>
            <a:pPr defTabSz="1218804">
              <a:defRPr/>
            </a:pPr>
            <a:r>
              <a:rPr lang="zh-CN" altLang="en-US" sz="2400" kern="0" dirty="0" smtClean="0">
                <a:solidFill>
                  <a:schemeClr val="bg1"/>
                </a:solidFill>
                <a:latin typeface="微软雅黑" panose="020B0503020204020204" pitchFamily="34" charset="-122"/>
                <a:ea typeface="微软雅黑" panose="020B0503020204020204" pitchFamily="34" charset="-122"/>
              </a:rPr>
              <a:t>输入标题</a:t>
            </a:r>
            <a:endParaRPr lang="zh-CN" altLang="en-US" sz="2400" kern="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980038" y="4707042"/>
            <a:ext cx="1415772" cy="461665"/>
          </a:xfrm>
          <a:prstGeom prst="rect">
            <a:avLst/>
          </a:prstGeom>
          <a:noFill/>
          <a:effectLst/>
        </p:spPr>
        <p:txBody>
          <a:bodyPr wrap="none" rtlCol="0">
            <a:spAutoFit/>
          </a:bodyPr>
          <a:lstStyle/>
          <a:p>
            <a:pPr defTabSz="1218804">
              <a:defRPr/>
            </a:pPr>
            <a:r>
              <a:rPr lang="zh-CN" altLang="en-US" sz="2400" kern="0" dirty="0" smtClean="0">
                <a:solidFill>
                  <a:schemeClr val="bg1"/>
                </a:solidFill>
                <a:latin typeface="微软雅黑" panose="020B0503020204020204" pitchFamily="34" charset="-122"/>
                <a:ea typeface="微软雅黑" panose="020B0503020204020204" pitchFamily="34" charset="-122"/>
              </a:rPr>
              <a:t>输入标题</a:t>
            </a:r>
            <a:endParaRPr lang="zh-CN" altLang="en-US" sz="2400" kern="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816703" y="3168586"/>
            <a:ext cx="1415772" cy="461665"/>
          </a:xfrm>
          <a:prstGeom prst="rect">
            <a:avLst/>
          </a:prstGeom>
          <a:noFill/>
          <a:effectLst/>
        </p:spPr>
        <p:txBody>
          <a:bodyPr wrap="none" rtlCol="0">
            <a:spAutoFit/>
          </a:bodyPr>
          <a:lstStyle/>
          <a:p>
            <a:pPr defTabSz="1218804">
              <a:defRPr/>
            </a:pPr>
            <a:r>
              <a:rPr lang="zh-CN" altLang="en-US" sz="2400" kern="0" dirty="0" smtClean="0">
                <a:solidFill>
                  <a:schemeClr val="bg1"/>
                </a:solidFill>
                <a:latin typeface="微软雅黑" panose="020B0503020204020204" pitchFamily="34" charset="-122"/>
                <a:ea typeface="微软雅黑" panose="020B0503020204020204" pitchFamily="34" charset="-122"/>
              </a:rPr>
              <a:t>输入标题</a:t>
            </a:r>
            <a:endParaRPr lang="zh-CN" altLang="en-US" sz="2400" kern="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860895" y="4765102"/>
            <a:ext cx="1415772" cy="461665"/>
          </a:xfrm>
          <a:prstGeom prst="rect">
            <a:avLst/>
          </a:prstGeom>
          <a:noFill/>
          <a:effectLst/>
        </p:spPr>
        <p:txBody>
          <a:bodyPr wrap="none" rtlCol="0">
            <a:spAutoFit/>
          </a:bodyPr>
          <a:lstStyle/>
          <a:p>
            <a:pPr defTabSz="1218804">
              <a:defRPr/>
            </a:pPr>
            <a:r>
              <a:rPr lang="zh-CN" altLang="en-US" sz="2400" kern="0" dirty="0" smtClean="0">
                <a:solidFill>
                  <a:schemeClr val="bg1"/>
                </a:solidFill>
                <a:latin typeface="微软雅黑" panose="020B0503020204020204" pitchFamily="34" charset="-122"/>
                <a:ea typeface="微软雅黑" panose="020B0503020204020204" pitchFamily="34" charset="-122"/>
              </a:rPr>
              <a:t>输入标题</a:t>
            </a:r>
            <a:endParaRPr lang="zh-CN" altLang="en-US" sz="2400"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54035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 calcmode="lin" valueType="num">
                                      <p:cBhvr>
                                        <p:cTn id="9" dur="500" fill="hold"/>
                                        <p:tgtEl>
                                          <p:spTgt spid="22"/>
                                        </p:tgtEl>
                                        <p:attrNameLst>
                                          <p:attrName>ppt_x</p:attrName>
                                        </p:attrNameLst>
                                      </p:cBhvr>
                                      <p:tavLst>
                                        <p:tav tm="0">
                                          <p:val>
                                            <p:fltVal val="0.5"/>
                                          </p:val>
                                        </p:tav>
                                        <p:tav tm="100000">
                                          <p:val>
                                            <p:strVal val="#ppt_x"/>
                                          </p:val>
                                        </p:tav>
                                      </p:tavLst>
                                    </p:anim>
                                    <p:anim calcmode="lin" valueType="num">
                                      <p:cBhvr>
                                        <p:cTn id="10" dur="500" fill="hold"/>
                                        <p:tgtEl>
                                          <p:spTgt spid="2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250"/>
                                  </p:stCondLst>
                                  <p:childTnLst>
                                    <p:animEffect transition="out" filter="fade">
                                      <p:cBhvr>
                                        <p:cTn id="12" dur="500" tmFilter="0, 0; .2, .5; .8, .5; 1, 0"/>
                                        <p:tgtEl>
                                          <p:spTgt spid="22"/>
                                        </p:tgtEl>
                                      </p:cBhvr>
                                    </p:animEffect>
                                    <p:animScale>
                                      <p:cBhvr>
                                        <p:cTn id="13" dur="250" autoRev="1" fill="hold"/>
                                        <p:tgtEl>
                                          <p:spTgt spid="22"/>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 calcmode="lin" valueType="num">
                                      <p:cBhvr>
                                        <p:cTn id="18" dur="500" fill="hold"/>
                                        <p:tgtEl>
                                          <p:spTgt spid="20"/>
                                        </p:tgtEl>
                                        <p:attrNameLst>
                                          <p:attrName>ppt_x</p:attrName>
                                        </p:attrNameLst>
                                      </p:cBhvr>
                                      <p:tavLst>
                                        <p:tav tm="0">
                                          <p:val>
                                            <p:fltVal val="0.5"/>
                                          </p:val>
                                        </p:tav>
                                        <p:tav tm="100000">
                                          <p:val>
                                            <p:strVal val="#ppt_x"/>
                                          </p:val>
                                        </p:tav>
                                      </p:tavLst>
                                    </p:anim>
                                    <p:anim calcmode="lin" valueType="num">
                                      <p:cBhvr>
                                        <p:cTn id="19" dur="500" fill="hold"/>
                                        <p:tgtEl>
                                          <p:spTgt spid="20"/>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250"/>
                                  </p:stCondLst>
                                  <p:childTnLst>
                                    <p:animEffect transition="out" filter="fade">
                                      <p:cBhvr>
                                        <p:cTn id="21" dur="500" tmFilter="0, 0; .2, .5; .8, .5; 1, 0"/>
                                        <p:tgtEl>
                                          <p:spTgt spid="20"/>
                                        </p:tgtEl>
                                      </p:cBhvr>
                                    </p:animEffect>
                                    <p:animScale>
                                      <p:cBhvr>
                                        <p:cTn id="22" dur="250" autoRev="1" fill="hold"/>
                                        <p:tgtEl>
                                          <p:spTgt spid="20"/>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ppt_x</p:attrName>
                                        </p:attrNameLst>
                                      </p:cBhvr>
                                      <p:tavLst>
                                        <p:tav tm="0">
                                          <p:val>
                                            <p:fltVal val="0.5"/>
                                          </p:val>
                                        </p:tav>
                                        <p:tav tm="100000">
                                          <p:val>
                                            <p:strVal val="#ppt_x"/>
                                          </p:val>
                                        </p:tav>
                                      </p:tavLst>
                                    </p:anim>
                                    <p:anim calcmode="lin" valueType="num">
                                      <p:cBhvr>
                                        <p:cTn id="28" dur="500" fill="hold"/>
                                        <p:tgtEl>
                                          <p:spTgt spid="2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50"/>
                                  </p:stCondLst>
                                  <p:childTnLst>
                                    <p:animEffect transition="out" filter="fade">
                                      <p:cBhvr>
                                        <p:cTn id="30" dur="500" tmFilter="0, 0; .2, .5; .8, .5; 1, 0"/>
                                        <p:tgtEl>
                                          <p:spTgt spid="24"/>
                                        </p:tgtEl>
                                      </p:cBhvr>
                                    </p:animEffect>
                                    <p:animScale>
                                      <p:cBhvr>
                                        <p:cTn id="31" dur="250" autoRev="1" fill="hold"/>
                                        <p:tgtEl>
                                          <p:spTgt spid="24"/>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 calcmode="lin" valueType="num">
                                      <p:cBhvr>
                                        <p:cTn id="36" dur="500" fill="hold"/>
                                        <p:tgtEl>
                                          <p:spTgt spid="16"/>
                                        </p:tgtEl>
                                        <p:attrNameLst>
                                          <p:attrName>ppt_x</p:attrName>
                                        </p:attrNameLst>
                                      </p:cBhvr>
                                      <p:tavLst>
                                        <p:tav tm="0">
                                          <p:val>
                                            <p:fltVal val="0.5"/>
                                          </p:val>
                                        </p:tav>
                                        <p:tav tm="100000">
                                          <p:val>
                                            <p:strVal val="#ppt_x"/>
                                          </p:val>
                                        </p:tav>
                                      </p:tavLst>
                                    </p:anim>
                                    <p:anim calcmode="lin" valueType="num">
                                      <p:cBhvr>
                                        <p:cTn id="37" dur="500" fill="hold"/>
                                        <p:tgtEl>
                                          <p:spTgt spid="16"/>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50"/>
                                  </p:stCondLst>
                                  <p:childTnLst>
                                    <p:animEffect transition="out" filter="fade">
                                      <p:cBhvr>
                                        <p:cTn id="39" dur="500" tmFilter="0, 0; .2, .5; .8, .5; 1, 0"/>
                                        <p:tgtEl>
                                          <p:spTgt spid="16"/>
                                        </p:tgtEl>
                                      </p:cBhvr>
                                    </p:animEffect>
                                    <p:animScale>
                                      <p:cBhvr>
                                        <p:cTn id="40" dur="250" autoRev="1" fill="hold"/>
                                        <p:tgtEl>
                                          <p:spTgt spid="16"/>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 calcmode="lin" valueType="num">
                                      <p:cBhvr>
                                        <p:cTn id="45" dur="500" fill="hold"/>
                                        <p:tgtEl>
                                          <p:spTgt spid="18"/>
                                        </p:tgtEl>
                                        <p:attrNameLst>
                                          <p:attrName>ppt_x</p:attrName>
                                        </p:attrNameLst>
                                      </p:cBhvr>
                                      <p:tavLst>
                                        <p:tav tm="0">
                                          <p:val>
                                            <p:fltVal val="0.5"/>
                                          </p:val>
                                        </p:tav>
                                        <p:tav tm="100000">
                                          <p:val>
                                            <p:strVal val="#ppt_x"/>
                                          </p:val>
                                        </p:tav>
                                      </p:tavLst>
                                    </p:anim>
                                    <p:anim calcmode="lin" valueType="num">
                                      <p:cBhvr>
                                        <p:cTn id="46" dur="500" fill="hold"/>
                                        <p:tgtEl>
                                          <p:spTgt spid="18"/>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50"/>
                                  </p:stCondLst>
                                  <p:childTnLst>
                                    <p:animEffect transition="out" filter="fade">
                                      <p:cBhvr>
                                        <p:cTn id="48" dur="500" tmFilter="0, 0; .2, .5; .8, .5; 1, 0"/>
                                        <p:tgtEl>
                                          <p:spTgt spid="18"/>
                                        </p:tgtEl>
                                      </p:cBhvr>
                                    </p:animEffect>
                                    <p:animScale>
                                      <p:cBhvr>
                                        <p:cTn id="49" dur="250" autoRev="1" fill="hold"/>
                                        <p:tgtEl>
                                          <p:spTgt spid="18"/>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 calcmode="lin" valueType="num">
                                      <p:cBhvr>
                                        <p:cTn id="54" dur="500" fill="hold"/>
                                        <p:tgtEl>
                                          <p:spTgt spid="21"/>
                                        </p:tgtEl>
                                        <p:attrNameLst>
                                          <p:attrName>ppt_x</p:attrName>
                                        </p:attrNameLst>
                                      </p:cBhvr>
                                      <p:tavLst>
                                        <p:tav tm="0">
                                          <p:val>
                                            <p:fltVal val="0.5"/>
                                          </p:val>
                                        </p:tav>
                                        <p:tav tm="100000">
                                          <p:val>
                                            <p:strVal val="#ppt_x"/>
                                          </p:val>
                                        </p:tav>
                                      </p:tavLst>
                                    </p:anim>
                                    <p:anim calcmode="lin" valueType="num">
                                      <p:cBhvr>
                                        <p:cTn id="55" dur="500" fill="hold"/>
                                        <p:tgtEl>
                                          <p:spTgt spid="21"/>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50"/>
                                  </p:stCondLst>
                                  <p:childTnLst>
                                    <p:animEffect transition="out" filter="fade">
                                      <p:cBhvr>
                                        <p:cTn id="57" dur="500" tmFilter="0, 0; .2, .5; .8, .5; 1, 0"/>
                                        <p:tgtEl>
                                          <p:spTgt spid="21"/>
                                        </p:tgtEl>
                                      </p:cBhvr>
                                    </p:animEffect>
                                    <p:animScale>
                                      <p:cBhvr>
                                        <p:cTn id="58" dur="250" autoRev="1" fill="hold"/>
                                        <p:tgtEl>
                                          <p:spTgt spid="21"/>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ppt_x</p:attrName>
                                        </p:attrNameLst>
                                      </p:cBhvr>
                                      <p:tavLst>
                                        <p:tav tm="0">
                                          <p:val>
                                            <p:fltVal val="0.5"/>
                                          </p:val>
                                        </p:tav>
                                        <p:tav tm="100000">
                                          <p:val>
                                            <p:strVal val="#ppt_x"/>
                                          </p:val>
                                        </p:tav>
                                      </p:tavLst>
                                    </p:anim>
                                    <p:anim calcmode="lin" valueType="num">
                                      <p:cBhvr>
                                        <p:cTn id="64" dur="500" fill="hold"/>
                                        <p:tgtEl>
                                          <p:spTgt spid="17"/>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50"/>
                                  </p:stCondLst>
                                  <p:childTnLst>
                                    <p:animEffect transition="out" filter="fade">
                                      <p:cBhvr>
                                        <p:cTn id="66" dur="500" tmFilter="0, 0; .2, .5; .8, .5; 1, 0"/>
                                        <p:tgtEl>
                                          <p:spTgt spid="17"/>
                                        </p:tgtEl>
                                      </p:cBhvr>
                                    </p:animEffect>
                                    <p:animScale>
                                      <p:cBhvr>
                                        <p:cTn id="67" dur="250" autoRev="1" fill="hold"/>
                                        <p:tgtEl>
                                          <p:spTgt spid="17"/>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ppt_x</p:attrName>
                                        </p:attrNameLst>
                                      </p:cBhvr>
                                      <p:tavLst>
                                        <p:tav tm="0">
                                          <p:val>
                                            <p:fltVal val="0.5"/>
                                          </p:val>
                                        </p:tav>
                                        <p:tav tm="100000">
                                          <p:val>
                                            <p:strVal val="#ppt_x"/>
                                          </p:val>
                                        </p:tav>
                                      </p:tavLst>
                                    </p:anim>
                                    <p:anim calcmode="lin" valueType="num">
                                      <p:cBhvr>
                                        <p:cTn id="73" dur="500" fill="hold"/>
                                        <p:tgtEl>
                                          <p:spTgt spid="1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
                                  </p:stCondLst>
                                  <p:childTnLst>
                                    <p:animEffect transition="out" filter="fade">
                                      <p:cBhvr>
                                        <p:cTn id="75" dur="500" tmFilter="0, 0; .2, .5; .8, .5; 1, 0"/>
                                        <p:tgtEl>
                                          <p:spTgt spid="19"/>
                                        </p:tgtEl>
                                      </p:cBhvr>
                                    </p:animEffect>
                                    <p:animScale>
                                      <p:cBhvr>
                                        <p:cTn id="76" dur="250" autoRev="1" fill="hold"/>
                                        <p:tgtEl>
                                          <p:spTgt spid="19"/>
                                        </p:tgtEl>
                                      </p:cBhvr>
                                      <p:by x="105000" y="105000"/>
                                    </p:animScale>
                                  </p:childTnLst>
                                </p:cTn>
                              </p:par>
                              <p:par>
                                <p:cTn id="77" presetID="23" presetClass="entr" presetSubtype="528" fill="hold" grpId="0" nodeType="withEffect">
                                  <p:stCondLst>
                                    <p:cond delay="80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 calcmode="lin" valueType="num">
                                      <p:cBhvr>
                                        <p:cTn id="81" dur="500" fill="hold"/>
                                        <p:tgtEl>
                                          <p:spTgt spid="23"/>
                                        </p:tgtEl>
                                        <p:attrNameLst>
                                          <p:attrName>ppt_x</p:attrName>
                                        </p:attrNameLst>
                                      </p:cBhvr>
                                      <p:tavLst>
                                        <p:tav tm="0">
                                          <p:val>
                                            <p:fltVal val="0.5"/>
                                          </p:val>
                                        </p:tav>
                                        <p:tav tm="100000">
                                          <p:val>
                                            <p:strVal val="#ppt_x"/>
                                          </p:val>
                                        </p:tav>
                                      </p:tavLst>
                                    </p:anim>
                                    <p:anim calcmode="lin" valueType="num">
                                      <p:cBhvr>
                                        <p:cTn id="82" dur="500" fill="hold"/>
                                        <p:tgtEl>
                                          <p:spTgt spid="23"/>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
                                  </p:stCondLst>
                                  <p:childTnLst>
                                    <p:animEffect transition="out" filter="fade">
                                      <p:cBhvr>
                                        <p:cTn id="84" dur="500" tmFilter="0, 0; .2, .5; .8, .5; 1, 0"/>
                                        <p:tgtEl>
                                          <p:spTgt spid="23"/>
                                        </p:tgtEl>
                                      </p:cBhvr>
                                    </p:animEffect>
                                    <p:animScale>
                                      <p:cBhvr>
                                        <p:cTn id="85" dur="250" autoRev="1" fill="hold"/>
                                        <p:tgtEl>
                                          <p:spTgt spid="23"/>
                                        </p:tgtEl>
                                      </p:cBhvr>
                                      <p:by x="105000" y="105000"/>
                                    </p:animScale>
                                  </p:childTnLst>
                                </p:cTn>
                              </p:par>
                            </p:childTnLst>
                          </p:cTn>
                        </p:par>
                        <p:par>
                          <p:cTn id="86" fill="hold">
                            <p:stCondLst>
                              <p:cond delay="1300"/>
                            </p:stCondLst>
                            <p:childTnLst>
                              <p:par>
                                <p:cTn id="87" presetID="10"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500"/>
                                        <p:tgtEl>
                                          <p:spTgt spid="26"/>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500"/>
                                        <p:tgtEl>
                                          <p:spTgt spid="2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矩形 11"/>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4439" y="1812623"/>
            <a:ext cx="5208902" cy="2930652"/>
            <a:chOff x="894439" y="1812623"/>
            <a:chExt cx="5208902" cy="2930652"/>
          </a:xfrm>
        </p:grpSpPr>
        <p:sp>
          <p:nvSpPr>
            <p:cNvPr id="18" name="圆角矩形 17"/>
            <p:cNvSpPr/>
            <p:nvPr/>
          </p:nvSpPr>
          <p:spPr>
            <a:xfrm>
              <a:off x="894439" y="1812623"/>
              <a:ext cx="5208901" cy="2930652"/>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l="19796" t="30968" r="30535" b="37489"/>
            <a:stretch>
              <a:fillRect/>
            </a:stretch>
          </p:blipFill>
          <p:spPr>
            <a:xfrm>
              <a:off x="894440" y="1812623"/>
              <a:ext cx="5208901" cy="2930652"/>
            </a:xfrm>
            <a:custGeom>
              <a:avLst/>
              <a:gdLst>
                <a:gd name="connsiteX0" fmla="*/ 725043 w 5208901"/>
                <a:gd name="connsiteY0" fmla="*/ 0 h 2930652"/>
                <a:gd name="connsiteX1" fmla="*/ 4483858 w 5208901"/>
                <a:gd name="connsiteY1" fmla="*/ 0 h 2930652"/>
                <a:gd name="connsiteX2" fmla="*/ 5208901 w 5208901"/>
                <a:gd name="connsiteY2" fmla="*/ 725043 h 2930652"/>
                <a:gd name="connsiteX3" fmla="*/ 5208901 w 5208901"/>
                <a:gd name="connsiteY3" fmla="*/ 2205609 h 2930652"/>
                <a:gd name="connsiteX4" fmla="*/ 4483858 w 5208901"/>
                <a:gd name="connsiteY4" fmla="*/ 2930652 h 2930652"/>
                <a:gd name="connsiteX5" fmla="*/ 725043 w 5208901"/>
                <a:gd name="connsiteY5" fmla="*/ 2930652 h 2930652"/>
                <a:gd name="connsiteX6" fmla="*/ 0 w 5208901"/>
                <a:gd name="connsiteY6" fmla="*/ 2205609 h 2930652"/>
                <a:gd name="connsiteX7" fmla="*/ 0 w 5208901"/>
                <a:gd name="connsiteY7" fmla="*/ 725043 h 2930652"/>
                <a:gd name="connsiteX8" fmla="*/ 725043 w 5208901"/>
                <a:gd name="connsiteY8" fmla="*/ 0 h 293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08901" h="2930652">
                  <a:moveTo>
                    <a:pt x="725043" y="0"/>
                  </a:moveTo>
                  <a:lnTo>
                    <a:pt x="4483858" y="0"/>
                  </a:lnTo>
                  <a:cubicBezTo>
                    <a:pt x="4884288" y="0"/>
                    <a:pt x="5208901" y="324613"/>
                    <a:pt x="5208901" y="725043"/>
                  </a:cubicBezTo>
                  <a:lnTo>
                    <a:pt x="5208901" y="2205609"/>
                  </a:lnTo>
                  <a:cubicBezTo>
                    <a:pt x="5208901" y="2606039"/>
                    <a:pt x="4884288" y="2930652"/>
                    <a:pt x="4483858" y="2930652"/>
                  </a:cubicBezTo>
                  <a:lnTo>
                    <a:pt x="725043" y="2930652"/>
                  </a:lnTo>
                  <a:cubicBezTo>
                    <a:pt x="324613" y="2930652"/>
                    <a:pt x="0" y="2606039"/>
                    <a:pt x="0" y="2205609"/>
                  </a:cubicBezTo>
                  <a:lnTo>
                    <a:pt x="0" y="725043"/>
                  </a:lnTo>
                  <a:cubicBezTo>
                    <a:pt x="0" y="324613"/>
                    <a:pt x="324613" y="0"/>
                    <a:pt x="725043" y="0"/>
                  </a:cubicBezTo>
                  <a:close/>
                </a:path>
              </a:pathLst>
            </a:custGeom>
          </p:spPr>
        </p:pic>
      </p:grpSp>
      <p:pic>
        <p:nvPicPr>
          <p:cNvPr id="7" name="图片 6"/>
          <p:cNvPicPr>
            <a:picLocks noChangeAspect="1"/>
          </p:cNvPicPr>
          <p:nvPr/>
        </p:nvPicPr>
        <p:blipFill>
          <a:blip r:embed="rId5"/>
          <a:stretch>
            <a:fillRect/>
          </a:stretch>
        </p:blipFill>
        <p:spPr>
          <a:xfrm>
            <a:off x="556508" y="1364625"/>
            <a:ext cx="1968750" cy="2216250"/>
          </a:xfrm>
          <a:prstGeom prst="rect">
            <a:avLst/>
          </a:prstGeom>
        </p:spPr>
      </p:pic>
      <p:pic>
        <p:nvPicPr>
          <p:cNvPr id="9" name="图片 8"/>
          <p:cNvPicPr>
            <a:picLocks noChangeAspect="1"/>
          </p:cNvPicPr>
          <p:nvPr/>
        </p:nvPicPr>
        <p:blipFill>
          <a:blip r:embed="rId6"/>
          <a:stretch>
            <a:fillRect/>
          </a:stretch>
        </p:blipFill>
        <p:spPr>
          <a:xfrm>
            <a:off x="4664256" y="3242780"/>
            <a:ext cx="1878750" cy="1912500"/>
          </a:xfrm>
          <a:prstGeom prst="rect">
            <a:avLst/>
          </a:prstGeom>
        </p:spPr>
      </p:pic>
      <p:sp>
        <p:nvSpPr>
          <p:cNvPr id="19" name="文本框 18"/>
          <p:cNvSpPr txBox="1"/>
          <p:nvPr/>
        </p:nvSpPr>
        <p:spPr>
          <a:xfrm>
            <a:off x="2154663" y="2407461"/>
            <a:ext cx="2632452" cy="1107996"/>
          </a:xfrm>
          <a:prstGeom prst="rect">
            <a:avLst/>
          </a:prstGeom>
          <a:noFill/>
          <a:effectLst/>
        </p:spPr>
        <p:txBody>
          <a:bodyPr wrap="none" rtlCol="0">
            <a:spAutoFit/>
          </a:bodyPr>
          <a:lstStyle/>
          <a:p>
            <a:r>
              <a:rPr lang="zh-CN" altLang="en-US" sz="6600" b="1" dirty="0" smtClean="0">
                <a:solidFill>
                  <a:srgbClr val="61494C"/>
                </a:solidFill>
                <a:latin typeface="微软雅黑" panose="020B0503020204020204" pitchFamily="34" charset="-122"/>
                <a:ea typeface="微软雅黑" panose="020B0503020204020204" pitchFamily="34" charset="-122"/>
              </a:rPr>
              <a:t>目   录</a:t>
            </a:r>
          </a:p>
        </p:txBody>
      </p:sp>
      <p:sp>
        <p:nvSpPr>
          <p:cNvPr id="20" name="文本框 19" descr="e7d195523061f1c0deeec63e560781cfd59afb0ea006f2a87ABB68BF51EA6619813959095094C18C62A12F549504892A4AAA8C1554C6663626E05CA27F281A14E6983772AFC3FB97135759321DEA3D709AACD122C08E6ED18AC4724D23CAB3829F65D0411205866223E37BE19CE774DBCB820A1ED8BD4B48F73A41B7D19FD586C99C8798EB43CB1C"/>
          <p:cNvSpPr txBox="1"/>
          <p:nvPr/>
        </p:nvSpPr>
        <p:spPr>
          <a:xfrm>
            <a:off x="2206761" y="3397499"/>
            <a:ext cx="2528256" cy="646331"/>
          </a:xfrm>
          <a:prstGeom prst="rect">
            <a:avLst/>
          </a:prstGeom>
          <a:noFill/>
        </p:spPr>
        <p:txBody>
          <a:bodyPr wrap="none" rtlCol="0">
            <a:spAutoFit/>
          </a:bodyPr>
          <a:lstStyle/>
          <a:p>
            <a:r>
              <a:rPr lang="en-US" altLang="zh-CN" sz="3600" dirty="0" smtClean="0">
                <a:solidFill>
                  <a:srgbClr val="61494C"/>
                </a:solidFill>
                <a:latin typeface="MS PGothic" panose="020B0600070205080204" pitchFamily="34" charset="-128"/>
                <a:ea typeface="MS PGothic" panose="020B0600070205080204" pitchFamily="34" charset="-128"/>
              </a:rPr>
              <a:t>CONCENTS</a:t>
            </a:r>
            <a:endParaRPr lang="zh-CN" altLang="en-US" sz="3600" dirty="0">
              <a:solidFill>
                <a:srgbClr val="61494C"/>
              </a:solidFill>
              <a:latin typeface="MS PGothic" panose="020B0600070205080204" pitchFamily="34" charset="-128"/>
              <a:ea typeface="MS PGothic" panose="020B0600070205080204" pitchFamily="34" charset="-128"/>
            </a:endParaRPr>
          </a:p>
        </p:txBody>
      </p:sp>
      <p:sp>
        <p:nvSpPr>
          <p:cNvPr id="21" name="文本框 20"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7469714" y="1847026"/>
            <a:ext cx="857927" cy="461665"/>
          </a:xfrm>
          <a:prstGeom prst="rect">
            <a:avLst/>
          </a:prstGeom>
          <a:noFill/>
          <a:effectLst/>
        </p:spPr>
        <p:txBody>
          <a:bodyPr wrap="none" rtlCol="0">
            <a:spAutoFit/>
          </a:bodyPr>
          <a:lstStyle/>
          <a:p>
            <a:r>
              <a:rPr lang="en-US" altLang="zh-CN" sz="24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 01</a:t>
            </a:r>
            <a:r>
              <a:rPr lang="en-US" altLang="zh-CN" sz="2400" dirty="0">
                <a:solidFill>
                  <a:srgbClr val="61494C"/>
                </a:solidFill>
                <a:latin typeface="Kartika" panose="02020503030404060203" pitchFamily="18" charset="0"/>
                <a:ea typeface="方正姚体" panose="02010601030101010101" pitchFamily="2" charset="-122"/>
                <a:cs typeface="Kartika" panose="02020503030404060203" pitchFamily="18" charset="0"/>
              </a:rPr>
              <a:t>.</a:t>
            </a:r>
            <a:endParaRPr lang="en-US" altLang="zh-CN" sz="24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endParaRPr>
          </a:p>
        </p:txBody>
      </p:sp>
      <p:sp>
        <p:nvSpPr>
          <p:cNvPr id="22" name="文本框 21"/>
          <p:cNvSpPr txBox="1"/>
          <p:nvPr/>
        </p:nvSpPr>
        <p:spPr>
          <a:xfrm>
            <a:off x="8582669" y="1687421"/>
            <a:ext cx="1826141" cy="584775"/>
          </a:xfrm>
          <a:prstGeom prst="rect">
            <a:avLst/>
          </a:prstGeom>
          <a:noFill/>
        </p:spPr>
        <p:txBody>
          <a:bodyPr wrap="none" rtlCol="0">
            <a:spAutoFit/>
          </a:bodyPr>
          <a:lstStyle/>
          <a:p>
            <a:r>
              <a:rPr lang="zh-CN" altLang="en-US" sz="3200" dirty="0" smtClean="0">
                <a:solidFill>
                  <a:srgbClr val="61494C"/>
                </a:solidFill>
                <a:latin typeface="微软雅黑" panose="020B0503020204020204" pitchFamily="34" charset="-122"/>
                <a:ea typeface="微软雅黑" panose="020B0503020204020204" pitchFamily="34" charset="-122"/>
              </a:rPr>
              <a:t>研究背景</a:t>
            </a:r>
            <a:endParaRPr lang="zh-CN" altLang="en-US" sz="3200" dirty="0">
              <a:solidFill>
                <a:srgbClr val="61494C"/>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582668" y="2610266"/>
            <a:ext cx="1826141" cy="584775"/>
          </a:xfrm>
          <a:prstGeom prst="rect">
            <a:avLst/>
          </a:prstGeom>
          <a:noFill/>
        </p:spPr>
        <p:txBody>
          <a:bodyPr wrap="none" rtlCol="0">
            <a:spAutoFit/>
          </a:bodyPr>
          <a:lstStyle/>
          <a:p>
            <a:r>
              <a:rPr lang="zh-CN" altLang="en-US" sz="3200" dirty="0" smtClean="0">
                <a:solidFill>
                  <a:srgbClr val="61494C"/>
                </a:solidFill>
                <a:latin typeface="微软雅黑" panose="020B0503020204020204" pitchFamily="34" charset="-122"/>
                <a:ea typeface="微软雅黑" panose="020B0503020204020204" pitchFamily="34" charset="-122"/>
              </a:rPr>
              <a:t>研究意义</a:t>
            </a:r>
            <a:endParaRPr lang="zh-CN" altLang="en-US" sz="3200" dirty="0">
              <a:solidFill>
                <a:srgbClr val="61494C"/>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580371" y="3588120"/>
            <a:ext cx="1826141" cy="584775"/>
          </a:xfrm>
          <a:prstGeom prst="rect">
            <a:avLst/>
          </a:prstGeom>
          <a:noFill/>
        </p:spPr>
        <p:txBody>
          <a:bodyPr wrap="none" rtlCol="0">
            <a:spAutoFit/>
          </a:bodyPr>
          <a:lstStyle/>
          <a:p>
            <a:r>
              <a:rPr lang="zh-CN" altLang="en-US" sz="3200" dirty="0" smtClean="0">
                <a:solidFill>
                  <a:srgbClr val="61494C"/>
                </a:solidFill>
                <a:latin typeface="微软雅黑" panose="020B0503020204020204" pitchFamily="34" charset="-122"/>
                <a:ea typeface="微软雅黑" panose="020B0503020204020204" pitchFamily="34" charset="-122"/>
              </a:rPr>
              <a:t>论文概述</a:t>
            </a:r>
            <a:endParaRPr lang="zh-CN" altLang="en-US" sz="3200" dirty="0">
              <a:solidFill>
                <a:srgbClr val="61494C"/>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8564340" y="4514007"/>
            <a:ext cx="1858201" cy="584775"/>
          </a:xfrm>
          <a:prstGeom prst="rect">
            <a:avLst/>
          </a:prstGeom>
          <a:noFill/>
        </p:spPr>
        <p:txBody>
          <a:bodyPr wrap="none" rtlCol="0">
            <a:spAutoFit/>
          </a:bodyPr>
          <a:lstStyle/>
          <a:p>
            <a:r>
              <a:rPr lang="zh-CN" altLang="en-US" sz="3200" dirty="0" smtClean="0">
                <a:solidFill>
                  <a:srgbClr val="61494C"/>
                </a:solidFill>
                <a:latin typeface="微软雅黑" panose="020B0503020204020204" pitchFamily="34" charset="-122"/>
                <a:ea typeface="微软雅黑" panose="020B0503020204020204" pitchFamily="34" charset="-122"/>
              </a:rPr>
              <a:t>结       论</a:t>
            </a:r>
            <a:endParaRPr lang="zh-CN" altLang="en-US" sz="3200" dirty="0">
              <a:solidFill>
                <a:srgbClr val="61494C"/>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8415740" y="2333423"/>
            <a:ext cx="216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27" name="文本框 26"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7231844" y="2765156"/>
            <a:ext cx="1087157" cy="461665"/>
          </a:xfrm>
          <a:prstGeom prst="rect">
            <a:avLst/>
          </a:prstGeom>
          <a:noFill/>
          <a:effectLst/>
        </p:spPr>
        <p:txBody>
          <a:bodyPr wrap="none" rtlCol="0">
            <a:spAutoFit/>
          </a:bodyPr>
          <a:lstStyle/>
          <a:p>
            <a:r>
              <a:rPr lang="en-US" altLang="zh-CN" sz="2400" smtClean="0">
                <a:solidFill>
                  <a:srgbClr val="61494C"/>
                </a:solidFill>
                <a:latin typeface="Kartika" panose="02020503030404060203" pitchFamily="18" charset="0"/>
                <a:ea typeface="方正姚体" panose="02010601030101010101" pitchFamily="2" charset="-122"/>
                <a:cs typeface="Kartika" panose="02020503030404060203" pitchFamily="18" charset="0"/>
              </a:rPr>
              <a:t>  </a:t>
            </a:r>
            <a:r>
              <a:rPr lang="en-US" altLang="zh-CN" sz="24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02.</a:t>
            </a:r>
          </a:p>
        </p:txBody>
      </p:sp>
      <p:cxnSp>
        <p:nvCxnSpPr>
          <p:cNvPr id="28" name="直接连接符 27"/>
          <p:cNvCxnSpPr/>
          <p:nvPr/>
        </p:nvCxnSpPr>
        <p:spPr>
          <a:xfrm>
            <a:off x="8415740" y="3249786"/>
            <a:ext cx="216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29" name="文本框 28"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7229546" y="3647886"/>
            <a:ext cx="1087157" cy="461665"/>
          </a:xfrm>
          <a:prstGeom prst="rect">
            <a:avLst/>
          </a:prstGeom>
          <a:noFill/>
          <a:effectLst/>
        </p:spPr>
        <p:txBody>
          <a:bodyPr wrap="none" rtlCol="0">
            <a:spAutoFit/>
          </a:bodyPr>
          <a:lstStyle/>
          <a:p>
            <a:r>
              <a:rPr lang="en-US" altLang="zh-CN" sz="2400" smtClean="0">
                <a:solidFill>
                  <a:srgbClr val="61494C"/>
                </a:solidFill>
                <a:latin typeface="Kartika" panose="02020503030404060203" pitchFamily="18" charset="0"/>
                <a:ea typeface="方正姚体" panose="02010601030101010101" pitchFamily="2" charset="-122"/>
                <a:cs typeface="Kartika" panose="02020503030404060203" pitchFamily="18" charset="0"/>
              </a:rPr>
              <a:t>  </a:t>
            </a:r>
            <a:r>
              <a:rPr lang="en-US" altLang="zh-CN" sz="24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03.</a:t>
            </a:r>
          </a:p>
        </p:txBody>
      </p:sp>
      <p:cxnSp>
        <p:nvCxnSpPr>
          <p:cNvPr id="30" name="直接连接符 29"/>
          <p:cNvCxnSpPr/>
          <p:nvPr/>
        </p:nvCxnSpPr>
        <p:spPr>
          <a:xfrm>
            <a:off x="8413442" y="4132516"/>
            <a:ext cx="216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31" name="文本框 30"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7229546" y="4560816"/>
            <a:ext cx="1087157" cy="461665"/>
          </a:xfrm>
          <a:prstGeom prst="rect">
            <a:avLst/>
          </a:prstGeom>
          <a:noFill/>
          <a:effectLst/>
        </p:spPr>
        <p:txBody>
          <a:bodyPr wrap="none" rtlCol="0">
            <a:spAutoFit/>
          </a:bodyPr>
          <a:lstStyle/>
          <a:p>
            <a:r>
              <a:rPr lang="en-US" altLang="zh-CN" sz="24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  04.</a:t>
            </a:r>
          </a:p>
        </p:txBody>
      </p:sp>
      <p:cxnSp>
        <p:nvCxnSpPr>
          <p:cNvPr id="32" name="直接连接符 31"/>
          <p:cNvCxnSpPr/>
          <p:nvPr/>
        </p:nvCxnSpPr>
        <p:spPr>
          <a:xfrm>
            <a:off x="8413442" y="5045446"/>
            <a:ext cx="216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32679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19"/>
                                        </p:tgtEl>
                                        <p:attrNameLst>
                                          <p:attrName>style.visibility</p:attrName>
                                        </p:attrNameLst>
                                      </p:cBhvr>
                                      <p:to>
                                        <p:strVal val="visible"/>
                                      </p:to>
                                    </p:set>
                                    <p:anim by="(-#ppt_w*2)" calcmode="lin" valueType="num">
                                      <p:cBhvr rctx="PPT">
                                        <p:cTn id="26" dur="500" autoRev="1" fill="hold">
                                          <p:stCondLst>
                                            <p:cond delay="0"/>
                                          </p:stCondLst>
                                        </p:cTn>
                                        <p:tgtEl>
                                          <p:spTgt spid="19"/>
                                        </p:tgtEl>
                                        <p:attrNameLst>
                                          <p:attrName>ppt_w</p:attrName>
                                        </p:attrNameLst>
                                      </p:cBhvr>
                                    </p:anim>
                                    <p:anim by="(#ppt_w*0.50)" calcmode="lin" valueType="num">
                                      <p:cBhvr>
                                        <p:cTn id="27" dur="500" decel="50000" autoRev="1" fill="hold">
                                          <p:stCondLst>
                                            <p:cond delay="0"/>
                                          </p:stCondLst>
                                        </p:cTn>
                                        <p:tgtEl>
                                          <p:spTgt spid="19"/>
                                        </p:tgtEl>
                                        <p:attrNameLst>
                                          <p:attrName>ppt_x</p:attrName>
                                        </p:attrNameLst>
                                      </p:cBhvr>
                                    </p:anim>
                                    <p:anim from="(-#ppt_h/2)" to="(#ppt_y)" calcmode="lin" valueType="num">
                                      <p:cBhvr>
                                        <p:cTn id="28" dur="1000" fill="hold">
                                          <p:stCondLst>
                                            <p:cond delay="0"/>
                                          </p:stCondLst>
                                        </p:cTn>
                                        <p:tgtEl>
                                          <p:spTgt spid="19"/>
                                        </p:tgtEl>
                                        <p:attrNameLst>
                                          <p:attrName>ppt_y</p:attrName>
                                        </p:attrNameLst>
                                      </p:cBhvr>
                                    </p:anim>
                                    <p:animRot by="21600000">
                                      <p:cBhvr>
                                        <p:cTn id="29" dur="1000" fill="hold">
                                          <p:stCondLst>
                                            <p:cond delay="0"/>
                                          </p:stCondLst>
                                        </p:cTn>
                                        <p:tgtEl>
                                          <p:spTgt spid="19"/>
                                        </p:tgtEl>
                                        <p:attrNameLst>
                                          <p:attrName>r</p:attrName>
                                        </p:attrNameLst>
                                      </p:cBhvr>
                                    </p:animRot>
                                  </p:childTnLst>
                                </p:cTn>
                              </p:par>
                            </p:childTnLst>
                          </p:cTn>
                        </p:par>
                        <p:par>
                          <p:cTn id="30" fill="hold">
                            <p:stCondLst>
                              <p:cond delay="3100"/>
                            </p:stCondLst>
                            <p:childTnLst>
                              <p:par>
                                <p:cTn id="31" presetID="42"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childTnLst>
                          </p:cTn>
                        </p:par>
                        <p:par>
                          <p:cTn id="36" fill="hold">
                            <p:stCondLst>
                              <p:cond delay="410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75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childTnLst>
                          </p:cTn>
                        </p:par>
                        <p:par>
                          <p:cTn id="49" fill="hold">
                            <p:stCondLst>
                              <p:cond delay="5350"/>
                            </p:stCondLst>
                            <p:childTnLst>
                              <p:par>
                                <p:cTn id="50" presetID="22" presetClass="entr" presetSubtype="8"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par>
                                <p:cTn id="53" presetID="22" presetClass="entr" presetSubtype="8" fill="hold" nodeType="withEffect">
                                  <p:stCondLst>
                                    <p:cond delay="250"/>
                                  </p:stCondLst>
                                  <p:childTnLst>
                                    <p:set>
                                      <p:cBhvr>
                                        <p:cTn id="54" dur="1" fill="hold">
                                          <p:stCondLst>
                                            <p:cond delay="0"/>
                                          </p:stCondLst>
                                        </p:cTn>
                                        <p:tgtEl>
                                          <p:spTgt spid="28"/>
                                        </p:tgtEl>
                                        <p:attrNameLst>
                                          <p:attrName>style.visibility</p:attrName>
                                        </p:attrNameLst>
                                      </p:cBhvr>
                                      <p:to>
                                        <p:strVal val="visible"/>
                                      </p:to>
                                    </p:set>
                                    <p:animEffect transition="in" filter="wipe(left)">
                                      <p:cBhvr>
                                        <p:cTn id="55" dur="500"/>
                                        <p:tgtEl>
                                          <p:spTgt spid="28"/>
                                        </p:tgtEl>
                                      </p:cBhvr>
                                    </p:animEffect>
                                  </p:childTnLst>
                                </p:cTn>
                              </p:par>
                              <p:par>
                                <p:cTn id="56" presetID="22" presetClass="entr" presetSubtype="8" fill="hold" nodeType="withEffect">
                                  <p:stCondLst>
                                    <p:cond delay="50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par>
                                <p:cTn id="59" presetID="22" presetClass="entr" presetSubtype="8" fill="hold" nodeType="withEffect">
                                  <p:stCondLst>
                                    <p:cond delay="750"/>
                                  </p:stCondLst>
                                  <p:childTnLst>
                                    <p:set>
                                      <p:cBhvr>
                                        <p:cTn id="60" dur="1" fill="hold">
                                          <p:stCondLst>
                                            <p:cond delay="0"/>
                                          </p:stCondLst>
                                        </p:cTn>
                                        <p:tgtEl>
                                          <p:spTgt spid="32"/>
                                        </p:tgtEl>
                                        <p:attrNameLst>
                                          <p:attrName>style.visibility</p:attrName>
                                        </p:attrNameLst>
                                      </p:cBhvr>
                                      <p:to>
                                        <p:strVal val="visible"/>
                                      </p:to>
                                    </p:set>
                                    <p:animEffect transition="in" filter="wipe(left)">
                                      <p:cBhvr>
                                        <p:cTn id="61" dur="500"/>
                                        <p:tgtEl>
                                          <p:spTgt spid="32"/>
                                        </p:tgtEl>
                                      </p:cBhvr>
                                    </p:animEffect>
                                  </p:childTnLst>
                                </p:cTn>
                              </p:par>
                            </p:childTnLst>
                          </p:cTn>
                        </p:par>
                        <p:par>
                          <p:cTn id="62" fill="hold">
                            <p:stCondLst>
                              <p:cond delay="6600"/>
                            </p:stCondLst>
                            <p:childTnLst>
                              <p:par>
                                <p:cTn id="63" presetID="50" presetClass="entr" presetSubtype="0" decel="100000"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p:cTn id="65" dur="1000" fill="hold"/>
                                        <p:tgtEl>
                                          <p:spTgt spid="22"/>
                                        </p:tgtEl>
                                        <p:attrNameLst>
                                          <p:attrName>ppt_w</p:attrName>
                                        </p:attrNameLst>
                                      </p:cBhvr>
                                      <p:tavLst>
                                        <p:tav tm="0">
                                          <p:val>
                                            <p:strVal val="#ppt_w+.3"/>
                                          </p:val>
                                        </p:tav>
                                        <p:tav tm="100000">
                                          <p:val>
                                            <p:strVal val="#ppt_w"/>
                                          </p:val>
                                        </p:tav>
                                      </p:tavLst>
                                    </p:anim>
                                    <p:anim calcmode="lin" valueType="num">
                                      <p:cBhvr>
                                        <p:cTn id="66" dur="1000" fill="hold"/>
                                        <p:tgtEl>
                                          <p:spTgt spid="22"/>
                                        </p:tgtEl>
                                        <p:attrNameLst>
                                          <p:attrName>ppt_h</p:attrName>
                                        </p:attrNameLst>
                                      </p:cBhvr>
                                      <p:tavLst>
                                        <p:tav tm="0">
                                          <p:val>
                                            <p:strVal val="#ppt_h"/>
                                          </p:val>
                                        </p:tav>
                                        <p:tav tm="100000">
                                          <p:val>
                                            <p:strVal val="#ppt_h"/>
                                          </p:val>
                                        </p:tav>
                                      </p:tavLst>
                                    </p:anim>
                                    <p:animEffect transition="in" filter="fade">
                                      <p:cBhvr>
                                        <p:cTn id="67" dur="1000"/>
                                        <p:tgtEl>
                                          <p:spTgt spid="22"/>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3"/>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1000" fill="hold"/>
                                        <p:tgtEl>
                                          <p:spTgt spid="24"/>
                                        </p:tgtEl>
                                        <p:attrNameLst>
                                          <p:attrName>ppt_w</p:attrName>
                                        </p:attrNameLst>
                                      </p:cBhvr>
                                      <p:tavLst>
                                        <p:tav tm="0">
                                          <p:val>
                                            <p:strVal val="#ppt_w+.3"/>
                                          </p:val>
                                        </p:tav>
                                        <p:tav tm="100000">
                                          <p:val>
                                            <p:strVal val="#ppt_w"/>
                                          </p:val>
                                        </p:tav>
                                      </p:tavLst>
                                    </p:anim>
                                    <p:anim calcmode="lin" valueType="num">
                                      <p:cBhvr>
                                        <p:cTn id="76" dur="1000" fill="hold"/>
                                        <p:tgtEl>
                                          <p:spTgt spid="24"/>
                                        </p:tgtEl>
                                        <p:attrNameLst>
                                          <p:attrName>ppt_h</p:attrName>
                                        </p:attrNameLst>
                                      </p:cBhvr>
                                      <p:tavLst>
                                        <p:tav tm="0">
                                          <p:val>
                                            <p:strVal val="#ppt_h"/>
                                          </p:val>
                                        </p:tav>
                                        <p:tav tm="100000">
                                          <p:val>
                                            <p:strVal val="#ppt_h"/>
                                          </p:val>
                                        </p:tav>
                                      </p:tavLst>
                                    </p:anim>
                                    <p:animEffect transition="in" filter="fade">
                                      <p:cBhvr>
                                        <p:cTn id="77" dur="1000"/>
                                        <p:tgtEl>
                                          <p:spTgt spid="24"/>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25"/>
                                        </p:tgtEl>
                                        <p:attrNameLst>
                                          <p:attrName>style.visibility</p:attrName>
                                        </p:attrNameLst>
                                      </p:cBhvr>
                                      <p:to>
                                        <p:strVal val="visible"/>
                                      </p:to>
                                    </p:set>
                                    <p:anim calcmode="lin" valueType="num">
                                      <p:cBhvr>
                                        <p:cTn id="80" dur="1000" fill="hold"/>
                                        <p:tgtEl>
                                          <p:spTgt spid="25"/>
                                        </p:tgtEl>
                                        <p:attrNameLst>
                                          <p:attrName>ppt_w</p:attrName>
                                        </p:attrNameLst>
                                      </p:cBhvr>
                                      <p:tavLst>
                                        <p:tav tm="0">
                                          <p:val>
                                            <p:strVal val="#ppt_w+.3"/>
                                          </p:val>
                                        </p:tav>
                                        <p:tav tm="100000">
                                          <p:val>
                                            <p:strVal val="#ppt_w"/>
                                          </p:val>
                                        </p:tav>
                                      </p:tavLst>
                                    </p:anim>
                                    <p:anim calcmode="lin" valueType="num">
                                      <p:cBhvr>
                                        <p:cTn id="81" dur="1000" fill="hold"/>
                                        <p:tgtEl>
                                          <p:spTgt spid="25"/>
                                        </p:tgtEl>
                                        <p:attrNameLst>
                                          <p:attrName>ppt_h</p:attrName>
                                        </p:attrNameLst>
                                      </p:cBhvr>
                                      <p:tavLst>
                                        <p:tav tm="0">
                                          <p:val>
                                            <p:strVal val="#ppt_h"/>
                                          </p:val>
                                        </p:tav>
                                        <p:tav tm="100000">
                                          <p:val>
                                            <p:strVal val="#ppt_h"/>
                                          </p:val>
                                        </p:tav>
                                      </p:tavLst>
                                    </p:anim>
                                    <p:animEffect transition="in" filter="fade">
                                      <p:cBhvr>
                                        <p:cTn id="8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p:bldP spid="20" grpId="0"/>
      <p:bldP spid="21" grpId="0"/>
      <p:bldP spid="22" grpId="0"/>
      <p:bldP spid="23" grpId="0"/>
      <p:bldP spid="24" grpId="0"/>
      <p:bldP spid="25" grpId="0"/>
      <p:bldP spid="27" grpId="0"/>
      <p:bldP spid="2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249263" y="54942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应用前景</a:t>
            </a:r>
          </a:p>
        </p:txBody>
      </p:sp>
      <p:sp>
        <p:nvSpPr>
          <p:cNvPr id="16" name="Freeform 46"/>
          <p:cNvSpPr>
            <a:spLocks/>
          </p:cNvSpPr>
          <p:nvPr/>
        </p:nvSpPr>
        <p:spPr bwMode="auto">
          <a:xfrm>
            <a:off x="2631450" y="2363372"/>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rgbClr val="EDCC85"/>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Bebas" pitchFamily="2" charset="0"/>
              <a:ea typeface="微软雅黑" panose="020B0503020204020204" pitchFamily="34" charset="-122"/>
              <a:sym typeface="Bebas" pitchFamily="2" charset="0"/>
            </a:endParaRPr>
          </a:p>
        </p:txBody>
      </p:sp>
      <p:sp>
        <p:nvSpPr>
          <p:cNvPr id="17" name="Freeform 46"/>
          <p:cNvSpPr>
            <a:spLocks/>
          </p:cNvSpPr>
          <p:nvPr/>
        </p:nvSpPr>
        <p:spPr bwMode="auto">
          <a:xfrm>
            <a:off x="6311872" y="2363372"/>
            <a:ext cx="3248678" cy="3657600"/>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76200">
            <a:solidFill>
              <a:srgbClr val="608C7D"/>
            </a:solid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latin typeface="Bebas" pitchFamily="2" charset="0"/>
              <a:ea typeface="微软雅黑" panose="020B0503020204020204" pitchFamily="34" charset="-122"/>
              <a:sym typeface="Bebas" pitchFamily="2" charset="0"/>
            </a:endParaRPr>
          </a:p>
        </p:txBody>
      </p:sp>
      <p:sp>
        <p:nvSpPr>
          <p:cNvPr id="18" name="Freeform 5"/>
          <p:cNvSpPr>
            <a:spLocks/>
          </p:cNvSpPr>
          <p:nvPr/>
        </p:nvSpPr>
        <p:spPr bwMode="auto">
          <a:xfrm>
            <a:off x="1128808" y="3332756"/>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EB8374"/>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填写标题</a:t>
            </a:r>
          </a:p>
        </p:txBody>
      </p:sp>
      <p:sp>
        <p:nvSpPr>
          <p:cNvPr id="19" name="Freeform 5"/>
          <p:cNvSpPr>
            <a:spLocks/>
          </p:cNvSpPr>
          <p:nvPr/>
        </p:nvSpPr>
        <p:spPr bwMode="auto">
          <a:xfrm>
            <a:off x="4886871" y="3117511"/>
            <a:ext cx="2418258" cy="214932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blipFill>
            <a:blip r:embed="rId6"/>
            <a:stretch>
              <a:fillRect/>
            </a:stretch>
          </a:blipFill>
          <a:ln w="25400">
            <a:solidFill>
              <a:schemeClr val="bg1"/>
            </a:solid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zh-CN" altLang="en-US" sz="2000">
              <a:solidFill>
                <a:prstClr val="white"/>
              </a:solidFill>
              <a:latin typeface="Bebas" pitchFamily="2" charset="0"/>
              <a:ea typeface="微软雅黑" panose="020B0503020204020204" pitchFamily="34" charset="-122"/>
              <a:sym typeface="Bebas" pitchFamily="2" charset="0"/>
            </a:endParaRPr>
          </a:p>
        </p:txBody>
      </p:sp>
      <p:sp>
        <p:nvSpPr>
          <p:cNvPr id="20" name="Freeform 5"/>
          <p:cNvSpPr>
            <a:spLocks/>
          </p:cNvSpPr>
          <p:nvPr/>
        </p:nvSpPr>
        <p:spPr bwMode="auto">
          <a:xfrm>
            <a:off x="9129290" y="3332756"/>
            <a:ext cx="1933902" cy="1718832"/>
          </a:xfrm>
          <a:custGeom>
            <a:avLst/>
            <a:gdLst>
              <a:gd name="T0" fmla="*/ 145 w 477"/>
              <a:gd name="T1" fmla="*/ 0 h 423"/>
              <a:gd name="T2" fmla="*/ 331 w 477"/>
              <a:gd name="T3" fmla="*/ 0 h 423"/>
              <a:gd name="T4" fmla="*/ 375 w 477"/>
              <a:gd name="T5" fmla="*/ 25 h 423"/>
              <a:gd name="T6" fmla="*/ 468 w 477"/>
              <a:gd name="T7" fmla="*/ 186 h 423"/>
              <a:gd name="T8" fmla="*/ 468 w 477"/>
              <a:gd name="T9" fmla="*/ 237 h 423"/>
              <a:gd name="T10" fmla="*/ 375 w 477"/>
              <a:gd name="T11" fmla="*/ 398 h 423"/>
              <a:gd name="T12" fmla="*/ 331 w 477"/>
              <a:gd name="T13" fmla="*/ 423 h 423"/>
              <a:gd name="T14" fmla="*/ 146 w 477"/>
              <a:gd name="T15" fmla="*/ 423 h 423"/>
              <a:gd name="T16" fmla="*/ 101 w 477"/>
              <a:gd name="T17" fmla="*/ 398 h 423"/>
              <a:gd name="T18" fmla="*/ 55 w 477"/>
              <a:gd name="T19" fmla="*/ 317 h 423"/>
              <a:gd name="T20" fmla="*/ 9 w 477"/>
              <a:gd name="T21" fmla="*/ 237 h 423"/>
              <a:gd name="T22" fmla="*/ 9 w 477"/>
              <a:gd name="T23" fmla="*/ 186 h 423"/>
              <a:gd name="T24" fmla="*/ 101 w 477"/>
              <a:gd name="T25" fmla="*/ 25 h 423"/>
              <a:gd name="T26" fmla="*/ 145 w 477"/>
              <a:gd name="T27"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7" h="423">
                <a:moveTo>
                  <a:pt x="145" y="0"/>
                </a:moveTo>
                <a:cubicBezTo>
                  <a:pt x="207" y="0"/>
                  <a:pt x="269" y="0"/>
                  <a:pt x="331" y="0"/>
                </a:cubicBezTo>
                <a:cubicBezTo>
                  <a:pt x="349" y="1"/>
                  <a:pt x="366" y="10"/>
                  <a:pt x="375" y="25"/>
                </a:cubicBezTo>
                <a:cubicBezTo>
                  <a:pt x="406" y="79"/>
                  <a:pt x="437" y="132"/>
                  <a:pt x="468" y="186"/>
                </a:cubicBezTo>
                <a:cubicBezTo>
                  <a:pt x="476" y="202"/>
                  <a:pt x="477" y="221"/>
                  <a:pt x="468" y="237"/>
                </a:cubicBezTo>
                <a:cubicBezTo>
                  <a:pt x="375" y="398"/>
                  <a:pt x="375" y="398"/>
                  <a:pt x="375" y="398"/>
                </a:cubicBezTo>
                <a:cubicBezTo>
                  <a:pt x="366" y="413"/>
                  <a:pt x="349" y="423"/>
                  <a:pt x="331" y="423"/>
                </a:cubicBezTo>
                <a:cubicBezTo>
                  <a:pt x="146" y="423"/>
                  <a:pt x="146" y="423"/>
                  <a:pt x="146" y="423"/>
                </a:cubicBezTo>
                <a:cubicBezTo>
                  <a:pt x="128" y="423"/>
                  <a:pt x="111" y="413"/>
                  <a:pt x="101" y="398"/>
                </a:cubicBezTo>
                <a:cubicBezTo>
                  <a:pt x="55" y="317"/>
                  <a:pt x="55" y="317"/>
                  <a:pt x="55" y="317"/>
                </a:cubicBezTo>
                <a:cubicBezTo>
                  <a:pt x="9" y="237"/>
                  <a:pt x="9" y="237"/>
                  <a:pt x="9" y="237"/>
                </a:cubicBezTo>
                <a:cubicBezTo>
                  <a:pt x="0" y="222"/>
                  <a:pt x="0" y="202"/>
                  <a:pt x="9" y="186"/>
                </a:cubicBezTo>
                <a:cubicBezTo>
                  <a:pt x="101" y="25"/>
                  <a:pt x="101" y="25"/>
                  <a:pt x="101" y="25"/>
                </a:cubicBezTo>
                <a:cubicBezTo>
                  <a:pt x="111" y="10"/>
                  <a:pt x="128" y="1"/>
                  <a:pt x="145" y="0"/>
                </a:cubicBezTo>
                <a:close/>
              </a:path>
            </a:pathLst>
          </a:custGeom>
          <a:solidFill>
            <a:srgbClr val="AEB55D"/>
          </a:solidFill>
          <a:ln w="25400">
            <a:noFill/>
          </a:ln>
          <a:effectLst>
            <a:outerShdw blurRad="241300" dist="38100" dir="5400000" sx="90000" sy="-19000"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rgbClr val="FFFFFF"/>
                </a:solidFill>
                <a:latin typeface="Bebas" pitchFamily="2" charset="0"/>
                <a:ea typeface="微软雅黑" panose="020B0503020204020204" pitchFamily="34" charset="-122"/>
                <a:sym typeface="Bebas" pitchFamily="2" charset="0"/>
              </a:rPr>
              <a:t>填写标题</a:t>
            </a:r>
          </a:p>
        </p:txBody>
      </p:sp>
      <p:sp>
        <p:nvSpPr>
          <p:cNvPr id="21" name="Line 5"/>
          <p:cNvSpPr>
            <a:spLocks noChangeShapeType="1"/>
          </p:cNvSpPr>
          <p:nvPr/>
        </p:nvSpPr>
        <p:spPr bwMode="auto">
          <a:xfrm flipH="1">
            <a:off x="3181350" y="4185301"/>
            <a:ext cx="1643063" cy="0"/>
          </a:xfrm>
          <a:prstGeom prst="line">
            <a:avLst/>
          </a:prstGeom>
          <a:noFill/>
          <a:ln w="19050" cmpd="sng">
            <a:solidFill>
              <a:srgbClr val="E88F9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Bebas" pitchFamily="2" charset="0"/>
              <a:ea typeface="微软雅黑" panose="020B0503020204020204" pitchFamily="34" charset="-122"/>
              <a:sym typeface="Bebas" pitchFamily="2" charset="0"/>
            </a:endParaRPr>
          </a:p>
        </p:txBody>
      </p:sp>
      <p:sp>
        <p:nvSpPr>
          <p:cNvPr id="22" name="Line 6"/>
          <p:cNvSpPr>
            <a:spLocks noChangeShapeType="1"/>
          </p:cNvSpPr>
          <p:nvPr/>
        </p:nvSpPr>
        <p:spPr bwMode="auto">
          <a:xfrm>
            <a:off x="7396166" y="4185301"/>
            <a:ext cx="1643064" cy="0"/>
          </a:xfrm>
          <a:prstGeom prst="line">
            <a:avLst/>
          </a:prstGeom>
          <a:noFill/>
          <a:ln w="19050" cmpd="sng">
            <a:solidFill>
              <a:srgbClr val="E88F9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Bebas" pitchFamily="2" charset="0"/>
              <a:ea typeface="微软雅黑" panose="020B0503020204020204" pitchFamily="34" charset="-122"/>
              <a:sym typeface="Bebas" pitchFamily="2" charset="0"/>
            </a:endParaRPr>
          </a:p>
        </p:txBody>
      </p:sp>
      <p:sp>
        <p:nvSpPr>
          <p:cNvPr id="23" name="Rectangle 7"/>
          <p:cNvSpPr>
            <a:spLocks noChangeArrowheads="1"/>
          </p:cNvSpPr>
          <p:nvPr/>
        </p:nvSpPr>
        <p:spPr bwMode="auto">
          <a:xfrm>
            <a:off x="3010908" y="3319162"/>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Bebas" pitchFamily="2" charset="0"/>
              <a:ea typeface="微软雅黑" panose="020B0503020204020204" pitchFamily="34" charset="-122"/>
              <a:sym typeface="Bebas" pitchFamily="2" charset="0"/>
            </a:endParaRPr>
          </a:p>
        </p:txBody>
      </p:sp>
      <p:sp>
        <p:nvSpPr>
          <p:cNvPr id="24" name="Rectangle 8"/>
          <p:cNvSpPr>
            <a:spLocks noChangeArrowheads="1"/>
          </p:cNvSpPr>
          <p:nvPr/>
        </p:nvSpPr>
        <p:spPr bwMode="auto">
          <a:xfrm>
            <a:off x="3010908" y="4266611"/>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
        <p:nvSpPr>
          <p:cNvPr id="25" name="Rectangle 9"/>
          <p:cNvSpPr>
            <a:spLocks noChangeArrowheads="1"/>
          </p:cNvSpPr>
          <p:nvPr/>
        </p:nvSpPr>
        <p:spPr bwMode="auto">
          <a:xfrm>
            <a:off x="7224281" y="3319163"/>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
        <p:nvSpPr>
          <p:cNvPr id="26" name="Rectangle 10"/>
          <p:cNvSpPr>
            <a:spLocks noChangeArrowheads="1"/>
          </p:cNvSpPr>
          <p:nvPr/>
        </p:nvSpPr>
        <p:spPr bwMode="auto">
          <a:xfrm>
            <a:off x="7224281" y="4266610"/>
            <a:ext cx="1958586"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lvl="0" algn="ctr">
              <a:lnSpc>
                <a:spcPct val="150000"/>
              </a:lnSpc>
              <a:defRPr/>
            </a:pPr>
            <a:r>
              <a:rPr lang="zh-CN" altLang="en-US" sz="1000" dirty="0">
                <a:solidFill>
                  <a:schemeClr val="tx1">
                    <a:lumMod val="50000"/>
                    <a:lumOff val="50000"/>
                  </a:scheme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endParaRPr lang="zh-CN" altLang="en-US" sz="1400" kern="0" dirty="0">
              <a:solidFill>
                <a:schemeClr val="tx1">
                  <a:lumMod val="50000"/>
                  <a:lumOff val="50000"/>
                </a:schemeClr>
              </a:solidFill>
              <a:latin typeface="Bebas" pitchFamily="2" charset="0"/>
              <a:ea typeface="微软雅黑" panose="020B0503020204020204" pitchFamily="34" charset="-122"/>
              <a:sym typeface="Bebas" pitchFamily="2" charset="0"/>
            </a:endParaRPr>
          </a:p>
        </p:txBody>
      </p:sp>
    </p:spTree>
    <p:extLst>
      <p:ext uri="{BB962C8B-B14F-4D97-AF65-F5344CB8AC3E}">
        <p14:creationId xmlns:p14="http://schemas.microsoft.com/office/powerpoint/2010/main" val="404015813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42" presetClass="path" presetSubtype="0" decel="30000" fill="hold" grpId="1" nodeType="withEffect">
                                  <p:stCondLst>
                                    <p:cond delay="0"/>
                                  </p:stCondLst>
                                  <p:childTnLst>
                                    <p:animMotion origin="layout" path="M 2.08333E-6 -0.03981 L 2.08333E-6 0.14815 " pathEditMode="relative" rAng="0" ptsTypes="AA">
                                      <p:cBhvr>
                                        <p:cTn id="9" dur="750" spd="-100000" fill="hold"/>
                                        <p:tgtEl>
                                          <p:spTgt spid="19"/>
                                        </p:tgtEl>
                                        <p:attrNameLst>
                                          <p:attrName>ppt_x</p:attrName>
                                          <p:attrName>ppt_y</p:attrName>
                                        </p:attrNameLst>
                                      </p:cBhvr>
                                      <p:rCtr x="0" y="9398"/>
                                    </p:animMotion>
                                  </p:childTnLst>
                                </p:cTn>
                              </p:par>
                              <p:par>
                                <p:cTn id="10" presetID="42" presetClass="path" presetSubtype="0" accel="30000" decel="30000" fill="hold" grpId="2" nodeType="withEffect">
                                  <p:stCondLst>
                                    <p:cond delay="750"/>
                                  </p:stCondLst>
                                  <p:childTnLst>
                                    <p:animMotion origin="layout" path="M 2.08333E-6 -0.03981 L 2.08333E-6 -2.96296E-6 " pathEditMode="relative" rAng="0" ptsTypes="AA">
                                      <p:cBhvr>
                                        <p:cTn id="11" dur="750" fill="hold"/>
                                        <p:tgtEl>
                                          <p:spTgt spid="19"/>
                                        </p:tgtEl>
                                        <p:attrNameLst>
                                          <p:attrName>ppt_x</p:attrName>
                                          <p:attrName>ppt_y</p:attrName>
                                        </p:attrNameLst>
                                      </p:cBhvr>
                                      <p:rCtr x="0" y="1991"/>
                                    </p:animMotion>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64" presetClass="path" presetSubtype="0" decel="30000" fill="hold" grpId="1" nodeType="withEffect">
                                  <p:stCondLst>
                                    <p:cond delay="0"/>
                                  </p:stCondLst>
                                  <p:childTnLst>
                                    <p:animMotion origin="layout" path="M 5E-6 0.03889 L 5E-6 -0.14814 " pathEditMode="relative" rAng="0" ptsTypes="AA">
                                      <p:cBhvr>
                                        <p:cTn id="16" dur="750" spd="-100000" fill="hold"/>
                                        <p:tgtEl>
                                          <p:spTgt spid="18"/>
                                        </p:tgtEl>
                                        <p:attrNameLst>
                                          <p:attrName>ppt_x</p:attrName>
                                          <p:attrName>ppt_y</p:attrName>
                                        </p:attrNameLst>
                                      </p:cBhvr>
                                      <p:rCtr x="0" y="-9352"/>
                                    </p:animMotion>
                                  </p:childTnLst>
                                </p:cTn>
                              </p:par>
                              <p:par>
                                <p:cTn id="17" presetID="64" presetClass="path" presetSubtype="0" accel="30000" decel="30000" fill="hold" grpId="2" nodeType="withEffect">
                                  <p:stCondLst>
                                    <p:cond delay="750"/>
                                  </p:stCondLst>
                                  <p:childTnLst>
                                    <p:animMotion origin="layout" path="M 5E-6 0.03843 L 5E-6 -3.7037E-6 " pathEditMode="relative" rAng="0" ptsTypes="AA">
                                      <p:cBhvr>
                                        <p:cTn id="18" dur="750" fill="hold"/>
                                        <p:tgtEl>
                                          <p:spTgt spid="18"/>
                                        </p:tgtEl>
                                        <p:attrNameLst>
                                          <p:attrName>ppt_x</p:attrName>
                                          <p:attrName>ppt_y</p:attrName>
                                        </p:attrNameLst>
                                      </p:cBhvr>
                                      <p:rCtr x="0" y="-1921"/>
                                    </p:animMotion>
                                  </p:childTnLst>
                                </p:cTn>
                              </p:par>
                              <p:par>
                                <p:cTn id="19" presetID="10"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64" presetClass="path" presetSubtype="0" decel="30000" fill="hold" grpId="1" nodeType="withEffect">
                                  <p:stCondLst>
                                    <p:cond delay="0"/>
                                  </p:stCondLst>
                                  <p:childTnLst>
                                    <p:animMotion origin="layout" path="M 5E-6 0.03889 L 5E-6 -0.14814 " pathEditMode="relative" rAng="0" ptsTypes="AA">
                                      <p:cBhvr>
                                        <p:cTn id="23" dur="750" spd="-100000" fill="hold"/>
                                        <p:tgtEl>
                                          <p:spTgt spid="20"/>
                                        </p:tgtEl>
                                        <p:attrNameLst>
                                          <p:attrName>ppt_x</p:attrName>
                                          <p:attrName>ppt_y</p:attrName>
                                        </p:attrNameLst>
                                      </p:cBhvr>
                                      <p:rCtr x="0" y="-9352"/>
                                    </p:animMotion>
                                  </p:childTnLst>
                                </p:cTn>
                              </p:par>
                              <p:par>
                                <p:cTn id="24" presetID="64" presetClass="path" presetSubtype="0" accel="30000" decel="30000" fill="hold" grpId="2" nodeType="withEffect">
                                  <p:stCondLst>
                                    <p:cond delay="750"/>
                                  </p:stCondLst>
                                  <p:childTnLst>
                                    <p:animMotion origin="layout" path="M 5E-6 0.03843 L 5E-6 -3.7037E-6 " pathEditMode="relative" rAng="0" ptsTypes="AA">
                                      <p:cBhvr>
                                        <p:cTn id="25" dur="750" fill="hold"/>
                                        <p:tgtEl>
                                          <p:spTgt spid="20"/>
                                        </p:tgtEl>
                                        <p:attrNameLst>
                                          <p:attrName>ppt_x</p:attrName>
                                          <p:attrName>ppt_y</p:attrName>
                                        </p:attrNameLst>
                                      </p:cBhvr>
                                      <p:rCtr x="0" y="-1921"/>
                                    </p:animMotion>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right)">
                                      <p:cBhvr>
                                        <p:cTn id="36" dur="1000"/>
                                        <p:tgtEl>
                                          <p:spTgt spid="21"/>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1000"/>
                                        <p:tgtEl>
                                          <p:spTgt spid="22"/>
                                        </p:tgtEl>
                                      </p:cBhvr>
                                    </p:animEffect>
                                  </p:childTnLst>
                                </p:cTn>
                              </p:par>
                              <p:par>
                                <p:cTn id="51" presetID="42"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1000"/>
                                        <p:tgtEl>
                                          <p:spTgt spid="26"/>
                                        </p:tgtEl>
                                      </p:cBhvr>
                                    </p:animEffect>
                                    <p:anim calcmode="lin" valueType="num">
                                      <p:cBhvr>
                                        <p:cTn id="59" dur="1000" fill="hold"/>
                                        <p:tgtEl>
                                          <p:spTgt spid="26"/>
                                        </p:tgtEl>
                                        <p:attrNameLst>
                                          <p:attrName>ppt_x</p:attrName>
                                        </p:attrNameLst>
                                      </p:cBhvr>
                                      <p:tavLst>
                                        <p:tav tm="0">
                                          <p:val>
                                            <p:strVal val="#ppt_x"/>
                                          </p:val>
                                        </p:tav>
                                        <p:tav tm="100000">
                                          <p:val>
                                            <p:strVal val="#ppt_x"/>
                                          </p:val>
                                        </p:tav>
                                      </p:tavLst>
                                    </p:anim>
                                    <p:anim calcmode="lin" valueType="num">
                                      <p:cBhvr>
                                        <p:cTn id="6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P spid="22" grpId="0" animBg="1"/>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4942515" y="54942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主要问题分析</a:t>
            </a:r>
          </a:p>
        </p:txBody>
      </p:sp>
      <p:sp>
        <p:nvSpPr>
          <p:cNvPr id="16" name="AutoShape 4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a:spLocks noChangeAspect="1" noChangeArrowheads="1" noTextEdit="1"/>
          </p:cNvSpPr>
          <p:nvPr/>
        </p:nvSpPr>
        <p:spPr bwMode="auto">
          <a:xfrm>
            <a:off x="3988426" y="1861985"/>
            <a:ext cx="320675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7" name="组合 1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886382" y="2214925"/>
            <a:ext cx="1924050" cy="4030663"/>
            <a:chOff x="1661530" y="2239405"/>
            <a:chExt cx="1924050" cy="4030663"/>
          </a:xfrm>
          <a:solidFill>
            <a:srgbClr val="75CF2C"/>
          </a:solidFill>
        </p:grpSpPr>
        <p:sp>
          <p:nvSpPr>
            <p:cNvPr id="18" name="Freeform 47"/>
            <p:cNvSpPr>
              <a:spLocks/>
            </p:cNvSpPr>
            <p:nvPr/>
          </p:nvSpPr>
          <p:spPr bwMode="auto">
            <a:xfrm flipH="1">
              <a:off x="1661530" y="2290205"/>
              <a:ext cx="1924050" cy="3979863"/>
            </a:xfrm>
            <a:custGeom>
              <a:avLst/>
              <a:gdLst>
                <a:gd name="T0" fmla="*/ 450 w 450"/>
                <a:gd name="T1" fmla="*/ 409 h 931"/>
                <a:gd name="T2" fmla="*/ 450 w 450"/>
                <a:gd name="T3" fmla="*/ 562 h 931"/>
                <a:gd name="T4" fmla="*/ 410 w 450"/>
                <a:gd name="T5" fmla="*/ 562 h 931"/>
                <a:gd name="T6" fmla="*/ 400 w 450"/>
                <a:gd name="T7" fmla="*/ 419 h 931"/>
                <a:gd name="T8" fmla="*/ 341 w 450"/>
                <a:gd name="T9" fmla="*/ 292 h 931"/>
                <a:gd name="T10" fmla="*/ 336 w 450"/>
                <a:gd name="T11" fmla="*/ 526 h 931"/>
                <a:gd name="T12" fmla="*/ 374 w 450"/>
                <a:gd name="T13" fmla="*/ 931 h 931"/>
                <a:gd name="T14" fmla="*/ 324 w 450"/>
                <a:gd name="T15" fmla="*/ 931 h 931"/>
                <a:gd name="T16" fmla="*/ 262 w 450"/>
                <a:gd name="T17" fmla="*/ 511 h 931"/>
                <a:gd name="T18" fmla="*/ 238 w 450"/>
                <a:gd name="T19" fmla="*/ 511 h 931"/>
                <a:gd name="T20" fmla="*/ 215 w 450"/>
                <a:gd name="T21" fmla="*/ 931 h 931"/>
                <a:gd name="T22" fmla="*/ 165 w 450"/>
                <a:gd name="T23" fmla="*/ 931 h 931"/>
                <a:gd name="T24" fmla="*/ 165 w 450"/>
                <a:gd name="T25" fmla="*/ 423 h 931"/>
                <a:gd name="T26" fmla="*/ 188 w 450"/>
                <a:gd name="T27" fmla="*/ 285 h 931"/>
                <a:gd name="T28" fmla="*/ 31 w 450"/>
                <a:gd name="T29" fmla="*/ 114 h 931"/>
                <a:gd name="T30" fmla="*/ 0 w 450"/>
                <a:gd name="T31" fmla="*/ 16 h 931"/>
                <a:gd name="T32" fmla="*/ 44 w 450"/>
                <a:gd name="T33" fmla="*/ 0 h 931"/>
                <a:gd name="T34" fmla="*/ 179 w 450"/>
                <a:gd name="T35" fmla="*/ 197 h 931"/>
                <a:gd name="T36" fmla="*/ 225 w 450"/>
                <a:gd name="T37" fmla="*/ 197 h 931"/>
                <a:gd name="T38" fmla="*/ 255 w 450"/>
                <a:gd name="T39" fmla="*/ 240 h 931"/>
                <a:gd name="T40" fmla="*/ 200 w 450"/>
                <a:gd name="T41" fmla="*/ 411 h 931"/>
                <a:gd name="T42" fmla="*/ 225 w 450"/>
                <a:gd name="T43" fmla="*/ 450 h 931"/>
                <a:gd name="T44" fmla="*/ 266 w 450"/>
                <a:gd name="T45" fmla="*/ 416 h 931"/>
                <a:gd name="T46" fmla="*/ 255 w 450"/>
                <a:gd name="T47" fmla="*/ 240 h 931"/>
                <a:gd name="T48" fmla="*/ 307 w 450"/>
                <a:gd name="T49" fmla="*/ 195 h 931"/>
                <a:gd name="T50" fmla="*/ 400 w 450"/>
                <a:gd name="T51" fmla="*/ 257 h 931"/>
                <a:gd name="T52" fmla="*/ 450 w 450"/>
                <a:gd name="T53" fmla="*/ 409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0" h="931">
                  <a:moveTo>
                    <a:pt x="450" y="409"/>
                  </a:moveTo>
                  <a:cubicBezTo>
                    <a:pt x="450" y="562"/>
                    <a:pt x="450" y="562"/>
                    <a:pt x="450" y="562"/>
                  </a:cubicBezTo>
                  <a:cubicBezTo>
                    <a:pt x="410" y="562"/>
                    <a:pt x="410" y="562"/>
                    <a:pt x="410" y="562"/>
                  </a:cubicBezTo>
                  <a:cubicBezTo>
                    <a:pt x="400" y="419"/>
                    <a:pt x="400" y="419"/>
                    <a:pt x="400" y="419"/>
                  </a:cubicBezTo>
                  <a:cubicBezTo>
                    <a:pt x="341" y="292"/>
                    <a:pt x="341" y="292"/>
                    <a:pt x="341" y="292"/>
                  </a:cubicBezTo>
                  <a:cubicBezTo>
                    <a:pt x="341" y="292"/>
                    <a:pt x="319" y="381"/>
                    <a:pt x="336" y="526"/>
                  </a:cubicBezTo>
                  <a:cubicBezTo>
                    <a:pt x="353" y="671"/>
                    <a:pt x="374" y="931"/>
                    <a:pt x="374" y="931"/>
                  </a:cubicBezTo>
                  <a:cubicBezTo>
                    <a:pt x="324" y="931"/>
                    <a:pt x="324" y="931"/>
                    <a:pt x="324" y="931"/>
                  </a:cubicBezTo>
                  <a:cubicBezTo>
                    <a:pt x="262" y="511"/>
                    <a:pt x="262" y="511"/>
                    <a:pt x="262" y="511"/>
                  </a:cubicBezTo>
                  <a:cubicBezTo>
                    <a:pt x="238" y="511"/>
                    <a:pt x="238" y="511"/>
                    <a:pt x="238" y="511"/>
                  </a:cubicBezTo>
                  <a:cubicBezTo>
                    <a:pt x="215" y="931"/>
                    <a:pt x="215" y="931"/>
                    <a:pt x="215" y="931"/>
                  </a:cubicBezTo>
                  <a:cubicBezTo>
                    <a:pt x="165" y="931"/>
                    <a:pt x="165" y="931"/>
                    <a:pt x="165" y="931"/>
                  </a:cubicBezTo>
                  <a:cubicBezTo>
                    <a:pt x="165" y="931"/>
                    <a:pt x="141" y="562"/>
                    <a:pt x="165" y="423"/>
                  </a:cubicBezTo>
                  <a:cubicBezTo>
                    <a:pt x="188" y="285"/>
                    <a:pt x="188" y="285"/>
                    <a:pt x="188" y="285"/>
                  </a:cubicBezTo>
                  <a:cubicBezTo>
                    <a:pt x="188" y="285"/>
                    <a:pt x="62" y="211"/>
                    <a:pt x="31" y="114"/>
                  </a:cubicBezTo>
                  <a:cubicBezTo>
                    <a:pt x="0" y="16"/>
                    <a:pt x="0" y="16"/>
                    <a:pt x="0" y="16"/>
                  </a:cubicBezTo>
                  <a:cubicBezTo>
                    <a:pt x="44" y="0"/>
                    <a:pt x="44" y="0"/>
                    <a:pt x="44" y="0"/>
                  </a:cubicBezTo>
                  <a:cubicBezTo>
                    <a:pt x="44" y="0"/>
                    <a:pt x="110" y="197"/>
                    <a:pt x="179" y="197"/>
                  </a:cubicBezTo>
                  <a:cubicBezTo>
                    <a:pt x="197" y="197"/>
                    <a:pt x="212" y="197"/>
                    <a:pt x="225" y="197"/>
                  </a:cubicBezTo>
                  <a:cubicBezTo>
                    <a:pt x="225" y="197"/>
                    <a:pt x="224" y="242"/>
                    <a:pt x="255" y="240"/>
                  </a:cubicBezTo>
                  <a:cubicBezTo>
                    <a:pt x="200" y="411"/>
                    <a:pt x="200" y="411"/>
                    <a:pt x="200" y="411"/>
                  </a:cubicBezTo>
                  <a:cubicBezTo>
                    <a:pt x="225" y="450"/>
                    <a:pt x="225" y="450"/>
                    <a:pt x="225" y="450"/>
                  </a:cubicBezTo>
                  <a:cubicBezTo>
                    <a:pt x="266" y="416"/>
                    <a:pt x="266" y="416"/>
                    <a:pt x="266" y="416"/>
                  </a:cubicBezTo>
                  <a:cubicBezTo>
                    <a:pt x="255" y="240"/>
                    <a:pt x="255" y="240"/>
                    <a:pt x="255" y="240"/>
                  </a:cubicBezTo>
                  <a:cubicBezTo>
                    <a:pt x="286" y="238"/>
                    <a:pt x="307" y="195"/>
                    <a:pt x="307" y="195"/>
                  </a:cubicBezTo>
                  <a:cubicBezTo>
                    <a:pt x="338" y="197"/>
                    <a:pt x="385" y="209"/>
                    <a:pt x="400" y="257"/>
                  </a:cubicBezTo>
                  <a:cubicBezTo>
                    <a:pt x="424" y="331"/>
                    <a:pt x="450" y="409"/>
                    <a:pt x="450" y="409"/>
                  </a:cubicBezTo>
                  <a:close/>
                </a:path>
              </a:pathLst>
            </a:custGeom>
            <a:solidFill>
              <a:srgbClr val="EB837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48"/>
            <p:cNvSpPr>
              <a:spLocks noChangeArrowheads="1"/>
            </p:cNvSpPr>
            <p:nvPr/>
          </p:nvSpPr>
          <p:spPr bwMode="auto">
            <a:xfrm flipH="1">
              <a:off x="1909178" y="2239405"/>
              <a:ext cx="804863" cy="803275"/>
            </a:xfrm>
            <a:prstGeom prst="ellipse">
              <a:avLst/>
            </a:prstGeom>
            <a:solidFill>
              <a:srgbClr val="EB837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9"/>
            <p:cNvSpPr>
              <a:spLocks/>
            </p:cNvSpPr>
            <p:nvPr/>
          </p:nvSpPr>
          <p:spPr bwMode="auto">
            <a:xfrm flipH="1">
              <a:off x="2448929" y="3317316"/>
              <a:ext cx="280988" cy="896938"/>
            </a:xfrm>
            <a:custGeom>
              <a:avLst/>
              <a:gdLst>
                <a:gd name="T0" fmla="*/ 148 w 177"/>
                <a:gd name="T1" fmla="*/ 0 h 565"/>
                <a:gd name="T2" fmla="*/ 177 w 177"/>
                <a:gd name="T3" fmla="*/ 473 h 565"/>
                <a:gd name="T4" fmla="*/ 67 w 177"/>
                <a:gd name="T5" fmla="*/ 565 h 565"/>
                <a:gd name="T6" fmla="*/ 0 w 177"/>
                <a:gd name="T7" fmla="*/ 460 h 565"/>
                <a:gd name="T8" fmla="*/ 148 w 177"/>
                <a:gd name="T9" fmla="*/ 0 h 565"/>
              </a:gdLst>
              <a:ahLst/>
              <a:cxnLst>
                <a:cxn ang="0">
                  <a:pos x="T0" y="T1"/>
                </a:cxn>
                <a:cxn ang="0">
                  <a:pos x="T2" y="T3"/>
                </a:cxn>
                <a:cxn ang="0">
                  <a:pos x="T4" y="T5"/>
                </a:cxn>
                <a:cxn ang="0">
                  <a:pos x="T6" y="T7"/>
                </a:cxn>
                <a:cxn ang="0">
                  <a:pos x="T8" y="T9"/>
                </a:cxn>
              </a:cxnLst>
              <a:rect l="0" t="0" r="r" b="b"/>
              <a:pathLst>
                <a:path w="177" h="565">
                  <a:moveTo>
                    <a:pt x="148" y="0"/>
                  </a:moveTo>
                  <a:lnTo>
                    <a:pt x="177" y="473"/>
                  </a:lnTo>
                  <a:lnTo>
                    <a:pt x="67" y="565"/>
                  </a:lnTo>
                  <a:lnTo>
                    <a:pt x="0" y="460"/>
                  </a:lnTo>
                  <a:lnTo>
                    <a:pt x="148" y="0"/>
                  </a:lnTo>
                  <a:close/>
                </a:path>
              </a:pathLst>
            </a:custGeom>
            <a:solidFill>
              <a:srgbClr val="F5EADB"/>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5102073"/>
            <a:ext cx="1624013" cy="1179513"/>
            <a:chOff x="3768337" y="5126553"/>
            <a:chExt cx="1624013" cy="1179513"/>
          </a:xfrm>
          <a:solidFill>
            <a:srgbClr val="AEB55D"/>
          </a:solidFill>
        </p:grpSpPr>
        <p:sp>
          <p:nvSpPr>
            <p:cNvPr id="22" name="Freeform 53"/>
            <p:cNvSpPr>
              <a:spLocks/>
            </p:cNvSpPr>
            <p:nvPr/>
          </p:nvSpPr>
          <p:spPr bwMode="auto">
            <a:xfrm>
              <a:off x="3768337" y="5186878"/>
              <a:ext cx="1093788" cy="1119188"/>
            </a:xfrm>
            <a:custGeom>
              <a:avLst/>
              <a:gdLst>
                <a:gd name="T0" fmla="*/ 689 w 689"/>
                <a:gd name="T1" fmla="*/ 288 h 705"/>
                <a:gd name="T2" fmla="*/ 689 w 689"/>
                <a:gd name="T3" fmla="*/ 705 h 705"/>
                <a:gd name="T4" fmla="*/ 0 w 689"/>
                <a:gd name="T5" fmla="*/ 705 h 705"/>
                <a:gd name="T6" fmla="*/ 0 w 689"/>
                <a:gd name="T7" fmla="*/ 0 h 705"/>
                <a:gd name="T8" fmla="*/ 689 w 689"/>
                <a:gd name="T9" fmla="*/ 0 h 705"/>
                <a:gd name="T10" fmla="*/ 689 w 689"/>
                <a:gd name="T11" fmla="*/ 94 h 705"/>
                <a:gd name="T12" fmla="*/ 598 w 689"/>
                <a:gd name="T13" fmla="*/ 148 h 705"/>
                <a:gd name="T14" fmla="*/ 598 w 689"/>
                <a:gd name="T15" fmla="*/ 94 h 705"/>
                <a:gd name="T16" fmla="*/ 94 w 689"/>
                <a:gd name="T17" fmla="*/ 94 h 705"/>
                <a:gd name="T18" fmla="*/ 94 w 689"/>
                <a:gd name="T19" fmla="*/ 611 h 705"/>
                <a:gd name="T20" fmla="*/ 598 w 689"/>
                <a:gd name="T21" fmla="*/ 611 h 705"/>
                <a:gd name="T22" fmla="*/ 598 w 689"/>
                <a:gd name="T23" fmla="*/ 352 h 705"/>
                <a:gd name="T24" fmla="*/ 689 w 689"/>
                <a:gd name="T25" fmla="*/ 28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5">
                  <a:moveTo>
                    <a:pt x="689" y="288"/>
                  </a:moveTo>
                  <a:lnTo>
                    <a:pt x="689" y="705"/>
                  </a:lnTo>
                  <a:lnTo>
                    <a:pt x="0" y="705"/>
                  </a:lnTo>
                  <a:lnTo>
                    <a:pt x="0" y="0"/>
                  </a:lnTo>
                  <a:lnTo>
                    <a:pt x="689" y="0"/>
                  </a:lnTo>
                  <a:lnTo>
                    <a:pt x="689" y="94"/>
                  </a:lnTo>
                  <a:lnTo>
                    <a:pt x="598" y="148"/>
                  </a:lnTo>
                  <a:lnTo>
                    <a:pt x="598" y="94"/>
                  </a:lnTo>
                  <a:lnTo>
                    <a:pt x="94" y="94"/>
                  </a:lnTo>
                  <a:lnTo>
                    <a:pt x="94" y="611"/>
                  </a:lnTo>
                  <a:lnTo>
                    <a:pt x="598" y="611"/>
                  </a:lnTo>
                  <a:lnTo>
                    <a:pt x="598" y="352"/>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23" name="组合 22"/>
            <p:cNvGrpSpPr/>
            <p:nvPr/>
          </p:nvGrpSpPr>
          <p:grpSpPr>
            <a:xfrm>
              <a:off x="4008050" y="5126553"/>
              <a:ext cx="1384300" cy="906464"/>
              <a:chOff x="4008050" y="5126553"/>
              <a:chExt cx="1384300" cy="906464"/>
            </a:xfrm>
            <a:grpFill/>
          </p:grpSpPr>
          <p:sp>
            <p:nvSpPr>
              <p:cNvPr id="24" name="Freeform 52"/>
              <p:cNvSpPr>
                <a:spLocks/>
              </p:cNvSpPr>
              <p:nvPr/>
            </p:nvSpPr>
            <p:spPr bwMode="auto">
              <a:xfrm>
                <a:off x="4862125" y="5126553"/>
                <a:ext cx="530225" cy="401638"/>
              </a:xfrm>
              <a:custGeom>
                <a:avLst/>
                <a:gdLst>
                  <a:gd name="T0" fmla="*/ 334 w 334"/>
                  <a:gd name="T1" fmla="*/ 0 h 253"/>
                  <a:gd name="T2" fmla="*/ 0 w 334"/>
                  <a:gd name="T3" fmla="*/ 253 h 253"/>
                  <a:gd name="T4" fmla="*/ 0 w 334"/>
                  <a:gd name="T5" fmla="*/ 194 h 253"/>
                  <a:gd name="T6" fmla="*/ 334 w 334"/>
                  <a:gd name="T7" fmla="*/ 0 h 253"/>
                </a:gdLst>
                <a:ahLst/>
                <a:cxnLst>
                  <a:cxn ang="0">
                    <a:pos x="T0" y="T1"/>
                  </a:cxn>
                  <a:cxn ang="0">
                    <a:pos x="T2" y="T3"/>
                  </a:cxn>
                  <a:cxn ang="0">
                    <a:pos x="T4" y="T5"/>
                  </a:cxn>
                  <a:cxn ang="0">
                    <a:pos x="T6" y="T7"/>
                  </a:cxn>
                </a:cxnLst>
                <a:rect l="0" t="0" r="r" b="b"/>
                <a:pathLst>
                  <a:path w="334" h="253">
                    <a:moveTo>
                      <a:pt x="334" y="0"/>
                    </a:moveTo>
                    <a:lnTo>
                      <a:pt x="0" y="253"/>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4"/>
              <p:cNvSpPr>
                <a:spLocks/>
              </p:cNvSpPr>
              <p:nvPr/>
            </p:nvSpPr>
            <p:spPr bwMode="auto">
              <a:xfrm>
                <a:off x="4717663" y="5434528"/>
                <a:ext cx="144463" cy="204788"/>
              </a:xfrm>
              <a:custGeom>
                <a:avLst/>
                <a:gdLst>
                  <a:gd name="T0" fmla="*/ 91 w 91"/>
                  <a:gd name="T1" fmla="*/ 0 h 129"/>
                  <a:gd name="T2" fmla="*/ 91 w 91"/>
                  <a:gd name="T3" fmla="*/ 59 h 129"/>
                  <a:gd name="T4" fmla="*/ 0 w 91"/>
                  <a:gd name="T5" fmla="*/ 129 h 129"/>
                  <a:gd name="T6" fmla="*/ 0 w 91"/>
                  <a:gd name="T7" fmla="*/ 54 h 129"/>
                  <a:gd name="T8" fmla="*/ 91 w 91"/>
                  <a:gd name="T9" fmla="*/ 0 h 129"/>
                </a:gdLst>
                <a:ahLst/>
                <a:cxnLst>
                  <a:cxn ang="0">
                    <a:pos x="T0" y="T1"/>
                  </a:cxn>
                  <a:cxn ang="0">
                    <a:pos x="T2" y="T3"/>
                  </a:cxn>
                  <a:cxn ang="0">
                    <a:pos x="T4" y="T5"/>
                  </a:cxn>
                  <a:cxn ang="0">
                    <a:pos x="T6" y="T7"/>
                  </a:cxn>
                  <a:cxn ang="0">
                    <a:pos x="T8" y="T9"/>
                  </a:cxn>
                </a:cxnLst>
                <a:rect l="0" t="0" r="r" b="b"/>
                <a:pathLst>
                  <a:path w="91" h="129">
                    <a:moveTo>
                      <a:pt x="91" y="0"/>
                    </a:moveTo>
                    <a:lnTo>
                      <a:pt x="91" y="59"/>
                    </a:lnTo>
                    <a:lnTo>
                      <a:pt x="0" y="129"/>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9"/>
              <p:cNvSpPr>
                <a:spLocks/>
              </p:cNvSpPr>
              <p:nvPr/>
            </p:nvSpPr>
            <p:spPr bwMode="auto">
              <a:xfrm>
                <a:off x="4008050" y="5520254"/>
                <a:ext cx="709613" cy="512763"/>
              </a:xfrm>
              <a:custGeom>
                <a:avLst/>
                <a:gdLst>
                  <a:gd name="T0" fmla="*/ 447 w 447"/>
                  <a:gd name="T1" fmla="*/ 0 h 323"/>
                  <a:gd name="T2" fmla="*/ 447 w 447"/>
                  <a:gd name="T3" fmla="*/ 75 h 323"/>
                  <a:gd name="T4" fmla="*/ 123 w 447"/>
                  <a:gd name="T5" fmla="*/ 323 h 323"/>
                  <a:gd name="T6" fmla="*/ 0 w 447"/>
                  <a:gd name="T7" fmla="*/ 21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5"/>
                    </a:lnTo>
                    <a:lnTo>
                      <a:pt x="123" y="323"/>
                    </a:lnTo>
                    <a:lnTo>
                      <a:pt x="0" y="21"/>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7" name="组合 26"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3463070"/>
            <a:ext cx="1624013" cy="1199266"/>
            <a:chOff x="3768337" y="3487550"/>
            <a:chExt cx="1624013" cy="1199266"/>
          </a:xfrm>
          <a:solidFill>
            <a:srgbClr val="608C7D"/>
          </a:solidFill>
        </p:grpSpPr>
        <p:sp>
          <p:nvSpPr>
            <p:cNvPr id="28" name="Freeform 55"/>
            <p:cNvSpPr>
              <a:spLocks/>
            </p:cNvSpPr>
            <p:nvPr/>
          </p:nvSpPr>
          <p:spPr bwMode="auto">
            <a:xfrm>
              <a:off x="3768337" y="3566041"/>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6 h 706"/>
                <a:gd name="T14" fmla="*/ 598 w 689"/>
                <a:gd name="T15" fmla="*/ 94 h 706"/>
                <a:gd name="T16" fmla="*/ 94 w 689"/>
                <a:gd name="T17" fmla="*/ 94 h 706"/>
                <a:gd name="T18" fmla="*/ 94 w 689"/>
                <a:gd name="T19" fmla="*/ 609 h 706"/>
                <a:gd name="T20" fmla="*/ 598 w 689"/>
                <a:gd name="T21" fmla="*/ 609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6"/>
                  </a:lnTo>
                  <a:lnTo>
                    <a:pt x="598" y="94"/>
                  </a:lnTo>
                  <a:lnTo>
                    <a:pt x="94" y="94"/>
                  </a:lnTo>
                  <a:lnTo>
                    <a:pt x="94" y="609"/>
                  </a:lnTo>
                  <a:lnTo>
                    <a:pt x="598" y="609"/>
                  </a:lnTo>
                  <a:lnTo>
                    <a:pt x="598" y="353"/>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29" name="组合 28"/>
            <p:cNvGrpSpPr/>
            <p:nvPr/>
          </p:nvGrpSpPr>
          <p:grpSpPr>
            <a:xfrm>
              <a:off x="4008050" y="3487550"/>
              <a:ext cx="1384300" cy="921454"/>
              <a:chOff x="4008050" y="3487550"/>
              <a:chExt cx="1384300" cy="921454"/>
            </a:xfrm>
            <a:grpFill/>
          </p:grpSpPr>
          <p:sp>
            <p:nvSpPr>
              <p:cNvPr id="30" name="Freeform 51"/>
              <p:cNvSpPr>
                <a:spLocks/>
              </p:cNvSpPr>
              <p:nvPr/>
            </p:nvSpPr>
            <p:spPr bwMode="auto">
              <a:xfrm>
                <a:off x="4862125" y="3487550"/>
                <a:ext cx="530225" cy="406400"/>
              </a:xfrm>
              <a:custGeom>
                <a:avLst/>
                <a:gdLst>
                  <a:gd name="T0" fmla="*/ 334 w 334"/>
                  <a:gd name="T1" fmla="*/ 0 h 256"/>
                  <a:gd name="T2" fmla="*/ 0 w 334"/>
                  <a:gd name="T3" fmla="*/ 256 h 256"/>
                  <a:gd name="T4" fmla="*/ 0 w 334"/>
                  <a:gd name="T5" fmla="*/ 194 h 256"/>
                  <a:gd name="T6" fmla="*/ 334 w 334"/>
                  <a:gd name="T7" fmla="*/ 0 h 256"/>
                </a:gdLst>
                <a:ahLst/>
                <a:cxnLst>
                  <a:cxn ang="0">
                    <a:pos x="T0" y="T1"/>
                  </a:cxn>
                  <a:cxn ang="0">
                    <a:pos x="T2" y="T3"/>
                  </a:cxn>
                  <a:cxn ang="0">
                    <a:pos x="T4" y="T5"/>
                  </a:cxn>
                  <a:cxn ang="0">
                    <a:pos x="T6" y="T7"/>
                  </a:cxn>
                </a:cxnLst>
                <a:rect l="0" t="0" r="r" b="b"/>
                <a:pathLst>
                  <a:path w="334" h="256">
                    <a:moveTo>
                      <a:pt x="334" y="0"/>
                    </a:moveTo>
                    <a:lnTo>
                      <a:pt x="0" y="256"/>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6"/>
              <p:cNvSpPr>
                <a:spLocks/>
              </p:cNvSpPr>
              <p:nvPr/>
            </p:nvSpPr>
            <p:spPr bwMode="auto">
              <a:xfrm>
                <a:off x="4717663" y="3808972"/>
                <a:ext cx="144463" cy="209550"/>
              </a:xfrm>
              <a:custGeom>
                <a:avLst/>
                <a:gdLst>
                  <a:gd name="T0" fmla="*/ 91 w 91"/>
                  <a:gd name="T1" fmla="*/ 0 h 132"/>
                  <a:gd name="T2" fmla="*/ 91 w 91"/>
                  <a:gd name="T3" fmla="*/ 62 h 132"/>
                  <a:gd name="T4" fmla="*/ 0 w 91"/>
                  <a:gd name="T5" fmla="*/ 132 h 132"/>
                  <a:gd name="T6" fmla="*/ 0 w 91"/>
                  <a:gd name="T7" fmla="*/ 54 h 132"/>
                  <a:gd name="T8" fmla="*/ 91 w 91"/>
                  <a:gd name="T9" fmla="*/ 0 h 132"/>
                </a:gdLst>
                <a:ahLst/>
                <a:cxnLst>
                  <a:cxn ang="0">
                    <a:pos x="T0" y="T1"/>
                  </a:cxn>
                  <a:cxn ang="0">
                    <a:pos x="T2" y="T3"/>
                  </a:cxn>
                  <a:cxn ang="0">
                    <a:pos x="T4" y="T5"/>
                  </a:cxn>
                  <a:cxn ang="0">
                    <a:pos x="T6" y="T7"/>
                  </a:cxn>
                  <a:cxn ang="0">
                    <a:pos x="T8" y="T9"/>
                  </a:cxn>
                </a:cxnLst>
                <a:rect l="0" t="0" r="r" b="b"/>
                <a:pathLst>
                  <a:path w="91" h="132">
                    <a:moveTo>
                      <a:pt x="91" y="0"/>
                    </a:moveTo>
                    <a:lnTo>
                      <a:pt x="91" y="62"/>
                    </a:lnTo>
                    <a:lnTo>
                      <a:pt x="0" y="132"/>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0"/>
              <p:cNvSpPr>
                <a:spLocks/>
              </p:cNvSpPr>
              <p:nvPr/>
            </p:nvSpPr>
            <p:spPr bwMode="auto">
              <a:xfrm>
                <a:off x="4008050" y="3896241"/>
                <a:ext cx="709613" cy="512763"/>
              </a:xfrm>
              <a:custGeom>
                <a:avLst/>
                <a:gdLst>
                  <a:gd name="T0" fmla="*/ 447 w 447"/>
                  <a:gd name="T1" fmla="*/ 0 h 323"/>
                  <a:gd name="T2" fmla="*/ 447 w 447"/>
                  <a:gd name="T3" fmla="*/ 78 h 323"/>
                  <a:gd name="T4" fmla="*/ 123 w 447"/>
                  <a:gd name="T5" fmla="*/ 323 h 323"/>
                  <a:gd name="T6" fmla="*/ 0 w 447"/>
                  <a:gd name="T7" fmla="*/ 24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8"/>
                    </a:lnTo>
                    <a:lnTo>
                      <a:pt x="123" y="323"/>
                    </a:lnTo>
                    <a:lnTo>
                      <a:pt x="0" y="24"/>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3" name="组合 3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1857224"/>
            <a:ext cx="1624013" cy="1181100"/>
            <a:chOff x="3768337" y="1881704"/>
            <a:chExt cx="1624013" cy="1181100"/>
          </a:xfrm>
          <a:solidFill>
            <a:srgbClr val="EDCC85"/>
          </a:solidFill>
        </p:grpSpPr>
        <p:sp>
          <p:nvSpPr>
            <p:cNvPr id="34" name="Freeform 57"/>
            <p:cNvSpPr>
              <a:spLocks/>
            </p:cNvSpPr>
            <p:nvPr/>
          </p:nvSpPr>
          <p:spPr bwMode="auto">
            <a:xfrm>
              <a:off x="3768337" y="1942029"/>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8 h 706"/>
                <a:gd name="T14" fmla="*/ 598 w 689"/>
                <a:gd name="T15" fmla="*/ 94 h 706"/>
                <a:gd name="T16" fmla="*/ 94 w 689"/>
                <a:gd name="T17" fmla="*/ 94 h 706"/>
                <a:gd name="T18" fmla="*/ 94 w 689"/>
                <a:gd name="T19" fmla="*/ 611 h 706"/>
                <a:gd name="T20" fmla="*/ 598 w 689"/>
                <a:gd name="T21" fmla="*/ 611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8"/>
                  </a:lnTo>
                  <a:lnTo>
                    <a:pt x="598" y="94"/>
                  </a:lnTo>
                  <a:lnTo>
                    <a:pt x="94" y="94"/>
                  </a:lnTo>
                  <a:lnTo>
                    <a:pt x="94" y="611"/>
                  </a:lnTo>
                  <a:lnTo>
                    <a:pt x="598" y="611"/>
                  </a:lnTo>
                  <a:lnTo>
                    <a:pt x="598" y="353"/>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35" name="组合 34"/>
            <p:cNvGrpSpPr/>
            <p:nvPr/>
          </p:nvGrpSpPr>
          <p:grpSpPr>
            <a:xfrm>
              <a:off x="4008050" y="1881704"/>
              <a:ext cx="1384300" cy="903287"/>
              <a:chOff x="4008050" y="1881704"/>
              <a:chExt cx="1384300" cy="903287"/>
            </a:xfrm>
            <a:grpFill/>
          </p:grpSpPr>
          <p:sp>
            <p:nvSpPr>
              <p:cNvPr id="36" name="Freeform 50"/>
              <p:cNvSpPr>
                <a:spLocks/>
              </p:cNvSpPr>
              <p:nvPr/>
            </p:nvSpPr>
            <p:spPr bwMode="auto">
              <a:xfrm>
                <a:off x="4862125" y="1881704"/>
                <a:ext cx="530225" cy="403225"/>
              </a:xfrm>
              <a:custGeom>
                <a:avLst/>
                <a:gdLst>
                  <a:gd name="T0" fmla="*/ 334 w 334"/>
                  <a:gd name="T1" fmla="*/ 0 h 254"/>
                  <a:gd name="T2" fmla="*/ 0 w 334"/>
                  <a:gd name="T3" fmla="*/ 254 h 254"/>
                  <a:gd name="T4" fmla="*/ 0 w 334"/>
                  <a:gd name="T5" fmla="*/ 194 h 254"/>
                  <a:gd name="T6" fmla="*/ 334 w 334"/>
                  <a:gd name="T7" fmla="*/ 0 h 254"/>
                </a:gdLst>
                <a:ahLst/>
                <a:cxnLst>
                  <a:cxn ang="0">
                    <a:pos x="T0" y="T1"/>
                  </a:cxn>
                  <a:cxn ang="0">
                    <a:pos x="T2" y="T3"/>
                  </a:cxn>
                  <a:cxn ang="0">
                    <a:pos x="T4" y="T5"/>
                  </a:cxn>
                  <a:cxn ang="0">
                    <a:pos x="T6" y="T7"/>
                  </a:cxn>
                </a:cxnLst>
                <a:rect l="0" t="0" r="r" b="b"/>
                <a:pathLst>
                  <a:path w="334" h="254">
                    <a:moveTo>
                      <a:pt x="334" y="0"/>
                    </a:moveTo>
                    <a:lnTo>
                      <a:pt x="0" y="254"/>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8"/>
              <p:cNvSpPr>
                <a:spLocks/>
              </p:cNvSpPr>
              <p:nvPr/>
            </p:nvSpPr>
            <p:spPr bwMode="auto">
              <a:xfrm>
                <a:off x="4717663" y="2189679"/>
                <a:ext cx="144463" cy="206375"/>
              </a:xfrm>
              <a:custGeom>
                <a:avLst/>
                <a:gdLst>
                  <a:gd name="T0" fmla="*/ 91 w 91"/>
                  <a:gd name="T1" fmla="*/ 0 h 130"/>
                  <a:gd name="T2" fmla="*/ 91 w 91"/>
                  <a:gd name="T3" fmla="*/ 60 h 130"/>
                  <a:gd name="T4" fmla="*/ 0 w 91"/>
                  <a:gd name="T5" fmla="*/ 130 h 130"/>
                  <a:gd name="T6" fmla="*/ 0 w 91"/>
                  <a:gd name="T7" fmla="*/ 54 h 130"/>
                  <a:gd name="T8" fmla="*/ 91 w 91"/>
                  <a:gd name="T9" fmla="*/ 0 h 130"/>
                </a:gdLst>
                <a:ahLst/>
                <a:cxnLst>
                  <a:cxn ang="0">
                    <a:pos x="T0" y="T1"/>
                  </a:cxn>
                  <a:cxn ang="0">
                    <a:pos x="T2" y="T3"/>
                  </a:cxn>
                  <a:cxn ang="0">
                    <a:pos x="T4" y="T5"/>
                  </a:cxn>
                  <a:cxn ang="0">
                    <a:pos x="T6" y="T7"/>
                  </a:cxn>
                  <a:cxn ang="0">
                    <a:pos x="T8" y="T9"/>
                  </a:cxn>
                </a:cxnLst>
                <a:rect l="0" t="0" r="r" b="b"/>
                <a:pathLst>
                  <a:path w="91" h="130">
                    <a:moveTo>
                      <a:pt x="91" y="0"/>
                    </a:moveTo>
                    <a:lnTo>
                      <a:pt x="91" y="60"/>
                    </a:lnTo>
                    <a:lnTo>
                      <a:pt x="0" y="130"/>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61"/>
              <p:cNvSpPr>
                <a:spLocks/>
              </p:cNvSpPr>
              <p:nvPr/>
            </p:nvSpPr>
            <p:spPr bwMode="auto">
              <a:xfrm>
                <a:off x="4008050" y="2275403"/>
                <a:ext cx="709613" cy="509588"/>
              </a:xfrm>
              <a:custGeom>
                <a:avLst/>
                <a:gdLst>
                  <a:gd name="T0" fmla="*/ 447 w 447"/>
                  <a:gd name="T1" fmla="*/ 0 h 321"/>
                  <a:gd name="T2" fmla="*/ 447 w 447"/>
                  <a:gd name="T3" fmla="*/ 76 h 321"/>
                  <a:gd name="T4" fmla="*/ 123 w 447"/>
                  <a:gd name="T5" fmla="*/ 321 h 321"/>
                  <a:gd name="T6" fmla="*/ 0 w 447"/>
                  <a:gd name="T7" fmla="*/ 22 h 321"/>
                  <a:gd name="T8" fmla="*/ 123 w 447"/>
                  <a:gd name="T9" fmla="*/ 186 h 321"/>
                  <a:gd name="T10" fmla="*/ 447 w 447"/>
                  <a:gd name="T11" fmla="*/ 0 h 321"/>
                </a:gdLst>
                <a:ahLst/>
                <a:cxnLst>
                  <a:cxn ang="0">
                    <a:pos x="T0" y="T1"/>
                  </a:cxn>
                  <a:cxn ang="0">
                    <a:pos x="T2" y="T3"/>
                  </a:cxn>
                  <a:cxn ang="0">
                    <a:pos x="T4" y="T5"/>
                  </a:cxn>
                  <a:cxn ang="0">
                    <a:pos x="T6" y="T7"/>
                  </a:cxn>
                  <a:cxn ang="0">
                    <a:pos x="T8" y="T9"/>
                  </a:cxn>
                  <a:cxn ang="0">
                    <a:pos x="T10" y="T11"/>
                  </a:cxn>
                </a:cxnLst>
                <a:rect l="0" t="0" r="r" b="b"/>
                <a:pathLst>
                  <a:path w="447" h="321">
                    <a:moveTo>
                      <a:pt x="447" y="0"/>
                    </a:moveTo>
                    <a:lnTo>
                      <a:pt x="447" y="76"/>
                    </a:lnTo>
                    <a:lnTo>
                      <a:pt x="123" y="321"/>
                    </a:lnTo>
                    <a:lnTo>
                      <a:pt x="0" y="22"/>
                    </a:lnTo>
                    <a:lnTo>
                      <a:pt x="123" y="186"/>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9" name="文本框 38"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38408" y="2015049"/>
            <a:ext cx="3057247" cy="1631216"/>
          </a:xfrm>
          <a:prstGeom prst="rect">
            <a:avLst/>
          </a:prstGeom>
          <a:noFill/>
          <a:effectLst/>
        </p:spPr>
        <p:txBody>
          <a:bodyPr wrap="non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41040" y="3595568"/>
            <a:ext cx="3057247" cy="1631216"/>
          </a:xfrm>
          <a:prstGeom prst="rect">
            <a:avLst/>
          </a:prstGeom>
          <a:noFill/>
          <a:effectLst/>
        </p:spPr>
        <p:txBody>
          <a:bodyPr wrap="non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25878" y="5226784"/>
            <a:ext cx="3057247" cy="1631216"/>
          </a:xfrm>
          <a:prstGeom prst="rect">
            <a:avLst/>
          </a:prstGeom>
          <a:noFill/>
          <a:effectLst/>
        </p:spPr>
        <p:txBody>
          <a:bodyPr wrap="non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34858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0" dur="1000" fill="hold"/>
                                        <p:tgtEl>
                                          <p:spTgt spid="1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900" decel="100000" fill="hold"/>
                                        <p:tgtEl>
                                          <p:spTgt spid="33"/>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900" decel="100000" fill="hold"/>
                                        <p:tgtEl>
                                          <p:spTgt spid="2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900" decel="100000" fill="hold"/>
                                        <p:tgtEl>
                                          <p:spTgt spid="21"/>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295195" y="558500"/>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问题评估</a:t>
            </a:r>
          </a:p>
        </p:txBody>
      </p:sp>
      <p:grpSp>
        <p:nvGrpSpPr>
          <p:cNvPr id="16" name="组合 15"/>
          <p:cNvGrpSpPr/>
          <p:nvPr/>
        </p:nvGrpSpPr>
        <p:grpSpPr>
          <a:xfrm>
            <a:off x="4159746" y="1762023"/>
            <a:ext cx="1777775" cy="1777775"/>
            <a:chOff x="4159746" y="1663547"/>
            <a:chExt cx="1777775" cy="1777775"/>
          </a:xfrm>
        </p:grpSpPr>
        <p:sp>
          <p:nvSpPr>
            <p:cNvPr id="17" name="泪滴形 16"/>
            <p:cNvSpPr/>
            <p:nvPr/>
          </p:nvSpPr>
          <p:spPr>
            <a:xfrm rot="5400000">
              <a:off x="4159746" y="1663547"/>
              <a:ext cx="1777775" cy="1777775"/>
            </a:xfrm>
            <a:prstGeom prst="teardrop">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文本框 17"/>
            <p:cNvSpPr txBox="1"/>
            <p:nvPr/>
          </p:nvSpPr>
          <p:spPr>
            <a:xfrm>
              <a:off x="4492230" y="2321600"/>
              <a:ext cx="1112805" cy="461665"/>
            </a:xfrm>
            <a:prstGeom prst="rect">
              <a:avLst/>
            </a:prstGeom>
            <a:noFill/>
            <a:effectLst/>
          </p:spPr>
          <p:txBody>
            <a:bodyPr wrap="none" rtlCol="0">
              <a:spAutoFit/>
            </a:bodyPr>
            <a:lstStyle/>
            <a:p>
              <a:r>
                <a:rPr lang="zh-CN" altLang="en-US" sz="2400" b="1" dirty="0" smtClean="0">
                  <a:solidFill>
                    <a:srgbClr val="FCFCFC"/>
                  </a:solidFill>
                  <a:latin typeface="幼圆" panose="02010509060101010101" pitchFamily="49" charset="-122"/>
                  <a:ea typeface="幼圆" panose="02010509060101010101" pitchFamily="49" charset="-122"/>
                </a:rPr>
                <a:t>问题一</a:t>
              </a:r>
              <a:endParaRPr lang="zh-CN" altLang="en-US" sz="2400" b="1" dirty="0">
                <a:solidFill>
                  <a:srgbClr val="FCFCFC"/>
                </a:solidFill>
                <a:latin typeface="幼圆" panose="02010509060101010101" pitchFamily="49" charset="-122"/>
                <a:ea typeface="幼圆" panose="02010509060101010101" pitchFamily="49" charset="-122"/>
              </a:endParaRPr>
            </a:p>
          </p:txBody>
        </p:sp>
      </p:grpSp>
      <p:grpSp>
        <p:nvGrpSpPr>
          <p:cNvPr id="19" name="组合 18"/>
          <p:cNvGrpSpPr/>
          <p:nvPr/>
        </p:nvGrpSpPr>
        <p:grpSpPr>
          <a:xfrm>
            <a:off x="6233817" y="1762023"/>
            <a:ext cx="1777775" cy="1777775"/>
            <a:chOff x="6233817" y="1663547"/>
            <a:chExt cx="1777775" cy="1777775"/>
          </a:xfrm>
        </p:grpSpPr>
        <p:sp>
          <p:nvSpPr>
            <p:cNvPr id="20" name="泪滴形 19"/>
            <p:cNvSpPr/>
            <p:nvPr/>
          </p:nvSpPr>
          <p:spPr>
            <a:xfrm rot="16200000" flipH="1">
              <a:off x="6233817" y="1663547"/>
              <a:ext cx="1777775" cy="1777775"/>
            </a:xfrm>
            <a:prstGeom prst="teardrop">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文本框 20"/>
            <p:cNvSpPr txBox="1"/>
            <p:nvPr/>
          </p:nvSpPr>
          <p:spPr>
            <a:xfrm>
              <a:off x="6533130" y="2321601"/>
              <a:ext cx="1112805" cy="461665"/>
            </a:xfrm>
            <a:prstGeom prst="rect">
              <a:avLst/>
            </a:prstGeom>
            <a:noFill/>
            <a:effectLst/>
          </p:spPr>
          <p:txBody>
            <a:bodyPr wrap="none" rtlCol="0">
              <a:spAutoFit/>
            </a:bodyPr>
            <a:lstStyle/>
            <a:p>
              <a:r>
                <a:rPr lang="zh-CN" altLang="en-US" sz="2400" b="1" dirty="0" smtClean="0">
                  <a:solidFill>
                    <a:srgbClr val="FCFCFC"/>
                  </a:solidFill>
                  <a:latin typeface="幼圆" panose="02010509060101010101" pitchFamily="49" charset="-122"/>
                  <a:ea typeface="幼圆" panose="02010509060101010101" pitchFamily="49" charset="-122"/>
                </a:rPr>
                <a:t>问题二</a:t>
              </a:r>
              <a:endParaRPr lang="zh-CN" altLang="en-US" sz="2400" b="1" dirty="0">
                <a:solidFill>
                  <a:srgbClr val="FCFCFC"/>
                </a:solidFill>
                <a:latin typeface="幼圆" panose="02010509060101010101" pitchFamily="49" charset="-122"/>
                <a:ea typeface="幼圆" panose="02010509060101010101" pitchFamily="49" charset="-122"/>
              </a:endParaRPr>
            </a:p>
          </p:txBody>
        </p:sp>
      </p:grpSp>
      <p:grpSp>
        <p:nvGrpSpPr>
          <p:cNvPr id="22" name="组合 21"/>
          <p:cNvGrpSpPr/>
          <p:nvPr/>
        </p:nvGrpSpPr>
        <p:grpSpPr>
          <a:xfrm>
            <a:off x="6233817" y="3744708"/>
            <a:ext cx="2251193" cy="3211768"/>
            <a:chOff x="6233817" y="3646232"/>
            <a:chExt cx="2251193" cy="3211768"/>
          </a:xfrm>
        </p:grpSpPr>
        <p:grpSp>
          <p:nvGrpSpPr>
            <p:cNvPr id="23" name="组合 22"/>
            <p:cNvGrpSpPr/>
            <p:nvPr/>
          </p:nvGrpSpPr>
          <p:grpSpPr>
            <a:xfrm>
              <a:off x="6233817" y="3646232"/>
              <a:ext cx="2232874" cy="3211768"/>
              <a:chOff x="6233817" y="3646232"/>
              <a:chExt cx="2232874" cy="3211768"/>
            </a:xfrm>
          </p:grpSpPr>
          <p:sp>
            <p:nvSpPr>
              <p:cNvPr id="29" name="Freeform 5"/>
              <p:cNvSpPr>
                <a:spLocks/>
              </p:cNvSpPr>
              <p:nvPr/>
            </p:nvSpPr>
            <p:spPr bwMode="auto">
              <a:xfrm>
                <a:off x="7589631" y="4041333"/>
                <a:ext cx="877060" cy="2816667"/>
              </a:xfrm>
              <a:custGeom>
                <a:avLst/>
                <a:gdLst>
                  <a:gd name="T0" fmla="*/ 385 w 486"/>
                  <a:gd name="T1" fmla="*/ 1262 h 1559"/>
                  <a:gd name="T2" fmla="*/ 383 w 486"/>
                  <a:gd name="T3" fmla="*/ 1249 h 1559"/>
                  <a:gd name="T4" fmla="*/ 369 w 486"/>
                  <a:gd name="T5" fmla="*/ 1174 h 1559"/>
                  <a:gd name="T6" fmla="*/ 371 w 486"/>
                  <a:gd name="T7" fmla="*/ 930 h 1559"/>
                  <a:gd name="T8" fmla="*/ 446 w 486"/>
                  <a:gd name="T9" fmla="*/ 572 h 1559"/>
                  <a:gd name="T10" fmla="*/ 471 w 486"/>
                  <a:gd name="T11" fmla="*/ 403 h 1559"/>
                  <a:gd name="T12" fmla="*/ 453 w 486"/>
                  <a:gd name="T13" fmla="*/ 355 h 1559"/>
                  <a:gd name="T14" fmla="*/ 367 w 486"/>
                  <a:gd name="T15" fmla="*/ 251 h 1559"/>
                  <a:gd name="T16" fmla="*/ 254 w 486"/>
                  <a:gd name="T17" fmla="*/ 83 h 1559"/>
                  <a:gd name="T18" fmla="*/ 117 w 486"/>
                  <a:gd name="T19" fmla="*/ 24 h 1559"/>
                  <a:gd name="T20" fmla="*/ 73 w 486"/>
                  <a:gd name="T21" fmla="*/ 191 h 1559"/>
                  <a:gd name="T22" fmla="*/ 84 w 486"/>
                  <a:gd name="T23" fmla="*/ 245 h 1559"/>
                  <a:gd name="T24" fmla="*/ 70 w 486"/>
                  <a:gd name="T25" fmla="*/ 485 h 1559"/>
                  <a:gd name="T26" fmla="*/ 21 w 486"/>
                  <a:gd name="T27" fmla="*/ 636 h 1559"/>
                  <a:gd name="T28" fmla="*/ 20 w 486"/>
                  <a:gd name="T29" fmla="*/ 872 h 1559"/>
                  <a:gd name="T30" fmla="*/ 23 w 486"/>
                  <a:gd name="T31" fmla="*/ 880 h 1559"/>
                  <a:gd name="T32" fmla="*/ 78 w 486"/>
                  <a:gd name="T33" fmla="*/ 1121 h 1559"/>
                  <a:gd name="T34" fmla="*/ 96 w 486"/>
                  <a:gd name="T35" fmla="*/ 1248 h 1559"/>
                  <a:gd name="T36" fmla="*/ 117 w 486"/>
                  <a:gd name="T37" fmla="*/ 1559 h 1559"/>
                  <a:gd name="T38" fmla="*/ 486 w 486"/>
                  <a:gd name="T39" fmla="*/ 1559 h 1559"/>
                  <a:gd name="T40" fmla="*/ 385 w 486"/>
                  <a:gd name="T41" fmla="*/ 1262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6" h="1559">
                    <a:moveTo>
                      <a:pt x="385" y="1262"/>
                    </a:moveTo>
                    <a:cubicBezTo>
                      <a:pt x="384" y="1258"/>
                      <a:pt x="384" y="1253"/>
                      <a:pt x="383" y="1249"/>
                    </a:cubicBezTo>
                    <a:cubicBezTo>
                      <a:pt x="369" y="1174"/>
                      <a:pt x="369" y="1174"/>
                      <a:pt x="369" y="1174"/>
                    </a:cubicBezTo>
                    <a:cubicBezTo>
                      <a:pt x="356" y="1107"/>
                      <a:pt x="358" y="997"/>
                      <a:pt x="371" y="930"/>
                    </a:cubicBezTo>
                    <a:cubicBezTo>
                      <a:pt x="446" y="572"/>
                      <a:pt x="446" y="572"/>
                      <a:pt x="446" y="572"/>
                    </a:cubicBezTo>
                    <a:cubicBezTo>
                      <a:pt x="460" y="505"/>
                      <a:pt x="471" y="429"/>
                      <a:pt x="471" y="403"/>
                    </a:cubicBezTo>
                    <a:cubicBezTo>
                      <a:pt x="471" y="376"/>
                      <a:pt x="463" y="355"/>
                      <a:pt x="453" y="355"/>
                    </a:cubicBezTo>
                    <a:cubicBezTo>
                      <a:pt x="444" y="355"/>
                      <a:pt x="404" y="308"/>
                      <a:pt x="367" y="251"/>
                    </a:cubicBezTo>
                    <a:cubicBezTo>
                      <a:pt x="254" y="83"/>
                      <a:pt x="254" y="83"/>
                      <a:pt x="254" y="83"/>
                    </a:cubicBezTo>
                    <a:cubicBezTo>
                      <a:pt x="216" y="26"/>
                      <a:pt x="155" y="0"/>
                      <a:pt x="117" y="24"/>
                    </a:cubicBezTo>
                    <a:cubicBezTo>
                      <a:pt x="79" y="49"/>
                      <a:pt x="59" y="124"/>
                      <a:pt x="73" y="191"/>
                    </a:cubicBezTo>
                    <a:cubicBezTo>
                      <a:pt x="84" y="245"/>
                      <a:pt x="84" y="245"/>
                      <a:pt x="84" y="245"/>
                    </a:cubicBezTo>
                    <a:cubicBezTo>
                      <a:pt x="97" y="312"/>
                      <a:pt x="91" y="420"/>
                      <a:pt x="70" y="485"/>
                    </a:cubicBezTo>
                    <a:cubicBezTo>
                      <a:pt x="21" y="636"/>
                      <a:pt x="21" y="636"/>
                      <a:pt x="21" y="636"/>
                    </a:cubicBezTo>
                    <a:cubicBezTo>
                      <a:pt x="0" y="701"/>
                      <a:pt x="0" y="807"/>
                      <a:pt x="20" y="872"/>
                    </a:cubicBezTo>
                    <a:cubicBezTo>
                      <a:pt x="23" y="880"/>
                      <a:pt x="23" y="880"/>
                      <a:pt x="23" y="880"/>
                    </a:cubicBezTo>
                    <a:cubicBezTo>
                      <a:pt x="43" y="945"/>
                      <a:pt x="68" y="1053"/>
                      <a:pt x="78" y="1121"/>
                    </a:cubicBezTo>
                    <a:cubicBezTo>
                      <a:pt x="96" y="1248"/>
                      <a:pt x="96" y="1248"/>
                      <a:pt x="96" y="1248"/>
                    </a:cubicBezTo>
                    <a:cubicBezTo>
                      <a:pt x="117" y="1559"/>
                      <a:pt x="117" y="1559"/>
                      <a:pt x="117" y="1559"/>
                    </a:cubicBezTo>
                    <a:cubicBezTo>
                      <a:pt x="486" y="1559"/>
                      <a:pt x="486" y="1559"/>
                      <a:pt x="486" y="1559"/>
                    </a:cubicBezTo>
                    <a:lnTo>
                      <a:pt x="385" y="1262"/>
                    </a:lnTo>
                    <a:close/>
                  </a:path>
                </a:pathLst>
              </a:custGeom>
              <a:solidFill>
                <a:srgbClr val="F7C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0" name="组合 29"/>
              <p:cNvGrpSpPr/>
              <p:nvPr/>
            </p:nvGrpSpPr>
            <p:grpSpPr>
              <a:xfrm>
                <a:off x="6233817" y="3646232"/>
                <a:ext cx="1777775" cy="1777775"/>
                <a:chOff x="6233817" y="3646232"/>
                <a:chExt cx="1777775" cy="1777775"/>
              </a:xfrm>
            </p:grpSpPr>
            <p:sp>
              <p:nvSpPr>
                <p:cNvPr id="31" name="泪滴形 30"/>
                <p:cNvSpPr/>
                <p:nvPr/>
              </p:nvSpPr>
              <p:spPr>
                <a:xfrm rot="5400000" flipH="1" flipV="1">
                  <a:off x="6233817" y="3646232"/>
                  <a:ext cx="1777775" cy="1777775"/>
                </a:xfrm>
                <a:prstGeom prst="teardrop">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文本框 31"/>
                <p:cNvSpPr txBox="1"/>
                <p:nvPr/>
              </p:nvSpPr>
              <p:spPr>
                <a:xfrm>
                  <a:off x="6362326" y="3990012"/>
                  <a:ext cx="1112805" cy="461665"/>
                </a:xfrm>
                <a:prstGeom prst="rect">
                  <a:avLst/>
                </a:prstGeom>
                <a:noFill/>
                <a:effectLst/>
              </p:spPr>
              <p:txBody>
                <a:bodyPr wrap="none" rtlCol="0">
                  <a:spAutoFit/>
                </a:bodyPr>
                <a:lstStyle/>
                <a:p>
                  <a:r>
                    <a:rPr lang="zh-CN" altLang="en-US" sz="2400" b="1" dirty="0" smtClean="0">
                      <a:solidFill>
                        <a:srgbClr val="FCFCFC"/>
                      </a:solidFill>
                      <a:latin typeface="幼圆" panose="02010509060101010101" pitchFamily="49" charset="-122"/>
                      <a:ea typeface="幼圆" panose="02010509060101010101" pitchFamily="49" charset="-122"/>
                    </a:rPr>
                    <a:t>问题四</a:t>
                  </a:r>
                  <a:endParaRPr lang="zh-CN" altLang="en-US" sz="2400" b="1" dirty="0">
                    <a:solidFill>
                      <a:srgbClr val="FCFCFC"/>
                    </a:solidFill>
                    <a:latin typeface="幼圆" panose="02010509060101010101" pitchFamily="49" charset="-122"/>
                    <a:ea typeface="幼圆" panose="02010509060101010101" pitchFamily="49" charset="-122"/>
                  </a:endParaRPr>
                </a:p>
              </p:txBody>
            </p:sp>
          </p:grpSp>
        </p:grpSp>
        <p:grpSp>
          <p:nvGrpSpPr>
            <p:cNvPr id="24" name="组合 23"/>
            <p:cNvGrpSpPr/>
            <p:nvPr/>
          </p:nvGrpSpPr>
          <p:grpSpPr>
            <a:xfrm>
              <a:off x="7462919" y="4355823"/>
              <a:ext cx="1022091" cy="1535809"/>
              <a:chOff x="7462919" y="4355823"/>
              <a:chExt cx="1022091" cy="1535809"/>
            </a:xfrm>
          </p:grpSpPr>
          <p:sp>
            <p:nvSpPr>
              <p:cNvPr id="25" name="Freeform 13"/>
              <p:cNvSpPr>
                <a:spLocks/>
              </p:cNvSpPr>
              <p:nvPr/>
            </p:nvSpPr>
            <p:spPr bwMode="auto">
              <a:xfrm>
                <a:off x="8313262" y="4612300"/>
                <a:ext cx="171748" cy="399219"/>
              </a:xfrm>
              <a:custGeom>
                <a:avLst/>
                <a:gdLst>
                  <a:gd name="T0" fmla="*/ 0 w 95"/>
                  <a:gd name="T1" fmla="*/ 0 h 221"/>
                  <a:gd name="T2" fmla="*/ 35 w 95"/>
                  <a:gd name="T3" fmla="*/ 221 h 221"/>
                  <a:gd name="T4" fmla="*/ 0 w 95"/>
                  <a:gd name="T5" fmla="*/ 0 h 221"/>
                </a:gdLst>
                <a:ahLst/>
                <a:cxnLst>
                  <a:cxn ang="0">
                    <a:pos x="T0" y="T1"/>
                  </a:cxn>
                  <a:cxn ang="0">
                    <a:pos x="T2" y="T3"/>
                  </a:cxn>
                  <a:cxn ang="0">
                    <a:pos x="T4" y="T5"/>
                  </a:cxn>
                </a:cxnLst>
                <a:rect l="0" t="0" r="r" b="b"/>
                <a:pathLst>
                  <a:path w="95" h="221">
                    <a:moveTo>
                      <a:pt x="0" y="0"/>
                    </a:moveTo>
                    <a:cubicBezTo>
                      <a:pt x="0" y="0"/>
                      <a:pt x="95" y="61"/>
                      <a:pt x="35" y="221"/>
                    </a:cubicBezTo>
                    <a:cubicBezTo>
                      <a:pt x="35" y="221"/>
                      <a:pt x="72" y="70"/>
                      <a:pt x="0" y="0"/>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14"/>
              <p:cNvSpPr>
                <a:spLocks/>
              </p:cNvSpPr>
              <p:nvPr/>
            </p:nvSpPr>
            <p:spPr bwMode="auto">
              <a:xfrm>
                <a:off x="7688863" y="5492413"/>
                <a:ext cx="409142" cy="399219"/>
              </a:xfrm>
              <a:custGeom>
                <a:avLst/>
                <a:gdLst>
                  <a:gd name="T0" fmla="*/ 0 w 227"/>
                  <a:gd name="T1" fmla="*/ 149 h 221"/>
                  <a:gd name="T2" fmla="*/ 195 w 227"/>
                  <a:gd name="T3" fmla="*/ 0 h 221"/>
                  <a:gd name="T4" fmla="*/ 0 w 227"/>
                  <a:gd name="T5" fmla="*/ 149 h 221"/>
                </a:gdLst>
                <a:ahLst/>
                <a:cxnLst>
                  <a:cxn ang="0">
                    <a:pos x="T0" y="T1"/>
                  </a:cxn>
                  <a:cxn ang="0">
                    <a:pos x="T2" y="T3"/>
                  </a:cxn>
                  <a:cxn ang="0">
                    <a:pos x="T4" y="T5"/>
                  </a:cxn>
                </a:cxnLst>
                <a:rect l="0" t="0" r="r" b="b"/>
                <a:pathLst>
                  <a:path w="227" h="221">
                    <a:moveTo>
                      <a:pt x="0" y="149"/>
                    </a:moveTo>
                    <a:cubicBezTo>
                      <a:pt x="0" y="149"/>
                      <a:pt x="181" y="190"/>
                      <a:pt x="195" y="0"/>
                    </a:cubicBezTo>
                    <a:cubicBezTo>
                      <a:pt x="195" y="0"/>
                      <a:pt x="227" y="221"/>
                      <a:pt x="0" y="149"/>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7"/>
              <p:cNvSpPr>
                <a:spLocks/>
              </p:cNvSpPr>
              <p:nvPr/>
            </p:nvSpPr>
            <p:spPr bwMode="auto">
              <a:xfrm>
                <a:off x="7462919" y="4355823"/>
                <a:ext cx="821337" cy="877823"/>
              </a:xfrm>
              <a:custGeom>
                <a:avLst/>
                <a:gdLst>
                  <a:gd name="T0" fmla="*/ 414 w 455"/>
                  <a:gd name="T1" fmla="*/ 458 h 486"/>
                  <a:gd name="T2" fmla="*/ 400 w 455"/>
                  <a:gd name="T3" fmla="*/ 325 h 486"/>
                  <a:gd name="T4" fmla="*/ 394 w 455"/>
                  <a:gd name="T5" fmla="*/ 319 h 486"/>
                  <a:gd name="T6" fmla="*/ 220 w 455"/>
                  <a:gd name="T7" fmla="*/ 141 h 486"/>
                  <a:gd name="T8" fmla="*/ 152 w 455"/>
                  <a:gd name="T9" fmla="*/ 70 h 486"/>
                  <a:gd name="T10" fmla="*/ 23 w 455"/>
                  <a:gd name="T11" fmla="*/ 24 h 486"/>
                  <a:gd name="T12" fmla="*/ 24 w 455"/>
                  <a:gd name="T13" fmla="*/ 139 h 486"/>
                  <a:gd name="T14" fmla="*/ 134 w 455"/>
                  <a:gd name="T15" fmla="*/ 260 h 486"/>
                  <a:gd name="T16" fmla="*/ 222 w 455"/>
                  <a:gd name="T17" fmla="*/ 367 h 486"/>
                  <a:gd name="T18" fmla="*/ 292 w 455"/>
                  <a:gd name="T19" fmla="*/ 464 h 486"/>
                  <a:gd name="T20" fmla="*/ 414 w 455"/>
                  <a:gd name="T21" fmla="*/ 45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6">
                    <a:moveTo>
                      <a:pt x="414" y="458"/>
                    </a:moveTo>
                    <a:cubicBezTo>
                      <a:pt x="455" y="433"/>
                      <a:pt x="448" y="373"/>
                      <a:pt x="400" y="325"/>
                    </a:cubicBezTo>
                    <a:cubicBezTo>
                      <a:pt x="394" y="319"/>
                      <a:pt x="394" y="319"/>
                      <a:pt x="394" y="319"/>
                    </a:cubicBezTo>
                    <a:cubicBezTo>
                      <a:pt x="345" y="271"/>
                      <a:pt x="267" y="191"/>
                      <a:pt x="220" y="141"/>
                    </a:cubicBezTo>
                    <a:cubicBezTo>
                      <a:pt x="152" y="70"/>
                      <a:pt x="152" y="70"/>
                      <a:pt x="152" y="70"/>
                    </a:cubicBezTo>
                    <a:cubicBezTo>
                      <a:pt x="105" y="21"/>
                      <a:pt x="47" y="0"/>
                      <a:pt x="23" y="24"/>
                    </a:cubicBezTo>
                    <a:cubicBezTo>
                      <a:pt x="0" y="48"/>
                      <a:pt x="0" y="100"/>
                      <a:pt x="24" y="139"/>
                    </a:cubicBezTo>
                    <a:cubicBezTo>
                      <a:pt x="48" y="177"/>
                      <a:pt x="97" y="232"/>
                      <a:pt x="134" y="260"/>
                    </a:cubicBezTo>
                    <a:cubicBezTo>
                      <a:pt x="171" y="288"/>
                      <a:pt x="210" y="336"/>
                      <a:pt x="222" y="367"/>
                    </a:cubicBezTo>
                    <a:cubicBezTo>
                      <a:pt x="233" y="399"/>
                      <a:pt x="265" y="442"/>
                      <a:pt x="292" y="464"/>
                    </a:cubicBezTo>
                    <a:cubicBezTo>
                      <a:pt x="319" y="486"/>
                      <a:pt x="374" y="483"/>
                      <a:pt x="414" y="458"/>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9"/>
              <p:cNvSpPr>
                <a:spLocks/>
              </p:cNvSpPr>
              <p:nvPr/>
            </p:nvSpPr>
            <p:spPr bwMode="auto">
              <a:xfrm>
                <a:off x="7513298" y="4393989"/>
                <a:ext cx="157245" cy="157245"/>
              </a:xfrm>
              <a:custGeom>
                <a:avLst/>
                <a:gdLst>
                  <a:gd name="T0" fmla="*/ 40 w 87"/>
                  <a:gd name="T1" fmla="*/ 9 h 87"/>
                  <a:gd name="T2" fmla="*/ 5 w 87"/>
                  <a:gd name="T3" fmla="*/ 54 h 87"/>
                  <a:gd name="T4" fmla="*/ 42 w 87"/>
                  <a:gd name="T5" fmla="*/ 87 h 87"/>
                  <a:gd name="T6" fmla="*/ 87 w 87"/>
                  <a:gd name="T7" fmla="*/ 39 h 87"/>
                  <a:gd name="T8" fmla="*/ 40 w 87"/>
                  <a:gd name="T9" fmla="*/ 9 h 87"/>
                </a:gdLst>
                <a:ahLst/>
                <a:cxnLst>
                  <a:cxn ang="0">
                    <a:pos x="T0" y="T1"/>
                  </a:cxn>
                  <a:cxn ang="0">
                    <a:pos x="T2" y="T3"/>
                  </a:cxn>
                  <a:cxn ang="0">
                    <a:pos x="T4" y="T5"/>
                  </a:cxn>
                  <a:cxn ang="0">
                    <a:pos x="T6" y="T7"/>
                  </a:cxn>
                  <a:cxn ang="0">
                    <a:pos x="T8" y="T9"/>
                  </a:cxn>
                </a:cxnLst>
                <a:rect l="0" t="0" r="r" b="b"/>
                <a:pathLst>
                  <a:path w="87" h="87">
                    <a:moveTo>
                      <a:pt x="40" y="9"/>
                    </a:moveTo>
                    <a:cubicBezTo>
                      <a:pt x="40" y="9"/>
                      <a:pt x="0" y="33"/>
                      <a:pt x="5" y="54"/>
                    </a:cubicBezTo>
                    <a:cubicBezTo>
                      <a:pt x="5" y="54"/>
                      <a:pt x="21" y="87"/>
                      <a:pt x="42" y="87"/>
                    </a:cubicBezTo>
                    <a:cubicBezTo>
                      <a:pt x="87" y="39"/>
                      <a:pt x="87" y="39"/>
                      <a:pt x="87" y="39"/>
                    </a:cubicBezTo>
                    <a:cubicBezTo>
                      <a:pt x="87" y="39"/>
                      <a:pt x="53" y="0"/>
                      <a:pt x="40" y="9"/>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33" name="组合 32"/>
          <p:cNvGrpSpPr/>
          <p:nvPr/>
        </p:nvGrpSpPr>
        <p:grpSpPr>
          <a:xfrm>
            <a:off x="3726446" y="3744708"/>
            <a:ext cx="2211075" cy="3211768"/>
            <a:chOff x="3726446" y="3646232"/>
            <a:chExt cx="2211075" cy="3211768"/>
          </a:xfrm>
        </p:grpSpPr>
        <p:grpSp>
          <p:nvGrpSpPr>
            <p:cNvPr id="34" name="组合 33"/>
            <p:cNvGrpSpPr/>
            <p:nvPr/>
          </p:nvGrpSpPr>
          <p:grpSpPr>
            <a:xfrm>
              <a:off x="3726446" y="3646232"/>
              <a:ext cx="2211075" cy="3211768"/>
              <a:chOff x="3726446" y="3646232"/>
              <a:chExt cx="2211075" cy="3211768"/>
            </a:xfrm>
          </p:grpSpPr>
          <p:sp>
            <p:nvSpPr>
              <p:cNvPr id="41" name="Freeform 6"/>
              <p:cNvSpPr>
                <a:spLocks/>
              </p:cNvSpPr>
              <p:nvPr/>
            </p:nvSpPr>
            <p:spPr bwMode="auto">
              <a:xfrm>
                <a:off x="3726446" y="4032173"/>
                <a:ext cx="1079341" cy="2825827"/>
              </a:xfrm>
              <a:custGeom>
                <a:avLst/>
                <a:gdLst>
                  <a:gd name="T0" fmla="*/ 553 w 598"/>
                  <a:gd name="T1" fmla="*/ 619 h 1564"/>
                  <a:gd name="T2" fmla="*/ 479 w 598"/>
                  <a:gd name="T3" fmla="*/ 443 h 1564"/>
                  <a:gd name="T4" fmla="*/ 374 w 598"/>
                  <a:gd name="T5" fmla="*/ 297 h 1564"/>
                  <a:gd name="T6" fmla="*/ 348 w 598"/>
                  <a:gd name="T7" fmla="*/ 169 h 1564"/>
                  <a:gd name="T8" fmla="*/ 395 w 598"/>
                  <a:gd name="T9" fmla="*/ 50 h 1564"/>
                  <a:gd name="T10" fmla="*/ 351 w 598"/>
                  <a:gd name="T11" fmla="*/ 0 h 1564"/>
                  <a:gd name="T12" fmla="*/ 230 w 598"/>
                  <a:gd name="T13" fmla="*/ 98 h 1564"/>
                  <a:gd name="T14" fmla="*/ 126 w 598"/>
                  <a:gd name="T15" fmla="*/ 235 h 1564"/>
                  <a:gd name="T16" fmla="*/ 50 w 598"/>
                  <a:gd name="T17" fmla="*/ 372 h 1564"/>
                  <a:gd name="T18" fmla="*/ 83 w 598"/>
                  <a:gd name="T19" fmla="*/ 530 h 1564"/>
                  <a:gd name="T20" fmla="*/ 183 w 598"/>
                  <a:gd name="T21" fmla="*/ 892 h 1564"/>
                  <a:gd name="T22" fmla="*/ 182 w 598"/>
                  <a:gd name="T23" fmla="*/ 1131 h 1564"/>
                  <a:gd name="T24" fmla="*/ 150 w 598"/>
                  <a:gd name="T25" fmla="*/ 1242 h 1564"/>
                  <a:gd name="T26" fmla="*/ 146 w 598"/>
                  <a:gd name="T27" fmla="*/ 1261 h 1564"/>
                  <a:gd name="T28" fmla="*/ 0 w 598"/>
                  <a:gd name="T29" fmla="*/ 1564 h 1564"/>
                  <a:gd name="T30" fmla="*/ 355 w 598"/>
                  <a:gd name="T31" fmla="*/ 1564 h 1564"/>
                  <a:gd name="T32" fmla="*/ 444 w 598"/>
                  <a:gd name="T33" fmla="*/ 1273 h 1564"/>
                  <a:gd name="T34" fmla="*/ 439 w 598"/>
                  <a:gd name="T35" fmla="*/ 1273 h 1564"/>
                  <a:gd name="T36" fmla="*/ 452 w 598"/>
                  <a:gd name="T37" fmla="*/ 1241 h 1564"/>
                  <a:gd name="T38" fmla="*/ 488 w 598"/>
                  <a:gd name="T39" fmla="*/ 1108 h 1564"/>
                  <a:gd name="T40" fmla="*/ 559 w 598"/>
                  <a:gd name="T41" fmla="*/ 947 h 1564"/>
                  <a:gd name="T42" fmla="*/ 598 w 598"/>
                  <a:gd name="T43" fmla="*/ 807 h 1564"/>
                  <a:gd name="T44" fmla="*/ 553 w 598"/>
                  <a:gd name="T45" fmla="*/ 619 h 1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8" h="1564">
                    <a:moveTo>
                      <a:pt x="553" y="619"/>
                    </a:moveTo>
                    <a:cubicBezTo>
                      <a:pt x="528" y="570"/>
                      <a:pt x="495" y="491"/>
                      <a:pt x="479" y="443"/>
                    </a:cubicBezTo>
                    <a:cubicBezTo>
                      <a:pt x="462" y="396"/>
                      <a:pt x="415" y="330"/>
                      <a:pt x="374" y="297"/>
                    </a:cubicBezTo>
                    <a:cubicBezTo>
                      <a:pt x="333" y="265"/>
                      <a:pt x="321" y="207"/>
                      <a:pt x="348" y="169"/>
                    </a:cubicBezTo>
                    <a:cubicBezTo>
                      <a:pt x="374" y="132"/>
                      <a:pt x="395" y="78"/>
                      <a:pt x="395" y="50"/>
                    </a:cubicBezTo>
                    <a:cubicBezTo>
                      <a:pt x="395" y="22"/>
                      <a:pt x="375" y="0"/>
                      <a:pt x="351" y="0"/>
                    </a:cubicBezTo>
                    <a:cubicBezTo>
                      <a:pt x="326" y="0"/>
                      <a:pt x="272" y="44"/>
                      <a:pt x="230" y="98"/>
                    </a:cubicBezTo>
                    <a:cubicBezTo>
                      <a:pt x="126" y="235"/>
                      <a:pt x="126" y="235"/>
                      <a:pt x="126" y="235"/>
                    </a:cubicBezTo>
                    <a:cubicBezTo>
                      <a:pt x="84" y="289"/>
                      <a:pt x="50" y="351"/>
                      <a:pt x="50" y="372"/>
                    </a:cubicBezTo>
                    <a:cubicBezTo>
                      <a:pt x="50" y="393"/>
                      <a:pt x="65" y="464"/>
                      <a:pt x="83" y="530"/>
                    </a:cubicBezTo>
                    <a:cubicBezTo>
                      <a:pt x="183" y="892"/>
                      <a:pt x="183" y="892"/>
                      <a:pt x="183" y="892"/>
                    </a:cubicBezTo>
                    <a:cubicBezTo>
                      <a:pt x="202" y="958"/>
                      <a:pt x="201" y="1066"/>
                      <a:pt x="182" y="1131"/>
                    </a:cubicBezTo>
                    <a:cubicBezTo>
                      <a:pt x="150" y="1242"/>
                      <a:pt x="150" y="1242"/>
                      <a:pt x="150" y="1242"/>
                    </a:cubicBezTo>
                    <a:cubicBezTo>
                      <a:pt x="148" y="1248"/>
                      <a:pt x="147" y="1255"/>
                      <a:pt x="146" y="1261"/>
                    </a:cubicBezTo>
                    <a:cubicBezTo>
                      <a:pt x="0" y="1564"/>
                      <a:pt x="0" y="1564"/>
                      <a:pt x="0" y="1564"/>
                    </a:cubicBezTo>
                    <a:cubicBezTo>
                      <a:pt x="355" y="1564"/>
                      <a:pt x="355" y="1564"/>
                      <a:pt x="355" y="1564"/>
                    </a:cubicBezTo>
                    <a:cubicBezTo>
                      <a:pt x="444" y="1273"/>
                      <a:pt x="444" y="1273"/>
                      <a:pt x="444" y="1273"/>
                    </a:cubicBezTo>
                    <a:cubicBezTo>
                      <a:pt x="439" y="1273"/>
                      <a:pt x="439" y="1273"/>
                      <a:pt x="439" y="1273"/>
                    </a:cubicBezTo>
                    <a:cubicBezTo>
                      <a:pt x="444" y="1263"/>
                      <a:pt x="449" y="1252"/>
                      <a:pt x="452" y="1241"/>
                    </a:cubicBezTo>
                    <a:cubicBezTo>
                      <a:pt x="488" y="1108"/>
                      <a:pt x="488" y="1108"/>
                      <a:pt x="488" y="1108"/>
                    </a:cubicBezTo>
                    <a:cubicBezTo>
                      <a:pt x="506" y="1042"/>
                      <a:pt x="538" y="969"/>
                      <a:pt x="559" y="947"/>
                    </a:cubicBezTo>
                    <a:cubicBezTo>
                      <a:pt x="580" y="924"/>
                      <a:pt x="598" y="861"/>
                      <a:pt x="598" y="807"/>
                    </a:cubicBezTo>
                    <a:cubicBezTo>
                      <a:pt x="598" y="753"/>
                      <a:pt x="578" y="668"/>
                      <a:pt x="553" y="619"/>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42" name="组合 41"/>
              <p:cNvGrpSpPr/>
              <p:nvPr/>
            </p:nvGrpSpPr>
            <p:grpSpPr>
              <a:xfrm>
                <a:off x="4159746" y="3646232"/>
                <a:ext cx="1777775" cy="1777775"/>
                <a:chOff x="4159746" y="3646232"/>
                <a:chExt cx="1777775" cy="1777775"/>
              </a:xfrm>
            </p:grpSpPr>
            <p:sp>
              <p:nvSpPr>
                <p:cNvPr id="43" name="泪滴形 42"/>
                <p:cNvSpPr/>
                <p:nvPr/>
              </p:nvSpPr>
              <p:spPr>
                <a:xfrm rot="16200000" flipV="1">
                  <a:off x="4159746" y="3646232"/>
                  <a:ext cx="1777775" cy="1777775"/>
                </a:xfrm>
                <a:prstGeom prst="teardrop">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文本框 43"/>
                <p:cNvSpPr txBox="1"/>
                <p:nvPr/>
              </p:nvSpPr>
              <p:spPr>
                <a:xfrm>
                  <a:off x="4745443" y="3990013"/>
                  <a:ext cx="1112805" cy="461665"/>
                </a:xfrm>
                <a:prstGeom prst="rect">
                  <a:avLst/>
                </a:prstGeom>
                <a:noFill/>
                <a:effectLst/>
              </p:spPr>
              <p:txBody>
                <a:bodyPr wrap="none" rtlCol="0">
                  <a:spAutoFit/>
                </a:bodyPr>
                <a:lstStyle/>
                <a:p>
                  <a:r>
                    <a:rPr lang="zh-CN" altLang="en-US" sz="2400" b="1" dirty="0" smtClean="0">
                      <a:solidFill>
                        <a:srgbClr val="FCFCFC"/>
                      </a:solidFill>
                      <a:latin typeface="幼圆" panose="02010509060101010101" pitchFamily="49" charset="-122"/>
                      <a:ea typeface="幼圆" panose="02010509060101010101" pitchFamily="49" charset="-122"/>
                    </a:rPr>
                    <a:t>问题三</a:t>
                  </a:r>
                  <a:endParaRPr lang="zh-CN" altLang="en-US" sz="2400" b="1" dirty="0">
                    <a:solidFill>
                      <a:srgbClr val="FCFCFC"/>
                    </a:solidFill>
                    <a:latin typeface="幼圆" panose="02010509060101010101" pitchFamily="49" charset="-122"/>
                    <a:ea typeface="幼圆" panose="02010509060101010101" pitchFamily="49" charset="-122"/>
                  </a:endParaRPr>
                </a:p>
              </p:txBody>
            </p:sp>
          </p:grpSp>
        </p:grpSp>
        <p:grpSp>
          <p:nvGrpSpPr>
            <p:cNvPr id="35" name="组合 34"/>
            <p:cNvGrpSpPr/>
            <p:nvPr/>
          </p:nvGrpSpPr>
          <p:grpSpPr>
            <a:xfrm>
              <a:off x="3762322" y="4334449"/>
              <a:ext cx="1083157" cy="1557183"/>
              <a:chOff x="3762322" y="4334449"/>
              <a:chExt cx="1083157" cy="1557183"/>
            </a:xfrm>
          </p:grpSpPr>
          <p:sp>
            <p:nvSpPr>
              <p:cNvPr id="36" name="Freeform 12"/>
              <p:cNvSpPr>
                <a:spLocks/>
              </p:cNvSpPr>
              <p:nvPr/>
            </p:nvSpPr>
            <p:spPr bwMode="auto">
              <a:xfrm>
                <a:off x="3762322" y="4548944"/>
                <a:ext cx="162588" cy="401509"/>
              </a:xfrm>
              <a:custGeom>
                <a:avLst/>
                <a:gdLst>
                  <a:gd name="T0" fmla="*/ 90 w 90"/>
                  <a:gd name="T1" fmla="*/ 0 h 222"/>
                  <a:gd name="T2" fmla="*/ 73 w 90"/>
                  <a:gd name="T3" fmla="*/ 222 h 222"/>
                  <a:gd name="T4" fmla="*/ 90 w 90"/>
                  <a:gd name="T5" fmla="*/ 0 h 222"/>
                </a:gdLst>
                <a:ahLst/>
                <a:cxnLst>
                  <a:cxn ang="0">
                    <a:pos x="T0" y="T1"/>
                  </a:cxn>
                  <a:cxn ang="0">
                    <a:pos x="T2" y="T3"/>
                  </a:cxn>
                  <a:cxn ang="0">
                    <a:pos x="T4" y="T5"/>
                  </a:cxn>
                </a:cxnLst>
                <a:rect l="0" t="0" r="r" b="b"/>
                <a:pathLst>
                  <a:path w="90" h="222">
                    <a:moveTo>
                      <a:pt x="90" y="0"/>
                    </a:moveTo>
                    <a:cubicBezTo>
                      <a:pt x="90" y="0"/>
                      <a:pt x="0" y="68"/>
                      <a:pt x="73" y="222"/>
                    </a:cubicBezTo>
                    <a:cubicBezTo>
                      <a:pt x="73" y="222"/>
                      <a:pt x="24" y="74"/>
                      <a:pt x="90" y="0"/>
                    </a:cubicBezTo>
                    <a:close/>
                  </a:path>
                </a:pathLst>
              </a:custGeom>
              <a:solidFill>
                <a:srgbClr val="F3D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7" name="组合 36"/>
              <p:cNvGrpSpPr/>
              <p:nvPr/>
            </p:nvGrpSpPr>
            <p:grpSpPr>
              <a:xfrm>
                <a:off x="4024142" y="4334449"/>
                <a:ext cx="821337" cy="1557183"/>
                <a:chOff x="4024142" y="4334449"/>
                <a:chExt cx="821337" cy="1557183"/>
              </a:xfrm>
            </p:grpSpPr>
            <p:sp>
              <p:nvSpPr>
                <p:cNvPr id="39" name="Freeform 11"/>
                <p:cNvSpPr>
                  <a:spLocks/>
                </p:cNvSpPr>
                <p:nvPr/>
              </p:nvSpPr>
              <p:spPr bwMode="auto">
                <a:xfrm>
                  <a:off x="4204287" y="5492413"/>
                  <a:ext cx="408379" cy="399219"/>
                </a:xfrm>
                <a:custGeom>
                  <a:avLst/>
                  <a:gdLst>
                    <a:gd name="T0" fmla="*/ 226 w 226"/>
                    <a:gd name="T1" fmla="*/ 149 h 221"/>
                    <a:gd name="T2" fmla="*/ 32 w 226"/>
                    <a:gd name="T3" fmla="*/ 0 h 221"/>
                    <a:gd name="T4" fmla="*/ 226 w 226"/>
                    <a:gd name="T5" fmla="*/ 149 h 221"/>
                  </a:gdLst>
                  <a:ahLst/>
                  <a:cxnLst>
                    <a:cxn ang="0">
                      <a:pos x="T0" y="T1"/>
                    </a:cxn>
                    <a:cxn ang="0">
                      <a:pos x="T2" y="T3"/>
                    </a:cxn>
                    <a:cxn ang="0">
                      <a:pos x="T4" y="T5"/>
                    </a:cxn>
                  </a:cxnLst>
                  <a:rect l="0" t="0" r="r" b="b"/>
                  <a:pathLst>
                    <a:path w="226" h="221">
                      <a:moveTo>
                        <a:pt x="226" y="149"/>
                      </a:moveTo>
                      <a:cubicBezTo>
                        <a:pt x="226" y="149"/>
                        <a:pt x="45" y="190"/>
                        <a:pt x="32" y="0"/>
                      </a:cubicBezTo>
                      <a:cubicBezTo>
                        <a:pt x="32" y="0"/>
                        <a:pt x="0" y="221"/>
                        <a:pt x="226" y="149"/>
                      </a:cubicBezTo>
                      <a:close/>
                    </a:path>
                  </a:pathLst>
                </a:custGeom>
                <a:solidFill>
                  <a:srgbClr val="FCE0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 name="Freeform 8"/>
                <p:cNvSpPr>
                  <a:spLocks/>
                </p:cNvSpPr>
                <p:nvPr/>
              </p:nvSpPr>
              <p:spPr bwMode="auto">
                <a:xfrm>
                  <a:off x="4024142" y="4334449"/>
                  <a:ext cx="821337" cy="875533"/>
                </a:xfrm>
                <a:custGeom>
                  <a:avLst/>
                  <a:gdLst>
                    <a:gd name="T0" fmla="*/ 41 w 455"/>
                    <a:gd name="T1" fmla="*/ 458 h 485"/>
                    <a:gd name="T2" fmla="*/ 55 w 455"/>
                    <a:gd name="T3" fmla="*/ 325 h 485"/>
                    <a:gd name="T4" fmla="*/ 61 w 455"/>
                    <a:gd name="T5" fmla="*/ 319 h 485"/>
                    <a:gd name="T6" fmla="*/ 235 w 455"/>
                    <a:gd name="T7" fmla="*/ 141 h 485"/>
                    <a:gd name="T8" fmla="*/ 303 w 455"/>
                    <a:gd name="T9" fmla="*/ 70 h 485"/>
                    <a:gd name="T10" fmla="*/ 432 w 455"/>
                    <a:gd name="T11" fmla="*/ 24 h 485"/>
                    <a:gd name="T12" fmla="*/ 431 w 455"/>
                    <a:gd name="T13" fmla="*/ 138 h 485"/>
                    <a:gd name="T14" fmla="*/ 321 w 455"/>
                    <a:gd name="T15" fmla="*/ 259 h 485"/>
                    <a:gd name="T16" fmla="*/ 233 w 455"/>
                    <a:gd name="T17" fmla="*/ 367 h 485"/>
                    <a:gd name="T18" fmla="*/ 163 w 455"/>
                    <a:gd name="T19" fmla="*/ 464 h 485"/>
                    <a:gd name="T20" fmla="*/ 41 w 455"/>
                    <a:gd name="T21" fmla="*/ 458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5">
                      <a:moveTo>
                        <a:pt x="41" y="458"/>
                      </a:moveTo>
                      <a:cubicBezTo>
                        <a:pt x="0" y="433"/>
                        <a:pt x="7" y="373"/>
                        <a:pt x="55" y="325"/>
                      </a:cubicBezTo>
                      <a:cubicBezTo>
                        <a:pt x="61" y="319"/>
                        <a:pt x="61" y="319"/>
                        <a:pt x="61" y="319"/>
                      </a:cubicBezTo>
                      <a:cubicBezTo>
                        <a:pt x="110" y="271"/>
                        <a:pt x="188" y="191"/>
                        <a:pt x="235" y="141"/>
                      </a:cubicBezTo>
                      <a:cubicBezTo>
                        <a:pt x="303" y="70"/>
                        <a:pt x="303" y="70"/>
                        <a:pt x="303" y="70"/>
                      </a:cubicBezTo>
                      <a:cubicBezTo>
                        <a:pt x="350" y="21"/>
                        <a:pt x="408" y="0"/>
                        <a:pt x="432" y="24"/>
                      </a:cubicBezTo>
                      <a:cubicBezTo>
                        <a:pt x="455" y="48"/>
                        <a:pt x="455" y="100"/>
                        <a:pt x="431" y="138"/>
                      </a:cubicBezTo>
                      <a:cubicBezTo>
                        <a:pt x="407" y="177"/>
                        <a:pt x="358" y="232"/>
                        <a:pt x="321" y="259"/>
                      </a:cubicBezTo>
                      <a:cubicBezTo>
                        <a:pt x="285" y="287"/>
                        <a:pt x="245" y="336"/>
                        <a:pt x="233" y="367"/>
                      </a:cubicBezTo>
                      <a:cubicBezTo>
                        <a:pt x="222" y="398"/>
                        <a:pt x="190" y="442"/>
                        <a:pt x="163" y="464"/>
                      </a:cubicBezTo>
                      <a:cubicBezTo>
                        <a:pt x="136" y="485"/>
                        <a:pt x="81" y="483"/>
                        <a:pt x="41" y="458"/>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8" name="Freeform 10"/>
              <p:cNvSpPr>
                <a:spLocks/>
              </p:cNvSpPr>
              <p:nvPr/>
            </p:nvSpPr>
            <p:spPr bwMode="auto">
              <a:xfrm>
                <a:off x="4634039" y="4375669"/>
                <a:ext cx="155718" cy="164115"/>
              </a:xfrm>
              <a:custGeom>
                <a:avLst/>
                <a:gdLst>
                  <a:gd name="T0" fmla="*/ 51 w 86"/>
                  <a:gd name="T1" fmla="*/ 12 h 91"/>
                  <a:gd name="T2" fmla="*/ 77 w 86"/>
                  <a:gd name="T3" fmla="*/ 62 h 91"/>
                  <a:gd name="T4" fmla="*/ 35 w 86"/>
                  <a:gd name="T5" fmla="*/ 88 h 91"/>
                  <a:gd name="T6" fmla="*/ 0 w 86"/>
                  <a:gd name="T7" fmla="*/ 33 h 91"/>
                  <a:gd name="T8" fmla="*/ 51 w 86"/>
                  <a:gd name="T9" fmla="*/ 12 h 91"/>
                </a:gdLst>
                <a:ahLst/>
                <a:cxnLst>
                  <a:cxn ang="0">
                    <a:pos x="T0" y="T1"/>
                  </a:cxn>
                  <a:cxn ang="0">
                    <a:pos x="T2" y="T3"/>
                  </a:cxn>
                  <a:cxn ang="0">
                    <a:pos x="T4" y="T5"/>
                  </a:cxn>
                  <a:cxn ang="0">
                    <a:pos x="T6" y="T7"/>
                  </a:cxn>
                  <a:cxn ang="0">
                    <a:pos x="T8" y="T9"/>
                  </a:cxn>
                </a:cxnLst>
                <a:rect l="0" t="0" r="r" b="b"/>
                <a:pathLst>
                  <a:path w="86" h="91">
                    <a:moveTo>
                      <a:pt x="51" y="12"/>
                    </a:moveTo>
                    <a:cubicBezTo>
                      <a:pt x="51" y="12"/>
                      <a:pt x="86" y="42"/>
                      <a:pt x="77" y="62"/>
                    </a:cubicBezTo>
                    <a:cubicBezTo>
                      <a:pt x="77" y="62"/>
                      <a:pt x="56" y="91"/>
                      <a:pt x="35" y="88"/>
                    </a:cubicBezTo>
                    <a:cubicBezTo>
                      <a:pt x="0" y="33"/>
                      <a:pt x="0" y="33"/>
                      <a:pt x="0" y="33"/>
                    </a:cubicBezTo>
                    <a:cubicBezTo>
                      <a:pt x="0" y="33"/>
                      <a:pt x="40" y="0"/>
                      <a:pt x="51" y="12"/>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45" name="文本框 44"/>
          <p:cNvSpPr txBox="1"/>
          <p:nvPr/>
        </p:nvSpPr>
        <p:spPr>
          <a:xfrm>
            <a:off x="8680719" y="4523242"/>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347003" y="224505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1341590" y="4492465"/>
            <a:ext cx="2339102" cy="1323439"/>
          </a:xfrm>
          <a:prstGeom prst="rect">
            <a:avLst/>
          </a:prstGeom>
          <a:noFill/>
          <a:effectLst/>
        </p:spPr>
        <p:txBody>
          <a:bodyPr wrap="none" rtlCol="0">
            <a:spAutoFit/>
          </a:bodyPr>
          <a:lstStyle/>
          <a:p>
            <a:r>
              <a:rPr lang="zh-CN" altLang="en-US" sz="1600"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8680719" y="2247791"/>
            <a:ext cx="2339102" cy="1261884"/>
          </a:xfrm>
          <a:prstGeom prst="rect">
            <a:avLst/>
          </a:prstGeom>
          <a:noFill/>
          <a:effectLst/>
        </p:spPr>
        <p:txBody>
          <a:bodyPr wrap="none" rtlCol="0">
            <a:spAutoFit/>
          </a:bodyPr>
          <a:lstStyle/>
          <a:p>
            <a:r>
              <a:rPr lang="zh-CN" altLang="en-US" dirty="0" smtClean="0">
                <a:solidFill>
                  <a:srgbClr val="004C80"/>
                </a:solidFill>
                <a:latin typeface="微软雅黑" panose="020B0503020204020204" pitchFamily="34" charset="-122"/>
                <a:ea typeface="微软雅黑" panose="020B0503020204020204" pitchFamily="34" charset="-122"/>
              </a:rPr>
              <a:t> </a:t>
            </a:r>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a:t>
            </a: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668938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left)">
                                      <p:cBhvr>
                                        <p:cTn id="13" dur="500"/>
                                        <p:tgtEl>
                                          <p:spTgt spid="46"/>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wipe(left)">
                                      <p:cBhvr>
                                        <p:cTn id="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334344" y="575727"/>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相关建议</a:t>
            </a:r>
          </a:p>
        </p:txBody>
      </p:sp>
      <p:grpSp>
        <p:nvGrpSpPr>
          <p:cNvPr id="16" name="组合 15"/>
          <p:cNvGrpSpPr/>
          <p:nvPr/>
        </p:nvGrpSpPr>
        <p:grpSpPr>
          <a:xfrm>
            <a:off x="6247711" y="1687330"/>
            <a:ext cx="5042806" cy="1622382"/>
            <a:chOff x="6247711" y="1413010"/>
            <a:chExt cx="5042806" cy="1622382"/>
          </a:xfrm>
        </p:grpSpPr>
        <p:sp>
          <p:nvSpPr>
            <p:cNvPr id="17" name="任意多边形 16"/>
            <p:cNvSpPr/>
            <p:nvPr/>
          </p:nvSpPr>
          <p:spPr>
            <a:xfrm flipH="1">
              <a:off x="6247711" y="1413010"/>
              <a:ext cx="5042806" cy="1264496"/>
            </a:xfrm>
            <a:custGeom>
              <a:avLst/>
              <a:gdLst>
                <a:gd name="connsiteX0" fmla="*/ 4669224 w 5042806"/>
                <a:gd name="connsiteY0" fmla="*/ 126700 h 1264496"/>
                <a:gd name="connsiteX1" fmla="*/ 4890693 w 5042806"/>
                <a:gd name="connsiteY1" fmla="*/ 348169 h 1264496"/>
                <a:gd name="connsiteX2" fmla="*/ 4890693 w 5042806"/>
                <a:gd name="connsiteY2" fmla="*/ 905003 h 1264496"/>
                <a:gd name="connsiteX3" fmla="*/ 4669224 w 5042806"/>
                <a:gd name="connsiteY3" fmla="*/ 1126472 h 1264496"/>
                <a:gd name="connsiteX4" fmla="*/ 4112390 w 5042806"/>
                <a:gd name="connsiteY4" fmla="*/ 1126472 h 1264496"/>
                <a:gd name="connsiteX5" fmla="*/ 3890921 w 5042806"/>
                <a:gd name="connsiteY5" fmla="*/ 905003 h 1264496"/>
                <a:gd name="connsiteX6" fmla="*/ 3890921 w 5042806"/>
                <a:gd name="connsiteY6" fmla="*/ 348169 h 1264496"/>
                <a:gd name="connsiteX7" fmla="*/ 4112390 w 5042806"/>
                <a:gd name="connsiteY7" fmla="*/ 126700 h 1264496"/>
                <a:gd name="connsiteX8" fmla="*/ 4831784 w 5042806"/>
                <a:gd name="connsiteY8" fmla="*/ 0 h 1264496"/>
                <a:gd name="connsiteX9" fmla="*/ 4000656 w 5042806"/>
                <a:gd name="connsiteY9" fmla="*/ 0 h 1264496"/>
                <a:gd name="connsiteX10" fmla="*/ 3996053 w 5042806"/>
                <a:gd name="connsiteY10" fmla="*/ 464 h 1264496"/>
                <a:gd name="connsiteX11" fmla="*/ 632016 w 5042806"/>
                <a:gd name="connsiteY11" fmla="*/ 464 h 1264496"/>
                <a:gd name="connsiteX12" fmla="*/ 0 w 5042806"/>
                <a:gd name="connsiteY12" fmla="*/ 632480 h 1264496"/>
                <a:gd name="connsiteX13" fmla="*/ 632016 w 5042806"/>
                <a:gd name="connsiteY13" fmla="*/ 1264496 h 1264496"/>
                <a:gd name="connsiteX14" fmla="*/ 4000656 w 5042806"/>
                <a:gd name="connsiteY14" fmla="*/ 1264496 h 1264496"/>
                <a:gd name="connsiteX15" fmla="*/ 4218285 w 5042806"/>
                <a:gd name="connsiteY15" fmla="*/ 1264496 h 1264496"/>
                <a:gd name="connsiteX16" fmla="*/ 4831784 w 5042806"/>
                <a:gd name="connsiteY16" fmla="*/ 1264496 h 1264496"/>
                <a:gd name="connsiteX17" fmla="*/ 5042806 w 5042806"/>
                <a:gd name="connsiteY17" fmla="*/ 1053474 h 1264496"/>
                <a:gd name="connsiteX18" fmla="*/ 5042806 w 5042806"/>
                <a:gd name="connsiteY18" fmla="*/ 211022 h 1264496"/>
                <a:gd name="connsiteX19" fmla="*/ 4831784 w 5042806"/>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2806" h="1264496">
                  <a:moveTo>
                    <a:pt x="4669224" y="126700"/>
                  </a:moveTo>
                  <a:cubicBezTo>
                    <a:pt x="4791538" y="126700"/>
                    <a:pt x="4890693" y="225855"/>
                    <a:pt x="4890693" y="348169"/>
                  </a:cubicBezTo>
                  <a:lnTo>
                    <a:pt x="4890693" y="905003"/>
                  </a:lnTo>
                  <a:cubicBezTo>
                    <a:pt x="4890693" y="1027317"/>
                    <a:pt x="4791538" y="1126472"/>
                    <a:pt x="4669224" y="1126472"/>
                  </a:cubicBezTo>
                  <a:lnTo>
                    <a:pt x="4112390" y="1126472"/>
                  </a:lnTo>
                  <a:cubicBezTo>
                    <a:pt x="3990076" y="1126472"/>
                    <a:pt x="3890921" y="1027317"/>
                    <a:pt x="3890921" y="905003"/>
                  </a:cubicBezTo>
                  <a:lnTo>
                    <a:pt x="3890921" y="348169"/>
                  </a:lnTo>
                  <a:cubicBezTo>
                    <a:pt x="3890921" y="225855"/>
                    <a:pt x="3990076" y="126700"/>
                    <a:pt x="4112390" y="126700"/>
                  </a:cubicBezTo>
                  <a:close/>
                  <a:moveTo>
                    <a:pt x="4831784" y="0"/>
                  </a:moveTo>
                  <a:lnTo>
                    <a:pt x="4000656" y="0"/>
                  </a:lnTo>
                  <a:lnTo>
                    <a:pt x="3996053" y="464"/>
                  </a:lnTo>
                  <a:lnTo>
                    <a:pt x="632016" y="464"/>
                  </a:lnTo>
                  <a:cubicBezTo>
                    <a:pt x="282963" y="464"/>
                    <a:pt x="0" y="283427"/>
                    <a:pt x="0" y="632480"/>
                  </a:cubicBezTo>
                  <a:cubicBezTo>
                    <a:pt x="0" y="981533"/>
                    <a:pt x="282963" y="1264496"/>
                    <a:pt x="632016" y="1264496"/>
                  </a:cubicBezTo>
                  <a:lnTo>
                    <a:pt x="4000656" y="1264496"/>
                  </a:lnTo>
                  <a:lnTo>
                    <a:pt x="4218285" y="1264496"/>
                  </a:lnTo>
                  <a:lnTo>
                    <a:pt x="4831784" y="1264496"/>
                  </a:lnTo>
                  <a:cubicBezTo>
                    <a:pt x="4948328" y="1264496"/>
                    <a:pt x="5042806" y="1170018"/>
                    <a:pt x="5042806" y="1053474"/>
                  </a:cubicBezTo>
                  <a:lnTo>
                    <a:pt x="5042806" y="211022"/>
                  </a:lnTo>
                  <a:cubicBezTo>
                    <a:pt x="5042806" y="94478"/>
                    <a:pt x="4948328" y="0"/>
                    <a:pt x="4831784" y="0"/>
                  </a:cubicBezTo>
                  <a:close/>
                </a:path>
              </a:pathLst>
            </a:custGeom>
            <a:solidFill>
              <a:srgbClr val="EB83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8" name="文本框 17"/>
            <p:cNvSpPr txBox="1"/>
            <p:nvPr/>
          </p:nvSpPr>
          <p:spPr>
            <a:xfrm>
              <a:off x="6522316" y="1691315"/>
              <a:ext cx="636713" cy="707886"/>
            </a:xfrm>
            <a:prstGeom prst="rect">
              <a:avLst/>
            </a:prstGeom>
            <a:noFill/>
            <a:effectLst/>
          </p:spPr>
          <p:txBody>
            <a:bodyPr wrap="none" rtlCol="0">
              <a:spAutoFit/>
            </a:bodyPr>
            <a:lstStyle/>
            <a:p>
              <a:r>
                <a:rPr lang="en-US" altLang="zh-CN" sz="3200" b="1" dirty="0" smtClean="0"/>
                <a:t> </a:t>
              </a:r>
              <a:r>
                <a:rPr lang="en-US" altLang="zh-CN" sz="4000" b="1" dirty="0" smtClean="0">
                  <a:solidFill>
                    <a:srgbClr val="EB8374"/>
                  </a:solidFill>
                  <a:latin typeface="Agency FB" panose="020B0503020202020204" pitchFamily="34" charset="0"/>
                  <a:ea typeface="幼圆" panose="02010509060101010101" pitchFamily="49" charset="-122"/>
                </a:rPr>
                <a:t>01</a:t>
              </a:r>
              <a:endParaRPr lang="zh-CN" altLang="en-US" sz="4000" b="1" dirty="0">
                <a:solidFill>
                  <a:srgbClr val="EB8374"/>
                </a:solidFill>
                <a:latin typeface="Agency FB" panose="020B0503020202020204" pitchFamily="34" charset="0"/>
                <a:ea typeface="幼圆" panose="02010509060101010101" pitchFamily="49" charset="-122"/>
              </a:endParaRPr>
            </a:p>
          </p:txBody>
        </p:sp>
        <p:sp>
          <p:nvSpPr>
            <p:cNvPr id="19" name="文本框 18"/>
            <p:cNvSpPr txBox="1"/>
            <p:nvPr/>
          </p:nvSpPr>
          <p:spPr>
            <a:xfrm>
              <a:off x="7924314" y="1588842"/>
              <a:ext cx="2715808" cy="1446550"/>
            </a:xfrm>
            <a:prstGeom prst="rect">
              <a:avLst/>
            </a:prstGeom>
            <a:noFill/>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单击</a:t>
              </a:r>
              <a:r>
                <a:rPr lang="zh-CN" altLang="en-US" sz="2400" dirty="0">
                  <a:solidFill>
                    <a:schemeClr val="bg1"/>
                  </a:solidFill>
                  <a:latin typeface="微软雅黑" panose="020B0503020204020204" pitchFamily="34" charset="-122"/>
                  <a:ea typeface="微软雅黑" panose="020B0503020204020204" pitchFamily="34" charset="-122"/>
                </a:rPr>
                <a:t>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324514" y="4209749"/>
            <a:ext cx="5042806" cy="1639055"/>
            <a:chOff x="6324514" y="3935429"/>
            <a:chExt cx="5042806" cy="1639055"/>
          </a:xfrm>
        </p:grpSpPr>
        <p:sp>
          <p:nvSpPr>
            <p:cNvPr id="21" name="任意多边形 20"/>
            <p:cNvSpPr/>
            <p:nvPr/>
          </p:nvSpPr>
          <p:spPr>
            <a:xfrm flipH="1">
              <a:off x="6324514" y="3935429"/>
              <a:ext cx="5042806" cy="1264496"/>
            </a:xfrm>
            <a:custGeom>
              <a:avLst/>
              <a:gdLst>
                <a:gd name="connsiteX0" fmla="*/ 4669224 w 5042806"/>
                <a:gd name="connsiteY0" fmla="*/ 126700 h 1264496"/>
                <a:gd name="connsiteX1" fmla="*/ 4890693 w 5042806"/>
                <a:gd name="connsiteY1" fmla="*/ 348169 h 1264496"/>
                <a:gd name="connsiteX2" fmla="*/ 4890693 w 5042806"/>
                <a:gd name="connsiteY2" fmla="*/ 905003 h 1264496"/>
                <a:gd name="connsiteX3" fmla="*/ 4669224 w 5042806"/>
                <a:gd name="connsiteY3" fmla="*/ 1126472 h 1264496"/>
                <a:gd name="connsiteX4" fmla="*/ 4112390 w 5042806"/>
                <a:gd name="connsiteY4" fmla="*/ 1126472 h 1264496"/>
                <a:gd name="connsiteX5" fmla="*/ 3890921 w 5042806"/>
                <a:gd name="connsiteY5" fmla="*/ 905003 h 1264496"/>
                <a:gd name="connsiteX6" fmla="*/ 3890921 w 5042806"/>
                <a:gd name="connsiteY6" fmla="*/ 348169 h 1264496"/>
                <a:gd name="connsiteX7" fmla="*/ 4112390 w 5042806"/>
                <a:gd name="connsiteY7" fmla="*/ 126700 h 1264496"/>
                <a:gd name="connsiteX8" fmla="*/ 4831784 w 5042806"/>
                <a:gd name="connsiteY8" fmla="*/ 0 h 1264496"/>
                <a:gd name="connsiteX9" fmla="*/ 4000656 w 5042806"/>
                <a:gd name="connsiteY9" fmla="*/ 0 h 1264496"/>
                <a:gd name="connsiteX10" fmla="*/ 3996053 w 5042806"/>
                <a:gd name="connsiteY10" fmla="*/ 464 h 1264496"/>
                <a:gd name="connsiteX11" fmla="*/ 632016 w 5042806"/>
                <a:gd name="connsiteY11" fmla="*/ 464 h 1264496"/>
                <a:gd name="connsiteX12" fmla="*/ 0 w 5042806"/>
                <a:gd name="connsiteY12" fmla="*/ 632480 h 1264496"/>
                <a:gd name="connsiteX13" fmla="*/ 632016 w 5042806"/>
                <a:gd name="connsiteY13" fmla="*/ 1264496 h 1264496"/>
                <a:gd name="connsiteX14" fmla="*/ 4000656 w 5042806"/>
                <a:gd name="connsiteY14" fmla="*/ 1264496 h 1264496"/>
                <a:gd name="connsiteX15" fmla="*/ 4218285 w 5042806"/>
                <a:gd name="connsiteY15" fmla="*/ 1264496 h 1264496"/>
                <a:gd name="connsiteX16" fmla="*/ 4831784 w 5042806"/>
                <a:gd name="connsiteY16" fmla="*/ 1264496 h 1264496"/>
                <a:gd name="connsiteX17" fmla="*/ 5042806 w 5042806"/>
                <a:gd name="connsiteY17" fmla="*/ 1053474 h 1264496"/>
                <a:gd name="connsiteX18" fmla="*/ 5042806 w 5042806"/>
                <a:gd name="connsiteY18" fmla="*/ 211022 h 1264496"/>
                <a:gd name="connsiteX19" fmla="*/ 4831784 w 5042806"/>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2806" h="1264496">
                  <a:moveTo>
                    <a:pt x="4669224" y="126700"/>
                  </a:moveTo>
                  <a:cubicBezTo>
                    <a:pt x="4791538" y="126700"/>
                    <a:pt x="4890693" y="225855"/>
                    <a:pt x="4890693" y="348169"/>
                  </a:cubicBezTo>
                  <a:lnTo>
                    <a:pt x="4890693" y="905003"/>
                  </a:lnTo>
                  <a:cubicBezTo>
                    <a:pt x="4890693" y="1027317"/>
                    <a:pt x="4791538" y="1126472"/>
                    <a:pt x="4669224" y="1126472"/>
                  </a:cubicBezTo>
                  <a:lnTo>
                    <a:pt x="4112390" y="1126472"/>
                  </a:lnTo>
                  <a:cubicBezTo>
                    <a:pt x="3990076" y="1126472"/>
                    <a:pt x="3890921" y="1027317"/>
                    <a:pt x="3890921" y="905003"/>
                  </a:cubicBezTo>
                  <a:lnTo>
                    <a:pt x="3890921" y="348169"/>
                  </a:lnTo>
                  <a:cubicBezTo>
                    <a:pt x="3890921" y="225855"/>
                    <a:pt x="3990076" y="126700"/>
                    <a:pt x="4112390" y="126700"/>
                  </a:cubicBezTo>
                  <a:close/>
                  <a:moveTo>
                    <a:pt x="4831784" y="0"/>
                  </a:moveTo>
                  <a:lnTo>
                    <a:pt x="4000656" y="0"/>
                  </a:lnTo>
                  <a:lnTo>
                    <a:pt x="3996053" y="464"/>
                  </a:lnTo>
                  <a:lnTo>
                    <a:pt x="632016" y="464"/>
                  </a:lnTo>
                  <a:cubicBezTo>
                    <a:pt x="282963" y="464"/>
                    <a:pt x="0" y="283427"/>
                    <a:pt x="0" y="632480"/>
                  </a:cubicBezTo>
                  <a:cubicBezTo>
                    <a:pt x="0" y="981533"/>
                    <a:pt x="282963" y="1264496"/>
                    <a:pt x="632016" y="1264496"/>
                  </a:cubicBezTo>
                  <a:lnTo>
                    <a:pt x="4000656" y="1264496"/>
                  </a:lnTo>
                  <a:lnTo>
                    <a:pt x="4218285" y="1264496"/>
                  </a:lnTo>
                  <a:lnTo>
                    <a:pt x="4831784" y="1264496"/>
                  </a:lnTo>
                  <a:cubicBezTo>
                    <a:pt x="4948328" y="1264496"/>
                    <a:pt x="5042806" y="1170018"/>
                    <a:pt x="5042806" y="1053474"/>
                  </a:cubicBezTo>
                  <a:lnTo>
                    <a:pt x="5042806" y="211022"/>
                  </a:lnTo>
                  <a:cubicBezTo>
                    <a:pt x="5042806" y="94478"/>
                    <a:pt x="4948328" y="0"/>
                    <a:pt x="4831784" y="0"/>
                  </a:cubicBezTo>
                  <a:close/>
                </a:path>
              </a:pathLst>
            </a:custGeom>
            <a:solidFill>
              <a:srgbClr val="608C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文本框 21"/>
            <p:cNvSpPr txBox="1"/>
            <p:nvPr/>
          </p:nvSpPr>
          <p:spPr>
            <a:xfrm>
              <a:off x="6559223" y="4213734"/>
              <a:ext cx="752129" cy="707886"/>
            </a:xfrm>
            <a:prstGeom prst="rect">
              <a:avLst/>
            </a:prstGeom>
            <a:noFill/>
            <a:effectLst/>
          </p:spPr>
          <p:txBody>
            <a:bodyPr wrap="none" rtlCol="0">
              <a:spAutoFit/>
            </a:bodyPr>
            <a:lstStyle/>
            <a:p>
              <a:r>
                <a:rPr lang="en-US" altLang="zh-CN" sz="3200" b="1" dirty="0" smtClean="0"/>
                <a:t> </a:t>
              </a:r>
              <a:r>
                <a:rPr lang="en-US" altLang="zh-CN" sz="4000" b="1" dirty="0" smtClean="0">
                  <a:solidFill>
                    <a:srgbClr val="608C7D"/>
                  </a:solidFill>
                  <a:latin typeface="Agency FB" panose="020B0503020202020204" pitchFamily="34" charset="0"/>
                  <a:ea typeface="幼圆" panose="02010509060101010101" pitchFamily="49" charset="-122"/>
                </a:rPr>
                <a:t>03</a:t>
              </a:r>
              <a:endParaRPr lang="zh-CN" altLang="en-US" sz="4000" b="1" dirty="0">
                <a:solidFill>
                  <a:srgbClr val="608C7D"/>
                </a:solidFill>
                <a:latin typeface="Agency FB" panose="020B0503020202020204" pitchFamily="34" charset="0"/>
                <a:ea typeface="幼圆" panose="02010509060101010101" pitchFamily="49" charset="-122"/>
              </a:endParaRPr>
            </a:p>
          </p:txBody>
        </p:sp>
        <p:sp>
          <p:nvSpPr>
            <p:cNvPr id="23" name="文本框 22"/>
            <p:cNvSpPr txBox="1"/>
            <p:nvPr/>
          </p:nvSpPr>
          <p:spPr>
            <a:xfrm>
              <a:off x="7919368" y="4127934"/>
              <a:ext cx="2715808" cy="1446550"/>
            </a:xfrm>
            <a:prstGeom prst="rect">
              <a:avLst/>
            </a:prstGeom>
            <a:noFill/>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单击</a:t>
              </a:r>
              <a:r>
                <a:rPr lang="zh-CN" altLang="en-US" sz="2400" dirty="0">
                  <a:solidFill>
                    <a:schemeClr val="bg1"/>
                  </a:solidFill>
                  <a:latin typeface="微软雅黑" panose="020B0503020204020204" pitchFamily="34" charset="-122"/>
                  <a:ea typeface="微软雅黑" panose="020B0503020204020204" pitchFamily="34" charset="-122"/>
                </a:rPr>
                <a:t>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843018" y="2783382"/>
            <a:ext cx="5042806" cy="1588384"/>
            <a:chOff x="843018" y="2509062"/>
            <a:chExt cx="5042806" cy="1588384"/>
          </a:xfrm>
        </p:grpSpPr>
        <p:sp>
          <p:nvSpPr>
            <p:cNvPr id="25" name="任意多边形 24"/>
            <p:cNvSpPr/>
            <p:nvPr/>
          </p:nvSpPr>
          <p:spPr>
            <a:xfrm>
              <a:off x="843018" y="2509062"/>
              <a:ext cx="5042806" cy="1264496"/>
            </a:xfrm>
            <a:custGeom>
              <a:avLst/>
              <a:gdLst>
                <a:gd name="connsiteX0" fmla="*/ 4112392 w 5042806"/>
                <a:gd name="connsiteY0" fmla="*/ 126700 h 1264496"/>
                <a:gd name="connsiteX1" fmla="*/ 3890923 w 5042806"/>
                <a:gd name="connsiteY1" fmla="*/ 348169 h 1264496"/>
                <a:gd name="connsiteX2" fmla="*/ 3890923 w 5042806"/>
                <a:gd name="connsiteY2" fmla="*/ 905003 h 1264496"/>
                <a:gd name="connsiteX3" fmla="*/ 4112392 w 5042806"/>
                <a:gd name="connsiteY3" fmla="*/ 1126472 h 1264496"/>
                <a:gd name="connsiteX4" fmla="*/ 4669226 w 5042806"/>
                <a:gd name="connsiteY4" fmla="*/ 1126472 h 1264496"/>
                <a:gd name="connsiteX5" fmla="*/ 4890695 w 5042806"/>
                <a:gd name="connsiteY5" fmla="*/ 905003 h 1264496"/>
                <a:gd name="connsiteX6" fmla="*/ 4890695 w 5042806"/>
                <a:gd name="connsiteY6" fmla="*/ 348169 h 1264496"/>
                <a:gd name="connsiteX7" fmla="*/ 4669226 w 5042806"/>
                <a:gd name="connsiteY7" fmla="*/ 126700 h 1264496"/>
                <a:gd name="connsiteX8" fmla="*/ 4000656 w 5042806"/>
                <a:gd name="connsiteY8" fmla="*/ 0 h 1264496"/>
                <a:gd name="connsiteX9" fmla="*/ 4831784 w 5042806"/>
                <a:gd name="connsiteY9" fmla="*/ 0 h 1264496"/>
                <a:gd name="connsiteX10" fmla="*/ 5042806 w 5042806"/>
                <a:gd name="connsiteY10" fmla="*/ 211022 h 1264496"/>
                <a:gd name="connsiteX11" fmla="*/ 5042806 w 5042806"/>
                <a:gd name="connsiteY11" fmla="*/ 1053474 h 1264496"/>
                <a:gd name="connsiteX12" fmla="*/ 4831784 w 5042806"/>
                <a:gd name="connsiteY12" fmla="*/ 1264496 h 1264496"/>
                <a:gd name="connsiteX13" fmla="*/ 4218285 w 5042806"/>
                <a:gd name="connsiteY13" fmla="*/ 1264496 h 1264496"/>
                <a:gd name="connsiteX14" fmla="*/ 4000656 w 5042806"/>
                <a:gd name="connsiteY14" fmla="*/ 1264496 h 1264496"/>
                <a:gd name="connsiteX15" fmla="*/ 632016 w 5042806"/>
                <a:gd name="connsiteY15" fmla="*/ 1264496 h 1264496"/>
                <a:gd name="connsiteX16" fmla="*/ 0 w 5042806"/>
                <a:gd name="connsiteY16" fmla="*/ 632480 h 1264496"/>
                <a:gd name="connsiteX17" fmla="*/ 632016 w 5042806"/>
                <a:gd name="connsiteY17" fmla="*/ 464 h 1264496"/>
                <a:gd name="connsiteX18" fmla="*/ 3996053 w 5042806"/>
                <a:gd name="connsiteY18" fmla="*/ 464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042806" h="1264496">
                  <a:moveTo>
                    <a:pt x="4112392" y="126700"/>
                  </a:moveTo>
                  <a:cubicBezTo>
                    <a:pt x="3990078" y="126700"/>
                    <a:pt x="3890923" y="225855"/>
                    <a:pt x="3890923" y="348169"/>
                  </a:cubicBezTo>
                  <a:lnTo>
                    <a:pt x="3890923" y="905003"/>
                  </a:lnTo>
                  <a:cubicBezTo>
                    <a:pt x="3890923" y="1027317"/>
                    <a:pt x="3990078" y="1126472"/>
                    <a:pt x="4112392" y="1126472"/>
                  </a:cubicBezTo>
                  <a:lnTo>
                    <a:pt x="4669226" y="1126472"/>
                  </a:lnTo>
                  <a:cubicBezTo>
                    <a:pt x="4791540" y="1126472"/>
                    <a:pt x="4890695" y="1027317"/>
                    <a:pt x="4890695" y="905003"/>
                  </a:cubicBezTo>
                  <a:lnTo>
                    <a:pt x="4890695" y="348169"/>
                  </a:lnTo>
                  <a:cubicBezTo>
                    <a:pt x="4890695" y="225855"/>
                    <a:pt x="4791540" y="126700"/>
                    <a:pt x="4669226" y="126700"/>
                  </a:cubicBezTo>
                  <a:close/>
                  <a:moveTo>
                    <a:pt x="4000656" y="0"/>
                  </a:moveTo>
                  <a:lnTo>
                    <a:pt x="4831784" y="0"/>
                  </a:lnTo>
                  <a:cubicBezTo>
                    <a:pt x="4948328" y="0"/>
                    <a:pt x="5042806" y="94478"/>
                    <a:pt x="5042806" y="211022"/>
                  </a:cubicBezTo>
                  <a:lnTo>
                    <a:pt x="5042806" y="1053474"/>
                  </a:lnTo>
                  <a:cubicBezTo>
                    <a:pt x="5042806" y="1170018"/>
                    <a:pt x="4948328" y="1264496"/>
                    <a:pt x="4831784" y="1264496"/>
                  </a:cubicBezTo>
                  <a:lnTo>
                    <a:pt x="4218285" y="1264496"/>
                  </a:lnTo>
                  <a:lnTo>
                    <a:pt x="4000656" y="1264496"/>
                  </a:lnTo>
                  <a:lnTo>
                    <a:pt x="632016" y="1264496"/>
                  </a:lnTo>
                  <a:cubicBezTo>
                    <a:pt x="282963" y="1264496"/>
                    <a:pt x="0" y="981533"/>
                    <a:pt x="0" y="632480"/>
                  </a:cubicBezTo>
                  <a:cubicBezTo>
                    <a:pt x="0" y="283427"/>
                    <a:pt x="282963" y="464"/>
                    <a:pt x="632016" y="464"/>
                  </a:cubicBezTo>
                  <a:lnTo>
                    <a:pt x="3996053" y="464"/>
                  </a:lnTo>
                  <a:close/>
                </a:path>
              </a:pathLst>
            </a:custGeom>
            <a:solidFill>
              <a:srgbClr val="EDCC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6" name="文本框 25"/>
            <p:cNvSpPr txBox="1"/>
            <p:nvPr/>
          </p:nvSpPr>
          <p:spPr>
            <a:xfrm>
              <a:off x="4806042" y="2787367"/>
              <a:ext cx="742511" cy="707886"/>
            </a:xfrm>
            <a:prstGeom prst="rect">
              <a:avLst/>
            </a:prstGeom>
            <a:noFill/>
            <a:effectLst/>
          </p:spPr>
          <p:txBody>
            <a:bodyPr wrap="none" rtlCol="0">
              <a:spAutoFit/>
            </a:bodyPr>
            <a:lstStyle/>
            <a:p>
              <a:r>
                <a:rPr lang="en-US" altLang="zh-CN" sz="3200" b="1" dirty="0" smtClean="0">
                  <a:solidFill>
                    <a:srgbClr val="12B19F"/>
                  </a:solidFill>
                </a:rPr>
                <a:t> </a:t>
              </a:r>
              <a:r>
                <a:rPr lang="en-US" altLang="zh-CN" sz="4000" b="1" dirty="0" smtClean="0">
                  <a:solidFill>
                    <a:srgbClr val="EDCC85"/>
                  </a:solidFill>
                  <a:latin typeface="Agency FB" panose="020B0503020202020204" pitchFamily="34" charset="0"/>
                  <a:ea typeface="幼圆" panose="02010509060101010101" pitchFamily="49" charset="-122"/>
                </a:rPr>
                <a:t>02</a:t>
              </a:r>
              <a:endParaRPr lang="zh-CN" altLang="en-US" sz="4000" b="1" dirty="0">
                <a:solidFill>
                  <a:srgbClr val="EDCC85"/>
                </a:solidFill>
                <a:latin typeface="Agency FB" panose="020B0503020202020204" pitchFamily="34" charset="0"/>
                <a:ea typeface="幼圆" panose="02010509060101010101" pitchFamily="49" charset="-122"/>
              </a:endParaRPr>
            </a:p>
          </p:txBody>
        </p:sp>
        <p:sp>
          <p:nvSpPr>
            <p:cNvPr id="27" name="文本框 26"/>
            <p:cNvSpPr txBox="1"/>
            <p:nvPr/>
          </p:nvSpPr>
          <p:spPr>
            <a:xfrm>
              <a:off x="1694307" y="2650896"/>
              <a:ext cx="2715808" cy="1446550"/>
            </a:xfrm>
            <a:prstGeom prst="rect">
              <a:avLst/>
            </a:prstGeom>
            <a:noFill/>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单击</a:t>
              </a:r>
              <a:r>
                <a:rPr lang="zh-CN" altLang="en-US" sz="2400" dirty="0">
                  <a:solidFill>
                    <a:schemeClr val="bg1"/>
                  </a:solidFill>
                  <a:latin typeface="微软雅黑" panose="020B0503020204020204" pitchFamily="34" charset="-122"/>
                  <a:ea typeface="微软雅黑" panose="020B0503020204020204" pitchFamily="34" charset="-122"/>
                </a:rPr>
                <a:t>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693320" y="2416975"/>
            <a:ext cx="813903" cy="3081331"/>
            <a:chOff x="5693320" y="2142655"/>
            <a:chExt cx="813903" cy="3081331"/>
          </a:xfrm>
        </p:grpSpPr>
        <p:grpSp>
          <p:nvGrpSpPr>
            <p:cNvPr id="29" name="组合 28"/>
            <p:cNvGrpSpPr/>
            <p:nvPr/>
          </p:nvGrpSpPr>
          <p:grpSpPr>
            <a:xfrm>
              <a:off x="5733713" y="3569022"/>
              <a:ext cx="773510" cy="558912"/>
              <a:chOff x="5733713" y="3569022"/>
              <a:chExt cx="773510" cy="558912"/>
            </a:xfrm>
          </p:grpSpPr>
          <p:sp>
            <p:nvSpPr>
              <p:cNvPr id="38" name="矩形 37"/>
              <p:cNvSpPr/>
              <p:nvPr/>
            </p:nvSpPr>
            <p:spPr>
              <a:xfrm flipH="1">
                <a:off x="6127198" y="3935429"/>
                <a:ext cx="380025" cy="192505"/>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矩形 38"/>
              <p:cNvSpPr/>
              <p:nvPr/>
            </p:nvSpPr>
            <p:spPr>
              <a:xfrm flipH="1">
                <a:off x="5939504" y="3761527"/>
                <a:ext cx="192505" cy="192505"/>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矩形 39"/>
              <p:cNvSpPr/>
              <p:nvPr/>
            </p:nvSpPr>
            <p:spPr>
              <a:xfrm flipH="1">
                <a:off x="5733713" y="3569022"/>
                <a:ext cx="205789" cy="192505"/>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0" name="组合 29"/>
            <p:cNvGrpSpPr/>
            <p:nvPr/>
          </p:nvGrpSpPr>
          <p:grpSpPr>
            <a:xfrm>
              <a:off x="5693320" y="2142655"/>
              <a:ext cx="627931" cy="558912"/>
              <a:chOff x="5693320" y="2142655"/>
              <a:chExt cx="627931" cy="558912"/>
            </a:xfrm>
          </p:grpSpPr>
          <p:sp>
            <p:nvSpPr>
              <p:cNvPr id="35" name="矩形 34"/>
              <p:cNvSpPr/>
              <p:nvPr/>
            </p:nvSpPr>
            <p:spPr>
              <a:xfrm>
                <a:off x="5693320" y="2509062"/>
                <a:ext cx="242921" cy="192505"/>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矩形 35"/>
              <p:cNvSpPr/>
              <p:nvPr/>
            </p:nvSpPr>
            <p:spPr>
              <a:xfrm>
                <a:off x="5936241" y="2335160"/>
                <a:ext cx="192505" cy="192505"/>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矩形 36"/>
              <p:cNvSpPr/>
              <p:nvPr/>
            </p:nvSpPr>
            <p:spPr>
              <a:xfrm>
                <a:off x="6128746" y="2142655"/>
                <a:ext cx="192505" cy="192505"/>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1" name="组合 30"/>
            <p:cNvGrpSpPr/>
            <p:nvPr/>
          </p:nvGrpSpPr>
          <p:grpSpPr>
            <a:xfrm>
              <a:off x="5766859" y="4665074"/>
              <a:ext cx="627931" cy="558912"/>
              <a:chOff x="5766859" y="4665074"/>
              <a:chExt cx="627931" cy="558912"/>
            </a:xfrm>
          </p:grpSpPr>
          <p:sp>
            <p:nvSpPr>
              <p:cNvPr id="32" name="矩形 31"/>
              <p:cNvSpPr/>
              <p:nvPr/>
            </p:nvSpPr>
            <p:spPr>
              <a:xfrm>
                <a:off x="5766859" y="5031481"/>
                <a:ext cx="237933" cy="192505"/>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矩形 32"/>
              <p:cNvSpPr/>
              <p:nvPr/>
            </p:nvSpPr>
            <p:spPr>
              <a:xfrm>
                <a:off x="6009780" y="4857579"/>
                <a:ext cx="192505" cy="192505"/>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矩形 33"/>
              <p:cNvSpPr/>
              <p:nvPr/>
            </p:nvSpPr>
            <p:spPr>
              <a:xfrm>
                <a:off x="6202285" y="4665074"/>
                <a:ext cx="192505" cy="192505"/>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grpSp>
        <p:nvGrpSpPr>
          <p:cNvPr id="41" name="组合 40"/>
          <p:cNvGrpSpPr/>
          <p:nvPr/>
        </p:nvGrpSpPr>
        <p:grpSpPr>
          <a:xfrm>
            <a:off x="916558" y="5305801"/>
            <a:ext cx="5019683" cy="1678267"/>
            <a:chOff x="916558" y="5031481"/>
            <a:chExt cx="5019683" cy="1678267"/>
          </a:xfrm>
        </p:grpSpPr>
        <p:sp>
          <p:nvSpPr>
            <p:cNvPr id="42" name="任意多边形 41"/>
            <p:cNvSpPr/>
            <p:nvPr/>
          </p:nvSpPr>
          <p:spPr>
            <a:xfrm>
              <a:off x="916558" y="5031481"/>
              <a:ext cx="5019683" cy="1264496"/>
            </a:xfrm>
            <a:custGeom>
              <a:avLst/>
              <a:gdLst>
                <a:gd name="connsiteX0" fmla="*/ 4112391 w 5019683"/>
                <a:gd name="connsiteY0" fmla="*/ 126700 h 1264496"/>
                <a:gd name="connsiteX1" fmla="*/ 3890922 w 5019683"/>
                <a:gd name="connsiteY1" fmla="*/ 348169 h 1264496"/>
                <a:gd name="connsiteX2" fmla="*/ 3890922 w 5019683"/>
                <a:gd name="connsiteY2" fmla="*/ 905003 h 1264496"/>
                <a:gd name="connsiteX3" fmla="*/ 4112391 w 5019683"/>
                <a:gd name="connsiteY3" fmla="*/ 1126472 h 1264496"/>
                <a:gd name="connsiteX4" fmla="*/ 4669225 w 5019683"/>
                <a:gd name="connsiteY4" fmla="*/ 1126472 h 1264496"/>
                <a:gd name="connsiteX5" fmla="*/ 4890694 w 5019683"/>
                <a:gd name="connsiteY5" fmla="*/ 905003 h 1264496"/>
                <a:gd name="connsiteX6" fmla="*/ 4890694 w 5019683"/>
                <a:gd name="connsiteY6" fmla="*/ 348169 h 1264496"/>
                <a:gd name="connsiteX7" fmla="*/ 4669225 w 5019683"/>
                <a:gd name="connsiteY7" fmla="*/ 126700 h 1264496"/>
                <a:gd name="connsiteX8" fmla="*/ 632248 w 5019683"/>
                <a:gd name="connsiteY8" fmla="*/ 0 h 1264496"/>
                <a:gd name="connsiteX9" fmla="*/ 3977533 w 5019683"/>
                <a:gd name="connsiteY9" fmla="*/ 0 h 1264496"/>
                <a:gd name="connsiteX10" fmla="*/ 4218053 w 5019683"/>
                <a:gd name="connsiteY10" fmla="*/ 0 h 1264496"/>
                <a:gd name="connsiteX11" fmla="*/ 4808661 w 5019683"/>
                <a:gd name="connsiteY11" fmla="*/ 0 h 1264496"/>
                <a:gd name="connsiteX12" fmla="*/ 5019683 w 5019683"/>
                <a:gd name="connsiteY12" fmla="*/ 211022 h 1264496"/>
                <a:gd name="connsiteX13" fmla="*/ 5019683 w 5019683"/>
                <a:gd name="connsiteY13" fmla="*/ 1053473 h 1264496"/>
                <a:gd name="connsiteX14" fmla="*/ 4808661 w 5019683"/>
                <a:gd name="connsiteY14" fmla="*/ 1264495 h 1264496"/>
                <a:gd name="connsiteX15" fmla="*/ 4218063 w 5019683"/>
                <a:gd name="connsiteY15" fmla="*/ 1264495 h 1264496"/>
                <a:gd name="connsiteX16" fmla="*/ 4218053 w 5019683"/>
                <a:gd name="connsiteY16" fmla="*/ 1264496 h 1264496"/>
                <a:gd name="connsiteX17" fmla="*/ 632248 w 5019683"/>
                <a:gd name="connsiteY17" fmla="*/ 1264496 h 1264496"/>
                <a:gd name="connsiteX18" fmla="*/ 0 w 5019683"/>
                <a:gd name="connsiteY18" fmla="*/ 632248 h 1264496"/>
                <a:gd name="connsiteX19" fmla="*/ 632248 w 5019683"/>
                <a:gd name="connsiteY19" fmla="*/ 0 h 1264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19683" h="1264496">
                  <a:moveTo>
                    <a:pt x="4112391" y="126700"/>
                  </a:moveTo>
                  <a:cubicBezTo>
                    <a:pt x="3990077" y="126700"/>
                    <a:pt x="3890922" y="225855"/>
                    <a:pt x="3890922" y="348169"/>
                  </a:cubicBezTo>
                  <a:lnTo>
                    <a:pt x="3890922" y="905003"/>
                  </a:lnTo>
                  <a:cubicBezTo>
                    <a:pt x="3890922" y="1027317"/>
                    <a:pt x="3990077" y="1126472"/>
                    <a:pt x="4112391" y="1126472"/>
                  </a:cubicBezTo>
                  <a:lnTo>
                    <a:pt x="4669225" y="1126472"/>
                  </a:lnTo>
                  <a:cubicBezTo>
                    <a:pt x="4791539" y="1126472"/>
                    <a:pt x="4890694" y="1027317"/>
                    <a:pt x="4890694" y="905003"/>
                  </a:cubicBezTo>
                  <a:lnTo>
                    <a:pt x="4890694" y="348169"/>
                  </a:lnTo>
                  <a:cubicBezTo>
                    <a:pt x="4890694" y="225855"/>
                    <a:pt x="4791539" y="126700"/>
                    <a:pt x="4669225" y="126700"/>
                  </a:cubicBezTo>
                  <a:close/>
                  <a:moveTo>
                    <a:pt x="632248" y="0"/>
                  </a:moveTo>
                  <a:lnTo>
                    <a:pt x="3977533" y="0"/>
                  </a:lnTo>
                  <a:lnTo>
                    <a:pt x="4218053" y="0"/>
                  </a:lnTo>
                  <a:lnTo>
                    <a:pt x="4808661" y="0"/>
                  </a:lnTo>
                  <a:cubicBezTo>
                    <a:pt x="4925205" y="0"/>
                    <a:pt x="5019683" y="94478"/>
                    <a:pt x="5019683" y="211022"/>
                  </a:cubicBezTo>
                  <a:lnTo>
                    <a:pt x="5019683" y="1053473"/>
                  </a:lnTo>
                  <a:cubicBezTo>
                    <a:pt x="5019683" y="1170017"/>
                    <a:pt x="4925205" y="1264495"/>
                    <a:pt x="4808661" y="1264495"/>
                  </a:cubicBezTo>
                  <a:lnTo>
                    <a:pt x="4218063" y="1264495"/>
                  </a:lnTo>
                  <a:lnTo>
                    <a:pt x="4218053" y="1264496"/>
                  </a:lnTo>
                  <a:lnTo>
                    <a:pt x="632248" y="1264496"/>
                  </a:lnTo>
                  <a:cubicBezTo>
                    <a:pt x="283067" y="1264496"/>
                    <a:pt x="0" y="981429"/>
                    <a:pt x="0" y="632248"/>
                  </a:cubicBezTo>
                  <a:cubicBezTo>
                    <a:pt x="0" y="283067"/>
                    <a:pt x="283067" y="0"/>
                    <a:pt x="632248" y="0"/>
                  </a:cubicBezTo>
                  <a:close/>
                </a:path>
              </a:pathLst>
            </a:custGeom>
            <a:solidFill>
              <a:srgbClr val="AEB55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43" name="文本框 42"/>
            <p:cNvSpPr txBox="1"/>
            <p:nvPr/>
          </p:nvSpPr>
          <p:spPr>
            <a:xfrm>
              <a:off x="4899513" y="5309786"/>
              <a:ext cx="750526" cy="707886"/>
            </a:xfrm>
            <a:prstGeom prst="rect">
              <a:avLst/>
            </a:prstGeom>
            <a:noFill/>
            <a:effectLst/>
          </p:spPr>
          <p:txBody>
            <a:bodyPr wrap="none" rtlCol="0">
              <a:spAutoFit/>
            </a:bodyPr>
            <a:lstStyle/>
            <a:p>
              <a:r>
                <a:rPr lang="en-US" altLang="zh-CN" sz="3200" b="1" dirty="0" smtClean="0"/>
                <a:t> </a:t>
              </a:r>
              <a:r>
                <a:rPr lang="en-US" altLang="zh-CN" sz="4000" b="1" dirty="0" smtClean="0">
                  <a:solidFill>
                    <a:srgbClr val="AEB55D"/>
                  </a:solidFill>
                  <a:latin typeface="Agency FB" panose="020B0503020202020204" pitchFamily="34" charset="0"/>
                  <a:ea typeface="幼圆" panose="02010509060101010101" pitchFamily="49" charset="-122"/>
                </a:rPr>
                <a:t>04</a:t>
              </a:r>
              <a:endParaRPr lang="zh-CN" altLang="en-US" sz="4000" b="1" dirty="0">
                <a:solidFill>
                  <a:srgbClr val="AEB55D"/>
                </a:solidFill>
                <a:latin typeface="Agency FB" panose="020B0503020202020204" pitchFamily="34" charset="0"/>
                <a:ea typeface="幼圆" panose="02010509060101010101" pitchFamily="49" charset="-122"/>
              </a:endParaRPr>
            </a:p>
          </p:txBody>
        </p:sp>
        <p:sp>
          <p:nvSpPr>
            <p:cNvPr id="44" name="文本框 43"/>
            <p:cNvSpPr txBox="1"/>
            <p:nvPr/>
          </p:nvSpPr>
          <p:spPr>
            <a:xfrm>
              <a:off x="1694307" y="5263198"/>
              <a:ext cx="2715808" cy="1446550"/>
            </a:xfrm>
            <a:prstGeom prst="rect">
              <a:avLst/>
            </a:prstGeom>
            <a:noFill/>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单击</a:t>
              </a:r>
              <a:r>
                <a:rPr lang="zh-CN" altLang="en-US" sz="2400" dirty="0">
                  <a:solidFill>
                    <a:schemeClr val="bg1"/>
                  </a:solidFill>
                  <a:latin typeface="微软雅黑" panose="020B0503020204020204" pitchFamily="34" charset="-122"/>
                  <a:ea typeface="微软雅黑" panose="020B0503020204020204" pitchFamily="34" charset="-122"/>
                </a:rPr>
                <a:t>此处输入标题</a:t>
              </a:r>
              <a:endParaRPr lang="en-US" altLang="zh-CN" sz="2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r>
                <a:rPr lang="zh-CN" altLang="en-US" sz="1400" dirty="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schemeClr val="bg1"/>
                </a:solidFill>
                <a:latin typeface="微软雅黑" panose="020B0503020204020204" pitchFamily="34" charset="-122"/>
                <a:ea typeface="微软雅黑" panose="020B0503020204020204" pitchFamily="34" charset="-122"/>
              </a:endParaRPr>
            </a:p>
            <a:p>
              <a:endParaRPr lang="en-US" altLang="zh-CN" sz="36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854405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3066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1+#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30667" fill="hold" nodeType="with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750" fill="hold"/>
                                        <p:tgtEl>
                                          <p:spTgt spid="24"/>
                                        </p:tgtEl>
                                        <p:attrNameLst>
                                          <p:attrName>ppt_x</p:attrName>
                                        </p:attrNameLst>
                                      </p:cBhvr>
                                      <p:tavLst>
                                        <p:tav tm="0">
                                          <p:val>
                                            <p:strVal val="0-#ppt_w/2"/>
                                          </p:val>
                                        </p:tav>
                                        <p:tav tm="100000">
                                          <p:val>
                                            <p:strVal val="#ppt_x"/>
                                          </p:val>
                                        </p:tav>
                                      </p:tavLst>
                                    </p:anim>
                                    <p:anim calcmode="lin" valueType="num">
                                      <p:cBhvr additive="base">
                                        <p:cTn id="12" dur="75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2" decel="30667" fill="hold" nodeType="withEffect">
                                  <p:stCondLst>
                                    <p:cond delay="5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1+#ppt_w/2"/>
                                          </p:val>
                                        </p:tav>
                                        <p:tav tm="100000">
                                          <p:val>
                                            <p:strVal val="#ppt_x"/>
                                          </p:val>
                                        </p:tav>
                                      </p:tavLst>
                                    </p:anim>
                                    <p:anim calcmode="lin" valueType="num">
                                      <p:cBhvr additive="base">
                                        <p:cTn id="16" dur="75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8" decel="30667" fill="hold" nodeType="withEffect">
                                  <p:stCondLst>
                                    <p:cond delay="75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750" fill="hold"/>
                                        <p:tgtEl>
                                          <p:spTgt spid="41"/>
                                        </p:tgtEl>
                                        <p:attrNameLst>
                                          <p:attrName>ppt_x</p:attrName>
                                        </p:attrNameLst>
                                      </p:cBhvr>
                                      <p:tavLst>
                                        <p:tav tm="0">
                                          <p:val>
                                            <p:strVal val="0-#ppt_w/2"/>
                                          </p:val>
                                        </p:tav>
                                        <p:tav tm="100000">
                                          <p:val>
                                            <p:strVal val="#ppt_x"/>
                                          </p:val>
                                        </p:tav>
                                      </p:tavLst>
                                    </p:anim>
                                    <p:anim calcmode="lin" valueType="num">
                                      <p:cBhvr additive="base">
                                        <p:cTn id="20" dur="750" fill="hold"/>
                                        <p:tgtEl>
                                          <p:spTgt spid="41"/>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366897" y="54578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研究总结</a:t>
            </a:r>
          </a:p>
        </p:txBody>
      </p:sp>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841828" y="2543812"/>
            <a:ext cx="1955614" cy="2045125"/>
            <a:chOff x="3716376" y="920580"/>
            <a:chExt cx="4776695" cy="4995334"/>
          </a:xfrm>
        </p:grpSpPr>
        <p:sp>
          <p:nvSpPr>
            <p:cNvPr id="17" name="任意多边形 16"/>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任意多边形 17"/>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椭圆 18"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gradFill>
              <a:gsLst>
                <a:gs pos="0">
                  <a:schemeClr val="bg1">
                    <a:lumMod val="95000"/>
                  </a:schemeClr>
                </a:gs>
                <a:gs pos="100000">
                  <a:schemeClr val="bg1">
                    <a:lumMod val="85000"/>
                  </a:schemeClr>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1458579" y="3061993"/>
            <a:ext cx="724878" cy="1015663"/>
          </a:xfrm>
          <a:prstGeom prst="rect">
            <a:avLst/>
          </a:prstGeom>
          <a:noFill/>
        </p:spPr>
        <p:txBody>
          <a:bodyPr wrap="none" rtlCol="0">
            <a:spAutoFit/>
          </a:bodyPr>
          <a:lstStyle/>
          <a:p>
            <a:r>
              <a:rPr lang="en-US" altLang="zh-CN" sz="6000" b="1" dirty="0" smtClean="0">
                <a:solidFill>
                  <a:srgbClr val="EB8374"/>
                </a:solidFill>
                <a:latin typeface="Agency FB" panose="020B0503020202020204" pitchFamily="34" charset="0"/>
                <a:ea typeface="华文宋体" panose="02010600040101010101" pitchFamily="2" charset="-122"/>
              </a:rPr>
              <a:t>01</a:t>
            </a:r>
            <a:endParaRPr lang="zh-CN" altLang="en-US" sz="6000" b="1" dirty="0">
              <a:solidFill>
                <a:srgbClr val="EB8374"/>
              </a:solidFill>
              <a:latin typeface="Agency FB" panose="020B0503020202020204" pitchFamily="34" charset="0"/>
              <a:ea typeface="华文宋体" panose="02010600040101010101" pitchFamily="2" charset="-122"/>
            </a:endParaRPr>
          </a:p>
        </p:txBody>
      </p:sp>
      <p:grpSp>
        <p:nvGrpSpPr>
          <p:cNvPr id="21" name="组合 2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3675435" y="2543812"/>
            <a:ext cx="1955614" cy="2045125"/>
            <a:chOff x="3716376" y="920580"/>
            <a:chExt cx="4776695" cy="4995334"/>
          </a:xfrm>
        </p:grpSpPr>
        <p:sp>
          <p:nvSpPr>
            <p:cNvPr id="22" name="任意多边形 21"/>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3" name="任意多边形 22"/>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4" name="椭圆 23"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gradFill>
              <a:gsLst>
                <a:gs pos="0">
                  <a:schemeClr val="bg1">
                    <a:lumMod val="95000"/>
                  </a:schemeClr>
                </a:gs>
                <a:gs pos="100000">
                  <a:schemeClr val="bg1">
                    <a:lumMod val="85000"/>
                  </a:schemeClr>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4212837" y="3061992"/>
            <a:ext cx="883575" cy="1015663"/>
          </a:xfrm>
          <a:prstGeom prst="rect">
            <a:avLst/>
          </a:prstGeom>
          <a:noFill/>
        </p:spPr>
        <p:txBody>
          <a:bodyPr wrap="none" rtlCol="0">
            <a:spAutoFit/>
          </a:bodyPr>
          <a:lstStyle/>
          <a:p>
            <a:r>
              <a:rPr lang="en-US" altLang="zh-CN" sz="6000" b="1" dirty="0" smtClean="0">
                <a:solidFill>
                  <a:srgbClr val="EDCC85"/>
                </a:solidFill>
                <a:latin typeface="Agency FB" panose="020B0503020202020204" pitchFamily="34" charset="0"/>
                <a:ea typeface="华文宋体" panose="02010600040101010101" pitchFamily="2" charset="-122"/>
              </a:rPr>
              <a:t>02</a:t>
            </a:r>
            <a:endParaRPr lang="zh-CN" altLang="en-US" sz="6000" b="1" dirty="0">
              <a:solidFill>
                <a:srgbClr val="EDCC85"/>
              </a:solidFill>
              <a:latin typeface="Agency FB" panose="020B0503020202020204" pitchFamily="34" charset="0"/>
              <a:ea typeface="华文宋体" panose="02010600040101010101" pitchFamily="2" charset="-122"/>
            </a:endParaRPr>
          </a:p>
        </p:txBody>
      </p:sp>
      <p:grpSp>
        <p:nvGrpSpPr>
          <p:cNvPr id="26" name="组合 2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6509042" y="2543813"/>
            <a:ext cx="1955614" cy="2045125"/>
            <a:chOff x="3716376" y="920580"/>
            <a:chExt cx="4776695" cy="4995334"/>
          </a:xfrm>
        </p:grpSpPr>
        <p:sp>
          <p:nvSpPr>
            <p:cNvPr id="27" name="任意多边形 26"/>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任意多边形 27"/>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9" name="椭圆 28"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gradFill>
              <a:gsLst>
                <a:gs pos="0">
                  <a:schemeClr val="bg1">
                    <a:lumMod val="95000"/>
                  </a:schemeClr>
                </a:gs>
                <a:gs pos="100000">
                  <a:schemeClr val="bg1">
                    <a:lumMod val="85000"/>
                  </a:schemeClr>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7039230" y="3046335"/>
            <a:ext cx="898003" cy="1015663"/>
          </a:xfrm>
          <a:prstGeom prst="rect">
            <a:avLst/>
          </a:prstGeom>
          <a:noFill/>
        </p:spPr>
        <p:txBody>
          <a:bodyPr wrap="none" rtlCol="0">
            <a:spAutoFit/>
          </a:bodyPr>
          <a:lstStyle/>
          <a:p>
            <a:r>
              <a:rPr lang="en-US" altLang="zh-CN" sz="6000" b="1" dirty="0" smtClean="0">
                <a:solidFill>
                  <a:srgbClr val="608C7D"/>
                </a:solidFill>
                <a:latin typeface="Agency FB" panose="020B0503020202020204" pitchFamily="34" charset="0"/>
                <a:ea typeface="华文宋体" panose="02010600040101010101" pitchFamily="2" charset="-122"/>
              </a:rPr>
              <a:t>03</a:t>
            </a:r>
            <a:endParaRPr lang="zh-CN" altLang="en-US" sz="6000" b="1" dirty="0">
              <a:solidFill>
                <a:srgbClr val="608C7D"/>
              </a:solidFill>
              <a:latin typeface="Agency FB" panose="020B0503020202020204" pitchFamily="34" charset="0"/>
              <a:ea typeface="华文宋体" panose="02010600040101010101" pitchFamily="2" charset="-122"/>
            </a:endParaRPr>
          </a:p>
        </p:txBody>
      </p:sp>
      <p:grpSp>
        <p:nvGrpSpPr>
          <p:cNvPr id="31" name="组合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9342649" y="2543813"/>
            <a:ext cx="1955614" cy="2045125"/>
            <a:chOff x="3716376" y="920580"/>
            <a:chExt cx="4776695" cy="4995334"/>
          </a:xfrm>
        </p:grpSpPr>
        <p:sp>
          <p:nvSpPr>
            <p:cNvPr id="32" name="任意多边形 31"/>
            <p:cNvSpPr/>
            <p:nvPr/>
          </p:nvSpPr>
          <p:spPr>
            <a:xfrm>
              <a:off x="3871965" y="920580"/>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flipH="1" flipV="1">
              <a:off x="3716376" y="3418247"/>
              <a:ext cx="4621106" cy="2497667"/>
            </a:xfrm>
            <a:custGeom>
              <a:avLst/>
              <a:gdLst>
                <a:gd name="connsiteX0" fmla="*/ 1602722 w 3358326"/>
                <a:gd name="connsiteY0" fmla="*/ 0 h 1815144"/>
                <a:gd name="connsiteX1" fmla="*/ 3358326 w 3358326"/>
                <a:gd name="connsiteY1" fmla="*/ 1755604 h 1815144"/>
                <a:gd name="connsiteX2" fmla="*/ 3355320 w 3358326"/>
                <a:gd name="connsiteY2" fmla="*/ 1815144 h 1815144"/>
                <a:gd name="connsiteX3" fmla="*/ 3090090 w 3358326"/>
                <a:gd name="connsiteY3" fmla="*/ 1815144 h 1815144"/>
                <a:gd name="connsiteX4" fmla="*/ 3092855 w 3358326"/>
                <a:gd name="connsiteY4" fmla="*/ 1760373 h 1815144"/>
                <a:gd name="connsiteX5" fmla="*/ 3086104 w 3358326"/>
                <a:gd name="connsiteY5" fmla="*/ 1626666 h 1815144"/>
                <a:gd name="connsiteX6" fmla="*/ 3035625 w 3358326"/>
                <a:gd name="connsiteY6" fmla="*/ 1371085 h 1815144"/>
                <a:gd name="connsiteX7" fmla="*/ 1698481 w 3358326"/>
                <a:gd name="connsiteY7" fmla="*/ 270820 h 1815144"/>
                <a:gd name="connsiteX8" fmla="*/ 1591936 w 3358326"/>
                <a:gd name="connsiteY8" fmla="*/ 265775 h 1815144"/>
                <a:gd name="connsiteX9" fmla="*/ 1573771 w 3358326"/>
                <a:gd name="connsiteY9" fmla="*/ 266692 h 1815144"/>
                <a:gd name="connsiteX10" fmla="*/ 1573771 w 3358326"/>
                <a:gd name="connsiteY10" fmla="*/ 264915 h 1815144"/>
                <a:gd name="connsiteX11" fmla="*/ 1549784 w 3358326"/>
                <a:gd name="connsiteY11" fmla="*/ 263779 h 1815144"/>
                <a:gd name="connsiteX12" fmla="*/ 7815 w 3358326"/>
                <a:gd name="connsiteY12" fmla="*/ 1655276 h 1815144"/>
                <a:gd name="connsiteX13" fmla="*/ 0 w 3358326"/>
                <a:gd name="connsiteY13" fmla="*/ 1810029 h 1815144"/>
                <a:gd name="connsiteX14" fmla="*/ 8393 w 3358326"/>
                <a:gd name="connsiteY14" fmla="*/ 1643816 h 1815144"/>
                <a:gd name="connsiteX15" fmla="*/ 1502413 w 3358326"/>
                <a:gd name="connsiteY15" fmla="*/ 159251 h 1815144"/>
                <a:gd name="connsiteX16" fmla="*/ 1573771 w 3358326"/>
                <a:gd name="connsiteY16" fmla="*/ 155872 h 1815144"/>
                <a:gd name="connsiteX17" fmla="*/ 1573771 w 3358326"/>
                <a:gd name="connsiteY17" fmla="*/ 1462 h 181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58326" h="1815144">
                  <a:moveTo>
                    <a:pt x="1602722" y="0"/>
                  </a:moveTo>
                  <a:cubicBezTo>
                    <a:pt x="2572315" y="0"/>
                    <a:pt x="3358326" y="786011"/>
                    <a:pt x="3358326" y="1755604"/>
                  </a:cubicBezTo>
                  <a:lnTo>
                    <a:pt x="3355320" y="1815144"/>
                  </a:lnTo>
                  <a:lnTo>
                    <a:pt x="3090090" y="1815144"/>
                  </a:lnTo>
                  <a:lnTo>
                    <a:pt x="3092855" y="1760373"/>
                  </a:lnTo>
                  <a:lnTo>
                    <a:pt x="3086104" y="1626666"/>
                  </a:lnTo>
                  <a:lnTo>
                    <a:pt x="3035625" y="1371085"/>
                  </a:lnTo>
                  <a:cubicBezTo>
                    <a:pt x="2858743" y="776483"/>
                    <a:pt x="2334674" y="331373"/>
                    <a:pt x="1698481" y="270820"/>
                  </a:cubicBezTo>
                  <a:lnTo>
                    <a:pt x="1591936" y="265775"/>
                  </a:lnTo>
                  <a:lnTo>
                    <a:pt x="1573771" y="266692"/>
                  </a:lnTo>
                  <a:lnTo>
                    <a:pt x="1573771" y="264915"/>
                  </a:lnTo>
                  <a:lnTo>
                    <a:pt x="1549784" y="263779"/>
                  </a:lnTo>
                  <a:cubicBezTo>
                    <a:pt x="747260" y="263779"/>
                    <a:pt x="87189" y="873693"/>
                    <a:pt x="7815" y="1655276"/>
                  </a:cubicBezTo>
                  <a:lnTo>
                    <a:pt x="0" y="1810029"/>
                  </a:lnTo>
                  <a:lnTo>
                    <a:pt x="8393" y="1643816"/>
                  </a:lnTo>
                  <a:cubicBezTo>
                    <a:pt x="88187" y="858098"/>
                    <a:pt x="715264" y="234172"/>
                    <a:pt x="1502413" y="159251"/>
                  </a:cubicBezTo>
                  <a:lnTo>
                    <a:pt x="1573771" y="155872"/>
                  </a:lnTo>
                  <a:lnTo>
                    <a:pt x="1573771" y="1462"/>
                  </a:lnTo>
                  <a:close/>
                </a:path>
              </a:pathLst>
            </a:cu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4" name="椭圆 33" descr="e7d195523061f1c0deeec63e560781cfd59afb0ea006f2a87ABB68BF51EA6619813959095094C18C62A12F549504892A4AAA8C1554C6663626E05CA27F281A14E6983772AFC3FB97135759321DEA3D704CB8FFD9D2544D200E821295B99E642BC8CC99085D9A4B047AF625EB62EA6216920310930D1B740A2E5A7C00F2829CCCFC2A56DAB046A1D786FBC3CD77441D8E"/>
            <p:cNvSpPr/>
            <p:nvPr/>
          </p:nvSpPr>
          <p:spPr>
            <a:xfrm>
              <a:off x="4368339" y="1678483"/>
              <a:ext cx="3479527" cy="3479527"/>
            </a:xfrm>
            <a:prstGeom prst="ellipse">
              <a:avLst/>
            </a:prstGeom>
            <a:gradFill>
              <a:gsLst>
                <a:gs pos="0">
                  <a:schemeClr val="bg1">
                    <a:lumMod val="95000"/>
                  </a:schemeClr>
                </a:gs>
                <a:gs pos="100000">
                  <a:schemeClr val="bg1">
                    <a:lumMod val="85000"/>
                  </a:schemeClr>
                </a:gs>
              </a:gsLst>
              <a:lin ang="36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a:off x="9905708" y="3061992"/>
            <a:ext cx="893193" cy="1015663"/>
          </a:xfrm>
          <a:prstGeom prst="rect">
            <a:avLst/>
          </a:prstGeom>
          <a:noFill/>
        </p:spPr>
        <p:txBody>
          <a:bodyPr wrap="none" rtlCol="0">
            <a:spAutoFit/>
          </a:bodyPr>
          <a:lstStyle/>
          <a:p>
            <a:r>
              <a:rPr lang="en-US" altLang="zh-CN" sz="6000" b="1" dirty="0" smtClean="0">
                <a:solidFill>
                  <a:srgbClr val="AEB55D"/>
                </a:solidFill>
                <a:latin typeface="Agency FB" panose="020B0503020202020204" pitchFamily="34" charset="0"/>
                <a:ea typeface="华文宋体" panose="02010600040101010101" pitchFamily="2" charset="-122"/>
              </a:rPr>
              <a:t>04</a:t>
            </a:r>
            <a:endParaRPr lang="zh-CN" altLang="en-US" sz="6000" b="1" dirty="0">
              <a:solidFill>
                <a:srgbClr val="AEB55D"/>
              </a:solidFill>
              <a:latin typeface="Agency FB" panose="020B0503020202020204" pitchFamily="34" charset="0"/>
              <a:ea typeface="华文宋体" panose="02010600040101010101" pitchFamily="2" charset="-122"/>
            </a:endParaRPr>
          </a:p>
        </p:txBody>
      </p:sp>
      <p:sp>
        <p:nvSpPr>
          <p:cNvPr id="36" name="文本框 3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01829" y="5216155"/>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3449835" y="5223306"/>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429798" y="5223306"/>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252331" y="5223306"/>
            <a:ext cx="2339102" cy="1261884"/>
          </a:xfrm>
          <a:prstGeom prst="rect">
            <a:avLst/>
          </a:prstGeom>
          <a:noFill/>
          <a:effectLst/>
        </p:spPr>
        <p:txBody>
          <a:bodyPr wrap="none" rtlCol="0">
            <a:spAutoFit/>
          </a:bodyPr>
          <a:lstStyle/>
          <a:p>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97525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par>
                                <p:cTn id="11" presetID="8" presetClass="emph" presetSubtype="0" fill="hold" nodeType="withEffect">
                                  <p:stCondLst>
                                    <p:cond delay="1000"/>
                                  </p:stCondLst>
                                  <p:childTnLst>
                                    <p:animRot by="-21600000">
                                      <p:cBhvr>
                                        <p:cTn id="12" dur="4500" fill="hold"/>
                                        <p:tgtEl>
                                          <p:spTgt spid="16"/>
                                        </p:tgtEl>
                                        <p:attrNameLst>
                                          <p:attrName>r</p:attrName>
                                        </p:attrNameLst>
                                      </p:cBhvr>
                                    </p:animRot>
                                  </p:childTnLst>
                                </p:cTn>
                              </p:par>
                              <p:par>
                                <p:cTn id="13" presetID="31" presetClass="entr" presetSubtype="0" fill="hold"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p:cTn id="15" dur="1000" fill="hold"/>
                                        <p:tgtEl>
                                          <p:spTgt spid="21"/>
                                        </p:tgtEl>
                                        <p:attrNameLst>
                                          <p:attrName>ppt_w</p:attrName>
                                        </p:attrNameLst>
                                      </p:cBhvr>
                                      <p:tavLst>
                                        <p:tav tm="0">
                                          <p:val>
                                            <p:fltVal val="0"/>
                                          </p:val>
                                        </p:tav>
                                        <p:tav tm="100000">
                                          <p:val>
                                            <p:strVal val="#ppt_w"/>
                                          </p:val>
                                        </p:tav>
                                      </p:tavLst>
                                    </p:anim>
                                    <p:anim calcmode="lin" valueType="num">
                                      <p:cBhvr>
                                        <p:cTn id="16" dur="1000" fill="hold"/>
                                        <p:tgtEl>
                                          <p:spTgt spid="21"/>
                                        </p:tgtEl>
                                        <p:attrNameLst>
                                          <p:attrName>ppt_h</p:attrName>
                                        </p:attrNameLst>
                                      </p:cBhvr>
                                      <p:tavLst>
                                        <p:tav tm="0">
                                          <p:val>
                                            <p:fltVal val="0"/>
                                          </p:val>
                                        </p:tav>
                                        <p:tav tm="100000">
                                          <p:val>
                                            <p:strVal val="#ppt_h"/>
                                          </p:val>
                                        </p:tav>
                                      </p:tavLst>
                                    </p:anim>
                                    <p:anim calcmode="lin" valueType="num">
                                      <p:cBhvr>
                                        <p:cTn id="17" dur="1000" fill="hold"/>
                                        <p:tgtEl>
                                          <p:spTgt spid="21"/>
                                        </p:tgtEl>
                                        <p:attrNameLst>
                                          <p:attrName>style.rotation</p:attrName>
                                        </p:attrNameLst>
                                      </p:cBhvr>
                                      <p:tavLst>
                                        <p:tav tm="0">
                                          <p:val>
                                            <p:fltVal val="90"/>
                                          </p:val>
                                        </p:tav>
                                        <p:tav tm="100000">
                                          <p:val>
                                            <p:fltVal val="0"/>
                                          </p:val>
                                        </p:tav>
                                      </p:tavLst>
                                    </p:anim>
                                    <p:animEffect transition="in" filter="fade">
                                      <p:cBhvr>
                                        <p:cTn id="18" dur="1000"/>
                                        <p:tgtEl>
                                          <p:spTgt spid="21"/>
                                        </p:tgtEl>
                                      </p:cBhvr>
                                    </p:animEffect>
                                  </p:childTnLst>
                                </p:cTn>
                              </p:par>
                              <p:par>
                                <p:cTn id="19" presetID="8" presetClass="emph" presetSubtype="0" fill="hold" nodeType="withEffect">
                                  <p:stCondLst>
                                    <p:cond delay="1250"/>
                                  </p:stCondLst>
                                  <p:childTnLst>
                                    <p:animRot by="-21600000">
                                      <p:cBhvr>
                                        <p:cTn id="20" dur="4500" fill="hold"/>
                                        <p:tgtEl>
                                          <p:spTgt spid="21"/>
                                        </p:tgtEl>
                                        <p:attrNameLst>
                                          <p:attrName>r</p:attrName>
                                        </p:attrNameLst>
                                      </p:cBhvr>
                                    </p:animRot>
                                  </p:childTnLst>
                                </p:cTn>
                              </p:par>
                              <p:par>
                                <p:cTn id="21" presetID="31" presetClass="entr" presetSubtype="0" fill="hold" nodeType="withEffect">
                                  <p:stCondLst>
                                    <p:cond delay="5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1000" fill="hold"/>
                                        <p:tgtEl>
                                          <p:spTgt spid="26"/>
                                        </p:tgtEl>
                                        <p:attrNameLst>
                                          <p:attrName>ppt_w</p:attrName>
                                        </p:attrNameLst>
                                      </p:cBhvr>
                                      <p:tavLst>
                                        <p:tav tm="0">
                                          <p:val>
                                            <p:fltVal val="0"/>
                                          </p:val>
                                        </p:tav>
                                        <p:tav tm="100000">
                                          <p:val>
                                            <p:strVal val="#ppt_w"/>
                                          </p:val>
                                        </p:tav>
                                      </p:tavLst>
                                    </p:anim>
                                    <p:anim calcmode="lin" valueType="num">
                                      <p:cBhvr>
                                        <p:cTn id="24" dur="1000" fill="hold"/>
                                        <p:tgtEl>
                                          <p:spTgt spid="26"/>
                                        </p:tgtEl>
                                        <p:attrNameLst>
                                          <p:attrName>ppt_h</p:attrName>
                                        </p:attrNameLst>
                                      </p:cBhvr>
                                      <p:tavLst>
                                        <p:tav tm="0">
                                          <p:val>
                                            <p:fltVal val="0"/>
                                          </p:val>
                                        </p:tav>
                                        <p:tav tm="100000">
                                          <p:val>
                                            <p:strVal val="#ppt_h"/>
                                          </p:val>
                                        </p:tav>
                                      </p:tavLst>
                                    </p:anim>
                                    <p:anim calcmode="lin" valueType="num">
                                      <p:cBhvr>
                                        <p:cTn id="25" dur="1000" fill="hold"/>
                                        <p:tgtEl>
                                          <p:spTgt spid="26"/>
                                        </p:tgtEl>
                                        <p:attrNameLst>
                                          <p:attrName>style.rotation</p:attrName>
                                        </p:attrNameLst>
                                      </p:cBhvr>
                                      <p:tavLst>
                                        <p:tav tm="0">
                                          <p:val>
                                            <p:fltVal val="90"/>
                                          </p:val>
                                        </p:tav>
                                        <p:tav tm="100000">
                                          <p:val>
                                            <p:fltVal val="0"/>
                                          </p:val>
                                        </p:tav>
                                      </p:tavLst>
                                    </p:anim>
                                    <p:animEffect transition="in" filter="fade">
                                      <p:cBhvr>
                                        <p:cTn id="26" dur="1000"/>
                                        <p:tgtEl>
                                          <p:spTgt spid="26"/>
                                        </p:tgtEl>
                                      </p:cBhvr>
                                    </p:animEffect>
                                  </p:childTnLst>
                                </p:cTn>
                              </p:par>
                              <p:par>
                                <p:cTn id="27" presetID="8" presetClass="emph" presetSubtype="0" fill="hold" nodeType="withEffect">
                                  <p:stCondLst>
                                    <p:cond delay="1500"/>
                                  </p:stCondLst>
                                  <p:childTnLst>
                                    <p:animRot by="-21600000">
                                      <p:cBhvr>
                                        <p:cTn id="28" dur="4500" fill="hold"/>
                                        <p:tgtEl>
                                          <p:spTgt spid="26"/>
                                        </p:tgtEl>
                                        <p:attrNameLst>
                                          <p:attrName>r</p:attrName>
                                        </p:attrNameLst>
                                      </p:cBhvr>
                                    </p:animRot>
                                  </p:childTnLst>
                                </p:cTn>
                              </p:par>
                              <p:par>
                                <p:cTn id="29" presetID="31" presetClass="entr" presetSubtype="0" fill="hold" nodeType="withEffect">
                                  <p:stCondLst>
                                    <p:cond delay="750"/>
                                  </p:stCondLst>
                                  <p:childTnLst>
                                    <p:set>
                                      <p:cBhvr>
                                        <p:cTn id="30" dur="1" fill="hold">
                                          <p:stCondLst>
                                            <p:cond delay="0"/>
                                          </p:stCondLst>
                                        </p:cTn>
                                        <p:tgtEl>
                                          <p:spTgt spid="31"/>
                                        </p:tgtEl>
                                        <p:attrNameLst>
                                          <p:attrName>style.visibility</p:attrName>
                                        </p:attrNameLst>
                                      </p:cBhvr>
                                      <p:to>
                                        <p:strVal val="visible"/>
                                      </p:to>
                                    </p:set>
                                    <p:anim calcmode="lin" valueType="num">
                                      <p:cBhvr>
                                        <p:cTn id="31" dur="1000" fill="hold"/>
                                        <p:tgtEl>
                                          <p:spTgt spid="31"/>
                                        </p:tgtEl>
                                        <p:attrNameLst>
                                          <p:attrName>ppt_w</p:attrName>
                                        </p:attrNameLst>
                                      </p:cBhvr>
                                      <p:tavLst>
                                        <p:tav tm="0">
                                          <p:val>
                                            <p:fltVal val="0"/>
                                          </p:val>
                                        </p:tav>
                                        <p:tav tm="100000">
                                          <p:val>
                                            <p:strVal val="#ppt_w"/>
                                          </p:val>
                                        </p:tav>
                                      </p:tavLst>
                                    </p:anim>
                                    <p:anim calcmode="lin" valueType="num">
                                      <p:cBhvr>
                                        <p:cTn id="32" dur="1000" fill="hold"/>
                                        <p:tgtEl>
                                          <p:spTgt spid="31"/>
                                        </p:tgtEl>
                                        <p:attrNameLst>
                                          <p:attrName>ppt_h</p:attrName>
                                        </p:attrNameLst>
                                      </p:cBhvr>
                                      <p:tavLst>
                                        <p:tav tm="0">
                                          <p:val>
                                            <p:fltVal val="0"/>
                                          </p:val>
                                        </p:tav>
                                        <p:tav tm="100000">
                                          <p:val>
                                            <p:strVal val="#ppt_h"/>
                                          </p:val>
                                        </p:tav>
                                      </p:tavLst>
                                    </p:anim>
                                    <p:anim calcmode="lin" valueType="num">
                                      <p:cBhvr>
                                        <p:cTn id="33" dur="1000" fill="hold"/>
                                        <p:tgtEl>
                                          <p:spTgt spid="31"/>
                                        </p:tgtEl>
                                        <p:attrNameLst>
                                          <p:attrName>style.rotation</p:attrName>
                                        </p:attrNameLst>
                                      </p:cBhvr>
                                      <p:tavLst>
                                        <p:tav tm="0">
                                          <p:val>
                                            <p:fltVal val="90"/>
                                          </p:val>
                                        </p:tav>
                                        <p:tav tm="100000">
                                          <p:val>
                                            <p:fltVal val="0"/>
                                          </p:val>
                                        </p:tav>
                                      </p:tavLst>
                                    </p:anim>
                                    <p:animEffect transition="in" filter="fade">
                                      <p:cBhvr>
                                        <p:cTn id="34" dur="1000"/>
                                        <p:tgtEl>
                                          <p:spTgt spid="31"/>
                                        </p:tgtEl>
                                      </p:cBhvr>
                                    </p:animEffect>
                                  </p:childTnLst>
                                </p:cTn>
                              </p:par>
                              <p:par>
                                <p:cTn id="35" presetID="8" presetClass="emph" presetSubtype="0" fill="hold" nodeType="withEffect">
                                  <p:stCondLst>
                                    <p:cond delay="1750"/>
                                  </p:stCondLst>
                                  <p:childTnLst>
                                    <p:animRot by="-21600000">
                                      <p:cBhvr>
                                        <p:cTn id="36" dur="4500" fill="hold"/>
                                        <p:tgtEl>
                                          <p:spTgt spid="31"/>
                                        </p:tgtEl>
                                        <p:attrNameLst>
                                          <p:attrName>r</p:attrName>
                                        </p:attrNameLst>
                                      </p:cBhvr>
                                    </p:animRot>
                                  </p:childTnLst>
                                </p:cTn>
                              </p:par>
                              <p:par>
                                <p:cTn id="37" presetID="23" presetClass="entr" presetSubtype="32" fill="hold" grpId="0" nodeType="withEffect">
                                  <p:stCondLst>
                                    <p:cond delay="1750"/>
                                  </p:stCondLst>
                                  <p:childTnLst>
                                    <p:set>
                                      <p:cBhvr>
                                        <p:cTn id="38" dur="1" fill="hold">
                                          <p:stCondLst>
                                            <p:cond delay="0"/>
                                          </p:stCondLst>
                                        </p:cTn>
                                        <p:tgtEl>
                                          <p:spTgt spid="20"/>
                                        </p:tgtEl>
                                        <p:attrNameLst>
                                          <p:attrName>style.visibility</p:attrName>
                                        </p:attrNameLst>
                                      </p:cBhvr>
                                      <p:to>
                                        <p:strVal val="visible"/>
                                      </p:to>
                                    </p:set>
                                    <p:anim calcmode="lin" valueType="num">
                                      <p:cBhvr>
                                        <p:cTn id="39" dur="750" fill="hold"/>
                                        <p:tgtEl>
                                          <p:spTgt spid="20"/>
                                        </p:tgtEl>
                                        <p:attrNameLst>
                                          <p:attrName>ppt_w</p:attrName>
                                        </p:attrNameLst>
                                      </p:cBhvr>
                                      <p:tavLst>
                                        <p:tav tm="0">
                                          <p:val>
                                            <p:strVal val="4*#ppt_w"/>
                                          </p:val>
                                        </p:tav>
                                        <p:tav tm="100000">
                                          <p:val>
                                            <p:strVal val="#ppt_w"/>
                                          </p:val>
                                        </p:tav>
                                      </p:tavLst>
                                    </p:anim>
                                    <p:anim calcmode="lin" valueType="num">
                                      <p:cBhvr>
                                        <p:cTn id="40" dur="750" fill="hold"/>
                                        <p:tgtEl>
                                          <p:spTgt spid="20"/>
                                        </p:tgtEl>
                                        <p:attrNameLst>
                                          <p:attrName>ppt_h</p:attrName>
                                        </p:attrNameLst>
                                      </p:cBhvr>
                                      <p:tavLst>
                                        <p:tav tm="0">
                                          <p:val>
                                            <p:strVal val="4*#ppt_h"/>
                                          </p:val>
                                        </p:tav>
                                        <p:tav tm="100000">
                                          <p:val>
                                            <p:strVal val="#ppt_h"/>
                                          </p:val>
                                        </p:tav>
                                      </p:tavLst>
                                    </p:anim>
                                  </p:childTnLst>
                                </p:cTn>
                              </p:par>
                              <p:par>
                                <p:cTn id="41" presetID="23" presetClass="entr" presetSubtype="32" fill="hold" grpId="0" nodeType="withEffect">
                                  <p:stCondLst>
                                    <p:cond delay="20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750" fill="hold"/>
                                        <p:tgtEl>
                                          <p:spTgt spid="25"/>
                                        </p:tgtEl>
                                        <p:attrNameLst>
                                          <p:attrName>ppt_w</p:attrName>
                                        </p:attrNameLst>
                                      </p:cBhvr>
                                      <p:tavLst>
                                        <p:tav tm="0">
                                          <p:val>
                                            <p:strVal val="4*#ppt_w"/>
                                          </p:val>
                                        </p:tav>
                                        <p:tav tm="100000">
                                          <p:val>
                                            <p:strVal val="#ppt_w"/>
                                          </p:val>
                                        </p:tav>
                                      </p:tavLst>
                                    </p:anim>
                                    <p:anim calcmode="lin" valueType="num">
                                      <p:cBhvr>
                                        <p:cTn id="44" dur="750" fill="hold"/>
                                        <p:tgtEl>
                                          <p:spTgt spid="25"/>
                                        </p:tgtEl>
                                        <p:attrNameLst>
                                          <p:attrName>ppt_h</p:attrName>
                                        </p:attrNameLst>
                                      </p:cBhvr>
                                      <p:tavLst>
                                        <p:tav tm="0">
                                          <p:val>
                                            <p:strVal val="4*#ppt_h"/>
                                          </p:val>
                                        </p:tav>
                                        <p:tav tm="100000">
                                          <p:val>
                                            <p:strVal val="#ppt_h"/>
                                          </p:val>
                                        </p:tav>
                                      </p:tavLst>
                                    </p:anim>
                                  </p:childTnLst>
                                </p:cTn>
                              </p:par>
                              <p:par>
                                <p:cTn id="45" presetID="23" presetClass="entr" presetSubtype="32" fill="hold" grpId="0" nodeType="withEffect">
                                  <p:stCondLst>
                                    <p:cond delay="2250"/>
                                  </p:stCondLst>
                                  <p:childTnLst>
                                    <p:set>
                                      <p:cBhvr>
                                        <p:cTn id="46" dur="1" fill="hold">
                                          <p:stCondLst>
                                            <p:cond delay="0"/>
                                          </p:stCondLst>
                                        </p:cTn>
                                        <p:tgtEl>
                                          <p:spTgt spid="30"/>
                                        </p:tgtEl>
                                        <p:attrNameLst>
                                          <p:attrName>style.visibility</p:attrName>
                                        </p:attrNameLst>
                                      </p:cBhvr>
                                      <p:to>
                                        <p:strVal val="visible"/>
                                      </p:to>
                                    </p:set>
                                    <p:anim calcmode="lin" valueType="num">
                                      <p:cBhvr>
                                        <p:cTn id="47" dur="750" fill="hold"/>
                                        <p:tgtEl>
                                          <p:spTgt spid="30"/>
                                        </p:tgtEl>
                                        <p:attrNameLst>
                                          <p:attrName>ppt_w</p:attrName>
                                        </p:attrNameLst>
                                      </p:cBhvr>
                                      <p:tavLst>
                                        <p:tav tm="0">
                                          <p:val>
                                            <p:strVal val="4*#ppt_w"/>
                                          </p:val>
                                        </p:tav>
                                        <p:tav tm="100000">
                                          <p:val>
                                            <p:strVal val="#ppt_w"/>
                                          </p:val>
                                        </p:tav>
                                      </p:tavLst>
                                    </p:anim>
                                    <p:anim calcmode="lin" valueType="num">
                                      <p:cBhvr>
                                        <p:cTn id="48" dur="750" fill="hold"/>
                                        <p:tgtEl>
                                          <p:spTgt spid="30"/>
                                        </p:tgtEl>
                                        <p:attrNameLst>
                                          <p:attrName>ppt_h</p:attrName>
                                        </p:attrNameLst>
                                      </p:cBhvr>
                                      <p:tavLst>
                                        <p:tav tm="0">
                                          <p:val>
                                            <p:strVal val="4*#ppt_h"/>
                                          </p:val>
                                        </p:tav>
                                        <p:tav tm="100000">
                                          <p:val>
                                            <p:strVal val="#ppt_h"/>
                                          </p:val>
                                        </p:tav>
                                      </p:tavLst>
                                    </p:anim>
                                  </p:childTnLst>
                                </p:cTn>
                              </p:par>
                              <p:par>
                                <p:cTn id="49" presetID="23" presetClass="entr" presetSubtype="32" fill="hold" grpId="0" nodeType="withEffect">
                                  <p:stCondLst>
                                    <p:cond delay="2500"/>
                                  </p:stCondLst>
                                  <p:childTnLst>
                                    <p:set>
                                      <p:cBhvr>
                                        <p:cTn id="50" dur="1" fill="hold">
                                          <p:stCondLst>
                                            <p:cond delay="0"/>
                                          </p:stCondLst>
                                        </p:cTn>
                                        <p:tgtEl>
                                          <p:spTgt spid="35"/>
                                        </p:tgtEl>
                                        <p:attrNameLst>
                                          <p:attrName>style.visibility</p:attrName>
                                        </p:attrNameLst>
                                      </p:cBhvr>
                                      <p:to>
                                        <p:strVal val="visible"/>
                                      </p:to>
                                    </p:set>
                                    <p:anim calcmode="lin" valueType="num">
                                      <p:cBhvr>
                                        <p:cTn id="51" dur="750" fill="hold"/>
                                        <p:tgtEl>
                                          <p:spTgt spid="35"/>
                                        </p:tgtEl>
                                        <p:attrNameLst>
                                          <p:attrName>ppt_w</p:attrName>
                                        </p:attrNameLst>
                                      </p:cBhvr>
                                      <p:tavLst>
                                        <p:tav tm="0">
                                          <p:val>
                                            <p:strVal val="4*#ppt_w"/>
                                          </p:val>
                                        </p:tav>
                                        <p:tav tm="100000">
                                          <p:val>
                                            <p:strVal val="#ppt_w"/>
                                          </p:val>
                                        </p:tav>
                                      </p:tavLst>
                                    </p:anim>
                                    <p:anim calcmode="lin" valueType="num">
                                      <p:cBhvr>
                                        <p:cTn id="52" dur="750" fill="hold"/>
                                        <p:tgtEl>
                                          <p:spTgt spid="35"/>
                                        </p:tgtEl>
                                        <p:attrNameLst>
                                          <p:attrName>ppt_h</p:attrName>
                                        </p:attrNameLst>
                                      </p:cBhvr>
                                      <p:tavLst>
                                        <p:tav tm="0">
                                          <p:val>
                                            <p:strVal val="4*#ppt_h"/>
                                          </p:val>
                                        </p:tav>
                                        <p:tav tm="100000">
                                          <p:val>
                                            <p:strVal val="#ppt_h"/>
                                          </p:val>
                                        </p:tav>
                                      </p:tavLst>
                                    </p:anim>
                                  </p:childTnLst>
                                </p:cTn>
                              </p:par>
                              <p:par>
                                <p:cTn id="53" presetID="26" presetClass="emph" presetSubtype="0" fill="hold" grpId="1" nodeType="withEffect">
                                  <p:stCondLst>
                                    <p:cond delay="3250"/>
                                  </p:stCondLst>
                                  <p:childTnLst>
                                    <p:animEffect transition="out" filter="fade">
                                      <p:cBhvr>
                                        <p:cTn id="54" dur="500" tmFilter="0, 0; .2, .5; .8, .5; 1, 0"/>
                                        <p:tgtEl>
                                          <p:spTgt spid="20"/>
                                        </p:tgtEl>
                                      </p:cBhvr>
                                    </p:animEffect>
                                    <p:animScale>
                                      <p:cBhvr>
                                        <p:cTn id="55" dur="250" autoRev="1" fill="hold"/>
                                        <p:tgtEl>
                                          <p:spTgt spid="20"/>
                                        </p:tgtEl>
                                      </p:cBhvr>
                                      <p:by x="105000" y="105000"/>
                                    </p:animScale>
                                  </p:childTnLst>
                                </p:cTn>
                              </p:par>
                              <p:par>
                                <p:cTn id="56" presetID="26" presetClass="emph" presetSubtype="0" fill="hold" grpId="1" nodeType="withEffect">
                                  <p:stCondLst>
                                    <p:cond delay="3500"/>
                                  </p:stCondLst>
                                  <p:childTnLst>
                                    <p:animEffect transition="out" filter="fade">
                                      <p:cBhvr>
                                        <p:cTn id="57" dur="500" tmFilter="0, 0; .2, .5; .8, .5; 1, 0"/>
                                        <p:tgtEl>
                                          <p:spTgt spid="25"/>
                                        </p:tgtEl>
                                      </p:cBhvr>
                                    </p:animEffect>
                                    <p:animScale>
                                      <p:cBhvr>
                                        <p:cTn id="58" dur="250" autoRev="1" fill="hold"/>
                                        <p:tgtEl>
                                          <p:spTgt spid="25"/>
                                        </p:tgtEl>
                                      </p:cBhvr>
                                      <p:by x="105000" y="105000"/>
                                    </p:animScale>
                                  </p:childTnLst>
                                </p:cTn>
                              </p:par>
                              <p:par>
                                <p:cTn id="59" presetID="26" presetClass="emph" presetSubtype="0" fill="hold" grpId="1" nodeType="withEffect">
                                  <p:stCondLst>
                                    <p:cond delay="3750"/>
                                  </p:stCondLst>
                                  <p:childTnLst>
                                    <p:animEffect transition="out" filter="fade">
                                      <p:cBhvr>
                                        <p:cTn id="60" dur="500" tmFilter="0, 0; .2, .5; .8, .5; 1, 0"/>
                                        <p:tgtEl>
                                          <p:spTgt spid="30"/>
                                        </p:tgtEl>
                                      </p:cBhvr>
                                    </p:animEffect>
                                    <p:animScale>
                                      <p:cBhvr>
                                        <p:cTn id="61" dur="250" autoRev="1" fill="hold"/>
                                        <p:tgtEl>
                                          <p:spTgt spid="30"/>
                                        </p:tgtEl>
                                      </p:cBhvr>
                                      <p:by x="105000" y="105000"/>
                                    </p:animScale>
                                  </p:childTnLst>
                                </p:cTn>
                              </p:par>
                              <p:par>
                                <p:cTn id="62" presetID="26" presetClass="emph" presetSubtype="0" fill="hold" grpId="1" nodeType="withEffect">
                                  <p:stCondLst>
                                    <p:cond delay="4000"/>
                                  </p:stCondLst>
                                  <p:childTnLst>
                                    <p:animEffect transition="out" filter="fade">
                                      <p:cBhvr>
                                        <p:cTn id="63" dur="500" tmFilter="0, 0; .2, .5; .8, .5; 1, 0"/>
                                        <p:tgtEl>
                                          <p:spTgt spid="35"/>
                                        </p:tgtEl>
                                      </p:cBhvr>
                                    </p:animEffect>
                                    <p:animScale>
                                      <p:cBhvr>
                                        <p:cTn id="64" dur="250" autoRev="1" fill="hold"/>
                                        <p:tgtEl>
                                          <p:spTgt spid="35"/>
                                        </p:tgtEl>
                                      </p:cBhvr>
                                      <p:by x="105000" y="105000"/>
                                    </p:animScale>
                                  </p:childTnLst>
                                </p:cTn>
                              </p:par>
                            </p:childTnLst>
                          </p:cTn>
                        </p:par>
                        <p:par>
                          <p:cTn id="65" fill="hold">
                            <p:stCondLst>
                              <p:cond delay="6250"/>
                            </p:stCondLst>
                            <p:childTnLst>
                              <p:par>
                                <p:cTn id="66" presetID="37" presetClass="entr" presetSubtype="0"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900" decel="100000" fill="hold"/>
                                        <p:tgtEl>
                                          <p:spTgt spid="36"/>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25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1000"/>
                                        <p:tgtEl>
                                          <p:spTgt spid="37"/>
                                        </p:tgtEl>
                                      </p:cBhvr>
                                    </p:animEffect>
                                    <p:anim calcmode="lin" valueType="num">
                                      <p:cBhvr>
                                        <p:cTn id="75" dur="1000" fill="hold"/>
                                        <p:tgtEl>
                                          <p:spTgt spid="37"/>
                                        </p:tgtEl>
                                        <p:attrNameLst>
                                          <p:attrName>ppt_x</p:attrName>
                                        </p:attrNameLst>
                                      </p:cBhvr>
                                      <p:tavLst>
                                        <p:tav tm="0">
                                          <p:val>
                                            <p:strVal val="#ppt_x"/>
                                          </p:val>
                                        </p:tav>
                                        <p:tav tm="100000">
                                          <p:val>
                                            <p:strVal val="#ppt_x"/>
                                          </p:val>
                                        </p:tav>
                                      </p:tavLst>
                                    </p:anim>
                                    <p:anim calcmode="lin" valueType="num">
                                      <p:cBhvr>
                                        <p:cTn id="76" dur="900" decel="100000" fill="hold"/>
                                        <p:tgtEl>
                                          <p:spTgt spid="37"/>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1000"/>
                                        <p:tgtEl>
                                          <p:spTgt spid="38"/>
                                        </p:tgtEl>
                                      </p:cBhvr>
                                    </p:animEffect>
                                    <p:anim calcmode="lin" valueType="num">
                                      <p:cBhvr>
                                        <p:cTn id="81" dur="1000" fill="hold"/>
                                        <p:tgtEl>
                                          <p:spTgt spid="38"/>
                                        </p:tgtEl>
                                        <p:attrNameLst>
                                          <p:attrName>ppt_x</p:attrName>
                                        </p:attrNameLst>
                                      </p:cBhvr>
                                      <p:tavLst>
                                        <p:tav tm="0">
                                          <p:val>
                                            <p:strVal val="#ppt_x"/>
                                          </p:val>
                                        </p:tav>
                                        <p:tav tm="100000">
                                          <p:val>
                                            <p:strVal val="#ppt_x"/>
                                          </p:val>
                                        </p:tav>
                                      </p:tavLst>
                                    </p:anim>
                                    <p:anim calcmode="lin" valueType="num">
                                      <p:cBhvr>
                                        <p:cTn id="82" dur="900" decel="100000" fill="hold"/>
                                        <p:tgtEl>
                                          <p:spTgt spid="38"/>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par>
                                <p:cTn id="84" presetID="37" presetClass="entr" presetSubtype="0" fill="hold" grpId="0" nodeType="withEffect">
                                  <p:stCondLst>
                                    <p:cond delay="75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1000"/>
                                        <p:tgtEl>
                                          <p:spTgt spid="39"/>
                                        </p:tgtEl>
                                      </p:cBhvr>
                                    </p:animEffect>
                                    <p:anim calcmode="lin" valueType="num">
                                      <p:cBhvr>
                                        <p:cTn id="87" dur="1000" fill="hold"/>
                                        <p:tgtEl>
                                          <p:spTgt spid="39"/>
                                        </p:tgtEl>
                                        <p:attrNameLst>
                                          <p:attrName>ppt_x</p:attrName>
                                        </p:attrNameLst>
                                      </p:cBhvr>
                                      <p:tavLst>
                                        <p:tav tm="0">
                                          <p:val>
                                            <p:strVal val="#ppt_x"/>
                                          </p:val>
                                        </p:tav>
                                        <p:tav tm="100000">
                                          <p:val>
                                            <p:strVal val="#ppt_x"/>
                                          </p:val>
                                        </p:tav>
                                      </p:tavLst>
                                    </p:anim>
                                    <p:anim calcmode="lin" valueType="num">
                                      <p:cBhvr>
                                        <p:cTn id="88" dur="900" decel="100000" fill="hold"/>
                                        <p:tgtEl>
                                          <p:spTgt spid="39"/>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0" grpId="1"/>
      <p:bldP spid="25" grpId="0"/>
      <p:bldP spid="25" grpId="1"/>
      <p:bldP spid="30" grpId="0"/>
      <p:bldP spid="30" grpId="1"/>
      <p:bldP spid="35" grpId="0"/>
      <p:bldP spid="35" grpId="1"/>
      <p:bldP spid="36" grpId="0"/>
      <p:bldP spid="37" grpId="0"/>
      <p:bldP spid="38"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5274771" y="50608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亮点与不足</a:t>
            </a:r>
          </a:p>
        </p:txBody>
      </p:sp>
      <p:grpSp>
        <p:nvGrpSpPr>
          <p:cNvPr id="16" name="组合 1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5606650" y="4891515"/>
            <a:ext cx="608825" cy="814819"/>
            <a:chOff x="5606650" y="4891515"/>
            <a:chExt cx="608825" cy="814819"/>
          </a:xfrm>
        </p:grpSpPr>
        <p:sp>
          <p:nvSpPr>
            <p:cNvPr id="17" name="Freeform 6"/>
            <p:cNvSpPr>
              <a:spLocks/>
            </p:cNvSpPr>
            <p:nvPr/>
          </p:nvSpPr>
          <p:spPr bwMode="auto">
            <a:xfrm>
              <a:off x="5606650" y="4915547"/>
              <a:ext cx="204849" cy="790787"/>
            </a:xfrm>
            <a:custGeom>
              <a:avLst/>
              <a:gdLst>
                <a:gd name="T0" fmla="*/ 76 w 76"/>
                <a:gd name="T1" fmla="*/ 292 h 292"/>
                <a:gd name="T2" fmla="*/ 53 w 76"/>
                <a:gd name="T3" fmla="*/ 292 h 292"/>
                <a:gd name="T4" fmla="*/ 0 w 76"/>
                <a:gd name="T5" fmla="*/ 10 h 292"/>
                <a:gd name="T6" fmla="*/ 21 w 76"/>
                <a:gd name="T7" fmla="*/ 0 h 292"/>
                <a:gd name="T8" fmla="*/ 76 w 76"/>
                <a:gd name="T9" fmla="*/ 292 h 292"/>
              </a:gdLst>
              <a:ahLst/>
              <a:cxnLst>
                <a:cxn ang="0">
                  <a:pos x="T0" y="T1"/>
                </a:cxn>
                <a:cxn ang="0">
                  <a:pos x="T2" y="T3"/>
                </a:cxn>
                <a:cxn ang="0">
                  <a:pos x="T4" y="T5"/>
                </a:cxn>
                <a:cxn ang="0">
                  <a:pos x="T6" y="T7"/>
                </a:cxn>
                <a:cxn ang="0">
                  <a:pos x="T8" y="T9"/>
                </a:cxn>
              </a:cxnLst>
              <a:rect l="0" t="0" r="r" b="b"/>
              <a:pathLst>
                <a:path w="76" h="292">
                  <a:moveTo>
                    <a:pt x="76" y="292"/>
                  </a:moveTo>
                  <a:cubicBezTo>
                    <a:pt x="53" y="292"/>
                    <a:pt x="53" y="292"/>
                    <a:pt x="53" y="292"/>
                  </a:cubicBezTo>
                  <a:cubicBezTo>
                    <a:pt x="53" y="118"/>
                    <a:pt x="1" y="11"/>
                    <a:pt x="0" y="10"/>
                  </a:cubicBezTo>
                  <a:cubicBezTo>
                    <a:pt x="21" y="0"/>
                    <a:pt x="21" y="0"/>
                    <a:pt x="21" y="0"/>
                  </a:cubicBezTo>
                  <a:cubicBezTo>
                    <a:pt x="24" y="4"/>
                    <a:pt x="76" y="112"/>
                    <a:pt x="76" y="292"/>
                  </a:cubicBez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6009482" y="4891515"/>
              <a:ext cx="205993" cy="790787"/>
            </a:xfrm>
            <a:custGeom>
              <a:avLst/>
              <a:gdLst>
                <a:gd name="T0" fmla="*/ 24 w 76"/>
                <a:gd name="T1" fmla="*/ 292 h 292"/>
                <a:gd name="T2" fmla="*/ 0 w 76"/>
                <a:gd name="T3" fmla="*/ 292 h 292"/>
                <a:gd name="T4" fmla="*/ 55 w 76"/>
                <a:gd name="T5" fmla="*/ 0 h 292"/>
                <a:gd name="T6" fmla="*/ 76 w 76"/>
                <a:gd name="T7" fmla="*/ 11 h 292"/>
                <a:gd name="T8" fmla="*/ 66 w 76"/>
                <a:gd name="T9" fmla="*/ 6 h 292"/>
                <a:gd name="T10" fmla="*/ 76 w 76"/>
                <a:gd name="T11" fmla="*/ 11 h 292"/>
                <a:gd name="T12" fmla="*/ 24 w 76"/>
                <a:gd name="T13" fmla="*/ 292 h 292"/>
              </a:gdLst>
              <a:ahLst/>
              <a:cxnLst>
                <a:cxn ang="0">
                  <a:pos x="T0" y="T1"/>
                </a:cxn>
                <a:cxn ang="0">
                  <a:pos x="T2" y="T3"/>
                </a:cxn>
                <a:cxn ang="0">
                  <a:pos x="T4" y="T5"/>
                </a:cxn>
                <a:cxn ang="0">
                  <a:pos x="T6" y="T7"/>
                </a:cxn>
                <a:cxn ang="0">
                  <a:pos x="T8" y="T9"/>
                </a:cxn>
                <a:cxn ang="0">
                  <a:pos x="T10" y="T11"/>
                </a:cxn>
                <a:cxn ang="0">
                  <a:pos x="T12" y="T13"/>
                </a:cxn>
              </a:cxnLst>
              <a:rect l="0" t="0" r="r" b="b"/>
              <a:pathLst>
                <a:path w="76" h="292">
                  <a:moveTo>
                    <a:pt x="24" y="292"/>
                  </a:moveTo>
                  <a:cubicBezTo>
                    <a:pt x="0" y="292"/>
                    <a:pt x="0" y="292"/>
                    <a:pt x="0" y="292"/>
                  </a:cubicBezTo>
                  <a:cubicBezTo>
                    <a:pt x="0" y="113"/>
                    <a:pt x="53" y="5"/>
                    <a:pt x="55" y="0"/>
                  </a:cubicBezTo>
                  <a:cubicBezTo>
                    <a:pt x="76" y="11"/>
                    <a:pt x="76" y="11"/>
                    <a:pt x="76" y="11"/>
                  </a:cubicBezTo>
                  <a:cubicBezTo>
                    <a:pt x="66" y="6"/>
                    <a:pt x="66" y="6"/>
                    <a:pt x="66" y="6"/>
                  </a:cubicBezTo>
                  <a:cubicBezTo>
                    <a:pt x="76" y="11"/>
                    <a:pt x="76" y="11"/>
                    <a:pt x="76" y="11"/>
                  </a:cubicBezTo>
                  <a:cubicBezTo>
                    <a:pt x="76" y="12"/>
                    <a:pt x="24" y="119"/>
                    <a:pt x="24" y="292"/>
                  </a:cubicBez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4934883" y="2273108"/>
            <a:ext cx="682067" cy="679779"/>
            <a:chOff x="4934883" y="2273108"/>
            <a:chExt cx="682067" cy="679779"/>
          </a:xfrm>
          <a:gradFill>
            <a:gsLst>
              <a:gs pos="0">
                <a:srgbClr val="FC7874"/>
              </a:gs>
              <a:gs pos="100000">
                <a:srgbClr val="EB2826"/>
              </a:gs>
            </a:gsLst>
            <a:lin ang="2700000" scaled="1"/>
          </a:gradFill>
        </p:grpSpPr>
        <p:sp>
          <p:nvSpPr>
            <p:cNvPr id="20" name="Freeform 8"/>
            <p:cNvSpPr>
              <a:spLocks/>
            </p:cNvSpPr>
            <p:nvPr/>
          </p:nvSpPr>
          <p:spPr bwMode="auto">
            <a:xfrm>
              <a:off x="5045890" y="2384116"/>
              <a:ext cx="457763" cy="457763"/>
            </a:xfrm>
            <a:custGeom>
              <a:avLst/>
              <a:gdLst>
                <a:gd name="T0" fmla="*/ 21 w 169"/>
                <a:gd name="T1" fmla="*/ 46 h 169"/>
                <a:gd name="T2" fmla="*/ 46 w 169"/>
                <a:gd name="T3" fmla="*/ 148 h 169"/>
                <a:gd name="T4" fmla="*/ 148 w 169"/>
                <a:gd name="T5" fmla="*/ 123 h 169"/>
                <a:gd name="T6" fmla="*/ 123 w 169"/>
                <a:gd name="T7" fmla="*/ 21 h 169"/>
                <a:gd name="T8" fmla="*/ 21 w 169"/>
                <a:gd name="T9" fmla="*/ 46 h 169"/>
              </a:gdLst>
              <a:ahLst/>
              <a:cxnLst>
                <a:cxn ang="0">
                  <a:pos x="T0" y="T1"/>
                </a:cxn>
                <a:cxn ang="0">
                  <a:pos x="T2" y="T3"/>
                </a:cxn>
                <a:cxn ang="0">
                  <a:pos x="T4" y="T5"/>
                </a:cxn>
                <a:cxn ang="0">
                  <a:pos x="T6" y="T7"/>
                </a:cxn>
                <a:cxn ang="0">
                  <a:pos x="T8" y="T9"/>
                </a:cxn>
              </a:cxnLst>
              <a:rect l="0" t="0" r="r" b="b"/>
              <a:pathLst>
                <a:path w="169" h="169">
                  <a:moveTo>
                    <a:pt x="21" y="46"/>
                  </a:moveTo>
                  <a:cubicBezTo>
                    <a:pt x="0" y="81"/>
                    <a:pt x="11" y="127"/>
                    <a:pt x="46" y="148"/>
                  </a:cubicBezTo>
                  <a:cubicBezTo>
                    <a:pt x="81" y="169"/>
                    <a:pt x="127" y="158"/>
                    <a:pt x="148" y="123"/>
                  </a:cubicBezTo>
                  <a:cubicBezTo>
                    <a:pt x="169" y="88"/>
                    <a:pt x="158" y="43"/>
                    <a:pt x="123" y="21"/>
                  </a:cubicBezTo>
                  <a:cubicBezTo>
                    <a:pt x="88" y="0"/>
                    <a:pt x="43" y="11"/>
                    <a:pt x="21" y="46"/>
                  </a:cubicBezTo>
                  <a:close/>
                </a:path>
              </a:pathLst>
            </a:custGeom>
            <a:solidFill>
              <a:srgbClr val="AEB5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noEditPoints="1"/>
            </p:cNvSpPr>
            <p:nvPr/>
          </p:nvSpPr>
          <p:spPr bwMode="auto">
            <a:xfrm>
              <a:off x="4934883" y="2273108"/>
              <a:ext cx="682067" cy="679779"/>
            </a:xfrm>
            <a:custGeom>
              <a:avLst/>
              <a:gdLst>
                <a:gd name="T0" fmla="*/ 45 w 252"/>
                <a:gd name="T1" fmla="*/ 64 h 251"/>
                <a:gd name="T2" fmla="*/ 20 w 252"/>
                <a:gd name="T3" fmla="*/ 56 h 251"/>
                <a:gd name="T4" fmla="*/ 29 w 252"/>
                <a:gd name="T5" fmla="*/ 94 h 251"/>
                <a:gd name="T6" fmla="*/ 24 w 252"/>
                <a:gd name="T7" fmla="*/ 110 h 251"/>
                <a:gd name="T8" fmla="*/ 0 w 252"/>
                <a:gd name="T9" fmla="*/ 141 h 251"/>
                <a:gd name="T10" fmla="*/ 30 w 252"/>
                <a:gd name="T11" fmla="*/ 161 h 251"/>
                <a:gd name="T12" fmla="*/ 10 w 252"/>
                <a:gd name="T13" fmla="*/ 177 h 251"/>
                <a:gd name="T14" fmla="*/ 47 w 252"/>
                <a:gd name="T15" fmla="*/ 191 h 251"/>
                <a:gd name="T16" fmla="*/ 59 w 252"/>
                <a:gd name="T17" fmla="*/ 203 h 251"/>
                <a:gd name="T18" fmla="*/ 71 w 252"/>
                <a:gd name="T19" fmla="*/ 239 h 251"/>
                <a:gd name="T20" fmla="*/ 109 w 252"/>
                <a:gd name="T21" fmla="*/ 226 h 251"/>
                <a:gd name="T22" fmla="*/ 113 w 252"/>
                <a:gd name="T23" fmla="*/ 251 h 251"/>
                <a:gd name="T24" fmla="*/ 144 w 252"/>
                <a:gd name="T25" fmla="*/ 226 h 251"/>
                <a:gd name="T26" fmla="*/ 168 w 252"/>
                <a:gd name="T27" fmla="*/ 219 h 251"/>
                <a:gd name="T28" fmla="*/ 206 w 252"/>
                <a:gd name="T29" fmla="*/ 223 h 251"/>
                <a:gd name="T30" fmla="*/ 196 w 252"/>
                <a:gd name="T31" fmla="*/ 199 h 251"/>
                <a:gd name="T32" fmla="*/ 207 w 252"/>
                <a:gd name="T33" fmla="*/ 188 h 251"/>
                <a:gd name="T34" fmla="*/ 243 w 252"/>
                <a:gd name="T35" fmla="*/ 172 h 251"/>
                <a:gd name="T36" fmla="*/ 223 w 252"/>
                <a:gd name="T37" fmla="*/ 156 h 251"/>
                <a:gd name="T38" fmla="*/ 227 w 252"/>
                <a:gd name="T39" fmla="*/ 141 h 251"/>
                <a:gd name="T40" fmla="*/ 251 w 252"/>
                <a:gd name="T41" fmla="*/ 110 h 251"/>
                <a:gd name="T42" fmla="*/ 226 w 252"/>
                <a:gd name="T43" fmla="*/ 106 h 251"/>
                <a:gd name="T44" fmla="*/ 222 w 252"/>
                <a:gd name="T45" fmla="*/ 90 h 251"/>
                <a:gd name="T46" fmla="*/ 228 w 252"/>
                <a:gd name="T47" fmla="*/ 52 h 251"/>
                <a:gd name="T48" fmla="*/ 202 w 252"/>
                <a:gd name="T49" fmla="*/ 59 h 251"/>
                <a:gd name="T50" fmla="*/ 190 w 252"/>
                <a:gd name="T51" fmla="*/ 46 h 251"/>
                <a:gd name="T52" fmla="*/ 179 w 252"/>
                <a:gd name="T53" fmla="*/ 14 h 251"/>
                <a:gd name="T54" fmla="*/ 163 w 252"/>
                <a:gd name="T55" fmla="*/ 32 h 251"/>
                <a:gd name="T56" fmla="*/ 142 w 252"/>
                <a:gd name="T57" fmla="*/ 24 h 251"/>
                <a:gd name="T58" fmla="*/ 113 w 252"/>
                <a:gd name="T59" fmla="*/ 0 h 251"/>
                <a:gd name="T60" fmla="*/ 108 w 252"/>
                <a:gd name="T61" fmla="*/ 25 h 251"/>
                <a:gd name="T62" fmla="*/ 84 w 252"/>
                <a:gd name="T63" fmla="*/ 32 h 251"/>
                <a:gd name="T64" fmla="*/ 46 w 252"/>
                <a:gd name="T65" fmla="*/ 28 h 251"/>
                <a:gd name="T66" fmla="*/ 56 w 252"/>
                <a:gd name="T67" fmla="*/ 52 h 251"/>
                <a:gd name="T68" fmla="*/ 198 w 252"/>
                <a:gd name="T69" fmla="*/ 170 h 251"/>
                <a:gd name="T70" fmla="*/ 53 w 252"/>
                <a:gd name="T71" fmla="*/ 8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2" h="251">
                  <a:moveTo>
                    <a:pt x="56" y="52"/>
                  </a:moveTo>
                  <a:cubicBezTo>
                    <a:pt x="52" y="55"/>
                    <a:pt x="48" y="59"/>
                    <a:pt x="45" y="64"/>
                  </a:cubicBezTo>
                  <a:cubicBezTo>
                    <a:pt x="44" y="63"/>
                    <a:pt x="44" y="63"/>
                    <a:pt x="44" y="63"/>
                  </a:cubicBezTo>
                  <a:cubicBezTo>
                    <a:pt x="20" y="56"/>
                    <a:pt x="20" y="56"/>
                    <a:pt x="20" y="56"/>
                  </a:cubicBezTo>
                  <a:cubicBezTo>
                    <a:pt x="9" y="79"/>
                    <a:pt x="9" y="79"/>
                    <a:pt x="9" y="79"/>
                  </a:cubicBezTo>
                  <a:cubicBezTo>
                    <a:pt x="29" y="94"/>
                    <a:pt x="29" y="94"/>
                    <a:pt x="29" y="94"/>
                  </a:cubicBezTo>
                  <a:cubicBezTo>
                    <a:pt x="27" y="100"/>
                    <a:pt x="25" y="105"/>
                    <a:pt x="25" y="110"/>
                  </a:cubicBezTo>
                  <a:cubicBezTo>
                    <a:pt x="24" y="110"/>
                    <a:pt x="24" y="110"/>
                    <a:pt x="24" y="110"/>
                  </a:cubicBezTo>
                  <a:cubicBezTo>
                    <a:pt x="0" y="115"/>
                    <a:pt x="0" y="115"/>
                    <a:pt x="0" y="115"/>
                  </a:cubicBezTo>
                  <a:cubicBezTo>
                    <a:pt x="0" y="141"/>
                    <a:pt x="0" y="141"/>
                    <a:pt x="0" y="141"/>
                  </a:cubicBezTo>
                  <a:cubicBezTo>
                    <a:pt x="25" y="145"/>
                    <a:pt x="25" y="145"/>
                    <a:pt x="25" y="145"/>
                  </a:cubicBezTo>
                  <a:cubicBezTo>
                    <a:pt x="27" y="150"/>
                    <a:pt x="28" y="156"/>
                    <a:pt x="30" y="161"/>
                  </a:cubicBezTo>
                  <a:cubicBezTo>
                    <a:pt x="29" y="161"/>
                    <a:pt x="29" y="161"/>
                    <a:pt x="29" y="161"/>
                  </a:cubicBezTo>
                  <a:cubicBezTo>
                    <a:pt x="10" y="177"/>
                    <a:pt x="10" y="177"/>
                    <a:pt x="10" y="177"/>
                  </a:cubicBezTo>
                  <a:cubicBezTo>
                    <a:pt x="23" y="199"/>
                    <a:pt x="23" y="199"/>
                    <a:pt x="23" y="199"/>
                  </a:cubicBezTo>
                  <a:cubicBezTo>
                    <a:pt x="47" y="191"/>
                    <a:pt x="47" y="191"/>
                    <a:pt x="47" y="191"/>
                  </a:cubicBezTo>
                  <a:cubicBezTo>
                    <a:pt x="51" y="195"/>
                    <a:pt x="52" y="198"/>
                    <a:pt x="59" y="203"/>
                  </a:cubicBezTo>
                  <a:cubicBezTo>
                    <a:pt x="59" y="203"/>
                    <a:pt x="59" y="203"/>
                    <a:pt x="59" y="203"/>
                  </a:cubicBezTo>
                  <a:cubicBezTo>
                    <a:pt x="50" y="226"/>
                    <a:pt x="50" y="226"/>
                    <a:pt x="50" y="226"/>
                  </a:cubicBezTo>
                  <a:cubicBezTo>
                    <a:pt x="71" y="239"/>
                    <a:pt x="71" y="239"/>
                    <a:pt x="71" y="239"/>
                  </a:cubicBezTo>
                  <a:cubicBezTo>
                    <a:pt x="88" y="220"/>
                    <a:pt x="88" y="220"/>
                    <a:pt x="88" y="220"/>
                  </a:cubicBezTo>
                  <a:cubicBezTo>
                    <a:pt x="95" y="223"/>
                    <a:pt x="102" y="225"/>
                    <a:pt x="109" y="226"/>
                  </a:cubicBezTo>
                  <a:cubicBezTo>
                    <a:pt x="109" y="227"/>
                    <a:pt x="109" y="227"/>
                    <a:pt x="109" y="227"/>
                  </a:cubicBezTo>
                  <a:cubicBezTo>
                    <a:pt x="113" y="251"/>
                    <a:pt x="113" y="251"/>
                    <a:pt x="113" y="251"/>
                  </a:cubicBezTo>
                  <a:cubicBezTo>
                    <a:pt x="139" y="251"/>
                    <a:pt x="139" y="251"/>
                    <a:pt x="139" y="251"/>
                  </a:cubicBezTo>
                  <a:cubicBezTo>
                    <a:pt x="144" y="226"/>
                    <a:pt x="144" y="226"/>
                    <a:pt x="144" y="226"/>
                  </a:cubicBezTo>
                  <a:cubicBezTo>
                    <a:pt x="152" y="225"/>
                    <a:pt x="160" y="222"/>
                    <a:pt x="167" y="219"/>
                  </a:cubicBezTo>
                  <a:cubicBezTo>
                    <a:pt x="168" y="219"/>
                    <a:pt x="168" y="219"/>
                    <a:pt x="168" y="219"/>
                  </a:cubicBezTo>
                  <a:cubicBezTo>
                    <a:pt x="185" y="237"/>
                    <a:pt x="185" y="237"/>
                    <a:pt x="185" y="237"/>
                  </a:cubicBezTo>
                  <a:cubicBezTo>
                    <a:pt x="206" y="223"/>
                    <a:pt x="206" y="223"/>
                    <a:pt x="206" y="223"/>
                  </a:cubicBezTo>
                  <a:cubicBezTo>
                    <a:pt x="196" y="199"/>
                    <a:pt x="196" y="199"/>
                    <a:pt x="196" y="199"/>
                  </a:cubicBezTo>
                  <a:cubicBezTo>
                    <a:pt x="196" y="199"/>
                    <a:pt x="196" y="199"/>
                    <a:pt x="196" y="199"/>
                  </a:cubicBezTo>
                  <a:cubicBezTo>
                    <a:pt x="200" y="196"/>
                    <a:pt x="204" y="192"/>
                    <a:pt x="207" y="187"/>
                  </a:cubicBezTo>
                  <a:cubicBezTo>
                    <a:pt x="207" y="188"/>
                    <a:pt x="207" y="188"/>
                    <a:pt x="207" y="188"/>
                  </a:cubicBezTo>
                  <a:cubicBezTo>
                    <a:pt x="231" y="195"/>
                    <a:pt x="231" y="195"/>
                    <a:pt x="231" y="195"/>
                  </a:cubicBezTo>
                  <a:cubicBezTo>
                    <a:pt x="243" y="172"/>
                    <a:pt x="243" y="172"/>
                    <a:pt x="243" y="172"/>
                  </a:cubicBezTo>
                  <a:cubicBezTo>
                    <a:pt x="223" y="157"/>
                    <a:pt x="223" y="157"/>
                    <a:pt x="223" y="157"/>
                  </a:cubicBezTo>
                  <a:cubicBezTo>
                    <a:pt x="223" y="156"/>
                    <a:pt x="223" y="156"/>
                    <a:pt x="223" y="156"/>
                  </a:cubicBezTo>
                  <a:cubicBezTo>
                    <a:pt x="224" y="151"/>
                    <a:pt x="226" y="146"/>
                    <a:pt x="226" y="141"/>
                  </a:cubicBezTo>
                  <a:cubicBezTo>
                    <a:pt x="227" y="141"/>
                    <a:pt x="227" y="141"/>
                    <a:pt x="227" y="141"/>
                  </a:cubicBezTo>
                  <a:cubicBezTo>
                    <a:pt x="252" y="136"/>
                    <a:pt x="252" y="136"/>
                    <a:pt x="252" y="136"/>
                  </a:cubicBezTo>
                  <a:cubicBezTo>
                    <a:pt x="251" y="110"/>
                    <a:pt x="251" y="110"/>
                    <a:pt x="251" y="110"/>
                  </a:cubicBezTo>
                  <a:cubicBezTo>
                    <a:pt x="226" y="106"/>
                    <a:pt x="226" y="106"/>
                    <a:pt x="226" y="106"/>
                  </a:cubicBezTo>
                  <a:cubicBezTo>
                    <a:pt x="226" y="106"/>
                    <a:pt x="226" y="106"/>
                    <a:pt x="226" y="106"/>
                  </a:cubicBezTo>
                  <a:cubicBezTo>
                    <a:pt x="224" y="101"/>
                    <a:pt x="223" y="95"/>
                    <a:pt x="221" y="90"/>
                  </a:cubicBezTo>
                  <a:cubicBezTo>
                    <a:pt x="222" y="90"/>
                    <a:pt x="222" y="90"/>
                    <a:pt x="222" y="90"/>
                  </a:cubicBezTo>
                  <a:cubicBezTo>
                    <a:pt x="241" y="74"/>
                    <a:pt x="241" y="74"/>
                    <a:pt x="241" y="74"/>
                  </a:cubicBezTo>
                  <a:cubicBezTo>
                    <a:pt x="228" y="52"/>
                    <a:pt x="228" y="52"/>
                    <a:pt x="228" y="52"/>
                  </a:cubicBezTo>
                  <a:cubicBezTo>
                    <a:pt x="204" y="60"/>
                    <a:pt x="204" y="60"/>
                    <a:pt x="204" y="60"/>
                  </a:cubicBezTo>
                  <a:cubicBezTo>
                    <a:pt x="202" y="59"/>
                    <a:pt x="202" y="59"/>
                    <a:pt x="202" y="59"/>
                  </a:cubicBezTo>
                  <a:cubicBezTo>
                    <a:pt x="199" y="55"/>
                    <a:pt x="196" y="52"/>
                    <a:pt x="189" y="47"/>
                  </a:cubicBezTo>
                  <a:cubicBezTo>
                    <a:pt x="190" y="46"/>
                    <a:pt x="190" y="46"/>
                    <a:pt x="190" y="46"/>
                  </a:cubicBezTo>
                  <a:cubicBezTo>
                    <a:pt x="200" y="28"/>
                    <a:pt x="200" y="28"/>
                    <a:pt x="200" y="28"/>
                  </a:cubicBezTo>
                  <a:cubicBezTo>
                    <a:pt x="179" y="14"/>
                    <a:pt x="179" y="14"/>
                    <a:pt x="179" y="14"/>
                  </a:cubicBezTo>
                  <a:cubicBezTo>
                    <a:pt x="162" y="32"/>
                    <a:pt x="162" y="32"/>
                    <a:pt x="162" y="32"/>
                  </a:cubicBezTo>
                  <a:cubicBezTo>
                    <a:pt x="163" y="32"/>
                    <a:pt x="163" y="32"/>
                    <a:pt x="163" y="32"/>
                  </a:cubicBezTo>
                  <a:cubicBezTo>
                    <a:pt x="156" y="29"/>
                    <a:pt x="149" y="27"/>
                    <a:pt x="142" y="25"/>
                  </a:cubicBezTo>
                  <a:cubicBezTo>
                    <a:pt x="142" y="24"/>
                    <a:pt x="142" y="24"/>
                    <a:pt x="142" y="24"/>
                  </a:cubicBezTo>
                  <a:cubicBezTo>
                    <a:pt x="138" y="0"/>
                    <a:pt x="138" y="0"/>
                    <a:pt x="138" y="0"/>
                  </a:cubicBezTo>
                  <a:cubicBezTo>
                    <a:pt x="113" y="0"/>
                    <a:pt x="113" y="0"/>
                    <a:pt x="113" y="0"/>
                  </a:cubicBezTo>
                  <a:cubicBezTo>
                    <a:pt x="108" y="25"/>
                    <a:pt x="108" y="25"/>
                    <a:pt x="108" y="25"/>
                  </a:cubicBezTo>
                  <a:cubicBezTo>
                    <a:pt x="108" y="25"/>
                    <a:pt x="108" y="25"/>
                    <a:pt x="108" y="25"/>
                  </a:cubicBezTo>
                  <a:cubicBezTo>
                    <a:pt x="100" y="27"/>
                    <a:pt x="92" y="29"/>
                    <a:pt x="84" y="32"/>
                  </a:cubicBezTo>
                  <a:cubicBezTo>
                    <a:pt x="84" y="32"/>
                    <a:pt x="84" y="32"/>
                    <a:pt x="84" y="32"/>
                  </a:cubicBezTo>
                  <a:cubicBezTo>
                    <a:pt x="67" y="14"/>
                    <a:pt x="67" y="14"/>
                    <a:pt x="67" y="14"/>
                  </a:cubicBezTo>
                  <a:cubicBezTo>
                    <a:pt x="46" y="28"/>
                    <a:pt x="46" y="28"/>
                    <a:pt x="46" y="28"/>
                  </a:cubicBezTo>
                  <a:cubicBezTo>
                    <a:pt x="55" y="52"/>
                    <a:pt x="55" y="52"/>
                    <a:pt x="55" y="52"/>
                  </a:cubicBezTo>
                  <a:lnTo>
                    <a:pt x="56" y="52"/>
                  </a:lnTo>
                  <a:close/>
                  <a:moveTo>
                    <a:pt x="169" y="53"/>
                  </a:moveTo>
                  <a:cubicBezTo>
                    <a:pt x="209" y="78"/>
                    <a:pt x="222" y="130"/>
                    <a:pt x="198" y="170"/>
                  </a:cubicBezTo>
                  <a:cubicBezTo>
                    <a:pt x="174" y="210"/>
                    <a:pt x="122" y="222"/>
                    <a:pt x="82" y="198"/>
                  </a:cubicBezTo>
                  <a:cubicBezTo>
                    <a:pt x="42" y="174"/>
                    <a:pt x="29" y="122"/>
                    <a:pt x="53" y="82"/>
                  </a:cubicBezTo>
                  <a:cubicBezTo>
                    <a:pt x="77" y="42"/>
                    <a:pt x="129" y="29"/>
                    <a:pt x="169" y="53"/>
                  </a:cubicBezTo>
                  <a:close/>
                </a:path>
              </a:pathLst>
            </a:custGeom>
            <a:solidFill>
              <a:srgbClr val="AEB5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5184364" y="3692175"/>
            <a:ext cx="1480864" cy="1480864"/>
            <a:chOff x="5184364" y="3692175"/>
            <a:chExt cx="1480864" cy="1480864"/>
          </a:xfrm>
          <a:solidFill>
            <a:srgbClr val="6386B4"/>
          </a:solidFill>
        </p:grpSpPr>
        <p:sp>
          <p:nvSpPr>
            <p:cNvPr id="23" name="Freeform 12"/>
            <p:cNvSpPr>
              <a:spLocks/>
            </p:cNvSpPr>
            <p:nvPr/>
          </p:nvSpPr>
          <p:spPr bwMode="auto">
            <a:xfrm>
              <a:off x="5424690" y="3935933"/>
              <a:ext cx="996780" cy="993347"/>
            </a:xfrm>
            <a:custGeom>
              <a:avLst/>
              <a:gdLst>
                <a:gd name="T0" fmla="*/ 46 w 368"/>
                <a:gd name="T1" fmla="*/ 100 h 367"/>
                <a:gd name="T2" fmla="*/ 101 w 368"/>
                <a:gd name="T3" fmla="*/ 321 h 367"/>
                <a:gd name="T4" fmla="*/ 322 w 368"/>
                <a:gd name="T5" fmla="*/ 267 h 367"/>
                <a:gd name="T6" fmla="*/ 267 w 368"/>
                <a:gd name="T7" fmla="*/ 46 h 367"/>
                <a:gd name="T8" fmla="*/ 46 w 368"/>
                <a:gd name="T9" fmla="*/ 100 h 367"/>
              </a:gdLst>
              <a:ahLst/>
              <a:cxnLst>
                <a:cxn ang="0">
                  <a:pos x="T0" y="T1"/>
                </a:cxn>
                <a:cxn ang="0">
                  <a:pos x="T2" y="T3"/>
                </a:cxn>
                <a:cxn ang="0">
                  <a:pos x="T4" y="T5"/>
                </a:cxn>
                <a:cxn ang="0">
                  <a:pos x="T6" y="T7"/>
                </a:cxn>
                <a:cxn ang="0">
                  <a:pos x="T8" y="T9"/>
                </a:cxn>
              </a:cxnLst>
              <a:rect l="0" t="0" r="r" b="b"/>
              <a:pathLst>
                <a:path w="368" h="367">
                  <a:moveTo>
                    <a:pt x="46" y="100"/>
                  </a:moveTo>
                  <a:cubicBezTo>
                    <a:pt x="0" y="176"/>
                    <a:pt x="25" y="275"/>
                    <a:pt x="101" y="321"/>
                  </a:cubicBezTo>
                  <a:cubicBezTo>
                    <a:pt x="176" y="367"/>
                    <a:pt x="275" y="343"/>
                    <a:pt x="322" y="267"/>
                  </a:cubicBezTo>
                  <a:cubicBezTo>
                    <a:pt x="368" y="191"/>
                    <a:pt x="343" y="92"/>
                    <a:pt x="267" y="46"/>
                  </a:cubicBezTo>
                  <a:cubicBezTo>
                    <a:pt x="192" y="0"/>
                    <a:pt x="93" y="24"/>
                    <a:pt x="46" y="100"/>
                  </a:cubicBezTo>
                  <a:close/>
                </a:path>
              </a:pathLst>
            </a:custGeom>
            <a:solidFill>
              <a:srgbClr val="EB8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3"/>
            <p:cNvSpPr>
              <a:spLocks noEditPoints="1"/>
            </p:cNvSpPr>
            <p:nvPr/>
          </p:nvSpPr>
          <p:spPr bwMode="auto">
            <a:xfrm>
              <a:off x="5184364" y="3692175"/>
              <a:ext cx="1480864" cy="1480864"/>
            </a:xfrm>
            <a:custGeom>
              <a:avLst/>
              <a:gdLst>
                <a:gd name="T0" fmla="*/ 97 w 547"/>
                <a:gd name="T1" fmla="*/ 139 h 547"/>
                <a:gd name="T2" fmla="*/ 44 w 547"/>
                <a:gd name="T3" fmla="*/ 122 h 547"/>
                <a:gd name="T4" fmla="*/ 62 w 547"/>
                <a:gd name="T5" fmla="*/ 206 h 547"/>
                <a:gd name="T6" fmla="*/ 52 w 547"/>
                <a:gd name="T7" fmla="*/ 240 h 547"/>
                <a:gd name="T8" fmla="*/ 1 w 547"/>
                <a:gd name="T9" fmla="*/ 306 h 547"/>
                <a:gd name="T10" fmla="*/ 65 w 547"/>
                <a:gd name="T11" fmla="*/ 350 h 547"/>
                <a:gd name="T12" fmla="*/ 23 w 547"/>
                <a:gd name="T13" fmla="*/ 385 h 547"/>
                <a:gd name="T14" fmla="*/ 103 w 547"/>
                <a:gd name="T15" fmla="*/ 416 h 547"/>
                <a:gd name="T16" fmla="*/ 128 w 547"/>
                <a:gd name="T17" fmla="*/ 442 h 547"/>
                <a:gd name="T18" fmla="*/ 155 w 547"/>
                <a:gd name="T19" fmla="*/ 520 h 547"/>
                <a:gd name="T20" fmla="*/ 237 w 547"/>
                <a:gd name="T21" fmla="*/ 492 h 547"/>
                <a:gd name="T22" fmla="*/ 247 w 547"/>
                <a:gd name="T23" fmla="*/ 547 h 547"/>
                <a:gd name="T24" fmla="*/ 312 w 547"/>
                <a:gd name="T25" fmla="*/ 492 h 547"/>
                <a:gd name="T26" fmla="*/ 364 w 547"/>
                <a:gd name="T27" fmla="*/ 477 h 547"/>
                <a:gd name="T28" fmla="*/ 448 w 547"/>
                <a:gd name="T29" fmla="*/ 486 h 547"/>
                <a:gd name="T30" fmla="*/ 426 w 547"/>
                <a:gd name="T31" fmla="*/ 434 h 547"/>
                <a:gd name="T32" fmla="*/ 451 w 547"/>
                <a:gd name="T33" fmla="*/ 408 h 547"/>
                <a:gd name="T34" fmla="*/ 528 w 547"/>
                <a:gd name="T35" fmla="*/ 376 h 547"/>
                <a:gd name="T36" fmla="*/ 484 w 547"/>
                <a:gd name="T37" fmla="*/ 341 h 547"/>
                <a:gd name="T38" fmla="*/ 494 w 547"/>
                <a:gd name="T39" fmla="*/ 306 h 547"/>
                <a:gd name="T40" fmla="*/ 546 w 547"/>
                <a:gd name="T41" fmla="*/ 240 h 547"/>
                <a:gd name="T42" fmla="*/ 491 w 547"/>
                <a:gd name="T43" fmla="*/ 231 h 547"/>
                <a:gd name="T44" fmla="*/ 483 w 547"/>
                <a:gd name="T45" fmla="*/ 196 h 547"/>
                <a:gd name="T46" fmla="*/ 497 w 547"/>
                <a:gd name="T47" fmla="*/ 113 h 547"/>
                <a:gd name="T48" fmla="*/ 440 w 547"/>
                <a:gd name="T49" fmla="*/ 130 h 547"/>
                <a:gd name="T50" fmla="*/ 413 w 547"/>
                <a:gd name="T51" fmla="*/ 101 h 547"/>
                <a:gd name="T52" fmla="*/ 389 w 547"/>
                <a:gd name="T53" fmla="*/ 32 h 547"/>
                <a:gd name="T54" fmla="*/ 353 w 547"/>
                <a:gd name="T55" fmla="*/ 69 h 547"/>
                <a:gd name="T56" fmla="*/ 310 w 547"/>
                <a:gd name="T57" fmla="*/ 53 h 547"/>
                <a:gd name="T58" fmla="*/ 245 w 547"/>
                <a:gd name="T59" fmla="*/ 0 h 547"/>
                <a:gd name="T60" fmla="*/ 235 w 547"/>
                <a:gd name="T61" fmla="*/ 55 h 547"/>
                <a:gd name="T62" fmla="*/ 182 w 547"/>
                <a:gd name="T63" fmla="*/ 69 h 547"/>
                <a:gd name="T64" fmla="*/ 99 w 547"/>
                <a:gd name="T65" fmla="*/ 61 h 547"/>
                <a:gd name="T66" fmla="*/ 121 w 547"/>
                <a:gd name="T67" fmla="*/ 113 h 547"/>
                <a:gd name="T68" fmla="*/ 430 w 547"/>
                <a:gd name="T69" fmla="*/ 369 h 547"/>
                <a:gd name="T70" fmla="*/ 116 w 547"/>
                <a:gd name="T71" fmla="*/ 178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7" h="547">
                  <a:moveTo>
                    <a:pt x="121" y="113"/>
                  </a:moveTo>
                  <a:cubicBezTo>
                    <a:pt x="112" y="121"/>
                    <a:pt x="104" y="129"/>
                    <a:pt x="97" y="139"/>
                  </a:cubicBezTo>
                  <a:cubicBezTo>
                    <a:pt x="95" y="138"/>
                    <a:pt x="95" y="138"/>
                    <a:pt x="95" y="138"/>
                  </a:cubicBezTo>
                  <a:cubicBezTo>
                    <a:pt x="44" y="122"/>
                    <a:pt x="44" y="122"/>
                    <a:pt x="44" y="122"/>
                  </a:cubicBezTo>
                  <a:cubicBezTo>
                    <a:pt x="19" y="171"/>
                    <a:pt x="19" y="171"/>
                    <a:pt x="19" y="171"/>
                  </a:cubicBezTo>
                  <a:cubicBezTo>
                    <a:pt x="62" y="206"/>
                    <a:pt x="62" y="206"/>
                    <a:pt x="62" y="206"/>
                  </a:cubicBezTo>
                  <a:cubicBezTo>
                    <a:pt x="58" y="217"/>
                    <a:pt x="55" y="229"/>
                    <a:pt x="53" y="240"/>
                  </a:cubicBezTo>
                  <a:cubicBezTo>
                    <a:pt x="52" y="240"/>
                    <a:pt x="52" y="240"/>
                    <a:pt x="52" y="240"/>
                  </a:cubicBezTo>
                  <a:cubicBezTo>
                    <a:pt x="0" y="251"/>
                    <a:pt x="0" y="251"/>
                    <a:pt x="0" y="251"/>
                  </a:cubicBezTo>
                  <a:cubicBezTo>
                    <a:pt x="1" y="306"/>
                    <a:pt x="1" y="306"/>
                    <a:pt x="1" y="306"/>
                  </a:cubicBezTo>
                  <a:cubicBezTo>
                    <a:pt x="55" y="316"/>
                    <a:pt x="55" y="316"/>
                    <a:pt x="55" y="316"/>
                  </a:cubicBezTo>
                  <a:cubicBezTo>
                    <a:pt x="57" y="328"/>
                    <a:pt x="61" y="339"/>
                    <a:pt x="65" y="350"/>
                  </a:cubicBezTo>
                  <a:cubicBezTo>
                    <a:pt x="64" y="351"/>
                    <a:pt x="64" y="351"/>
                    <a:pt x="64" y="351"/>
                  </a:cubicBezTo>
                  <a:cubicBezTo>
                    <a:pt x="23" y="385"/>
                    <a:pt x="23" y="385"/>
                    <a:pt x="23" y="385"/>
                  </a:cubicBezTo>
                  <a:cubicBezTo>
                    <a:pt x="50" y="433"/>
                    <a:pt x="50" y="433"/>
                    <a:pt x="50" y="433"/>
                  </a:cubicBezTo>
                  <a:cubicBezTo>
                    <a:pt x="103" y="416"/>
                    <a:pt x="103" y="416"/>
                    <a:pt x="103" y="416"/>
                  </a:cubicBezTo>
                  <a:cubicBezTo>
                    <a:pt x="110" y="425"/>
                    <a:pt x="114" y="431"/>
                    <a:pt x="128" y="442"/>
                  </a:cubicBezTo>
                  <a:cubicBezTo>
                    <a:pt x="128" y="442"/>
                    <a:pt x="128" y="442"/>
                    <a:pt x="128" y="442"/>
                  </a:cubicBezTo>
                  <a:cubicBezTo>
                    <a:pt x="108" y="491"/>
                    <a:pt x="108" y="491"/>
                    <a:pt x="108" y="491"/>
                  </a:cubicBezTo>
                  <a:cubicBezTo>
                    <a:pt x="155" y="520"/>
                    <a:pt x="155" y="520"/>
                    <a:pt x="155" y="520"/>
                  </a:cubicBezTo>
                  <a:cubicBezTo>
                    <a:pt x="192" y="480"/>
                    <a:pt x="192" y="480"/>
                    <a:pt x="192" y="480"/>
                  </a:cubicBezTo>
                  <a:cubicBezTo>
                    <a:pt x="207" y="485"/>
                    <a:pt x="222" y="490"/>
                    <a:pt x="237" y="492"/>
                  </a:cubicBezTo>
                  <a:cubicBezTo>
                    <a:pt x="237" y="494"/>
                    <a:pt x="237" y="494"/>
                    <a:pt x="237" y="494"/>
                  </a:cubicBezTo>
                  <a:cubicBezTo>
                    <a:pt x="247" y="547"/>
                    <a:pt x="247" y="547"/>
                    <a:pt x="247" y="547"/>
                  </a:cubicBezTo>
                  <a:cubicBezTo>
                    <a:pt x="302" y="546"/>
                    <a:pt x="302" y="546"/>
                    <a:pt x="302" y="546"/>
                  </a:cubicBezTo>
                  <a:cubicBezTo>
                    <a:pt x="312" y="492"/>
                    <a:pt x="312" y="492"/>
                    <a:pt x="312" y="492"/>
                  </a:cubicBezTo>
                  <a:cubicBezTo>
                    <a:pt x="330" y="489"/>
                    <a:pt x="347" y="484"/>
                    <a:pt x="364" y="476"/>
                  </a:cubicBezTo>
                  <a:cubicBezTo>
                    <a:pt x="364" y="477"/>
                    <a:pt x="364" y="477"/>
                    <a:pt x="364" y="477"/>
                  </a:cubicBezTo>
                  <a:cubicBezTo>
                    <a:pt x="402" y="516"/>
                    <a:pt x="402" y="516"/>
                    <a:pt x="402" y="516"/>
                  </a:cubicBezTo>
                  <a:cubicBezTo>
                    <a:pt x="448" y="486"/>
                    <a:pt x="448" y="486"/>
                    <a:pt x="448" y="486"/>
                  </a:cubicBezTo>
                  <a:cubicBezTo>
                    <a:pt x="426" y="434"/>
                    <a:pt x="426" y="434"/>
                    <a:pt x="426" y="434"/>
                  </a:cubicBezTo>
                  <a:cubicBezTo>
                    <a:pt x="426" y="434"/>
                    <a:pt x="426" y="434"/>
                    <a:pt x="426" y="434"/>
                  </a:cubicBezTo>
                  <a:cubicBezTo>
                    <a:pt x="435" y="426"/>
                    <a:pt x="443" y="417"/>
                    <a:pt x="450" y="408"/>
                  </a:cubicBezTo>
                  <a:cubicBezTo>
                    <a:pt x="451" y="408"/>
                    <a:pt x="451" y="408"/>
                    <a:pt x="451" y="408"/>
                  </a:cubicBezTo>
                  <a:cubicBezTo>
                    <a:pt x="503" y="425"/>
                    <a:pt x="503" y="425"/>
                    <a:pt x="503" y="425"/>
                  </a:cubicBezTo>
                  <a:cubicBezTo>
                    <a:pt x="528" y="376"/>
                    <a:pt x="528" y="376"/>
                    <a:pt x="528" y="376"/>
                  </a:cubicBezTo>
                  <a:cubicBezTo>
                    <a:pt x="485" y="341"/>
                    <a:pt x="485" y="341"/>
                    <a:pt x="485" y="341"/>
                  </a:cubicBezTo>
                  <a:cubicBezTo>
                    <a:pt x="484" y="341"/>
                    <a:pt x="484" y="341"/>
                    <a:pt x="484" y="341"/>
                  </a:cubicBezTo>
                  <a:cubicBezTo>
                    <a:pt x="488" y="329"/>
                    <a:pt x="491" y="318"/>
                    <a:pt x="493" y="306"/>
                  </a:cubicBezTo>
                  <a:cubicBezTo>
                    <a:pt x="494" y="306"/>
                    <a:pt x="494" y="306"/>
                    <a:pt x="494" y="306"/>
                  </a:cubicBezTo>
                  <a:cubicBezTo>
                    <a:pt x="547" y="296"/>
                    <a:pt x="547" y="296"/>
                    <a:pt x="547" y="296"/>
                  </a:cubicBezTo>
                  <a:cubicBezTo>
                    <a:pt x="546" y="240"/>
                    <a:pt x="546" y="240"/>
                    <a:pt x="546" y="240"/>
                  </a:cubicBezTo>
                  <a:cubicBezTo>
                    <a:pt x="491" y="231"/>
                    <a:pt x="491" y="231"/>
                    <a:pt x="491" y="231"/>
                  </a:cubicBezTo>
                  <a:cubicBezTo>
                    <a:pt x="491" y="231"/>
                    <a:pt x="491" y="231"/>
                    <a:pt x="491" y="231"/>
                  </a:cubicBezTo>
                  <a:cubicBezTo>
                    <a:pt x="488" y="219"/>
                    <a:pt x="485" y="208"/>
                    <a:pt x="481" y="197"/>
                  </a:cubicBezTo>
                  <a:cubicBezTo>
                    <a:pt x="483" y="196"/>
                    <a:pt x="483" y="196"/>
                    <a:pt x="483" y="196"/>
                  </a:cubicBezTo>
                  <a:cubicBezTo>
                    <a:pt x="524" y="161"/>
                    <a:pt x="524" y="161"/>
                    <a:pt x="524" y="161"/>
                  </a:cubicBezTo>
                  <a:cubicBezTo>
                    <a:pt x="497" y="113"/>
                    <a:pt x="497" y="113"/>
                    <a:pt x="497" y="113"/>
                  </a:cubicBezTo>
                  <a:cubicBezTo>
                    <a:pt x="444" y="131"/>
                    <a:pt x="444" y="131"/>
                    <a:pt x="444" y="131"/>
                  </a:cubicBezTo>
                  <a:cubicBezTo>
                    <a:pt x="440" y="130"/>
                    <a:pt x="440" y="130"/>
                    <a:pt x="440" y="130"/>
                  </a:cubicBezTo>
                  <a:cubicBezTo>
                    <a:pt x="433" y="121"/>
                    <a:pt x="426" y="113"/>
                    <a:pt x="412" y="102"/>
                  </a:cubicBezTo>
                  <a:cubicBezTo>
                    <a:pt x="413" y="101"/>
                    <a:pt x="413" y="101"/>
                    <a:pt x="413" y="101"/>
                  </a:cubicBezTo>
                  <a:cubicBezTo>
                    <a:pt x="436" y="60"/>
                    <a:pt x="436" y="60"/>
                    <a:pt x="436" y="60"/>
                  </a:cubicBezTo>
                  <a:cubicBezTo>
                    <a:pt x="389" y="32"/>
                    <a:pt x="389" y="32"/>
                    <a:pt x="389" y="32"/>
                  </a:cubicBezTo>
                  <a:cubicBezTo>
                    <a:pt x="353" y="70"/>
                    <a:pt x="353" y="70"/>
                    <a:pt x="353" y="70"/>
                  </a:cubicBezTo>
                  <a:cubicBezTo>
                    <a:pt x="353" y="69"/>
                    <a:pt x="353" y="69"/>
                    <a:pt x="353" y="69"/>
                  </a:cubicBezTo>
                  <a:cubicBezTo>
                    <a:pt x="339" y="63"/>
                    <a:pt x="324" y="58"/>
                    <a:pt x="309" y="56"/>
                  </a:cubicBezTo>
                  <a:cubicBezTo>
                    <a:pt x="310" y="53"/>
                    <a:pt x="310" y="53"/>
                    <a:pt x="310" y="53"/>
                  </a:cubicBezTo>
                  <a:cubicBezTo>
                    <a:pt x="300" y="0"/>
                    <a:pt x="300" y="0"/>
                    <a:pt x="300" y="0"/>
                  </a:cubicBezTo>
                  <a:cubicBezTo>
                    <a:pt x="245" y="0"/>
                    <a:pt x="245" y="0"/>
                    <a:pt x="245" y="0"/>
                  </a:cubicBezTo>
                  <a:cubicBezTo>
                    <a:pt x="234" y="55"/>
                    <a:pt x="234" y="55"/>
                    <a:pt x="234" y="55"/>
                  </a:cubicBezTo>
                  <a:cubicBezTo>
                    <a:pt x="235" y="55"/>
                    <a:pt x="235" y="55"/>
                    <a:pt x="235" y="55"/>
                  </a:cubicBezTo>
                  <a:cubicBezTo>
                    <a:pt x="217" y="58"/>
                    <a:pt x="200" y="64"/>
                    <a:pt x="183" y="71"/>
                  </a:cubicBezTo>
                  <a:cubicBezTo>
                    <a:pt x="182" y="69"/>
                    <a:pt x="182" y="69"/>
                    <a:pt x="182" y="69"/>
                  </a:cubicBezTo>
                  <a:cubicBezTo>
                    <a:pt x="145" y="30"/>
                    <a:pt x="145" y="30"/>
                    <a:pt x="145" y="30"/>
                  </a:cubicBezTo>
                  <a:cubicBezTo>
                    <a:pt x="99" y="61"/>
                    <a:pt x="99" y="61"/>
                    <a:pt x="99" y="61"/>
                  </a:cubicBezTo>
                  <a:cubicBezTo>
                    <a:pt x="121" y="112"/>
                    <a:pt x="121" y="112"/>
                    <a:pt x="121" y="112"/>
                  </a:cubicBezTo>
                  <a:lnTo>
                    <a:pt x="121" y="113"/>
                  </a:lnTo>
                  <a:close/>
                  <a:moveTo>
                    <a:pt x="369" y="116"/>
                  </a:moveTo>
                  <a:cubicBezTo>
                    <a:pt x="455" y="169"/>
                    <a:pt x="483" y="282"/>
                    <a:pt x="430" y="369"/>
                  </a:cubicBezTo>
                  <a:cubicBezTo>
                    <a:pt x="378" y="456"/>
                    <a:pt x="264" y="484"/>
                    <a:pt x="177" y="431"/>
                  </a:cubicBezTo>
                  <a:cubicBezTo>
                    <a:pt x="91" y="378"/>
                    <a:pt x="63" y="265"/>
                    <a:pt x="116" y="178"/>
                  </a:cubicBezTo>
                  <a:cubicBezTo>
                    <a:pt x="168" y="91"/>
                    <a:pt x="282" y="64"/>
                    <a:pt x="369" y="116"/>
                  </a:cubicBezTo>
                  <a:close/>
                </a:path>
              </a:pathLst>
            </a:custGeom>
            <a:solidFill>
              <a:srgbClr val="EB83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6721304" y="3686452"/>
            <a:ext cx="880050" cy="880050"/>
            <a:chOff x="6721304" y="3686452"/>
            <a:chExt cx="880050" cy="880050"/>
          </a:xfrm>
          <a:solidFill>
            <a:srgbClr val="EE769A"/>
          </a:solidFill>
        </p:grpSpPr>
        <p:sp>
          <p:nvSpPr>
            <p:cNvPr id="26" name="Freeform 14"/>
            <p:cNvSpPr>
              <a:spLocks/>
            </p:cNvSpPr>
            <p:nvPr/>
          </p:nvSpPr>
          <p:spPr bwMode="auto">
            <a:xfrm>
              <a:off x="6865500" y="3829504"/>
              <a:ext cx="589371" cy="593948"/>
            </a:xfrm>
            <a:custGeom>
              <a:avLst/>
              <a:gdLst>
                <a:gd name="T0" fmla="*/ 28 w 218"/>
                <a:gd name="T1" fmla="*/ 60 h 219"/>
                <a:gd name="T2" fmla="*/ 60 w 218"/>
                <a:gd name="T3" fmla="*/ 191 h 219"/>
                <a:gd name="T4" fmla="*/ 191 w 218"/>
                <a:gd name="T5" fmla="*/ 159 h 219"/>
                <a:gd name="T6" fmla="*/ 159 w 218"/>
                <a:gd name="T7" fmla="*/ 28 h 219"/>
                <a:gd name="T8" fmla="*/ 28 w 218"/>
                <a:gd name="T9" fmla="*/ 60 h 219"/>
              </a:gdLst>
              <a:ahLst/>
              <a:cxnLst>
                <a:cxn ang="0">
                  <a:pos x="T0" y="T1"/>
                </a:cxn>
                <a:cxn ang="0">
                  <a:pos x="T2" y="T3"/>
                </a:cxn>
                <a:cxn ang="0">
                  <a:pos x="T4" y="T5"/>
                </a:cxn>
                <a:cxn ang="0">
                  <a:pos x="T6" y="T7"/>
                </a:cxn>
                <a:cxn ang="0">
                  <a:pos x="T8" y="T9"/>
                </a:cxn>
              </a:cxnLst>
              <a:rect l="0" t="0" r="r" b="b"/>
              <a:pathLst>
                <a:path w="218" h="219">
                  <a:moveTo>
                    <a:pt x="28" y="60"/>
                  </a:moveTo>
                  <a:cubicBezTo>
                    <a:pt x="0" y="105"/>
                    <a:pt x="15" y="164"/>
                    <a:pt x="60" y="191"/>
                  </a:cubicBezTo>
                  <a:cubicBezTo>
                    <a:pt x="105" y="219"/>
                    <a:pt x="164" y="204"/>
                    <a:pt x="191" y="159"/>
                  </a:cubicBezTo>
                  <a:cubicBezTo>
                    <a:pt x="218" y="114"/>
                    <a:pt x="204" y="55"/>
                    <a:pt x="159" y="28"/>
                  </a:cubicBezTo>
                  <a:cubicBezTo>
                    <a:pt x="114" y="0"/>
                    <a:pt x="55" y="15"/>
                    <a:pt x="28" y="60"/>
                  </a:cubicBezTo>
                  <a:close/>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5"/>
            <p:cNvSpPr>
              <a:spLocks noEditPoints="1"/>
            </p:cNvSpPr>
            <p:nvPr/>
          </p:nvSpPr>
          <p:spPr bwMode="auto">
            <a:xfrm>
              <a:off x="6721304" y="3686452"/>
              <a:ext cx="880050" cy="880050"/>
            </a:xfrm>
            <a:custGeom>
              <a:avLst/>
              <a:gdLst>
                <a:gd name="T0" fmla="*/ 57 w 325"/>
                <a:gd name="T1" fmla="*/ 82 h 325"/>
                <a:gd name="T2" fmla="*/ 26 w 325"/>
                <a:gd name="T3" fmla="*/ 72 h 325"/>
                <a:gd name="T4" fmla="*/ 37 w 325"/>
                <a:gd name="T5" fmla="*/ 122 h 325"/>
                <a:gd name="T6" fmla="*/ 31 w 325"/>
                <a:gd name="T7" fmla="*/ 143 h 325"/>
                <a:gd name="T8" fmla="*/ 0 w 325"/>
                <a:gd name="T9" fmla="*/ 182 h 325"/>
                <a:gd name="T10" fmla="*/ 38 w 325"/>
                <a:gd name="T11" fmla="*/ 208 h 325"/>
                <a:gd name="T12" fmla="*/ 13 w 325"/>
                <a:gd name="T13" fmla="*/ 229 h 325"/>
                <a:gd name="T14" fmla="*/ 61 w 325"/>
                <a:gd name="T15" fmla="*/ 247 h 325"/>
                <a:gd name="T16" fmla="*/ 76 w 325"/>
                <a:gd name="T17" fmla="*/ 263 h 325"/>
                <a:gd name="T18" fmla="*/ 92 w 325"/>
                <a:gd name="T19" fmla="*/ 309 h 325"/>
                <a:gd name="T20" fmla="*/ 141 w 325"/>
                <a:gd name="T21" fmla="*/ 292 h 325"/>
                <a:gd name="T22" fmla="*/ 147 w 325"/>
                <a:gd name="T23" fmla="*/ 325 h 325"/>
                <a:gd name="T24" fmla="*/ 186 w 325"/>
                <a:gd name="T25" fmla="*/ 292 h 325"/>
                <a:gd name="T26" fmla="*/ 217 w 325"/>
                <a:gd name="T27" fmla="*/ 283 h 325"/>
                <a:gd name="T28" fmla="*/ 266 w 325"/>
                <a:gd name="T29" fmla="*/ 288 h 325"/>
                <a:gd name="T30" fmla="*/ 253 w 325"/>
                <a:gd name="T31" fmla="*/ 258 h 325"/>
                <a:gd name="T32" fmla="*/ 268 w 325"/>
                <a:gd name="T33" fmla="*/ 242 h 325"/>
                <a:gd name="T34" fmla="*/ 314 w 325"/>
                <a:gd name="T35" fmla="*/ 223 h 325"/>
                <a:gd name="T36" fmla="*/ 288 w 325"/>
                <a:gd name="T37" fmla="*/ 202 h 325"/>
                <a:gd name="T38" fmla="*/ 294 w 325"/>
                <a:gd name="T39" fmla="*/ 182 h 325"/>
                <a:gd name="T40" fmla="*/ 325 w 325"/>
                <a:gd name="T41" fmla="*/ 143 h 325"/>
                <a:gd name="T42" fmla="*/ 292 w 325"/>
                <a:gd name="T43" fmla="*/ 137 h 325"/>
                <a:gd name="T44" fmla="*/ 287 w 325"/>
                <a:gd name="T45" fmla="*/ 116 h 325"/>
                <a:gd name="T46" fmla="*/ 295 w 325"/>
                <a:gd name="T47" fmla="*/ 67 h 325"/>
                <a:gd name="T48" fmla="*/ 262 w 325"/>
                <a:gd name="T49" fmla="*/ 77 h 325"/>
                <a:gd name="T50" fmla="*/ 246 w 325"/>
                <a:gd name="T51" fmla="*/ 59 h 325"/>
                <a:gd name="T52" fmla="*/ 231 w 325"/>
                <a:gd name="T53" fmla="*/ 18 h 325"/>
                <a:gd name="T54" fmla="*/ 210 w 325"/>
                <a:gd name="T55" fmla="*/ 41 h 325"/>
                <a:gd name="T56" fmla="*/ 184 w 325"/>
                <a:gd name="T57" fmla="*/ 31 h 325"/>
                <a:gd name="T58" fmla="*/ 146 w 325"/>
                <a:gd name="T59" fmla="*/ 0 h 325"/>
                <a:gd name="T60" fmla="*/ 139 w 325"/>
                <a:gd name="T61" fmla="*/ 33 h 325"/>
                <a:gd name="T62" fmla="*/ 108 w 325"/>
                <a:gd name="T63" fmla="*/ 41 h 325"/>
                <a:gd name="T64" fmla="*/ 59 w 325"/>
                <a:gd name="T65" fmla="*/ 36 h 325"/>
                <a:gd name="T66" fmla="*/ 72 w 325"/>
                <a:gd name="T67" fmla="*/ 67 h 325"/>
                <a:gd name="T68" fmla="*/ 256 w 325"/>
                <a:gd name="T69" fmla="*/ 219 h 325"/>
                <a:gd name="T70" fmla="*/ 69 w 325"/>
                <a:gd name="T71" fmla="*/ 106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5" h="325">
                  <a:moveTo>
                    <a:pt x="72" y="67"/>
                  </a:moveTo>
                  <a:cubicBezTo>
                    <a:pt x="67" y="71"/>
                    <a:pt x="62" y="77"/>
                    <a:pt x="57" y="82"/>
                  </a:cubicBezTo>
                  <a:cubicBezTo>
                    <a:pt x="57" y="82"/>
                    <a:pt x="57" y="82"/>
                    <a:pt x="57" y="82"/>
                  </a:cubicBezTo>
                  <a:cubicBezTo>
                    <a:pt x="26" y="72"/>
                    <a:pt x="26" y="72"/>
                    <a:pt x="26" y="72"/>
                  </a:cubicBezTo>
                  <a:cubicBezTo>
                    <a:pt x="11" y="101"/>
                    <a:pt x="11" y="101"/>
                    <a:pt x="11" y="101"/>
                  </a:cubicBezTo>
                  <a:cubicBezTo>
                    <a:pt x="37" y="122"/>
                    <a:pt x="37" y="122"/>
                    <a:pt x="37" y="122"/>
                  </a:cubicBezTo>
                  <a:cubicBezTo>
                    <a:pt x="35" y="129"/>
                    <a:pt x="33" y="136"/>
                    <a:pt x="32" y="143"/>
                  </a:cubicBezTo>
                  <a:cubicBezTo>
                    <a:pt x="31" y="143"/>
                    <a:pt x="31" y="143"/>
                    <a:pt x="31" y="143"/>
                  </a:cubicBezTo>
                  <a:cubicBezTo>
                    <a:pt x="0" y="149"/>
                    <a:pt x="0" y="149"/>
                    <a:pt x="0" y="149"/>
                  </a:cubicBezTo>
                  <a:cubicBezTo>
                    <a:pt x="0" y="182"/>
                    <a:pt x="0" y="182"/>
                    <a:pt x="0" y="182"/>
                  </a:cubicBezTo>
                  <a:cubicBezTo>
                    <a:pt x="33" y="187"/>
                    <a:pt x="33" y="187"/>
                    <a:pt x="33" y="187"/>
                  </a:cubicBezTo>
                  <a:cubicBezTo>
                    <a:pt x="34" y="194"/>
                    <a:pt x="36" y="201"/>
                    <a:pt x="38" y="208"/>
                  </a:cubicBezTo>
                  <a:cubicBezTo>
                    <a:pt x="38" y="208"/>
                    <a:pt x="38" y="208"/>
                    <a:pt x="38" y="208"/>
                  </a:cubicBezTo>
                  <a:cubicBezTo>
                    <a:pt x="13" y="229"/>
                    <a:pt x="13" y="229"/>
                    <a:pt x="13" y="229"/>
                  </a:cubicBezTo>
                  <a:cubicBezTo>
                    <a:pt x="30" y="257"/>
                    <a:pt x="30" y="257"/>
                    <a:pt x="30" y="257"/>
                  </a:cubicBezTo>
                  <a:cubicBezTo>
                    <a:pt x="61" y="247"/>
                    <a:pt x="61" y="247"/>
                    <a:pt x="61" y="247"/>
                  </a:cubicBezTo>
                  <a:cubicBezTo>
                    <a:pt x="66" y="252"/>
                    <a:pt x="68" y="256"/>
                    <a:pt x="76" y="262"/>
                  </a:cubicBezTo>
                  <a:cubicBezTo>
                    <a:pt x="76" y="263"/>
                    <a:pt x="76" y="263"/>
                    <a:pt x="76" y="263"/>
                  </a:cubicBezTo>
                  <a:cubicBezTo>
                    <a:pt x="64" y="292"/>
                    <a:pt x="64" y="292"/>
                    <a:pt x="64" y="292"/>
                  </a:cubicBezTo>
                  <a:cubicBezTo>
                    <a:pt x="92" y="309"/>
                    <a:pt x="92" y="309"/>
                    <a:pt x="92" y="309"/>
                  </a:cubicBezTo>
                  <a:cubicBezTo>
                    <a:pt x="114" y="285"/>
                    <a:pt x="114" y="285"/>
                    <a:pt x="114" y="285"/>
                  </a:cubicBezTo>
                  <a:cubicBezTo>
                    <a:pt x="123" y="288"/>
                    <a:pt x="132" y="291"/>
                    <a:pt x="141" y="292"/>
                  </a:cubicBezTo>
                  <a:cubicBezTo>
                    <a:pt x="141" y="293"/>
                    <a:pt x="141" y="293"/>
                    <a:pt x="141" y="293"/>
                  </a:cubicBezTo>
                  <a:cubicBezTo>
                    <a:pt x="147" y="325"/>
                    <a:pt x="147" y="325"/>
                    <a:pt x="147" y="325"/>
                  </a:cubicBezTo>
                  <a:cubicBezTo>
                    <a:pt x="179" y="324"/>
                    <a:pt x="179" y="324"/>
                    <a:pt x="179" y="324"/>
                  </a:cubicBezTo>
                  <a:cubicBezTo>
                    <a:pt x="186" y="292"/>
                    <a:pt x="186" y="292"/>
                    <a:pt x="186" y="292"/>
                  </a:cubicBezTo>
                  <a:cubicBezTo>
                    <a:pt x="196" y="290"/>
                    <a:pt x="206" y="287"/>
                    <a:pt x="216" y="283"/>
                  </a:cubicBezTo>
                  <a:cubicBezTo>
                    <a:pt x="217" y="283"/>
                    <a:pt x="217" y="283"/>
                    <a:pt x="217" y="283"/>
                  </a:cubicBezTo>
                  <a:cubicBezTo>
                    <a:pt x="239" y="307"/>
                    <a:pt x="239" y="307"/>
                    <a:pt x="239" y="307"/>
                  </a:cubicBezTo>
                  <a:cubicBezTo>
                    <a:pt x="266" y="288"/>
                    <a:pt x="266" y="288"/>
                    <a:pt x="266" y="288"/>
                  </a:cubicBezTo>
                  <a:cubicBezTo>
                    <a:pt x="253" y="258"/>
                    <a:pt x="253" y="258"/>
                    <a:pt x="253" y="258"/>
                  </a:cubicBezTo>
                  <a:cubicBezTo>
                    <a:pt x="253" y="258"/>
                    <a:pt x="253" y="258"/>
                    <a:pt x="253" y="258"/>
                  </a:cubicBezTo>
                  <a:cubicBezTo>
                    <a:pt x="258" y="253"/>
                    <a:pt x="263" y="248"/>
                    <a:pt x="268" y="242"/>
                  </a:cubicBezTo>
                  <a:cubicBezTo>
                    <a:pt x="268" y="242"/>
                    <a:pt x="268" y="242"/>
                    <a:pt x="268" y="242"/>
                  </a:cubicBezTo>
                  <a:cubicBezTo>
                    <a:pt x="299" y="252"/>
                    <a:pt x="299" y="252"/>
                    <a:pt x="299" y="252"/>
                  </a:cubicBezTo>
                  <a:cubicBezTo>
                    <a:pt x="314" y="223"/>
                    <a:pt x="314" y="223"/>
                    <a:pt x="314" y="223"/>
                  </a:cubicBezTo>
                  <a:cubicBezTo>
                    <a:pt x="288" y="202"/>
                    <a:pt x="288" y="202"/>
                    <a:pt x="288" y="202"/>
                  </a:cubicBezTo>
                  <a:cubicBezTo>
                    <a:pt x="288" y="202"/>
                    <a:pt x="288" y="202"/>
                    <a:pt x="288" y="202"/>
                  </a:cubicBezTo>
                  <a:cubicBezTo>
                    <a:pt x="290" y="195"/>
                    <a:pt x="292" y="189"/>
                    <a:pt x="293" y="182"/>
                  </a:cubicBezTo>
                  <a:cubicBezTo>
                    <a:pt x="294" y="182"/>
                    <a:pt x="294" y="182"/>
                    <a:pt x="294" y="182"/>
                  </a:cubicBezTo>
                  <a:cubicBezTo>
                    <a:pt x="325" y="175"/>
                    <a:pt x="325" y="175"/>
                    <a:pt x="325" y="175"/>
                  </a:cubicBezTo>
                  <a:cubicBezTo>
                    <a:pt x="325" y="143"/>
                    <a:pt x="325" y="143"/>
                    <a:pt x="325" y="143"/>
                  </a:cubicBezTo>
                  <a:cubicBezTo>
                    <a:pt x="292" y="137"/>
                    <a:pt x="292" y="137"/>
                    <a:pt x="292" y="137"/>
                  </a:cubicBezTo>
                  <a:cubicBezTo>
                    <a:pt x="292" y="137"/>
                    <a:pt x="292" y="137"/>
                    <a:pt x="292" y="137"/>
                  </a:cubicBezTo>
                  <a:cubicBezTo>
                    <a:pt x="290" y="130"/>
                    <a:pt x="288" y="123"/>
                    <a:pt x="286" y="117"/>
                  </a:cubicBezTo>
                  <a:cubicBezTo>
                    <a:pt x="287" y="116"/>
                    <a:pt x="287" y="116"/>
                    <a:pt x="287" y="116"/>
                  </a:cubicBezTo>
                  <a:cubicBezTo>
                    <a:pt x="312" y="96"/>
                    <a:pt x="312" y="96"/>
                    <a:pt x="312" y="96"/>
                  </a:cubicBezTo>
                  <a:cubicBezTo>
                    <a:pt x="295" y="67"/>
                    <a:pt x="295" y="67"/>
                    <a:pt x="295" y="67"/>
                  </a:cubicBezTo>
                  <a:cubicBezTo>
                    <a:pt x="264" y="78"/>
                    <a:pt x="264" y="78"/>
                    <a:pt x="264" y="78"/>
                  </a:cubicBezTo>
                  <a:cubicBezTo>
                    <a:pt x="262" y="77"/>
                    <a:pt x="262" y="77"/>
                    <a:pt x="262" y="77"/>
                  </a:cubicBezTo>
                  <a:cubicBezTo>
                    <a:pt x="257" y="71"/>
                    <a:pt x="253" y="67"/>
                    <a:pt x="245" y="61"/>
                  </a:cubicBezTo>
                  <a:cubicBezTo>
                    <a:pt x="246" y="59"/>
                    <a:pt x="246" y="59"/>
                    <a:pt x="246" y="59"/>
                  </a:cubicBezTo>
                  <a:cubicBezTo>
                    <a:pt x="259" y="36"/>
                    <a:pt x="259" y="36"/>
                    <a:pt x="259" y="36"/>
                  </a:cubicBezTo>
                  <a:cubicBezTo>
                    <a:pt x="231" y="18"/>
                    <a:pt x="231" y="18"/>
                    <a:pt x="231" y="18"/>
                  </a:cubicBezTo>
                  <a:cubicBezTo>
                    <a:pt x="210" y="41"/>
                    <a:pt x="210" y="41"/>
                    <a:pt x="210" y="41"/>
                  </a:cubicBezTo>
                  <a:cubicBezTo>
                    <a:pt x="210" y="41"/>
                    <a:pt x="210" y="41"/>
                    <a:pt x="210" y="41"/>
                  </a:cubicBezTo>
                  <a:cubicBezTo>
                    <a:pt x="201" y="37"/>
                    <a:pt x="193" y="34"/>
                    <a:pt x="184" y="33"/>
                  </a:cubicBezTo>
                  <a:cubicBezTo>
                    <a:pt x="184" y="31"/>
                    <a:pt x="184" y="31"/>
                    <a:pt x="184" y="31"/>
                  </a:cubicBezTo>
                  <a:cubicBezTo>
                    <a:pt x="178" y="0"/>
                    <a:pt x="178" y="0"/>
                    <a:pt x="178" y="0"/>
                  </a:cubicBezTo>
                  <a:cubicBezTo>
                    <a:pt x="146" y="0"/>
                    <a:pt x="146" y="0"/>
                    <a:pt x="146" y="0"/>
                  </a:cubicBezTo>
                  <a:cubicBezTo>
                    <a:pt x="139" y="32"/>
                    <a:pt x="139" y="32"/>
                    <a:pt x="139" y="32"/>
                  </a:cubicBezTo>
                  <a:cubicBezTo>
                    <a:pt x="139" y="33"/>
                    <a:pt x="139" y="33"/>
                    <a:pt x="139" y="33"/>
                  </a:cubicBezTo>
                  <a:cubicBezTo>
                    <a:pt x="129" y="34"/>
                    <a:pt x="119" y="37"/>
                    <a:pt x="109" y="42"/>
                  </a:cubicBezTo>
                  <a:cubicBezTo>
                    <a:pt x="108" y="41"/>
                    <a:pt x="108" y="41"/>
                    <a:pt x="108" y="41"/>
                  </a:cubicBezTo>
                  <a:cubicBezTo>
                    <a:pt x="86" y="18"/>
                    <a:pt x="86" y="18"/>
                    <a:pt x="86" y="18"/>
                  </a:cubicBezTo>
                  <a:cubicBezTo>
                    <a:pt x="59" y="36"/>
                    <a:pt x="59" y="36"/>
                    <a:pt x="59" y="36"/>
                  </a:cubicBezTo>
                  <a:cubicBezTo>
                    <a:pt x="72" y="66"/>
                    <a:pt x="72" y="66"/>
                    <a:pt x="72" y="66"/>
                  </a:cubicBezTo>
                  <a:lnTo>
                    <a:pt x="72" y="67"/>
                  </a:lnTo>
                  <a:close/>
                  <a:moveTo>
                    <a:pt x="219" y="69"/>
                  </a:moveTo>
                  <a:cubicBezTo>
                    <a:pt x="271" y="100"/>
                    <a:pt x="287" y="167"/>
                    <a:pt x="256" y="219"/>
                  </a:cubicBezTo>
                  <a:cubicBezTo>
                    <a:pt x="224" y="271"/>
                    <a:pt x="157" y="287"/>
                    <a:pt x="106" y="256"/>
                  </a:cubicBezTo>
                  <a:cubicBezTo>
                    <a:pt x="54" y="225"/>
                    <a:pt x="37" y="157"/>
                    <a:pt x="69" y="106"/>
                  </a:cubicBezTo>
                  <a:cubicBezTo>
                    <a:pt x="100" y="54"/>
                    <a:pt x="167" y="38"/>
                    <a:pt x="219" y="69"/>
                  </a:cubicBezTo>
                  <a:close/>
                </a:path>
              </a:pathLst>
            </a:custGeom>
            <a:solidFill>
              <a:srgbClr val="EDCC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4368401" y="3583456"/>
            <a:ext cx="3026960" cy="1498031"/>
            <a:chOff x="4368401" y="3583456"/>
            <a:chExt cx="3026960" cy="1498031"/>
          </a:xfrm>
          <a:solidFill>
            <a:srgbClr val="EB8374"/>
          </a:solidFill>
        </p:grpSpPr>
        <p:sp>
          <p:nvSpPr>
            <p:cNvPr id="29" name="Freeform 16"/>
            <p:cNvSpPr>
              <a:spLocks/>
            </p:cNvSpPr>
            <p:nvPr/>
          </p:nvSpPr>
          <p:spPr bwMode="auto">
            <a:xfrm>
              <a:off x="4593849" y="3583456"/>
              <a:ext cx="337601" cy="297546"/>
            </a:xfrm>
            <a:custGeom>
              <a:avLst/>
              <a:gdLst>
                <a:gd name="T0" fmla="*/ 113 w 125"/>
                <a:gd name="T1" fmla="*/ 62 h 110"/>
                <a:gd name="T2" fmla="*/ 117 w 125"/>
                <a:gd name="T3" fmla="*/ 97 h 110"/>
                <a:gd name="T4" fmla="*/ 117 w 125"/>
                <a:gd name="T5" fmla="*/ 97 h 110"/>
                <a:gd name="T6" fmla="*/ 82 w 125"/>
                <a:gd name="T7" fmla="*/ 102 h 110"/>
                <a:gd name="T8" fmla="*/ 13 w 125"/>
                <a:gd name="T9" fmla="*/ 49 h 110"/>
                <a:gd name="T10" fmla="*/ 9 w 125"/>
                <a:gd name="T11" fmla="*/ 14 h 110"/>
                <a:gd name="T12" fmla="*/ 9 w 125"/>
                <a:gd name="T13" fmla="*/ 14 h 110"/>
                <a:gd name="T14" fmla="*/ 44 w 125"/>
                <a:gd name="T15" fmla="*/ 9 h 110"/>
                <a:gd name="T16" fmla="*/ 113 w 125"/>
                <a:gd name="T17" fmla="*/ 6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110">
                  <a:moveTo>
                    <a:pt x="113" y="62"/>
                  </a:moveTo>
                  <a:cubicBezTo>
                    <a:pt x="124" y="70"/>
                    <a:pt x="125" y="86"/>
                    <a:pt x="117" y="97"/>
                  </a:cubicBezTo>
                  <a:cubicBezTo>
                    <a:pt x="117" y="97"/>
                    <a:pt x="117" y="97"/>
                    <a:pt x="117" y="97"/>
                  </a:cubicBezTo>
                  <a:cubicBezTo>
                    <a:pt x="109" y="108"/>
                    <a:pt x="93" y="110"/>
                    <a:pt x="82" y="102"/>
                  </a:cubicBezTo>
                  <a:cubicBezTo>
                    <a:pt x="13" y="49"/>
                    <a:pt x="13" y="49"/>
                    <a:pt x="13" y="49"/>
                  </a:cubicBezTo>
                  <a:cubicBezTo>
                    <a:pt x="2" y="41"/>
                    <a:pt x="0" y="25"/>
                    <a:pt x="9" y="14"/>
                  </a:cubicBezTo>
                  <a:cubicBezTo>
                    <a:pt x="9" y="14"/>
                    <a:pt x="9" y="14"/>
                    <a:pt x="9" y="14"/>
                  </a:cubicBezTo>
                  <a:cubicBezTo>
                    <a:pt x="17" y="3"/>
                    <a:pt x="33" y="0"/>
                    <a:pt x="44" y="9"/>
                  </a:cubicBezTo>
                  <a:lnTo>
                    <a:pt x="113"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7"/>
            <p:cNvSpPr>
              <a:spLocks/>
            </p:cNvSpPr>
            <p:nvPr/>
          </p:nvSpPr>
          <p:spPr bwMode="auto">
            <a:xfrm>
              <a:off x="4368401" y="4239202"/>
              <a:ext cx="379944" cy="194549"/>
            </a:xfrm>
            <a:custGeom>
              <a:avLst/>
              <a:gdLst>
                <a:gd name="T0" fmla="*/ 117 w 140"/>
                <a:gd name="T1" fmla="*/ 20 h 72"/>
                <a:gd name="T2" fmla="*/ 137 w 140"/>
                <a:gd name="T3" fmla="*/ 49 h 72"/>
                <a:gd name="T4" fmla="*/ 137 w 140"/>
                <a:gd name="T5" fmla="*/ 49 h 72"/>
                <a:gd name="T6" fmla="*/ 108 w 140"/>
                <a:gd name="T7" fmla="*/ 69 h 72"/>
                <a:gd name="T8" fmla="*/ 22 w 140"/>
                <a:gd name="T9" fmla="*/ 52 h 72"/>
                <a:gd name="T10" fmla="*/ 3 w 140"/>
                <a:gd name="T11" fmla="*/ 23 h 72"/>
                <a:gd name="T12" fmla="*/ 3 w 140"/>
                <a:gd name="T13" fmla="*/ 23 h 72"/>
                <a:gd name="T14" fmla="*/ 32 w 140"/>
                <a:gd name="T15" fmla="*/ 3 h 72"/>
                <a:gd name="T16" fmla="*/ 117 w 140"/>
                <a:gd name="T17" fmla="*/ 2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72">
                  <a:moveTo>
                    <a:pt x="117" y="20"/>
                  </a:moveTo>
                  <a:cubicBezTo>
                    <a:pt x="131" y="22"/>
                    <a:pt x="140" y="36"/>
                    <a:pt x="137" y="49"/>
                  </a:cubicBezTo>
                  <a:cubicBezTo>
                    <a:pt x="137" y="49"/>
                    <a:pt x="137" y="49"/>
                    <a:pt x="137" y="49"/>
                  </a:cubicBezTo>
                  <a:cubicBezTo>
                    <a:pt x="134" y="63"/>
                    <a:pt x="121" y="72"/>
                    <a:pt x="108" y="69"/>
                  </a:cubicBezTo>
                  <a:cubicBezTo>
                    <a:pt x="22" y="52"/>
                    <a:pt x="22" y="52"/>
                    <a:pt x="22" y="52"/>
                  </a:cubicBezTo>
                  <a:cubicBezTo>
                    <a:pt x="9" y="50"/>
                    <a:pt x="0" y="37"/>
                    <a:pt x="3" y="23"/>
                  </a:cubicBezTo>
                  <a:cubicBezTo>
                    <a:pt x="3" y="23"/>
                    <a:pt x="3" y="23"/>
                    <a:pt x="3" y="23"/>
                  </a:cubicBezTo>
                  <a:cubicBezTo>
                    <a:pt x="6" y="9"/>
                    <a:pt x="19" y="0"/>
                    <a:pt x="32" y="3"/>
                  </a:cubicBezTo>
                  <a:lnTo>
                    <a:pt x="11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8"/>
            <p:cNvSpPr>
              <a:spLocks/>
            </p:cNvSpPr>
            <p:nvPr/>
          </p:nvSpPr>
          <p:spPr bwMode="auto">
            <a:xfrm>
              <a:off x="4534340" y="4867482"/>
              <a:ext cx="376511" cy="214005"/>
            </a:xfrm>
            <a:custGeom>
              <a:avLst/>
              <a:gdLst>
                <a:gd name="T0" fmla="*/ 105 w 139"/>
                <a:gd name="T1" fmla="*/ 4 h 79"/>
                <a:gd name="T2" fmla="*/ 136 w 139"/>
                <a:gd name="T3" fmla="*/ 22 h 79"/>
                <a:gd name="T4" fmla="*/ 136 w 139"/>
                <a:gd name="T5" fmla="*/ 22 h 79"/>
                <a:gd name="T6" fmla="*/ 118 w 139"/>
                <a:gd name="T7" fmla="*/ 52 h 79"/>
                <a:gd name="T8" fmla="*/ 34 w 139"/>
                <a:gd name="T9" fmla="*/ 75 h 79"/>
                <a:gd name="T10" fmla="*/ 4 w 139"/>
                <a:gd name="T11" fmla="*/ 57 h 79"/>
                <a:gd name="T12" fmla="*/ 4 w 139"/>
                <a:gd name="T13" fmla="*/ 57 h 79"/>
                <a:gd name="T14" fmla="*/ 21 w 139"/>
                <a:gd name="T15" fmla="*/ 26 h 79"/>
                <a:gd name="T16" fmla="*/ 105 w 139"/>
                <a:gd name="T17" fmla="*/ 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 h="79">
                  <a:moveTo>
                    <a:pt x="105" y="4"/>
                  </a:moveTo>
                  <a:cubicBezTo>
                    <a:pt x="118" y="0"/>
                    <a:pt x="132" y="8"/>
                    <a:pt x="136" y="22"/>
                  </a:cubicBezTo>
                  <a:cubicBezTo>
                    <a:pt x="136" y="22"/>
                    <a:pt x="136" y="22"/>
                    <a:pt x="136" y="22"/>
                  </a:cubicBezTo>
                  <a:cubicBezTo>
                    <a:pt x="139" y="35"/>
                    <a:pt x="131" y="49"/>
                    <a:pt x="118" y="52"/>
                  </a:cubicBezTo>
                  <a:cubicBezTo>
                    <a:pt x="34" y="75"/>
                    <a:pt x="34" y="75"/>
                    <a:pt x="34" y="75"/>
                  </a:cubicBezTo>
                  <a:cubicBezTo>
                    <a:pt x="21" y="79"/>
                    <a:pt x="7" y="71"/>
                    <a:pt x="4" y="57"/>
                  </a:cubicBezTo>
                  <a:cubicBezTo>
                    <a:pt x="4" y="57"/>
                    <a:pt x="4" y="57"/>
                    <a:pt x="4" y="57"/>
                  </a:cubicBezTo>
                  <a:cubicBezTo>
                    <a:pt x="0" y="44"/>
                    <a:pt x="8" y="30"/>
                    <a:pt x="21" y="26"/>
                  </a:cubicBezTo>
                  <a:lnTo>
                    <a:pt x="10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9"/>
            <p:cNvSpPr>
              <a:spLocks/>
            </p:cNvSpPr>
            <p:nvPr/>
          </p:nvSpPr>
          <p:spPr bwMode="auto">
            <a:xfrm>
              <a:off x="7016561" y="4867482"/>
              <a:ext cx="378800" cy="214005"/>
            </a:xfrm>
            <a:custGeom>
              <a:avLst/>
              <a:gdLst>
                <a:gd name="T0" fmla="*/ 35 w 140"/>
                <a:gd name="T1" fmla="*/ 4 h 79"/>
                <a:gd name="T2" fmla="*/ 4 w 140"/>
                <a:gd name="T3" fmla="*/ 22 h 79"/>
                <a:gd name="T4" fmla="*/ 4 w 140"/>
                <a:gd name="T5" fmla="*/ 22 h 79"/>
                <a:gd name="T6" fmla="*/ 21 w 140"/>
                <a:gd name="T7" fmla="*/ 52 h 79"/>
                <a:gd name="T8" fmla="*/ 105 w 140"/>
                <a:gd name="T9" fmla="*/ 75 h 79"/>
                <a:gd name="T10" fmla="*/ 136 w 140"/>
                <a:gd name="T11" fmla="*/ 57 h 79"/>
                <a:gd name="T12" fmla="*/ 136 w 140"/>
                <a:gd name="T13" fmla="*/ 57 h 79"/>
                <a:gd name="T14" fmla="*/ 119 w 140"/>
                <a:gd name="T15" fmla="*/ 26 h 79"/>
                <a:gd name="T16" fmla="*/ 35 w 140"/>
                <a:gd name="T17" fmla="*/ 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79">
                  <a:moveTo>
                    <a:pt x="35" y="4"/>
                  </a:moveTo>
                  <a:cubicBezTo>
                    <a:pt x="21" y="0"/>
                    <a:pt x="8" y="8"/>
                    <a:pt x="4" y="22"/>
                  </a:cubicBezTo>
                  <a:cubicBezTo>
                    <a:pt x="4" y="22"/>
                    <a:pt x="4" y="22"/>
                    <a:pt x="4" y="22"/>
                  </a:cubicBezTo>
                  <a:cubicBezTo>
                    <a:pt x="0" y="35"/>
                    <a:pt x="8" y="49"/>
                    <a:pt x="21" y="52"/>
                  </a:cubicBezTo>
                  <a:cubicBezTo>
                    <a:pt x="105" y="75"/>
                    <a:pt x="105" y="75"/>
                    <a:pt x="105" y="75"/>
                  </a:cubicBezTo>
                  <a:cubicBezTo>
                    <a:pt x="119" y="79"/>
                    <a:pt x="132" y="71"/>
                    <a:pt x="136" y="57"/>
                  </a:cubicBezTo>
                  <a:cubicBezTo>
                    <a:pt x="136" y="57"/>
                    <a:pt x="136" y="57"/>
                    <a:pt x="136" y="57"/>
                  </a:cubicBezTo>
                  <a:cubicBezTo>
                    <a:pt x="140" y="44"/>
                    <a:pt x="132" y="30"/>
                    <a:pt x="119" y="26"/>
                  </a:cubicBezTo>
                  <a:lnTo>
                    <a:pt x="35"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2530481" y="3367163"/>
            <a:ext cx="5415340" cy="3184888"/>
            <a:chOff x="2530481" y="3367163"/>
            <a:chExt cx="5415340" cy="3184888"/>
          </a:xfrm>
          <a:solidFill>
            <a:schemeClr val="bg1">
              <a:lumMod val="75000"/>
            </a:schemeClr>
          </a:solidFill>
        </p:grpSpPr>
        <p:sp>
          <p:nvSpPr>
            <p:cNvPr id="34" name="Freeform 5"/>
            <p:cNvSpPr>
              <a:spLocks/>
            </p:cNvSpPr>
            <p:nvPr/>
          </p:nvSpPr>
          <p:spPr bwMode="auto">
            <a:xfrm>
              <a:off x="2530481" y="5831074"/>
              <a:ext cx="5415340" cy="720977"/>
            </a:xfrm>
            <a:custGeom>
              <a:avLst/>
              <a:gdLst>
                <a:gd name="T0" fmla="*/ 2000 w 2000"/>
                <a:gd name="T1" fmla="*/ 205 h 266"/>
                <a:gd name="T2" fmla="*/ 2000 w 2000"/>
                <a:gd name="T3" fmla="*/ 266 h 266"/>
                <a:gd name="T4" fmla="*/ 1344 w 2000"/>
                <a:gd name="T5" fmla="*/ 266 h 266"/>
                <a:gd name="T6" fmla="*/ 1314 w 2000"/>
                <a:gd name="T7" fmla="*/ 245 h 266"/>
                <a:gd name="T8" fmla="*/ 1325 w 2000"/>
                <a:gd name="T9" fmla="*/ 212 h 266"/>
                <a:gd name="T10" fmla="*/ 1344 w 2000"/>
                <a:gd name="T11" fmla="*/ 162 h 266"/>
                <a:gd name="T12" fmla="*/ 1353 w 2000"/>
                <a:gd name="T13" fmla="*/ 140 h 266"/>
                <a:gd name="T14" fmla="*/ 1374 w 2000"/>
                <a:gd name="T15" fmla="*/ 132 h 266"/>
                <a:gd name="T16" fmla="*/ 1376 w 2000"/>
                <a:gd name="T17" fmla="*/ 131 h 266"/>
                <a:gd name="T18" fmla="*/ 1376 w 2000"/>
                <a:gd name="T19" fmla="*/ 66 h 266"/>
                <a:gd name="T20" fmla="*/ 1376 w 2000"/>
                <a:gd name="T21" fmla="*/ 61 h 266"/>
                <a:gd name="T22" fmla="*/ 1218 w 2000"/>
                <a:gd name="T23" fmla="*/ 61 h 266"/>
                <a:gd name="T24" fmla="*/ 1212 w 2000"/>
                <a:gd name="T25" fmla="*/ 60 h 266"/>
                <a:gd name="T26" fmla="*/ 1206 w 2000"/>
                <a:gd name="T27" fmla="*/ 61 h 266"/>
                <a:gd name="T28" fmla="*/ 1131 w 2000"/>
                <a:gd name="T29" fmla="*/ 61 h 266"/>
                <a:gd name="T30" fmla="*/ 1131 w 2000"/>
                <a:gd name="T31" fmla="*/ 66 h 266"/>
                <a:gd name="T32" fmla="*/ 1131 w 2000"/>
                <a:gd name="T33" fmla="*/ 131 h 266"/>
                <a:gd name="T34" fmla="*/ 1133 w 2000"/>
                <a:gd name="T35" fmla="*/ 132 h 266"/>
                <a:gd name="T36" fmla="*/ 1154 w 2000"/>
                <a:gd name="T37" fmla="*/ 140 h 266"/>
                <a:gd name="T38" fmla="*/ 1163 w 2000"/>
                <a:gd name="T39" fmla="*/ 162 h 266"/>
                <a:gd name="T40" fmla="*/ 1182 w 2000"/>
                <a:gd name="T41" fmla="*/ 212 h 266"/>
                <a:gd name="T42" fmla="*/ 1193 w 2000"/>
                <a:gd name="T43" fmla="*/ 245 h 266"/>
                <a:gd name="T44" fmla="*/ 1164 w 2000"/>
                <a:gd name="T45" fmla="*/ 266 h 266"/>
                <a:gd name="T46" fmla="*/ 0 w 2000"/>
                <a:gd name="T47" fmla="*/ 266 h 266"/>
                <a:gd name="T48" fmla="*/ 0 w 2000"/>
                <a:gd name="T49" fmla="*/ 205 h 266"/>
                <a:gd name="T50" fmla="*/ 1109 w 2000"/>
                <a:gd name="T51" fmla="*/ 205 h 266"/>
                <a:gd name="T52" fmla="*/ 1104 w 2000"/>
                <a:gd name="T53" fmla="*/ 186 h 266"/>
                <a:gd name="T54" fmla="*/ 1070 w 2000"/>
                <a:gd name="T55" fmla="*/ 133 h 266"/>
                <a:gd name="T56" fmla="*/ 1070 w 2000"/>
                <a:gd name="T57" fmla="*/ 68 h 266"/>
                <a:gd name="T58" fmla="*/ 1082 w 2000"/>
                <a:gd name="T59" fmla="*/ 20 h 266"/>
                <a:gd name="T60" fmla="*/ 1127 w 2000"/>
                <a:gd name="T61" fmla="*/ 0 h 266"/>
                <a:gd name="T62" fmla="*/ 1206 w 2000"/>
                <a:gd name="T63" fmla="*/ 0 h 266"/>
                <a:gd name="T64" fmla="*/ 1212 w 2000"/>
                <a:gd name="T65" fmla="*/ 1 h 266"/>
                <a:gd name="T66" fmla="*/ 1218 w 2000"/>
                <a:gd name="T67" fmla="*/ 0 h 266"/>
                <a:gd name="T68" fmla="*/ 1380 w 2000"/>
                <a:gd name="T69" fmla="*/ 0 h 266"/>
                <a:gd name="T70" fmla="*/ 1425 w 2000"/>
                <a:gd name="T71" fmla="*/ 20 h 266"/>
                <a:gd name="T72" fmla="*/ 1437 w 2000"/>
                <a:gd name="T73" fmla="*/ 68 h 266"/>
                <a:gd name="T74" fmla="*/ 1437 w 2000"/>
                <a:gd name="T75" fmla="*/ 133 h 266"/>
                <a:gd name="T76" fmla="*/ 1403 w 2000"/>
                <a:gd name="T77" fmla="*/ 186 h 266"/>
                <a:gd name="T78" fmla="*/ 1398 w 2000"/>
                <a:gd name="T79" fmla="*/ 205 h 266"/>
                <a:gd name="T80" fmla="*/ 2000 w 2000"/>
                <a:gd name="T81" fmla="*/ 20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0" h="266">
                  <a:moveTo>
                    <a:pt x="2000" y="205"/>
                  </a:moveTo>
                  <a:cubicBezTo>
                    <a:pt x="2000" y="266"/>
                    <a:pt x="2000" y="266"/>
                    <a:pt x="2000" y="266"/>
                  </a:cubicBezTo>
                  <a:cubicBezTo>
                    <a:pt x="1344" y="266"/>
                    <a:pt x="1344" y="266"/>
                    <a:pt x="1344" y="266"/>
                  </a:cubicBezTo>
                  <a:cubicBezTo>
                    <a:pt x="1330" y="266"/>
                    <a:pt x="1318" y="258"/>
                    <a:pt x="1314" y="245"/>
                  </a:cubicBezTo>
                  <a:cubicBezTo>
                    <a:pt x="1310" y="233"/>
                    <a:pt x="1314" y="219"/>
                    <a:pt x="1325" y="212"/>
                  </a:cubicBezTo>
                  <a:cubicBezTo>
                    <a:pt x="1327" y="210"/>
                    <a:pt x="1344" y="194"/>
                    <a:pt x="1344" y="162"/>
                  </a:cubicBezTo>
                  <a:cubicBezTo>
                    <a:pt x="1344" y="154"/>
                    <a:pt x="1347" y="146"/>
                    <a:pt x="1353" y="140"/>
                  </a:cubicBezTo>
                  <a:cubicBezTo>
                    <a:pt x="1359" y="134"/>
                    <a:pt x="1366" y="131"/>
                    <a:pt x="1374" y="132"/>
                  </a:cubicBezTo>
                  <a:cubicBezTo>
                    <a:pt x="1375" y="132"/>
                    <a:pt x="1375" y="131"/>
                    <a:pt x="1376" y="131"/>
                  </a:cubicBezTo>
                  <a:cubicBezTo>
                    <a:pt x="1376" y="66"/>
                    <a:pt x="1376" y="66"/>
                    <a:pt x="1376" y="66"/>
                  </a:cubicBezTo>
                  <a:cubicBezTo>
                    <a:pt x="1376" y="64"/>
                    <a:pt x="1376" y="63"/>
                    <a:pt x="1376" y="61"/>
                  </a:cubicBezTo>
                  <a:cubicBezTo>
                    <a:pt x="1218" y="61"/>
                    <a:pt x="1218" y="61"/>
                    <a:pt x="1218" y="61"/>
                  </a:cubicBezTo>
                  <a:cubicBezTo>
                    <a:pt x="1216" y="61"/>
                    <a:pt x="1214" y="61"/>
                    <a:pt x="1212" y="60"/>
                  </a:cubicBezTo>
                  <a:cubicBezTo>
                    <a:pt x="1210" y="61"/>
                    <a:pt x="1208" y="61"/>
                    <a:pt x="1206" y="61"/>
                  </a:cubicBezTo>
                  <a:cubicBezTo>
                    <a:pt x="1131" y="61"/>
                    <a:pt x="1131" y="61"/>
                    <a:pt x="1131" y="61"/>
                  </a:cubicBezTo>
                  <a:cubicBezTo>
                    <a:pt x="1131" y="63"/>
                    <a:pt x="1131" y="64"/>
                    <a:pt x="1131" y="66"/>
                  </a:cubicBezTo>
                  <a:cubicBezTo>
                    <a:pt x="1131" y="131"/>
                    <a:pt x="1131" y="131"/>
                    <a:pt x="1131" y="131"/>
                  </a:cubicBezTo>
                  <a:cubicBezTo>
                    <a:pt x="1132" y="131"/>
                    <a:pt x="1132" y="132"/>
                    <a:pt x="1133" y="132"/>
                  </a:cubicBezTo>
                  <a:cubicBezTo>
                    <a:pt x="1141" y="131"/>
                    <a:pt x="1149" y="134"/>
                    <a:pt x="1154" y="140"/>
                  </a:cubicBezTo>
                  <a:cubicBezTo>
                    <a:pt x="1161" y="146"/>
                    <a:pt x="1163" y="154"/>
                    <a:pt x="1163" y="162"/>
                  </a:cubicBezTo>
                  <a:cubicBezTo>
                    <a:pt x="1163" y="194"/>
                    <a:pt x="1180" y="210"/>
                    <a:pt x="1182" y="212"/>
                  </a:cubicBezTo>
                  <a:cubicBezTo>
                    <a:pt x="1193" y="219"/>
                    <a:pt x="1197" y="233"/>
                    <a:pt x="1193" y="245"/>
                  </a:cubicBezTo>
                  <a:cubicBezTo>
                    <a:pt x="1189" y="258"/>
                    <a:pt x="1177" y="266"/>
                    <a:pt x="1164" y="266"/>
                  </a:cubicBezTo>
                  <a:cubicBezTo>
                    <a:pt x="0" y="266"/>
                    <a:pt x="0" y="266"/>
                    <a:pt x="0" y="266"/>
                  </a:cubicBezTo>
                  <a:cubicBezTo>
                    <a:pt x="0" y="205"/>
                    <a:pt x="0" y="205"/>
                    <a:pt x="0" y="205"/>
                  </a:cubicBezTo>
                  <a:cubicBezTo>
                    <a:pt x="1109" y="205"/>
                    <a:pt x="1109" y="205"/>
                    <a:pt x="1109" y="205"/>
                  </a:cubicBezTo>
                  <a:cubicBezTo>
                    <a:pt x="1107" y="199"/>
                    <a:pt x="1106" y="193"/>
                    <a:pt x="1104" y="186"/>
                  </a:cubicBezTo>
                  <a:cubicBezTo>
                    <a:pt x="1085" y="177"/>
                    <a:pt x="1070" y="159"/>
                    <a:pt x="1070" y="133"/>
                  </a:cubicBezTo>
                  <a:cubicBezTo>
                    <a:pt x="1070" y="68"/>
                    <a:pt x="1070" y="68"/>
                    <a:pt x="1070" y="68"/>
                  </a:cubicBezTo>
                  <a:cubicBezTo>
                    <a:pt x="1069" y="59"/>
                    <a:pt x="1068" y="37"/>
                    <a:pt x="1082" y="20"/>
                  </a:cubicBezTo>
                  <a:cubicBezTo>
                    <a:pt x="1089" y="11"/>
                    <a:pt x="1103" y="0"/>
                    <a:pt x="1127" y="0"/>
                  </a:cubicBezTo>
                  <a:cubicBezTo>
                    <a:pt x="1206" y="0"/>
                    <a:pt x="1206" y="0"/>
                    <a:pt x="1206" y="0"/>
                  </a:cubicBezTo>
                  <a:cubicBezTo>
                    <a:pt x="1208" y="0"/>
                    <a:pt x="1210" y="0"/>
                    <a:pt x="1212" y="1"/>
                  </a:cubicBezTo>
                  <a:cubicBezTo>
                    <a:pt x="1214" y="0"/>
                    <a:pt x="1216" y="0"/>
                    <a:pt x="1218" y="0"/>
                  </a:cubicBezTo>
                  <a:cubicBezTo>
                    <a:pt x="1380" y="0"/>
                    <a:pt x="1380" y="0"/>
                    <a:pt x="1380" y="0"/>
                  </a:cubicBezTo>
                  <a:cubicBezTo>
                    <a:pt x="1404" y="0"/>
                    <a:pt x="1418" y="11"/>
                    <a:pt x="1425" y="20"/>
                  </a:cubicBezTo>
                  <a:cubicBezTo>
                    <a:pt x="1439" y="37"/>
                    <a:pt x="1438" y="59"/>
                    <a:pt x="1437" y="68"/>
                  </a:cubicBezTo>
                  <a:cubicBezTo>
                    <a:pt x="1437" y="133"/>
                    <a:pt x="1437" y="133"/>
                    <a:pt x="1437" y="133"/>
                  </a:cubicBezTo>
                  <a:cubicBezTo>
                    <a:pt x="1437" y="154"/>
                    <a:pt x="1425" y="176"/>
                    <a:pt x="1403" y="186"/>
                  </a:cubicBezTo>
                  <a:cubicBezTo>
                    <a:pt x="1402" y="193"/>
                    <a:pt x="1400" y="199"/>
                    <a:pt x="1398" y="205"/>
                  </a:cubicBezTo>
                  <a:lnTo>
                    <a:pt x="2000" y="2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0"/>
            <p:cNvSpPr>
              <a:spLocks/>
            </p:cNvSpPr>
            <p:nvPr/>
          </p:nvSpPr>
          <p:spPr bwMode="auto">
            <a:xfrm>
              <a:off x="4875374" y="3367163"/>
              <a:ext cx="2079390" cy="2447890"/>
            </a:xfrm>
            <a:custGeom>
              <a:avLst/>
              <a:gdLst>
                <a:gd name="T0" fmla="*/ 702 w 768"/>
                <a:gd name="T1" fmla="*/ 412 h 904"/>
                <a:gd name="T2" fmla="*/ 611 w 768"/>
                <a:gd name="T3" fmla="*/ 601 h 904"/>
                <a:gd name="T4" fmla="*/ 611 w 768"/>
                <a:gd name="T5" fmla="*/ 602 h 904"/>
                <a:gd name="T6" fmla="*/ 609 w 768"/>
                <a:gd name="T7" fmla="*/ 604 h 904"/>
                <a:gd name="T8" fmla="*/ 606 w 768"/>
                <a:gd name="T9" fmla="*/ 606 h 904"/>
                <a:gd name="T10" fmla="*/ 606 w 768"/>
                <a:gd name="T11" fmla="*/ 607 h 904"/>
                <a:gd name="T12" fmla="*/ 536 w 768"/>
                <a:gd name="T13" fmla="*/ 735 h 904"/>
                <a:gd name="T14" fmla="*/ 523 w 768"/>
                <a:gd name="T15" fmla="*/ 827 h 904"/>
                <a:gd name="T16" fmla="*/ 523 w 768"/>
                <a:gd name="T17" fmla="*/ 833 h 904"/>
                <a:gd name="T18" fmla="*/ 521 w 768"/>
                <a:gd name="T19" fmla="*/ 837 h 904"/>
                <a:gd name="T20" fmla="*/ 504 w 768"/>
                <a:gd name="T21" fmla="*/ 844 h 904"/>
                <a:gd name="T22" fmla="*/ 274 w 768"/>
                <a:gd name="T23" fmla="*/ 844 h 904"/>
                <a:gd name="T24" fmla="*/ 257 w 768"/>
                <a:gd name="T25" fmla="*/ 837 h 904"/>
                <a:gd name="T26" fmla="*/ 255 w 768"/>
                <a:gd name="T27" fmla="*/ 832 h 904"/>
                <a:gd name="T28" fmla="*/ 256 w 768"/>
                <a:gd name="T29" fmla="*/ 827 h 904"/>
                <a:gd name="T30" fmla="*/ 243 w 768"/>
                <a:gd name="T31" fmla="*/ 737 h 904"/>
                <a:gd name="T32" fmla="*/ 185 w 768"/>
                <a:gd name="T33" fmla="*/ 622 h 904"/>
                <a:gd name="T34" fmla="*/ 170 w 768"/>
                <a:gd name="T35" fmla="*/ 604 h 904"/>
                <a:gd name="T36" fmla="*/ 136 w 768"/>
                <a:gd name="T37" fmla="*/ 571 h 904"/>
                <a:gd name="T38" fmla="*/ 109 w 768"/>
                <a:gd name="T39" fmla="*/ 530 h 904"/>
                <a:gd name="T40" fmla="*/ 75 w 768"/>
                <a:gd name="T41" fmla="*/ 436 h 904"/>
                <a:gd name="T42" fmla="*/ 70 w 768"/>
                <a:gd name="T43" fmla="*/ 378 h 904"/>
                <a:gd name="T44" fmla="*/ 342 w 768"/>
                <a:gd name="T45" fmla="*/ 65 h 904"/>
                <a:gd name="T46" fmla="*/ 305 w 768"/>
                <a:gd name="T47" fmla="*/ 0 h 904"/>
                <a:gd name="T48" fmla="*/ 0 w 768"/>
                <a:gd name="T49" fmla="*/ 378 h 904"/>
                <a:gd name="T50" fmla="*/ 132 w 768"/>
                <a:gd name="T51" fmla="*/ 669 h 904"/>
                <a:gd name="T52" fmla="*/ 186 w 768"/>
                <a:gd name="T53" fmla="*/ 825 h 904"/>
                <a:gd name="T54" fmla="*/ 204 w 768"/>
                <a:gd name="T55" fmla="*/ 883 h 904"/>
                <a:gd name="T56" fmla="*/ 226 w 768"/>
                <a:gd name="T57" fmla="*/ 902 h 904"/>
                <a:gd name="T58" fmla="*/ 380 w 768"/>
                <a:gd name="T59" fmla="*/ 903 h 904"/>
                <a:gd name="T60" fmla="*/ 547 w 768"/>
                <a:gd name="T61" fmla="*/ 904 h 904"/>
                <a:gd name="T62" fmla="*/ 575 w 768"/>
                <a:gd name="T63" fmla="*/ 883 h 904"/>
                <a:gd name="T64" fmla="*/ 593 w 768"/>
                <a:gd name="T65" fmla="*/ 825 h 904"/>
                <a:gd name="T66" fmla="*/ 658 w 768"/>
                <a:gd name="T67" fmla="*/ 654 h 904"/>
                <a:gd name="T68" fmla="*/ 662 w 768"/>
                <a:gd name="T69" fmla="*/ 650 h 904"/>
                <a:gd name="T70" fmla="*/ 768 w 768"/>
                <a:gd name="T71" fmla="*/ 442 h 904"/>
                <a:gd name="T72" fmla="*/ 702 w 768"/>
                <a:gd name="T73" fmla="*/ 412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8" h="904">
                  <a:moveTo>
                    <a:pt x="702" y="412"/>
                  </a:moveTo>
                  <a:cubicBezTo>
                    <a:pt x="694" y="485"/>
                    <a:pt x="661" y="552"/>
                    <a:pt x="611" y="601"/>
                  </a:cubicBezTo>
                  <a:cubicBezTo>
                    <a:pt x="611" y="602"/>
                    <a:pt x="611" y="602"/>
                    <a:pt x="611" y="602"/>
                  </a:cubicBezTo>
                  <a:cubicBezTo>
                    <a:pt x="610" y="603"/>
                    <a:pt x="609" y="603"/>
                    <a:pt x="609" y="604"/>
                  </a:cubicBezTo>
                  <a:cubicBezTo>
                    <a:pt x="609" y="604"/>
                    <a:pt x="608" y="605"/>
                    <a:pt x="606" y="606"/>
                  </a:cubicBezTo>
                  <a:cubicBezTo>
                    <a:pt x="606" y="607"/>
                    <a:pt x="606" y="607"/>
                    <a:pt x="606" y="607"/>
                  </a:cubicBezTo>
                  <a:cubicBezTo>
                    <a:pt x="595" y="619"/>
                    <a:pt x="556" y="665"/>
                    <a:pt x="536" y="735"/>
                  </a:cubicBezTo>
                  <a:cubicBezTo>
                    <a:pt x="528" y="762"/>
                    <a:pt x="523" y="793"/>
                    <a:pt x="523" y="827"/>
                  </a:cubicBezTo>
                  <a:cubicBezTo>
                    <a:pt x="523" y="829"/>
                    <a:pt x="523" y="831"/>
                    <a:pt x="523" y="833"/>
                  </a:cubicBezTo>
                  <a:cubicBezTo>
                    <a:pt x="523" y="833"/>
                    <a:pt x="522" y="835"/>
                    <a:pt x="521" y="837"/>
                  </a:cubicBezTo>
                  <a:cubicBezTo>
                    <a:pt x="519" y="839"/>
                    <a:pt x="514" y="842"/>
                    <a:pt x="504" y="844"/>
                  </a:cubicBezTo>
                  <a:cubicBezTo>
                    <a:pt x="274" y="844"/>
                    <a:pt x="274" y="844"/>
                    <a:pt x="274" y="844"/>
                  </a:cubicBezTo>
                  <a:cubicBezTo>
                    <a:pt x="265" y="842"/>
                    <a:pt x="260" y="840"/>
                    <a:pt x="257" y="837"/>
                  </a:cubicBezTo>
                  <a:cubicBezTo>
                    <a:pt x="256" y="836"/>
                    <a:pt x="255" y="833"/>
                    <a:pt x="255" y="832"/>
                  </a:cubicBezTo>
                  <a:cubicBezTo>
                    <a:pt x="256" y="830"/>
                    <a:pt x="256" y="830"/>
                    <a:pt x="256" y="827"/>
                  </a:cubicBezTo>
                  <a:cubicBezTo>
                    <a:pt x="256" y="794"/>
                    <a:pt x="251" y="764"/>
                    <a:pt x="243" y="737"/>
                  </a:cubicBezTo>
                  <a:cubicBezTo>
                    <a:pt x="227" y="683"/>
                    <a:pt x="201" y="643"/>
                    <a:pt x="185" y="622"/>
                  </a:cubicBezTo>
                  <a:cubicBezTo>
                    <a:pt x="180" y="616"/>
                    <a:pt x="175" y="610"/>
                    <a:pt x="170" y="604"/>
                  </a:cubicBezTo>
                  <a:cubicBezTo>
                    <a:pt x="159" y="593"/>
                    <a:pt x="146" y="583"/>
                    <a:pt x="136" y="571"/>
                  </a:cubicBezTo>
                  <a:cubicBezTo>
                    <a:pt x="125" y="558"/>
                    <a:pt x="116" y="544"/>
                    <a:pt x="109" y="530"/>
                  </a:cubicBezTo>
                  <a:cubicBezTo>
                    <a:pt x="94" y="501"/>
                    <a:pt x="81" y="469"/>
                    <a:pt x="75" y="436"/>
                  </a:cubicBezTo>
                  <a:cubicBezTo>
                    <a:pt x="72" y="417"/>
                    <a:pt x="70" y="397"/>
                    <a:pt x="70" y="378"/>
                  </a:cubicBezTo>
                  <a:cubicBezTo>
                    <a:pt x="70" y="219"/>
                    <a:pt x="189" y="87"/>
                    <a:pt x="342" y="65"/>
                  </a:cubicBezTo>
                  <a:cubicBezTo>
                    <a:pt x="305" y="0"/>
                    <a:pt x="305" y="0"/>
                    <a:pt x="305" y="0"/>
                  </a:cubicBezTo>
                  <a:cubicBezTo>
                    <a:pt x="131" y="38"/>
                    <a:pt x="0" y="193"/>
                    <a:pt x="0" y="378"/>
                  </a:cubicBezTo>
                  <a:cubicBezTo>
                    <a:pt x="0" y="494"/>
                    <a:pt x="51" y="598"/>
                    <a:pt x="132" y="669"/>
                  </a:cubicBezTo>
                  <a:cubicBezTo>
                    <a:pt x="151" y="694"/>
                    <a:pt x="185" y="750"/>
                    <a:pt x="186" y="825"/>
                  </a:cubicBezTo>
                  <a:cubicBezTo>
                    <a:pt x="184" y="841"/>
                    <a:pt x="188" y="864"/>
                    <a:pt x="204" y="883"/>
                  </a:cubicBezTo>
                  <a:cubicBezTo>
                    <a:pt x="210" y="890"/>
                    <a:pt x="218" y="897"/>
                    <a:pt x="226" y="902"/>
                  </a:cubicBezTo>
                  <a:cubicBezTo>
                    <a:pt x="380" y="903"/>
                    <a:pt x="380" y="903"/>
                    <a:pt x="380" y="903"/>
                  </a:cubicBezTo>
                  <a:cubicBezTo>
                    <a:pt x="547" y="904"/>
                    <a:pt x="547" y="904"/>
                    <a:pt x="547" y="904"/>
                  </a:cubicBezTo>
                  <a:cubicBezTo>
                    <a:pt x="558" y="899"/>
                    <a:pt x="567" y="892"/>
                    <a:pt x="575" y="883"/>
                  </a:cubicBezTo>
                  <a:cubicBezTo>
                    <a:pt x="590" y="864"/>
                    <a:pt x="594" y="841"/>
                    <a:pt x="593" y="825"/>
                  </a:cubicBezTo>
                  <a:cubicBezTo>
                    <a:pt x="594" y="723"/>
                    <a:pt x="657" y="655"/>
                    <a:pt x="658" y="654"/>
                  </a:cubicBezTo>
                  <a:cubicBezTo>
                    <a:pt x="660" y="653"/>
                    <a:pt x="661" y="652"/>
                    <a:pt x="662" y="650"/>
                  </a:cubicBezTo>
                  <a:cubicBezTo>
                    <a:pt x="717" y="595"/>
                    <a:pt x="755" y="522"/>
                    <a:pt x="768" y="442"/>
                  </a:cubicBezTo>
                  <a:cubicBezTo>
                    <a:pt x="750" y="433"/>
                    <a:pt x="720" y="420"/>
                    <a:pt x="702" y="4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5676460" y="2170112"/>
            <a:ext cx="1665114" cy="1659392"/>
            <a:chOff x="5676460" y="2170112"/>
            <a:chExt cx="1665114" cy="1659392"/>
          </a:xfrm>
        </p:grpSpPr>
        <p:grpSp>
          <p:nvGrpSpPr>
            <p:cNvPr id="37" name="组合 36"/>
            <p:cNvGrpSpPr/>
            <p:nvPr/>
          </p:nvGrpSpPr>
          <p:grpSpPr>
            <a:xfrm>
              <a:off x="5676460" y="2170112"/>
              <a:ext cx="1665114" cy="1659392"/>
              <a:chOff x="5676460" y="2170112"/>
              <a:chExt cx="1665114" cy="1659392"/>
            </a:xfrm>
            <a:gradFill>
              <a:gsLst>
                <a:gs pos="0">
                  <a:srgbClr val="FC7874"/>
                </a:gs>
                <a:gs pos="100000">
                  <a:srgbClr val="EB2826"/>
                </a:gs>
              </a:gsLst>
              <a:lin ang="2700000" scaled="1"/>
            </a:gradFill>
          </p:grpSpPr>
          <p:sp>
            <p:nvSpPr>
              <p:cNvPr id="39" name="Freeform 10"/>
              <p:cNvSpPr>
                <a:spLocks/>
              </p:cNvSpPr>
              <p:nvPr/>
            </p:nvSpPr>
            <p:spPr bwMode="auto">
              <a:xfrm>
                <a:off x="5949973" y="2443625"/>
                <a:ext cx="1115798" cy="1115799"/>
              </a:xfrm>
              <a:custGeom>
                <a:avLst/>
                <a:gdLst>
                  <a:gd name="T0" fmla="*/ 52 w 412"/>
                  <a:gd name="T1" fmla="*/ 112 h 412"/>
                  <a:gd name="T2" fmla="*/ 112 w 412"/>
                  <a:gd name="T3" fmla="*/ 361 h 412"/>
                  <a:gd name="T4" fmla="*/ 360 w 412"/>
                  <a:gd name="T5" fmla="*/ 300 h 412"/>
                  <a:gd name="T6" fmla="*/ 300 w 412"/>
                  <a:gd name="T7" fmla="*/ 52 h 412"/>
                  <a:gd name="T8" fmla="*/ 52 w 412"/>
                  <a:gd name="T9" fmla="*/ 112 h 412"/>
                </a:gdLst>
                <a:ahLst/>
                <a:cxnLst>
                  <a:cxn ang="0">
                    <a:pos x="T0" y="T1"/>
                  </a:cxn>
                  <a:cxn ang="0">
                    <a:pos x="T2" y="T3"/>
                  </a:cxn>
                  <a:cxn ang="0">
                    <a:pos x="T4" y="T5"/>
                  </a:cxn>
                  <a:cxn ang="0">
                    <a:pos x="T6" y="T7"/>
                  </a:cxn>
                  <a:cxn ang="0">
                    <a:pos x="T8" y="T9"/>
                  </a:cxn>
                </a:cxnLst>
                <a:rect l="0" t="0" r="r" b="b"/>
                <a:pathLst>
                  <a:path w="412" h="412">
                    <a:moveTo>
                      <a:pt x="52" y="112"/>
                    </a:moveTo>
                    <a:cubicBezTo>
                      <a:pt x="0" y="198"/>
                      <a:pt x="27" y="309"/>
                      <a:pt x="112" y="361"/>
                    </a:cubicBezTo>
                    <a:cubicBezTo>
                      <a:pt x="197" y="412"/>
                      <a:pt x="308" y="385"/>
                      <a:pt x="360" y="300"/>
                    </a:cubicBezTo>
                    <a:cubicBezTo>
                      <a:pt x="412" y="215"/>
                      <a:pt x="385" y="104"/>
                      <a:pt x="300" y="52"/>
                    </a:cubicBezTo>
                    <a:cubicBezTo>
                      <a:pt x="214" y="0"/>
                      <a:pt x="103" y="27"/>
                      <a:pt x="52" y="112"/>
                    </a:cubicBezTo>
                    <a:close/>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1"/>
              <p:cNvSpPr>
                <a:spLocks noEditPoints="1"/>
              </p:cNvSpPr>
              <p:nvPr/>
            </p:nvSpPr>
            <p:spPr bwMode="auto">
              <a:xfrm>
                <a:off x="5676460" y="2170112"/>
                <a:ext cx="1665114" cy="1659392"/>
              </a:xfrm>
              <a:custGeom>
                <a:avLst/>
                <a:gdLst>
                  <a:gd name="T0" fmla="*/ 109 w 615"/>
                  <a:gd name="T1" fmla="*/ 156 h 613"/>
                  <a:gd name="T2" fmla="*/ 50 w 615"/>
                  <a:gd name="T3" fmla="*/ 137 h 613"/>
                  <a:gd name="T4" fmla="*/ 70 w 615"/>
                  <a:gd name="T5" fmla="*/ 231 h 613"/>
                  <a:gd name="T6" fmla="*/ 59 w 615"/>
                  <a:gd name="T7" fmla="*/ 270 h 613"/>
                  <a:gd name="T8" fmla="*/ 1 w 615"/>
                  <a:gd name="T9" fmla="*/ 344 h 613"/>
                  <a:gd name="T10" fmla="*/ 73 w 615"/>
                  <a:gd name="T11" fmla="*/ 393 h 613"/>
                  <a:gd name="T12" fmla="*/ 26 w 615"/>
                  <a:gd name="T13" fmla="*/ 432 h 613"/>
                  <a:gd name="T14" fmla="*/ 116 w 615"/>
                  <a:gd name="T15" fmla="*/ 466 h 613"/>
                  <a:gd name="T16" fmla="*/ 144 w 615"/>
                  <a:gd name="T17" fmla="*/ 496 h 613"/>
                  <a:gd name="T18" fmla="*/ 175 w 615"/>
                  <a:gd name="T19" fmla="*/ 583 h 613"/>
                  <a:gd name="T20" fmla="*/ 267 w 615"/>
                  <a:gd name="T21" fmla="*/ 553 h 613"/>
                  <a:gd name="T22" fmla="*/ 277 w 615"/>
                  <a:gd name="T23" fmla="*/ 613 h 613"/>
                  <a:gd name="T24" fmla="*/ 351 w 615"/>
                  <a:gd name="T25" fmla="*/ 552 h 613"/>
                  <a:gd name="T26" fmla="*/ 409 w 615"/>
                  <a:gd name="T27" fmla="*/ 536 h 613"/>
                  <a:gd name="T28" fmla="*/ 503 w 615"/>
                  <a:gd name="T29" fmla="*/ 545 h 613"/>
                  <a:gd name="T30" fmla="*/ 479 w 615"/>
                  <a:gd name="T31" fmla="*/ 487 h 613"/>
                  <a:gd name="T32" fmla="*/ 507 w 615"/>
                  <a:gd name="T33" fmla="*/ 458 h 613"/>
                  <a:gd name="T34" fmla="*/ 593 w 615"/>
                  <a:gd name="T35" fmla="*/ 421 h 613"/>
                  <a:gd name="T36" fmla="*/ 544 w 615"/>
                  <a:gd name="T37" fmla="*/ 382 h 613"/>
                  <a:gd name="T38" fmla="*/ 555 w 615"/>
                  <a:gd name="T39" fmla="*/ 344 h 613"/>
                  <a:gd name="T40" fmla="*/ 613 w 615"/>
                  <a:gd name="T41" fmla="*/ 270 h 613"/>
                  <a:gd name="T42" fmla="*/ 551 w 615"/>
                  <a:gd name="T43" fmla="*/ 259 h 613"/>
                  <a:gd name="T44" fmla="*/ 542 w 615"/>
                  <a:gd name="T45" fmla="*/ 220 h 613"/>
                  <a:gd name="T46" fmla="*/ 558 w 615"/>
                  <a:gd name="T47" fmla="*/ 127 h 613"/>
                  <a:gd name="T48" fmla="*/ 494 w 615"/>
                  <a:gd name="T49" fmla="*/ 145 h 613"/>
                  <a:gd name="T50" fmla="*/ 464 w 615"/>
                  <a:gd name="T51" fmla="*/ 113 h 613"/>
                  <a:gd name="T52" fmla="*/ 437 w 615"/>
                  <a:gd name="T53" fmla="*/ 35 h 613"/>
                  <a:gd name="T54" fmla="*/ 397 w 615"/>
                  <a:gd name="T55" fmla="*/ 77 h 613"/>
                  <a:gd name="T56" fmla="*/ 348 w 615"/>
                  <a:gd name="T57" fmla="*/ 60 h 613"/>
                  <a:gd name="T58" fmla="*/ 275 w 615"/>
                  <a:gd name="T59" fmla="*/ 0 h 613"/>
                  <a:gd name="T60" fmla="*/ 264 w 615"/>
                  <a:gd name="T61" fmla="*/ 62 h 613"/>
                  <a:gd name="T62" fmla="*/ 205 w 615"/>
                  <a:gd name="T63" fmla="*/ 78 h 613"/>
                  <a:gd name="T64" fmla="*/ 112 w 615"/>
                  <a:gd name="T65" fmla="*/ 69 h 613"/>
                  <a:gd name="T66" fmla="*/ 414 w 615"/>
                  <a:gd name="T67" fmla="*/ 131 h 613"/>
                  <a:gd name="T68" fmla="*/ 200 w 615"/>
                  <a:gd name="T69" fmla="*/ 484 h 613"/>
                  <a:gd name="T70" fmla="*/ 414 w 615"/>
                  <a:gd name="T71" fmla="*/ 131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5" h="613">
                    <a:moveTo>
                      <a:pt x="136" y="126"/>
                    </a:moveTo>
                    <a:cubicBezTo>
                      <a:pt x="126" y="135"/>
                      <a:pt x="117" y="145"/>
                      <a:pt x="109" y="156"/>
                    </a:cubicBezTo>
                    <a:cubicBezTo>
                      <a:pt x="108" y="155"/>
                      <a:pt x="108" y="155"/>
                      <a:pt x="108" y="155"/>
                    </a:cubicBezTo>
                    <a:cubicBezTo>
                      <a:pt x="50" y="137"/>
                      <a:pt x="50" y="137"/>
                      <a:pt x="50" y="137"/>
                    </a:cubicBezTo>
                    <a:cubicBezTo>
                      <a:pt x="21" y="192"/>
                      <a:pt x="21" y="192"/>
                      <a:pt x="21" y="192"/>
                    </a:cubicBezTo>
                    <a:cubicBezTo>
                      <a:pt x="70" y="231"/>
                      <a:pt x="70" y="231"/>
                      <a:pt x="70" y="231"/>
                    </a:cubicBezTo>
                    <a:cubicBezTo>
                      <a:pt x="66" y="244"/>
                      <a:pt x="63" y="257"/>
                      <a:pt x="61" y="270"/>
                    </a:cubicBezTo>
                    <a:cubicBezTo>
                      <a:pt x="59" y="270"/>
                      <a:pt x="59" y="270"/>
                      <a:pt x="59" y="270"/>
                    </a:cubicBezTo>
                    <a:cubicBezTo>
                      <a:pt x="0" y="281"/>
                      <a:pt x="0" y="281"/>
                      <a:pt x="0" y="281"/>
                    </a:cubicBezTo>
                    <a:cubicBezTo>
                      <a:pt x="1" y="344"/>
                      <a:pt x="1" y="344"/>
                      <a:pt x="1" y="344"/>
                    </a:cubicBezTo>
                    <a:cubicBezTo>
                      <a:pt x="62" y="354"/>
                      <a:pt x="62" y="354"/>
                      <a:pt x="62" y="354"/>
                    </a:cubicBezTo>
                    <a:cubicBezTo>
                      <a:pt x="65" y="367"/>
                      <a:pt x="69" y="380"/>
                      <a:pt x="73" y="393"/>
                    </a:cubicBezTo>
                    <a:cubicBezTo>
                      <a:pt x="72" y="394"/>
                      <a:pt x="72" y="394"/>
                      <a:pt x="72" y="394"/>
                    </a:cubicBezTo>
                    <a:cubicBezTo>
                      <a:pt x="26" y="432"/>
                      <a:pt x="26" y="432"/>
                      <a:pt x="26" y="432"/>
                    </a:cubicBezTo>
                    <a:cubicBezTo>
                      <a:pt x="57" y="486"/>
                      <a:pt x="57" y="486"/>
                      <a:pt x="57" y="486"/>
                    </a:cubicBezTo>
                    <a:cubicBezTo>
                      <a:pt x="116" y="466"/>
                      <a:pt x="116" y="466"/>
                      <a:pt x="116" y="466"/>
                    </a:cubicBezTo>
                    <a:cubicBezTo>
                      <a:pt x="124" y="477"/>
                      <a:pt x="128" y="483"/>
                      <a:pt x="144" y="495"/>
                    </a:cubicBezTo>
                    <a:cubicBezTo>
                      <a:pt x="144" y="496"/>
                      <a:pt x="144" y="496"/>
                      <a:pt x="144" y="496"/>
                    </a:cubicBezTo>
                    <a:cubicBezTo>
                      <a:pt x="122" y="551"/>
                      <a:pt x="122" y="551"/>
                      <a:pt x="122" y="551"/>
                    </a:cubicBezTo>
                    <a:cubicBezTo>
                      <a:pt x="175" y="583"/>
                      <a:pt x="175" y="583"/>
                      <a:pt x="175" y="583"/>
                    </a:cubicBezTo>
                    <a:cubicBezTo>
                      <a:pt x="216" y="538"/>
                      <a:pt x="216" y="538"/>
                      <a:pt x="216" y="538"/>
                    </a:cubicBezTo>
                    <a:cubicBezTo>
                      <a:pt x="233" y="545"/>
                      <a:pt x="249" y="550"/>
                      <a:pt x="267" y="553"/>
                    </a:cubicBezTo>
                    <a:cubicBezTo>
                      <a:pt x="266" y="554"/>
                      <a:pt x="266" y="554"/>
                      <a:pt x="266" y="554"/>
                    </a:cubicBezTo>
                    <a:cubicBezTo>
                      <a:pt x="277" y="613"/>
                      <a:pt x="277" y="613"/>
                      <a:pt x="277" y="613"/>
                    </a:cubicBezTo>
                    <a:cubicBezTo>
                      <a:pt x="339" y="613"/>
                      <a:pt x="339" y="613"/>
                      <a:pt x="339" y="613"/>
                    </a:cubicBezTo>
                    <a:cubicBezTo>
                      <a:pt x="351" y="552"/>
                      <a:pt x="351" y="552"/>
                      <a:pt x="351" y="552"/>
                    </a:cubicBezTo>
                    <a:cubicBezTo>
                      <a:pt x="371" y="549"/>
                      <a:pt x="390" y="543"/>
                      <a:pt x="409" y="534"/>
                    </a:cubicBezTo>
                    <a:cubicBezTo>
                      <a:pt x="409" y="536"/>
                      <a:pt x="409" y="536"/>
                      <a:pt x="409" y="536"/>
                    </a:cubicBezTo>
                    <a:cubicBezTo>
                      <a:pt x="451" y="579"/>
                      <a:pt x="451" y="579"/>
                      <a:pt x="451" y="579"/>
                    </a:cubicBezTo>
                    <a:cubicBezTo>
                      <a:pt x="503" y="545"/>
                      <a:pt x="503" y="545"/>
                      <a:pt x="503" y="545"/>
                    </a:cubicBezTo>
                    <a:cubicBezTo>
                      <a:pt x="479" y="487"/>
                      <a:pt x="479" y="487"/>
                      <a:pt x="479" y="487"/>
                    </a:cubicBezTo>
                    <a:cubicBezTo>
                      <a:pt x="479" y="487"/>
                      <a:pt x="479" y="487"/>
                      <a:pt x="479" y="487"/>
                    </a:cubicBezTo>
                    <a:cubicBezTo>
                      <a:pt x="488" y="478"/>
                      <a:pt x="497" y="468"/>
                      <a:pt x="506" y="458"/>
                    </a:cubicBezTo>
                    <a:cubicBezTo>
                      <a:pt x="507" y="458"/>
                      <a:pt x="507" y="458"/>
                      <a:pt x="507" y="458"/>
                    </a:cubicBezTo>
                    <a:cubicBezTo>
                      <a:pt x="565" y="477"/>
                      <a:pt x="565" y="477"/>
                      <a:pt x="565" y="477"/>
                    </a:cubicBezTo>
                    <a:cubicBezTo>
                      <a:pt x="593" y="421"/>
                      <a:pt x="593" y="421"/>
                      <a:pt x="593" y="421"/>
                    </a:cubicBezTo>
                    <a:cubicBezTo>
                      <a:pt x="545" y="382"/>
                      <a:pt x="545" y="382"/>
                      <a:pt x="545" y="382"/>
                    </a:cubicBezTo>
                    <a:cubicBezTo>
                      <a:pt x="544" y="382"/>
                      <a:pt x="544" y="382"/>
                      <a:pt x="544" y="382"/>
                    </a:cubicBezTo>
                    <a:cubicBezTo>
                      <a:pt x="548" y="370"/>
                      <a:pt x="551" y="357"/>
                      <a:pt x="553" y="344"/>
                    </a:cubicBezTo>
                    <a:cubicBezTo>
                      <a:pt x="555" y="344"/>
                      <a:pt x="555" y="344"/>
                      <a:pt x="555" y="344"/>
                    </a:cubicBezTo>
                    <a:cubicBezTo>
                      <a:pt x="615" y="332"/>
                      <a:pt x="615" y="332"/>
                      <a:pt x="615" y="332"/>
                    </a:cubicBezTo>
                    <a:cubicBezTo>
                      <a:pt x="613" y="270"/>
                      <a:pt x="613" y="270"/>
                      <a:pt x="613" y="270"/>
                    </a:cubicBezTo>
                    <a:cubicBezTo>
                      <a:pt x="552" y="259"/>
                      <a:pt x="552" y="259"/>
                      <a:pt x="552" y="259"/>
                    </a:cubicBezTo>
                    <a:cubicBezTo>
                      <a:pt x="551" y="259"/>
                      <a:pt x="551" y="259"/>
                      <a:pt x="551" y="259"/>
                    </a:cubicBezTo>
                    <a:cubicBezTo>
                      <a:pt x="548" y="246"/>
                      <a:pt x="545" y="233"/>
                      <a:pt x="540" y="221"/>
                    </a:cubicBezTo>
                    <a:cubicBezTo>
                      <a:pt x="542" y="220"/>
                      <a:pt x="542" y="220"/>
                      <a:pt x="542" y="220"/>
                    </a:cubicBezTo>
                    <a:cubicBezTo>
                      <a:pt x="589" y="181"/>
                      <a:pt x="589" y="181"/>
                      <a:pt x="589" y="181"/>
                    </a:cubicBezTo>
                    <a:cubicBezTo>
                      <a:pt x="558" y="127"/>
                      <a:pt x="558" y="127"/>
                      <a:pt x="558" y="127"/>
                    </a:cubicBezTo>
                    <a:cubicBezTo>
                      <a:pt x="499" y="147"/>
                      <a:pt x="499" y="147"/>
                      <a:pt x="499" y="147"/>
                    </a:cubicBezTo>
                    <a:cubicBezTo>
                      <a:pt x="494" y="145"/>
                      <a:pt x="494" y="145"/>
                      <a:pt x="494" y="145"/>
                    </a:cubicBezTo>
                    <a:cubicBezTo>
                      <a:pt x="486" y="135"/>
                      <a:pt x="479" y="127"/>
                      <a:pt x="463" y="115"/>
                    </a:cubicBezTo>
                    <a:cubicBezTo>
                      <a:pt x="464" y="113"/>
                      <a:pt x="464" y="113"/>
                      <a:pt x="464" y="113"/>
                    </a:cubicBezTo>
                    <a:cubicBezTo>
                      <a:pt x="490" y="68"/>
                      <a:pt x="490" y="68"/>
                      <a:pt x="490" y="68"/>
                    </a:cubicBezTo>
                    <a:cubicBezTo>
                      <a:pt x="437" y="35"/>
                      <a:pt x="437" y="35"/>
                      <a:pt x="437" y="35"/>
                    </a:cubicBezTo>
                    <a:cubicBezTo>
                      <a:pt x="396" y="78"/>
                      <a:pt x="396" y="78"/>
                      <a:pt x="396" y="78"/>
                    </a:cubicBezTo>
                    <a:cubicBezTo>
                      <a:pt x="397" y="77"/>
                      <a:pt x="397" y="77"/>
                      <a:pt x="397" y="77"/>
                    </a:cubicBezTo>
                    <a:cubicBezTo>
                      <a:pt x="381" y="71"/>
                      <a:pt x="365" y="65"/>
                      <a:pt x="348" y="62"/>
                    </a:cubicBezTo>
                    <a:cubicBezTo>
                      <a:pt x="348" y="60"/>
                      <a:pt x="348" y="60"/>
                      <a:pt x="348" y="60"/>
                    </a:cubicBezTo>
                    <a:cubicBezTo>
                      <a:pt x="337" y="0"/>
                      <a:pt x="337" y="0"/>
                      <a:pt x="337" y="0"/>
                    </a:cubicBezTo>
                    <a:cubicBezTo>
                      <a:pt x="275" y="0"/>
                      <a:pt x="275" y="0"/>
                      <a:pt x="275" y="0"/>
                    </a:cubicBezTo>
                    <a:cubicBezTo>
                      <a:pt x="264" y="62"/>
                      <a:pt x="264" y="62"/>
                      <a:pt x="264" y="62"/>
                    </a:cubicBezTo>
                    <a:cubicBezTo>
                      <a:pt x="264" y="62"/>
                      <a:pt x="264" y="62"/>
                      <a:pt x="264" y="62"/>
                    </a:cubicBezTo>
                    <a:cubicBezTo>
                      <a:pt x="244" y="66"/>
                      <a:pt x="225" y="71"/>
                      <a:pt x="206" y="79"/>
                    </a:cubicBezTo>
                    <a:cubicBezTo>
                      <a:pt x="205" y="78"/>
                      <a:pt x="205" y="78"/>
                      <a:pt x="205" y="78"/>
                    </a:cubicBezTo>
                    <a:cubicBezTo>
                      <a:pt x="163" y="34"/>
                      <a:pt x="163" y="34"/>
                      <a:pt x="163" y="34"/>
                    </a:cubicBezTo>
                    <a:cubicBezTo>
                      <a:pt x="112" y="69"/>
                      <a:pt x="112" y="69"/>
                      <a:pt x="112" y="69"/>
                    </a:cubicBezTo>
                    <a:cubicBezTo>
                      <a:pt x="136" y="126"/>
                      <a:pt x="136" y="126"/>
                      <a:pt x="136" y="126"/>
                    </a:cubicBezTo>
                    <a:close/>
                    <a:moveTo>
                      <a:pt x="414" y="131"/>
                    </a:moveTo>
                    <a:cubicBezTo>
                      <a:pt x="512" y="190"/>
                      <a:pt x="543" y="317"/>
                      <a:pt x="483" y="414"/>
                    </a:cubicBezTo>
                    <a:cubicBezTo>
                      <a:pt x="424" y="512"/>
                      <a:pt x="297" y="543"/>
                      <a:pt x="200" y="484"/>
                    </a:cubicBezTo>
                    <a:cubicBezTo>
                      <a:pt x="102" y="425"/>
                      <a:pt x="71" y="298"/>
                      <a:pt x="130" y="200"/>
                    </a:cubicBezTo>
                    <a:cubicBezTo>
                      <a:pt x="189" y="102"/>
                      <a:pt x="317" y="71"/>
                      <a:pt x="414" y="131"/>
                    </a:cubicBezTo>
                    <a:close/>
                  </a:path>
                </a:pathLst>
              </a:custGeom>
              <a:solidFill>
                <a:srgbClr val="608C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Oval 21"/>
            <p:cNvSpPr>
              <a:spLocks noChangeArrowheads="1"/>
            </p:cNvSpPr>
            <p:nvPr/>
          </p:nvSpPr>
          <p:spPr bwMode="auto">
            <a:xfrm>
              <a:off x="6231497" y="2714850"/>
              <a:ext cx="549316" cy="549316"/>
            </a:xfrm>
            <a:prstGeom prst="ellipse">
              <a:avLst/>
            </a:prstGeom>
            <a:solidFill>
              <a:srgbClr val="F6F7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1" name="Freeform 2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a:spLocks/>
          </p:cNvSpPr>
          <p:nvPr/>
        </p:nvSpPr>
        <p:spPr bwMode="auto">
          <a:xfrm>
            <a:off x="7625387" y="4295278"/>
            <a:ext cx="62943" cy="46921"/>
          </a:xfrm>
          <a:custGeom>
            <a:avLst/>
            <a:gdLst>
              <a:gd name="T0" fmla="*/ 0 w 55"/>
              <a:gd name="T1" fmla="*/ 29 h 41"/>
              <a:gd name="T2" fmla="*/ 34 w 55"/>
              <a:gd name="T3" fmla="*/ 0 h 41"/>
              <a:gd name="T4" fmla="*/ 55 w 55"/>
              <a:gd name="T5" fmla="*/ 41 h 41"/>
              <a:gd name="T6" fmla="*/ 0 w 55"/>
              <a:gd name="T7" fmla="*/ 29 h 41"/>
            </a:gdLst>
            <a:ahLst/>
            <a:cxnLst>
              <a:cxn ang="0">
                <a:pos x="T0" y="T1"/>
              </a:cxn>
              <a:cxn ang="0">
                <a:pos x="T2" y="T3"/>
              </a:cxn>
              <a:cxn ang="0">
                <a:pos x="T4" y="T5"/>
              </a:cxn>
              <a:cxn ang="0">
                <a:pos x="T6" y="T7"/>
              </a:cxn>
            </a:cxnLst>
            <a:rect l="0" t="0" r="r" b="b"/>
            <a:pathLst>
              <a:path w="55" h="41">
                <a:moveTo>
                  <a:pt x="0" y="29"/>
                </a:moveTo>
                <a:lnTo>
                  <a:pt x="34" y="0"/>
                </a:lnTo>
                <a:lnTo>
                  <a:pt x="55" y="41"/>
                </a:lnTo>
                <a:lnTo>
                  <a:pt x="0" y="29"/>
                </a:lnTo>
                <a:close/>
              </a:path>
            </a:pathLst>
          </a:custGeom>
          <a:solidFill>
            <a:srgbClr val="A674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2" name="组合 4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7135580" y="4322743"/>
            <a:ext cx="536728" cy="408555"/>
            <a:chOff x="7135580" y="4322743"/>
            <a:chExt cx="536728" cy="408555"/>
          </a:xfrm>
          <a:gradFill>
            <a:gsLst>
              <a:gs pos="0">
                <a:schemeClr val="bg1">
                  <a:lumMod val="95000"/>
                </a:schemeClr>
              </a:gs>
              <a:gs pos="100000">
                <a:schemeClr val="bg1">
                  <a:lumMod val="85000"/>
                </a:schemeClr>
              </a:gs>
            </a:gsLst>
            <a:lin ang="3600000" scaled="0"/>
          </a:gradFill>
        </p:grpSpPr>
        <p:sp>
          <p:nvSpPr>
            <p:cNvPr id="43" name="Freeform 24"/>
            <p:cNvSpPr>
              <a:spLocks/>
            </p:cNvSpPr>
            <p:nvPr/>
          </p:nvSpPr>
          <p:spPr bwMode="auto">
            <a:xfrm>
              <a:off x="7135580" y="4322743"/>
              <a:ext cx="536728" cy="400543"/>
            </a:xfrm>
            <a:custGeom>
              <a:avLst/>
              <a:gdLst>
                <a:gd name="T0" fmla="*/ 0 w 198"/>
                <a:gd name="T1" fmla="*/ 129 h 148"/>
                <a:gd name="T2" fmla="*/ 3 w 198"/>
                <a:gd name="T3" fmla="*/ 117 h 148"/>
                <a:gd name="T4" fmla="*/ 186 w 198"/>
                <a:gd name="T5" fmla="*/ 0 h 148"/>
                <a:gd name="T6" fmla="*/ 198 w 198"/>
                <a:gd name="T7" fmla="*/ 2 h 148"/>
                <a:gd name="T8" fmla="*/ 0 w 198"/>
                <a:gd name="T9" fmla="*/ 129 h 148"/>
              </a:gdLst>
              <a:ahLst/>
              <a:cxnLst>
                <a:cxn ang="0">
                  <a:pos x="T0" y="T1"/>
                </a:cxn>
                <a:cxn ang="0">
                  <a:pos x="T2" y="T3"/>
                </a:cxn>
                <a:cxn ang="0">
                  <a:pos x="T4" y="T5"/>
                </a:cxn>
                <a:cxn ang="0">
                  <a:pos x="T6" y="T7"/>
                </a:cxn>
                <a:cxn ang="0">
                  <a:pos x="T8" y="T9"/>
                </a:cxn>
              </a:cxnLst>
              <a:rect l="0" t="0" r="r" b="b"/>
              <a:pathLst>
                <a:path w="198" h="148">
                  <a:moveTo>
                    <a:pt x="0" y="129"/>
                  </a:moveTo>
                  <a:cubicBezTo>
                    <a:pt x="3" y="117"/>
                    <a:pt x="3" y="117"/>
                    <a:pt x="3" y="117"/>
                  </a:cubicBezTo>
                  <a:cubicBezTo>
                    <a:pt x="86" y="135"/>
                    <a:pt x="168" y="83"/>
                    <a:pt x="186" y="0"/>
                  </a:cubicBezTo>
                  <a:cubicBezTo>
                    <a:pt x="198" y="2"/>
                    <a:pt x="198" y="2"/>
                    <a:pt x="198" y="2"/>
                  </a:cubicBezTo>
                  <a:cubicBezTo>
                    <a:pt x="178" y="92"/>
                    <a:pt x="90" y="148"/>
                    <a:pt x="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Oval 26"/>
            <p:cNvSpPr>
              <a:spLocks noChangeArrowheads="1"/>
            </p:cNvSpPr>
            <p:nvPr/>
          </p:nvSpPr>
          <p:spPr bwMode="auto">
            <a:xfrm>
              <a:off x="7292364" y="4515004"/>
              <a:ext cx="217438" cy="21629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4871940" y="2868201"/>
            <a:ext cx="636292" cy="322723"/>
            <a:chOff x="4871940" y="2868201"/>
            <a:chExt cx="636292" cy="322723"/>
          </a:xfrm>
          <a:solidFill>
            <a:schemeClr val="bg1">
              <a:lumMod val="75000"/>
            </a:schemeClr>
          </a:solidFill>
        </p:grpSpPr>
        <p:sp>
          <p:nvSpPr>
            <p:cNvPr id="46" name="Freeform 22"/>
            <p:cNvSpPr>
              <a:spLocks/>
            </p:cNvSpPr>
            <p:nvPr/>
          </p:nvSpPr>
          <p:spPr bwMode="auto">
            <a:xfrm>
              <a:off x="4881096" y="2881934"/>
              <a:ext cx="627136" cy="265503"/>
            </a:xfrm>
            <a:custGeom>
              <a:avLst/>
              <a:gdLst>
                <a:gd name="T0" fmla="*/ 232 w 232"/>
                <a:gd name="T1" fmla="*/ 44 h 98"/>
                <a:gd name="T2" fmla="*/ 225 w 232"/>
                <a:gd name="T3" fmla="*/ 34 h 98"/>
                <a:gd name="T4" fmla="*/ 10 w 232"/>
                <a:gd name="T5" fmla="*/ 0 h 98"/>
                <a:gd name="T6" fmla="*/ 0 w 232"/>
                <a:gd name="T7" fmla="*/ 7 h 98"/>
                <a:gd name="T8" fmla="*/ 232 w 232"/>
                <a:gd name="T9" fmla="*/ 44 h 98"/>
              </a:gdLst>
              <a:ahLst/>
              <a:cxnLst>
                <a:cxn ang="0">
                  <a:pos x="T0" y="T1"/>
                </a:cxn>
                <a:cxn ang="0">
                  <a:pos x="T2" y="T3"/>
                </a:cxn>
                <a:cxn ang="0">
                  <a:pos x="T4" y="T5"/>
                </a:cxn>
                <a:cxn ang="0">
                  <a:pos x="T6" y="T7"/>
                </a:cxn>
                <a:cxn ang="0">
                  <a:pos x="T8" y="T9"/>
                </a:cxn>
              </a:cxnLst>
              <a:rect l="0" t="0" r="r" b="b"/>
              <a:pathLst>
                <a:path w="232" h="98">
                  <a:moveTo>
                    <a:pt x="232" y="44"/>
                  </a:moveTo>
                  <a:cubicBezTo>
                    <a:pt x="225" y="34"/>
                    <a:pt x="225" y="34"/>
                    <a:pt x="225" y="34"/>
                  </a:cubicBezTo>
                  <a:cubicBezTo>
                    <a:pt x="157" y="84"/>
                    <a:pt x="60" y="69"/>
                    <a:pt x="10" y="0"/>
                  </a:cubicBezTo>
                  <a:cubicBezTo>
                    <a:pt x="0" y="7"/>
                    <a:pt x="0" y="7"/>
                    <a:pt x="0" y="7"/>
                  </a:cubicBezTo>
                  <a:cubicBezTo>
                    <a:pt x="54" y="81"/>
                    <a:pt x="158" y="98"/>
                    <a:pt x="23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4871940" y="2868201"/>
              <a:ext cx="51499" cy="51499"/>
            </a:xfrm>
            <a:custGeom>
              <a:avLst/>
              <a:gdLst>
                <a:gd name="T0" fmla="*/ 45 w 45"/>
                <a:gd name="T1" fmla="*/ 12 h 45"/>
                <a:gd name="T2" fmla="*/ 3 w 45"/>
                <a:gd name="T3" fmla="*/ 0 h 45"/>
                <a:gd name="T4" fmla="*/ 0 w 45"/>
                <a:gd name="T5" fmla="*/ 45 h 45"/>
                <a:gd name="T6" fmla="*/ 45 w 45"/>
                <a:gd name="T7" fmla="*/ 12 h 45"/>
              </a:gdLst>
              <a:ahLst/>
              <a:cxnLst>
                <a:cxn ang="0">
                  <a:pos x="T0" y="T1"/>
                </a:cxn>
                <a:cxn ang="0">
                  <a:pos x="T2" y="T3"/>
                </a:cxn>
                <a:cxn ang="0">
                  <a:pos x="T4" y="T5"/>
                </a:cxn>
                <a:cxn ang="0">
                  <a:pos x="T6" y="T7"/>
                </a:cxn>
              </a:cxnLst>
              <a:rect l="0" t="0" r="r" b="b"/>
              <a:pathLst>
                <a:path w="45" h="45">
                  <a:moveTo>
                    <a:pt x="45" y="12"/>
                  </a:moveTo>
                  <a:lnTo>
                    <a:pt x="3" y="0"/>
                  </a:lnTo>
                  <a:lnTo>
                    <a:pt x="0" y="45"/>
                  </a:lnTo>
                  <a:lnTo>
                    <a:pt x="45"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
            <p:cNvSpPr>
              <a:spLocks/>
            </p:cNvSpPr>
            <p:nvPr/>
          </p:nvSpPr>
          <p:spPr bwMode="auto">
            <a:xfrm>
              <a:off x="4996681" y="2941443"/>
              <a:ext cx="247192" cy="249481"/>
            </a:xfrm>
            <a:custGeom>
              <a:avLst/>
              <a:gdLst>
                <a:gd name="T0" fmla="*/ 10 w 91"/>
                <a:gd name="T1" fmla="*/ 65 h 92"/>
                <a:gd name="T2" fmla="*/ 64 w 91"/>
                <a:gd name="T3" fmla="*/ 81 h 92"/>
                <a:gd name="T4" fmla="*/ 81 w 91"/>
                <a:gd name="T5" fmla="*/ 27 h 92"/>
                <a:gd name="T6" fmla="*/ 27 w 91"/>
                <a:gd name="T7" fmla="*/ 10 h 92"/>
                <a:gd name="T8" fmla="*/ 10 w 91"/>
                <a:gd name="T9" fmla="*/ 65 h 92"/>
              </a:gdLst>
              <a:ahLst/>
              <a:cxnLst>
                <a:cxn ang="0">
                  <a:pos x="T0" y="T1"/>
                </a:cxn>
                <a:cxn ang="0">
                  <a:pos x="T2" y="T3"/>
                </a:cxn>
                <a:cxn ang="0">
                  <a:pos x="T4" y="T5"/>
                </a:cxn>
                <a:cxn ang="0">
                  <a:pos x="T6" y="T7"/>
                </a:cxn>
                <a:cxn ang="0">
                  <a:pos x="T8" y="T9"/>
                </a:cxn>
              </a:cxnLst>
              <a:rect l="0" t="0" r="r" b="b"/>
              <a:pathLst>
                <a:path w="91" h="92">
                  <a:moveTo>
                    <a:pt x="10" y="65"/>
                  </a:moveTo>
                  <a:cubicBezTo>
                    <a:pt x="20" y="84"/>
                    <a:pt x="45" y="92"/>
                    <a:pt x="64" y="81"/>
                  </a:cubicBezTo>
                  <a:cubicBezTo>
                    <a:pt x="84" y="71"/>
                    <a:pt x="91" y="47"/>
                    <a:pt x="81" y="27"/>
                  </a:cubicBezTo>
                  <a:cubicBezTo>
                    <a:pt x="70" y="8"/>
                    <a:pt x="46" y="0"/>
                    <a:pt x="27" y="10"/>
                  </a:cubicBezTo>
                  <a:cubicBezTo>
                    <a:pt x="7" y="21"/>
                    <a:pt x="0" y="45"/>
                    <a:pt x="1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a:off x="6455801" y="1953818"/>
            <a:ext cx="1034545" cy="1028823"/>
            <a:chOff x="6455801" y="1953818"/>
            <a:chExt cx="1034545" cy="1028823"/>
          </a:xfrm>
          <a:solidFill>
            <a:schemeClr val="bg1">
              <a:lumMod val="75000"/>
            </a:schemeClr>
          </a:solidFill>
        </p:grpSpPr>
        <p:sp>
          <p:nvSpPr>
            <p:cNvPr id="50" name="Freeform 29"/>
            <p:cNvSpPr>
              <a:spLocks/>
            </p:cNvSpPr>
            <p:nvPr/>
          </p:nvSpPr>
          <p:spPr bwMode="auto">
            <a:xfrm>
              <a:off x="6455801" y="1953818"/>
              <a:ext cx="89264" cy="137329"/>
            </a:xfrm>
            <a:custGeom>
              <a:avLst/>
              <a:gdLst>
                <a:gd name="T0" fmla="*/ 78 w 78"/>
                <a:gd name="T1" fmla="*/ 0 h 120"/>
                <a:gd name="T2" fmla="*/ 0 w 78"/>
                <a:gd name="T3" fmla="*/ 56 h 120"/>
                <a:gd name="T4" fmla="*/ 74 w 78"/>
                <a:gd name="T5" fmla="*/ 120 h 120"/>
                <a:gd name="T6" fmla="*/ 78 w 78"/>
                <a:gd name="T7" fmla="*/ 0 h 120"/>
              </a:gdLst>
              <a:ahLst/>
              <a:cxnLst>
                <a:cxn ang="0">
                  <a:pos x="T0" y="T1"/>
                </a:cxn>
                <a:cxn ang="0">
                  <a:pos x="T2" y="T3"/>
                </a:cxn>
                <a:cxn ang="0">
                  <a:pos x="T4" y="T5"/>
                </a:cxn>
                <a:cxn ang="0">
                  <a:pos x="T6" y="T7"/>
                </a:cxn>
              </a:cxnLst>
              <a:rect l="0" t="0" r="r" b="b"/>
              <a:pathLst>
                <a:path w="78" h="120">
                  <a:moveTo>
                    <a:pt x="78" y="0"/>
                  </a:moveTo>
                  <a:lnTo>
                    <a:pt x="0" y="56"/>
                  </a:lnTo>
                  <a:lnTo>
                    <a:pt x="74" y="12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51" name="组合 50"/>
            <p:cNvGrpSpPr/>
            <p:nvPr/>
          </p:nvGrpSpPr>
          <p:grpSpPr>
            <a:xfrm>
              <a:off x="6510733" y="2001883"/>
              <a:ext cx="979613" cy="980758"/>
              <a:chOff x="6510733" y="2001883"/>
              <a:chExt cx="979613" cy="980758"/>
            </a:xfrm>
            <a:grpFill/>
          </p:grpSpPr>
          <p:sp>
            <p:nvSpPr>
              <p:cNvPr id="52" name="Freeform 28"/>
              <p:cNvSpPr>
                <a:spLocks/>
              </p:cNvSpPr>
              <p:nvPr/>
            </p:nvSpPr>
            <p:spPr bwMode="auto">
              <a:xfrm>
                <a:off x="6510733" y="2001883"/>
                <a:ext cx="979613" cy="980758"/>
              </a:xfrm>
              <a:custGeom>
                <a:avLst/>
                <a:gdLst>
                  <a:gd name="T0" fmla="*/ 362 w 362"/>
                  <a:gd name="T1" fmla="*/ 362 h 362"/>
                  <a:gd name="T2" fmla="*/ 346 w 362"/>
                  <a:gd name="T3" fmla="*/ 362 h 362"/>
                  <a:gd name="T4" fmla="*/ 0 w 362"/>
                  <a:gd name="T5" fmla="*/ 16 h 362"/>
                  <a:gd name="T6" fmla="*/ 0 w 362"/>
                  <a:gd name="T7" fmla="*/ 0 h 362"/>
                  <a:gd name="T8" fmla="*/ 362 w 362"/>
                  <a:gd name="T9" fmla="*/ 362 h 362"/>
                </a:gdLst>
                <a:ahLst/>
                <a:cxnLst>
                  <a:cxn ang="0">
                    <a:pos x="T0" y="T1"/>
                  </a:cxn>
                  <a:cxn ang="0">
                    <a:pos x="T2" y="T3"/>
                  </a:cxn>
                  <a:cxn ang="0">
                    <a:pos x="T4" y="T5"/>
                  </a:cxn>
                  <a:cxn ang="0">
                    <a:pos x="T6" y="T7"/>
                  </a:cxn>
                  <a:cxn ang="0">
                    <a:pos x="T8" y="T9"/>
                  </a:cxn>
                </a:cxnLst>
                <a:rect l="0" t="0" r="r" b="b"/>
                <a:pathLst>
                  <a:path w="362" h="362">
                    <a:moveTo>
                      <a:pt x="362" y="362"/>
                    </a:moveTo>
                    <a:cubicBezTo>
                      <a:pt x="346" y="362"/>
                      <a:pt x="346" y="362"/>
                      <a:pt x="346" y="362"/>
                    </a:cubicBezTo>
                    <a:cubicBezTo>
                      <a:pt x="346" y="171"/>
                      <a:pt x="191" y="16"/>
                      <a:pt x="0" y="16"/>
                    </a:cubicBezTo>
                    <a:cubicBezTo>
                      <a:pt x="0" y="0"/>
                      <a:pt x="0" y="0"/>
                      <a:pt x="0" y="0"/>
                    </a:cubicBezTo>
                    <a:cubicBezTo>
                      <a:pt x="200" y="0"/>
                      <a:pt x="362" y="162"/>
                      <a:pt x="362" y="3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Oval 30"/>
              <p:cNvSpPr>
                <a:spLocks noChangeArrowheads="1"/>
              </p:cNvSpPr>
              <p:nvPr/>
            </p:nvSpPr>
            <p:spPr bwMode="auto">
              <a:xfrm>
                <a:off x="7052038" y="2167823"/>
                <a:ext cx="317001" cy="31929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4" name="文本框 5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32665" y="2022482"/>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26696" y="4623151"/>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8826163" y="2022482"/>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8820194" y="4623151"/>
            <a:ext cx="2339102" cy="1261884"/>
          </a:xfrm>
          <a:prstGeom prst="rect">
            <a:avLst/>
          </a:prstGeom>
          <a:noFill/>
          <a:effectLst/>
        </p:spPr>
        <p:txBody>
          <a:bodyPr wrap="none" rtlCol="0">
            <a:spAutoFit/>
          </a:bodyPr>
          <a:lstStyle/>
          <a:p>
            <a:r>
              <a:rPr lang="zh-CN" altLang="en-US" sz="20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96194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par>
                          <p:cTn id="18" fill="hold">
                            <p:stCondLst>
                              <p:cond delay="2000"/>
                            </p:stCondLst>
                            <p:childTnLst>
                              <p:par>
                                <p:cTn id="19" presetID="26" presetClass="emph" presetSubtype="0" repeatCount="2000" fill="hold" nodeType="afterEffect">
                                  <p:stCondLst>
                                    <p:cond delay="0"/>
                                  </p:stCondLst>
                                  <p:childTnLst>
                                    <p:animEffect transition="out" filter="fade">
                                      <p:cBhvr>
                                        <p:cTn id="20" dur="500" tmFilter="0, 0; .2, .5; .8, .5; 1, 0"/>
                                        <p:tgtEl>
                                          <p:spTgt spid="28"/>
                                        </p:tgtEl>
                                      </p:cBhvr>
                                    </p:animEffect>
                                    <p:animScale>
                                      <p:cBhvr>
                                        <p:cTn id="21" dur="250" autoRev="1" fill="hold"/>
                                        <p:tgtEl>
                                          <p:spTgt spid="28"/>
                                        </p:tgtEl>
                                      </p:cBhvr>
                                      <p:by x="105000" y="105000"/>
                                    </p:animScale>
                                  </p:childTnLst>
                                </p:cTn>
                              </p:par>
                            </p:childTnLst>
                          </p:cTn>
                        </p:par>
                        <p:par>
                          <p:cTn id="22" fill="hold">
                            <p:stCondLst>
                              <p:cond delay="3000"/>
                            </p:stCondLst>
                            <p:childTnLst>
                              <p:par>
                                <p:cTn id="23" presetID="2" presetClass="entr" presetSubtype="8" decel="3800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1500" fill="hold"/>
                                        <p:tgtEl>
                                          <p:spTgt spid="22"/>
                                        </p:tgtEl>
                                        <p:attrNameLst>
                                          <p:attrName>ppt_x</p:attrName>
                                        </p:attrNameLst>
                                      </p:cBhvr>
                                      <p:tavLst>
                                        <p:tav tm="0">
                                          <p:val>
                                            <p:strVal val="0-#ppt_w/2"/>
                                          </p:val>
                                        </p:tav>
                                        <p:tav tm="100000">
                                          <p:val>
                                            <p:strVal val="#ppt_x"/>
                                          </p:val>
                                        </p:tav>
                                      </p:tavLst>
                                    </p:anim>
                                    <p:anim calcmode="lin" valueType="num">
                                      <p:cBhvr additive="base">
                                        <p:cTn id="26" dur="1500" fill="hold"/>
                                        <p:tgtEl>
                                          <p:spTgt spid="22"/>
                                        </p:tgtEl>
                                        <p:attrNameLst>
                                          <p:attrName>ppt_y</p:attrName>
                                        </p:attrNameLst>
                                      </p:cBhvr>
                                      <p:tavLst>
                                        <p:tav tm="0">
                                          <p:val>
                                            <p:strVal val="#ppt_y"/>
                                          </p:val>
                                        </p:tav>
                                        <p:tav tm="100000">
                                          <p:val>
                                            <p:strVal val="#ppt_y"/>
                                          </p:val>
                                        </p:tav>
                                      </p:tavLst>
                                    </p:anim>
                                  </p:childTnLst>
                                </p:cTn>
                              </p:par>
                              <p:par>
                                <p:cTn id="27" presetID="8" presetClass="emph" presetSubtype="0" fill="hold" nodeType="withEffect">
                                  <p:stCondLst>
                                    <p:cond delay="0"/>
                                  </p:stCondLst>
                                  <p:childTnLst>
                                    <p:animRot by="21600000">
                                      <p:cBhvr>
                                        <p:cTn id="28" dur="4250" fill="hold"/>
                                        <p:tgtEl>
                                          <p:spTgt spid="22"/>
                                        </p:tgtEl>
                                        <p:attrNameLst>
                                          <p:attrName>r</p:attrName>
                                        </p:attrNameLst>
                                      </p:cBhvr>
                                    </p:animRot>
                                  </p:childTnLst>
                                </p:cTn>
                              </p:par>
                              <p:par>
                                <p:cTn id="29" presetID="2" presetClass="entr" presetSubtype="2" decel="3800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500" fill="hold"/>
                                        <p:tgtEl>
                                          <p:spTgt spid="36"/>
                                        </p:tgtEl>
                                        <p:attrNameLst>
                                          <p:attrName>ppt_x</p:attrName>
                                        </p:attrNameLst>
                                      </p:cBhvr>
                                      <p:tavLst>
                                        <p:tav tm="0">
                                          <p:val>
                                            <p:strVal val="1+#ppt_w/2"/>
                                          </p:val>
                                        </p:tav>
                                        <p:tav tm="100000">
                                          <p:val>
                                            <p:strVal val="#ppt_x"/>
                                          </p:val>
                                        </p:tav>
                                      </p:tavLst>
                                    </p:anim>
                                    <p:anim calcmode="lin" valueType="num">
                                      <p:cBhvr additive="base">
                                        <p:cTn id="32" dur="1500" fill="hold"/>
                                        <p:tgtEl>
                                          <p:spTgt spid="36"/>
                                        </p:tgtEl>
                                        <p:attrNameLst>
                                          <p:attrName>ppt_y</p:attrName>
                                        </p:attrNameLst>
                                      </p:cBhvr>
                                      <p:tavLst>
                                        <p:tav tm="0">
                                          <p:val>
                                            <p:strVal val="#ppt_y"/>
                                          </p:val>
                                        </p:tav>
                                        <p:tav tm="100000">
                                          <p:val>
                                            <p:strVal val="#ppt_y"/>
                                          </p:val>
                                        </p:tav>
                                      </p:tavLst>
                                    </p:anim>
                                  </p:childTnLst>
                                </p:cTn>
                              </p:par>
                              <p:par>
                                <p:cTn id="33" presetID="8" presetClass="emph" presetSubtype="0" fill="hold" nodeType="withEffect">
                                  <p:stCondLst>
                                    <p:cond delay="0"/>
                                  </p:stCondLst>
                                  <p:childTnLst>
                                    <p:animRot by="-21600000">
                                      <p:cBhvr>
                                        <p:cTn id="34" dur="4250" fill="hold"/>
                                        <p:tgtEl>
                                          <p:spTgt spid="36"/>
                                        </p:tgtEl>
                                        <p:attrNameLst>
                                          <p:attrName>r</p:attrName>
                                        </p:attrNameLst>
                                      </p:cBhvr>
                                    </p:animRot>
                                  </p:childTnLst>
                                </p:cTn>
                              </p:par>
                              <p:par>
                                <p:cTn id="35" presetID="2" presetClass="entr" presetSubtype="2" decel="38000" fill="hold" nodeType="withEffect">
                                  <p:stCondLst>
                                    <p:cond delay="20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8" presetClass="emph" presetSubtype="0" fill="hold" nodeType="withEffect">
                                  <p:stCondLst>
                                    <p:cond delay="2000"/>
                                  </p:stCondLst>
                                  <p:childTnLst>
                                    <p:animRot by="-21600000">
                                      <p:cBhvr>
                                        <p:cTn id="40" dur="2250" fill="hold"/>
                                        <p:tgtEl>
                                          <p:spTgt spid="25"/>
                                        </p:tgtEl>
                                        <p:attrNameLst>
                                          <p:attrName>r</p:attrName>
                                        </p:attrNameLst>
                                      </p:cBhvr>
                                    </p:animRot>
                                  </p:childTnLst>
                                </p:cTn>
                              </p:par>
                              <p:par>
                                <p:cTn id="41" presetID="2" presetClass="entr" presetSubtype="8" decel="38000" fill="hold" nodeType="withEffect">
                                  <p:stCondLst>
                                    <p:cond delay="20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1500" fill="hold"/>
                                        <p:tgtEl>
                                          <p:spTgt spid="19"/>
                                        </p:tgtEl>
                                        <p:attrNameLst>
                                          <p:attrName>ppt_x</p:attrName>
                                        </p:attrNameLst>
                                      </p:cBhvr>
                                      <p:tavLst>
                                        <p:tav tm="0">
                                          <p:val>
                                            <p:strVal val="0-#ppt_w/2"/>
                                          </p:val>
                                        </p:tav>
                                        <p:tav tm="100000">
                                          <p:val>
                                            <p:strVal val="#ppt_x"/>
                                          </p:val>
                                        </p:tav>
                                      </p:tavLst>
                                    </p:anim>
                                    <p:anim calcmode="lin" valueType="num">
                                      <p:cBhvr additive="base">
                                        <p:cTn id="44" dur="1500" fill="hold"/>
                                        <p:tgtEl>
                                          <p:spTgt spid="19"/>
                                        </p:tgtEl>
                                        <p:attrNameLst>
                                          <p:attrName>ppt_y</p:attrName>
                                        </p:attrNameLst>
                                      </p:cBhvr>
                                      <p:tavLst>
                                        <p:tav tm="0">
                                          <p:val>
                                            <p:strVal val="#ppt_y"/>
                                          </p:val>
                                        </p:tav>
                                        <p:tav tm="100000">
                                          <p:val>
                                            <p:strVal val="#ppt_y"/>
                                          </p:val>
                                        </p:tav>
                                      </p:tavLst>
                                    </p:anim>
                                  </p:childTnLst>
                                </p:cTn>
                              </p:par>
                              <p:par>
                                <p:cTn id="45" presetID="8" presetClass="emph" presetSubtype="0" fill="hold" nodeType="withEffect">
                                  <p:stCondLst>
                                    <p:cond delay="2000"/>
                                  </p:stCondLst>
                                  <p:childTnLst>
                                    <p:animRot by="21600000">
                                      <p:cBhvr>
                                        <p:cTn id="46" dur="2250" fill="hold"/>
                                        <p:tgtEl>
                                          <p:spTgt spid="19"/>
                                        </p:tgtEl>
                                        <p:attrNameLst>
                                          <p:attrName>r</p:attrName>
                                        </p:attrNameLst>
                                      </p:cBhvr>
                                    </p:animRot>
                                  </p:childTnLst>
                                </p:cTn>
                              </p:par>
                              <p:par>
                                <p:cTn id="47" presetID="10" presetClass="entr" presetSubtype="0" fill="hold" nodeType="withEffect">
                                  <p:stCondLst>
                                    <p:cond delay="35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childTnLst>
                                </p:cTn>
                              </p:par>
                              <p:par>
                                <p:cTn id="50" presetID="10" presetClass="entr" presetSubtype="0" fill="hold" nodeType="withEffect">
                                  <p:stCondLst>
                                    <p:cond delay="3500"/>
                                  </p:stCondLst>
                                  <p:childTnLst>
                                    <p:set>
                                      <p:cBhvr>
                                        <p:cTn id="51" dur="1" fill="hold">
                                          <p:stCondLst>
                                            <p:cond delay="0"/>
                                          </p:stCondLst>
                                        </p:cTn>
                                        <p:tgtEl>
                                          <p:spTgt spid="45"/>
                                        </p:tgtEl>
                                        <p:attrNameLst>
                                          <p:attrName>style.visibility</p:attrName>
                                        </p:attrNameLst>
                                      </p:cBhvr>
                                      <p:to>
                                        <p:strVal val="visible"/>
                                      </p:to>
                                    </p:set>
                                    <p:animEffect transition="in" filter="fade">
                                      <p:cBhvr>
                                        <p:cTn id="52" dur="500"/>
                                        <p:tgtEl>
                                          <p:spTgt spid="45"/>
                                        </p:tgtEl>
                                      </p:cBhvr>
                                    </p:animEffect>
                                  </p:childTnLst>
                                </p:cTn>
                              </p:par>
                              <p:par>
                                <p:cTn id="53" presetID="10" presetClass="entr" presetSubtype="0" fill="hold" nodeType="withEffect">
                                  <p:stCondLst>
                                    <p:cond delay="35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7250"/>
                            </p:stCondLst>
                            <p:childTnLst>
                              <p:par>
                                <p:cTn id="57" presetID="37" presetClass="entr" presetSubtype="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900" decel="100000" fill="hold"/>
                                        <p:tgtEl>
                                          <p:spTgt spid="54"/>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25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900" decel="100000" fill="hold"/>
                                        <p:tgtEl>
                                          <p:spTgt spid="55"/>
                                        </p:tgtEl>
                                        <p:attrNameLst>
                                          <p:attrName>ppt_y</p:attrName>
                                        </p:attrNameLst>
                                      </p:cBhvr>
                                      <p:tavLst>
                                        <p:tav tm="0">
                                          <p:val>
                                            <p:strVal val="#ppt_y+1"/>
                                          </p:val>
                                        </p:tav>
                                        <p:tav tm="100000">
                                          <p:val>
                                            <p:strVal val="#ppt_y-.03"/>
                                          </p:val>
                                        </p:tav>
                                      </p:tavLst>
                                    </p:anim>
                                    <p:anim calcmode="lin" valueType="num">
                                      <p:cBhvr>
                                        <p:cTn id="68"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Effect transition="in" filter="fade">
                                      <p:cBhvr>
                                        <p:cTn id="71" dur="1000"/>
                                        <p:tgtEl>
                                          <p:spTgt spid="56"/>
                                        </p:tgtEl>
                                      </p:cBhvr>
                                    </p:animEffect>
                                    <p:anim calcmode="lin" valueType="num">
                                      <p:cBhvr>
                                        <p:cTn id="72" dur="1000" fill="hold"/>
                                        <p:tgtEl>
                                          <p:spTgt spid="56"/>
                                        </p:tgtEl>
                                        <p:attrNameLst>
                                          <p:attrName>ppt_x</p:attrName>
                                        </p:attrNameLst>
                                      </p:cBhvr>
                                      <p:tavLst>
                                        <p:tav tm="0">
                                          <p:val>
                                            <p:strVal val="#ppt_x"/>
                                          </p:val>
                                        </p:tav>
                                        <p:tav tm="100000">
                                          <p:val>
                                            <p:strVal val="#ppt_x"/>
                                          </p:val>
                                        </p:tav>
                                      </p:tavLst>
                                    </p:anim>
                                    <p:anim calcmode="lin" valueType="num">
                                      <p:cBhvr>
                                        <p:cTn id="73" dur="900" decel="100000" fill="hold"/>
                                        <p:tgtEl>
                                          <p:spTgt spid="56"/>
                                        </p:tgtEl>
                                        <p:attrNameLst>
                                          <p:attrName>ppt_y</p:attrName>
                                        </p:attrNameLst>
                                      </p:cBhvr>
                                      <p:tavLst>
                                        <p:tav tm="0">
                                          <p:val>
                                            <p:strVal val="#ppt_y+1"/>
                                          </p:val>
                                        </p:tav>
                                        <p:tav tm="100000">
                                          <p:val>
                                            <p:strVal val="#ppt_y-.03"/>
                                          </p:val>
                                        </p:tav>
                                      </p:tavLst>
                                    </p:anim>
                                    <p:anim calcmode="lin" valueType="num">
                                      <p:cBhvr>
                                        <p:cTn id="74"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75" presetID="37" presetClass="entr" presetSubtype="0" fill="hold" grpId="0" nodeType="withEffect">
                                  <p:stCondLst>
                                    <p:cond delay="750"/>
                                  </p:stCondLst>
                                  <p:childTnLst>
                                    <p:set>
                                      <p:cBhvr>
                                        <p:cTn id="76" dur="1" fill="hold">
                                          <p:stCondLst>
                                            <p:cond delay="0"/>
                                          </p:stCondLst>
                                        </p:cTn>
                                        <p:tgtEl>
                                          <p:spTgt spid="57"/>
                                        </p:tgtEl>
                                        <p:attrNameLst>
                                          <p:attrName>style.visibility</p:attrName>
                                        </p:attrNameLst>
                                      </p:cBhvr>
                                      <p:to>
                                        <p:strVal val="visible"/>
                                      </p:to>
                                    </p:set>
                                    <p:animEffect transition="in" filter="fade">
                                      <p:cBhvr>
                                        <p:cTn id="77" dur="1000"/>
                                        <p:tgtEl>
                                          <p:spTgt spid="57"/>
                                        </p:tgtEl>
                                      </p:cBhvr>
                                    </p:animEffect>
                                    <p:anim calcmode="lin" valueType="num">
                                      <p:cBhvr>
                                        <p:cTn id="78" dur="1000" fill="hold"/>
                                        <p:tgtEl>
                                          <p:spTgt spid="57"/>
                                        </p:tgtEl>
                                        <p:attrNameLst>
                                          <p:attrName>ppt_x</p:attrName>
                                        </p:attrNameLst>
                                      </p:cBhvr>
                                      <p:tavLst>
                                        <p:tav tm="0">
                                          <p:val>
                                            <p:strVal val="#ppt_x"/>
                                          </p:val>
                                        </p:tav>
                                        <p:tav tm="100000">
                                          <p:val>
                                            <p:strVal val="#ppt_x"/>
                                          </p:val>
                                        </p:tav>
                                      </p:tavLst>
                                    </p:anim>
                                    <p:anim calcmode="lin" valueType="num">
                                      <p:cBhvr>
                                        <p:cTn id="79" dur="900" decel="100000" fill="hold"/>
                                        <p:tgtEl>
                                          <p:spTgt spid="57"/>
                                        </p:tgtEl>
                                        <p:attrNameLst>
                                          <p:attrName>ppt_y</p:attrName>
                                        </p:attrNameLst>
                                      </p:cBhvr>
                                      <p:tavLst>
                                        <p:tav tm="0">
                                          <p:val>
                                            <p:strVal val="#ppt_y+1"/>
                                          </p:val>
                                        </p:tav>
                                        <p:tav tm="100000">
                                          <p:val>
                                            <p:strVal val="#ppt_y-.03"/>
                                          </p:val>
                                        </p:tav>
                                      </p:tavLst>
                                    </p:anim>
                                    <p:anim calcmode="lin" valueType="num">
                                      <p:cBhvr>
                                        <p:cTn id="80"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4"/>
          <a:stretch>
            <a:fillRect/>
          </a:stretch>
        </p:blipFill>
        <p:spPr>
          <a:xfrm>
            <a:off x="337623" y="617139"/>
            <a:ext cx="11531435" cy="5581983"/>
          </a:xfrm>
          <a:prstGeom prst="rect">
            <a:avLst/>
          </a:prstGeom>
        </p:spPr>
      </p:pic>
      <p:pic>
        <p:nvPicPr>
          <p:cNvPr id="11" name="图片 10"/>
          <p:cNvPicPr>
            <a:picLocks noChangeAspect="1"/>
          </p:cNvPicPr>
          <p:nvPr/>
        </p:nvPicPr>
        <p:blipFill>
          <a:blip r:embed="rId5"/>
          <a:stretch>
            <a:fillRect/>
          </a:stretch>
        </p:blipFill>
        <p:spPr>
          <a:xfrm>
            <a:off x="8161979" y="3828742"/>
            <a:ext cx="1946370" cy="2013874"/>
          </a:xfrm>
          <a:prstGeom prst="rect">
            <a:avLst/>
          </a:prstGeom>
        </p:spPr>
      </p:pic>
      <p:sp>
        <p:nvSpPr>
          <p:cNvPr id="10" name="文本框 9"/>
          <p:cNvSpPr txBox="1"/>
          <p:nvPr/>
        </p:nvSpPr>
        <p:spPr>
          <a:xfrm>
            <a:off x="2555760" y="2456573"/>
            <a:ext cx="7568097" cy="1015663"/>
          </a:xfrm>
          <a:prstGeom prst="rect">
            <a:avLst/>
          </a:prstGeom>
          <a:noFill/>
          <a:effectLst/>
        </p:spPr>
        <p:txBody>
          <a:bodyPr wrap="none" rtlCol="0">
            <a:spAutoFit/>
          </a:bodyPr>
          <a:lstStyle/>
          <a:p>
            <a:r>
              <a:rPr lang="zh-CN" altLang="en-US" sz="6000" b="1" dirty="0" smtClean="0">
                <a:solidFill>
                  <a:srgbClr val="71BCB7"/>
                </a:solidFill>
                <a:latin typeface="微软雅黑" panose="020B0503020204020204" pitchFamily="34" charset="-122"/>
                <a:ea typeface="微软雅黑" panose="020B0503020204020204" pitchFamily="34" charset="-122"/>
              </a:rPr>
              <a:t>  </a:t>
            </a:r>
            <a:r>
              <a:rPr lang="zh-CN" altLang="en-US" sz="6000" b="1" dirty="0" smtClean="0">
                <a:solidFill>
                  <a:srgbClr val="4A2B10"/>
                </a:solidFill>
                <a:latin typeface="微软雅黑" panose="020B0503020204020204" pitchFamily="34" charset="-122"/>
                <a:ea typeface="微软雅黑" panose="020B0503020204020204" pitchFamily="34" charset="-122"/>
              </a:rPr>
              <a:t>感谢在座各位的聆听</a:t>
            </a:r>
            <a:endParaRPr lang="zh-CN" altLang="en-US" sz="3600" dirty="0" smtClean="0">
              <a:solidFill>
                <a:srgbClr val="4A2B10"/>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3832269" y="3786538"/>
            <a:ext cx="1760418" cy="369332"/>
          </a:xfrm>
          <a:prstGeom prst="rect">
            <a:avLst/>
          </a:prstGeom>
          <a:noFill/>
          <a:effectLst/>
        </p:spPr>
        <p:txBody>
          <a:bodyPr wrap="none" rtlCol="0">
            <a:spAutoFit/>
          </a:bodyPr>
          <a:lstStyle/>
          <a:p>
            <a:r>
              <a:rPr lang="zh-CN" altLang="en-US" dirty="0" smtClean="0">
                <a:solidFill>
                  <a:srgbClr val="61494C"/>
                </a:solidFill>
                <a:latin typeface="微软雅黑" panose="020B0503020204020204" pitchFamily="34" charset="-122"/>
                <a:ea typeface="微软雅黑" panose="020B0503020204020204" pitchFamily="34" charset="-122"/>
              </a:rPr>
              <a:t>答辩人：</a:t>
            </a:r>
            <a:r>
              <a:rPr lang="en-US" altLang="zh-CN" dirty="0">
                <a:solidFill>
                  <a:srgbClr val="61494C"/>
                </a:solidFill>
                <a:latin typeface="微软雅黑" panose="020B0503020204020204" pitchFamily="34" charset="-122"/>
                <a:ea typeface="微软雅黑" panose="020B0503020204020204" pitchFamily="34" charset="-122"/>
              </a:rPr>
              <a:t>× </a:t>
            </a:r>
            <a:r>
              <a:rPr lang="en-US" altLang="zh-CN" dirty="0" smtClean="0">
                <a:solidFill>
                  <a:srgbClr val="61494C"/>
                </a:solidFill>
                <a:latin typeface="微软雅黑" panose="020B0503020204020204" pitchFamily="34" charset="-122"/>
                <a:ea typeface="微软雅黑" panose="020B0503020204020204" pitchFamily="34" charset="-122"/>
              </a:rPr>
              <a:t>×</a:t>
            </a:r>
            <a:r>
              <a:rPr lang="en-US" altLang="zh-CN" dirty="0">
                <a:solidFill>
                  <a:srgbClr val="61494C"/>
                </a:solidFill>
                <a:latin typeface="微软雅黑" panose="020B0503020204020204" pitchFamily="34" charset="-122"/>
                <a:ea typeface="微软雅黑" panose="020B0503020204020204" pitchFamily="34" charset="-122"/>
              </a:rPr>
              <a:t> ×</a:t>
            </a:r>
            <a:endParaRPr lang="zh-CN" altLang="en-US" dirty="0" smtClean="0">
              <a:solidFill>
                <a:srgbClr val="61494C"/>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5927962" y="3788868"/>
            <a:ext cx="2452916" cy="369332"/>
          </a:xfrm>
          <a:prstGeom prst="rect">
            <a:avLst/>
          </a:prstGeom>
          <a:noFill/>
          <a:effectLst/>
        </p:spPr>
        <p:txBody>
          <a:bodyPr wrap="none" rtlCol="0">
            <a:spAutoFit/>
          </a:bodyPr>
          <a:lstStyle/>
          <a:p>
            <a:r>
              <a:rPr lang="zh-CN" altLang="en-US" dirty="0" smtClean="0">
                <a:solidFill>
                  <a:srgbClr val="61494C"/>
                </a:solidFill>
                <a:latin typeface="微软雅黑" panose="020B0503020204020204" pitchFamily="34" charset="-122"/>
                <a:ea typeface="微软雅黑" panose="020B0503020204020204" pitchFamily="34" charset="-122"/>
              </a:rPr>
              <a:t>指导老师：</a:t>
            </a:r>
            <a:r>
              <a:rPr lang="en-US" altLang="zh-CN" dirty="0">
                <a:solidFill>
                  <a:srgbClr val="61494C"/>
                </a:solidFill>
                <a:latin typeface="微软雅黑" panose="020B0503020204020204" pitchFamily="34" charset="-122"/>
                <a:ea typeface="微软雅黑" panose="020B0503020204020204" pitchFamily="34" charset="-122"/>
              </a:rPr>
              <a:t>× </a:t>
            </a:r>
            <a:r>
              <a:rPr lang="en-US" altLang="zh-CN" dirty="0" smtClean="0">
                <a:solidFill>
                  <a:srgbClr val="61494C"/>
                </a:solidFill>
                <a:latin typeface="微软雅黑" panose="020B0503020204020204" pitchFamily="34" charset="-122"/>
                <a:ea typeface="微软雅黑" panose="020B0503020204020204" pitchFamily="34" charset="-122"/>
              </a:rPr>
              <a:t>×</a:t>
            </a:r>
            <a:r>
              <a:rPr lang="en-US" altLang="zh-CN" dirty="0">
                <a:solidFill>
                  <a:srgbClr val="61494C"/>
                </a:solidFill>
                <a:latin typeface="微软雅黑" panose="020B0503020204020204" pitchFamily="34" charset="-122"/>
                <a:ea typeface="微软雅黑" panose="020B0503020204020204" pitchFamily="34" charset="-122"/>
              </a:rPr>
              <a:t> </a:t>
            </a:r>
            <a:r>
              <a:rPr lang="en-US" altLang="zh-CN" dirty="0" smtClean="0">
                <a:solidFill>
                  <a:srgbClr val="61494C"/>
                </a:solidFill>
                <a:latin typeface="微软雅黑" panose="020B0503020204020204" pitchFamily="34" charset="-122"/>
                <a:ea typeface="微软雅黑" panose="020B0503020204020204" pitchFamily="34" charset="-122"/>
              </a:rPr>
              <a:t>×</a:t>
            </a:r>
            <a:r>
              <a:rPr lang="zh-CN" altLang="en-US" dirty="0" smtClean="0">
                <a:solidFill>
                  <a:srgbClr val="61494C"/>
                </a:solidFill>
                <a:latin typeface="微软雅黑" panose="020B0503020204020204" pitchFamily="34" charset="-122"/>
                <a:ea typeface="微软雅黑" panose="020B0503020204020204" pitchFamily="34" charset="-122"/>
              </a:rPr>
              <a:t>教授</a:t>
            </a:r>
          </a:p>
        </p:txBody>
      </p:sp>
    </p:spTree>
    <p:extLst>
      <p:ext uri="{BB962C8B-B14F-4D97-AF65-F5344CB8AC3E}">
        <p14:creationId xmlns:p14="http://schemas.microsoft.com/office/powerpoint/2010/main" val="14830727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2500"/>
                            </p:stCondLst>
                            <p:childTnLst>
                              <p:par>
                                <p:cTn id="13" presetID="16" presetClass="entr" presetSubtype="37"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Vertical)">
                                      <p:cBhvr>
                                        <p:cTn id="15" dur="500"/>
                                        <p:tgtEl>
                                          <p:spTgt spid="10"/>
                                        </p:tgtEl>
                                      </p:cBhvr>
                                    </p:animEffect>
                                  </p:childTnLst>
                                </p:cTn>
                              </p:par>
                            </p:childTnLst>
                          </p:cTn>
                        </p:par>
                        <p:par>
                          <p:cTn id="16" fill="hold">
                            <p:stCondLst>
                              <p:cond delay="30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80909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13293" t="32771" r="14794" b="29307"/>
          <a:stretch/>
        </p:blipFill>
        <p:spPr>
          <a:xfrm>
            <a:off x="379825" y="773721"/>
            <a:ext cx="11432961" cy="5341154"/>
          </a:xfrm>
          <a:prstGeom prst="rect">
            <a:avLst/>
          </a:prstGeom>
        </p:spPr>
      </p:pic>
      <p:sp>
        <p:nvSpPr>
          <p:cNvPr id="16" name="文本框 15"/>
          <p:cNvSpPr txBox="1"/>
          <p:nvPr/>
        </p:nvSpPr>
        <p:spPr>
          <a:xfrm>
            <a:off x="3770534" y="2382364"/>
            <a:ext cx="4336444" cy="1200329"/>
          </a:xfrm>
          <a:prstGeom prst="rect">
            <a:avLst/>
          </a:prstGeom>
          <a:noFill/>
          <a:effectLst/>
        </p:spPr>
        <p:txBody>
          <a:bodyPr wrap="none" rtlCol="0">
            <a:spAutoFit/>
          </a:bodyPr>
          <a:lstStyle/>
          <a:p>
            <a:r>
              <a:rPr lang="zh-CN" altLang="en-US" sz="6000" b="1" dirty="0" smtClean="0">
                <a:blipFill>
                  <a:blip r:embed="rId5"/>
                  <a:stretch>
                    <a:fillRect/>
                  </a:stretch>
                </a:blipFill>
                <a:latin typeface="微软雅黑" panose="020B0503020204020204" pitchFamily="34" charset="-122"/>
                <a:ea typeface="微软雅黑" panose="020B0503020204020204" pitchFamily="34" charset="-122"/>
              </a:rPr>
              <a:t>  </a:t>
            </a:r>
            <a:r>
              <a:rPr lang="zh-CN" altLang="en-US" sz="7200" b="1" dirty="0" smtClean="0">
                <a:solidFill>
                  <a:srgbClr val="61494C"/>
                </a:solidFill>
                <a:latin typeface="微软雅黑" panose="020B0503020204020204" pitchFamily="34" charset="-122"/>
                <a:ea typeface="微软雅黑" panose="020B0503020204020204" pitchFamily="34" charset="-122"/>
              </a:rPr>
              <a:t>研究背景</a:t>
            </a:r>
            <a:endParaRPr lang="zh-CN" altLang="en-US" sz="4800" dirty="0" smtClean="0">
              <a:solidFill>
                <a:srgbClr val="61494C"/>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282585" y="3713873"/>
            <a:ext cx="360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18" name="文本框 1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4746817" y="4001148"/>
            <a:ext cx="2678938" cy="646331"/>
          </a:xfrm>
          <a:prstGeom prst="rect">
            <a:avLst/>
          </a:prstGeom>
          <a:noFill/>
          <a:effectLst/>
        </p:spPr>
        <p:txBody>
          <a:bodyPr wrap="none" rtlCol="0">
            <a:spAutoFit/>
          </a:bodyPr>
          <a:lstStyle/>
          <a:p>
            <a:r>
              <a:rPr lang="en-US" altLang="zh-CN" sz="36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PART  01</a:t>
            </a:r>
          </a:p>
        </p:txBody>
      </p:sp>
    </p:spTree>
    <p:extLst>
      <p:ext uri="{BB962C8B-B14F-4D97-AF65-F5344CB8AC3E}">
        <p14:creationId xmlns:p14="http://schemas.microsoft.com/office/powerpoint/2010/main" val="30487182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by="(-#ppt_w*2)" calcmode="lin" valueType="num">
                                      <p:cBhvr rctx="PPT">
                                        <p:cTn id="15" dur="500" autoRev="1" fill="hold">
                                          <p:stCondLst>
                                            <p:cond delay="0"/>
                                          </p:stCondLst>
                                        </p:cTn>
                                        <p:tgtEl>
                                          <p:spTgt spid="16"/>
                                        </p:tgtEl>
                                        <p:attrNameLst>
                                          <p:attrName>ppt_w</p:attrName>
                                        </p:attrNameLst>
                                      </p:cBhvr>
                                    </p:anim>
                                    <p:anim by="(#ppt_w*0.50)" calcmode="lin" valueType="num">
                                      <p:cBhvr>
                                        <p:cTn id="16" dur="500" decel="50000" autoRev="1" fill="hold">
                                          <p:stCondLst>
                                            <p:cond delay="0"/>
                                          </p:stCondLst>
                                        </p:cTn>
                                        <p:tgtEl>
                                          <p:spTgt spid="16"/>
                                        </p:tgtEl>
                                        <p:attrNameLst>
                                          <p:attrName>ppt_x</p:attrName>
                                        </p:attrNameLst>
                                      </p:cBhvr>
                                    </p:anim>
                                    <p:anim from="(-#ppt_h/2)" to="(#ppt_y)" calcmode="lin" valueType="num">
                                      <p:cBhvr>
                                        <p:cTn id="17" dur="1000" fill="hold">
                                          <p:stCondLst>
                                            <p:cond delay="0"/>
                                          </p:stCondLst>
                                        </p:cTn>
                                        <p:tgtEl>
                                          <p:spTgt spid="16"/>
                                        </p:tgtEl>
                                        <p:attrNameLst>
                                          <p:attrName>ppt_y</p:attrName>
                                        </p:attrNameLst>
                                      </p:cBhvr>
                                    </p:anim>
                                    <p:animRot by="21600000">
                                      <p:cBhvr>
                                        <p:cTn id="18" dur="1000" fill="hold">
                                          <p:stCondLst>
                                            <p:cond delay="0"/>
                                          </p:stCondLst>
                                        </p:cTn>
                                        <p:tgtEl>
                                          <p:spTgt spid="16"/>
                                        </p:tgtEl>
                                        <p:attrNameLst>
                                          <p:attrName>r</p:attrName>
                                        </p:attrNameLst>
                                      </p:cBhvr>
                                    </p:animRot>
                                  </p:childTnLst>
                                </p:cTn>
                              </p:par>
                            </p:childTnLst>
                          </p:cTn>
                        </p:par>
                        <p:par>
                          <p:cTn id="19" fill="hold">
                            <p:stCondLst>
                              <p:cond delay="2300"/>
                            </p:stCondLst>
                            <p:childTnLst>
                              <p:par>
                                <p:cTn id="20" presetID="16" presetClass="entr" presetSubtype="2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par>
                          <p:cTn id="23" fill="hold">
                            <p:stCondLst>
                              <p:cond delay="28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42"/>
          <p:cNvSpPr txBox="1"/>
          <p:nvPr/>
        </p:nvSpPr>
        <p:spPr>
          <a:xfrm>
            <a:off x="5249263" y="469309"/>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smtClean="0">
                <a:solidFill>
                  <a:srgbClr val="756271"/>
                </a:solidFill>
              </a:rPr>
              <a:t>研究</a:t>
            </a:r>
            <a:r>
              <a:rPr lang="zh-CN" altLang="en-US" b="0" dirty="0">
                <a:solidFill>
                  <a:srgbClr val="756271"/>
                </a:solidFill>
              </a:rPr>
              <a:t>背景</a:t>
            </a:r>
          </a:p>
        </p:txBody>
      </p:sp>
      <p:grpSp>
        <p:nvGrpSpPr>
          <p:cNvPr id="17" name="组合 16"/>
          <p:cNvGrpSpPr/>
          <p:nvPr/>
        </p:nvGrpSpPr>
        <p:grpSpPr>
          <a:xfrm>
            <a:off x="516128" y="1956442"/>
            <a:ext cx="3719140" cy="4693421"/>
            <a:chOff x="655912" y="2105133"/>
            <a:chExt cx="2607791" cy="4693421"/>
          </a:xfrm>
        </p:grpSpPr>
        <p:sp>
          <p:nvSpPr>
            <p:cNvPr id="18"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037203" y="2560945"/>
              <a:ext cx="1894121" cy="582162"/>
            </a:xfrm>
            <a:prstGeom prst="rect">
              <a:avLst/>
            </a:prstGeom>
            <a:solidFill>
              <a:srgbClr val="EB837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1812911" y="1510267"/>
            <a:ext cx="1136932" cy="1334681"/>
            <a:chOff x="6591300" y="1966752"/>
            <a:chExt cx="830580" cy="975045"/>
          </a:xfrm>
        </p:grpSpPr>
        <p:sp>
          <p:nvSpPr>
            <p:cNvPr id="23" name="任意多边形 22"/>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5" name="TextBox 26"/>
          <p:cNvSpPr txBox="1"/>
          <p:nvPr/>
        </p:nvSpPr>
        <p:spPr bwMode="auto">
          <a:xfrm>
            <a:off x="1289887" y="3321120"/>
            <a:ext cx="2295121" cy="1895519"/>
          </a:xfrm>
          <a:prstGeom prst="rect">
            <a:avLst/>
          </a:prstGeom>
          <a:noFill/>
        </p:spPr>
        <p:txBody>
          <a:bodyPr wrap="square">
            <a:spAutoFit/>
          </a:bodyPr>
          <a:lstStyle/>
          <a:p>
            <a:pPr>
              <a:lnSpc>
                <a:spcPct val="15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26" name="组合 25"/>
          <p:cNvGrpSpPr/>
          <p:nvPr/>
        </p:nvGrpSpPr>
        <p:grpSpPr>
          <a:xfrm>
            <a:off x="4232182" y="1956442"/>
            <a:ext cx="3719140" cy="4693421"/>
            <a:chOff x="655912" y="2105133"/>
            <a:chExt cx="2607791" cy="4693421"/>
          </a:xfrm>
        </p:grpSpPr>
        <p:sp>
          <p:nvSpPr>
            <p:cNvPr id="27"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37203" y="2560945"/>
              <a:ext cx="1894121" cy="582162"/>
            </a:xfrm>
            <a:prstGeom prst="rect">
              <a:avLst/>
            </a:prstGeom>
            <a:solidFill>
              <a:srgbClr val="EDCC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5528965" y="1510267"/>
            <a:ext cx="1136932" cy="1334681"/>
            <a:chOff x="6591300" y="1966752"/>
            <a:chExt cx="830580" cy="975045"/>
          </a:xfrm>
        </p:grpSpPr>
        <p:sp>
          <p:nvSpPr>
            <p:cNvPr id="32" name="任意多边形 31"/>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4" name="TextBox 26"/>
          <p:cNvSpPr txBox="1"/>
          <p:nvPr/>
        </p:nvSpPr>
        <p:spPr bwMode="auto">
          <a:xfrm>
            <a:off x="5005941" y="3321120"/>
            <a:ext cx="2295121" cy="1895519"/>
          </a:xfrm>
          <a:prstGeom prst="rect">
            <a:avLst/>
          </a:prstGeom>
          <a:noFill/>
        </p:spPr>
        <p:txBody>
          <a:bodyPr wrap="square">
            <a:spAutoFit/>
          </a:bodyPr>
          <a:lstStyle/>
          <a:p>
            <a:pPr>
              <a:lnSpc>
                <a:spcPct val="15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35" name="组合 34"/>
          <p:cNvGrpSpPr/>
          <p:nvPr/>
        </p:nvGrpSpPr>
        <p:grpSpPr>
          <a:xfrm>
            <a:off x="8004589" y="1956442"/>
            <a:ext cx="3719140" cy="4693421"/>
            <a:chOff x="655912" y="2105133"/>
            <a:chExt cx="2607791" cy="4693421"/>
          </a:xfrm>
        </p:grpSpPr>
        <p:sp>
          <p:nvSpPr>
            <p:cNvPr id="36" name="直角三角形 69"/>
            <p:cNvSpPr/>
            <p:nvPr/>
          </p:nvSpPr>
          <p:spPr>
            <a:xfrm rot="5400000" flipH="1">
              <a:off x="735314" y="4270165"/>
              <a:ext cx="4693421" cy="363357"/>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直角三角形 69"/>
            <p:cNvSpPr/>
            <p:nvPr/>
          </p:nvSpPr>
          <p:spPr>
            <a:xfrm flipH="1" flipV="1">
              <a:off x="655912" y="6409659"/>
              <a:ext cx="2605627" cy="334172"/>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no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37203" y="2560945"/>
              <a:ext cx="1894121" cy="3877900"/>
            </a:xfrm>
            <a:prstGeom prst="rect">
              <a:avLst/>
            </a:prstGeom>
            <a:solidFill>
              <a:srgbClr val="F7F7F7"/>
            </a:solidFill>
            <a:ln>
              <a:noFill/>
            </a:ln>
            <a:effectLst>
              <a:outerShdw blurRad="76200" dist="508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037203" y="2560945"/>
              <a:ext cx="1894121" cy="582162"/>
            </a:xfrm>
            <a:prstGeom prst="rect">
              <a:avLst/>
            </a:prstGeom>
            <a:solidFill>
              <a:srgbClr val="608C7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9301372" y="1510267"/>
            <a:ext cx="1136932" cy="1334681"/>
            <a:chOff x="6591300" y="1966752"/>
            <a:chExt cx="830580" cy="975045"/>
          </a:xfrm>
        </p:grpSpPr>
        <p:sp>
          <p:nvSpPr>
            <p:cNvPr id="41" name="任意多边形 4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chemeClr val="tx1">
                    <a:lumMod val="85000"/>
                    <a:lumOff val="15000"/>
                  </a:schemeClr>
                </a:gs>
                <a:gs pos="7000">
                  <a:schemeClr val="tx1">
                    <a:lumMod val="85000"/>
                    <a:lumOff val="15000"/>
                  </a:schemeClr>
                </a:gs>
              </a:gsLst>
              <a:lin ang="5400000" scaled="0"/>
            </a:gradFill>
            <a:ln>
              <a:noFill/>
            </a:ln>
            <a:effectLst>
              <a:outerShdw blurRad="762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a:gradFill>
                <a:gsLst>
                  <a:gs pos="0">
                    <a:schemeClr val="bg1">
                      <a:lumMod val="50000"/>
                    </a:schemeClr>
                  </a:gs>
                  <a:gs pos="69000">
                    <a:schemeClr val="bg1">
                      <a:lumMod val="85000"/>
                    </a:schemeClr>
                  </a:gs>
                  <a:gs pos="35000">
                    <a:srgbClr val="C9C9C9"/>
                  </a:gs>
                  <a:gs pos="56000">
                    <a:schemeClr val="bg1">
                      <a:lumMod val="50000"/>
                    </a:schemeClr>
                  </a:gs>
                  <a:gs pos="22000">
                    <a:schemeClr val="bg1">
                      <a:lumMod val="50000"/>
                    </a:schemeClr>
                  </a:gs>
                  <a:gs pos="84000">
                    <a:schemeClr val="bg1">
                      <a:lumMod val="50000"/>
                    </a:schemeClr>
                  </a:gs>
                </a:gsLst>
                <a:lin ang="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3" name="TextBox 26"/>
          <p:cNvSpPr txBox="1"/>
          <p:nvPr/>
        </p:nvSpPr>
        <p:spPr bwMode="auto">
          <a:xfrm>
            <a:off x="8778348" y="3321120"/>
            <a:ext cx="2295121" cy="1895519"/>
          </a:xfrm>
          <a:prstGeom prst="rect">
            <a:avLst/>
          </a:prstGeom>
          <a:noFill/>
        </p:spPr>
        <p:txBody>
          <a:bodyPr wrap="square">
            <a:spAutoFit/>
          </a:bodyPr>
          <a:lstStyle/>
          <a:p>
            <a:pPr>
              <a:lnSpc>
                <a:spcPct val="150000"/>
              </a:lnSpc>
            </a:pPr>
            <a:r>
              <a:rPr lang="zh-CN" altLang="en-US" sz="1600" dirty="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grpSp>
        <p:nvGrpSpPr>
          <p:cNvPr id="44" name="组合 43"/>
          <p:cNvGrpSpPr/>
          <p:nvPr/>
        </p:nvGrpSpPr>
        <p:grpSpPr>
          <a:xfrm>
            <a:off x="1261051" y="5515542"/>
            <a:ext cx="2841999" cy="461665"/>
            <a:chOff x="1232023" y="5723679"/>
            <a:chExt cx="2841999" cy="461665"/>
          </a:xfrm>
        </p:grpSpPr>
        <p:sp>
          <p:nvSpPr>
            <p:cNvPr id="45" name="圆角矩形 44"/>
            <p:cNvSpPr/>
            <p:nvPr/>
          </p:nvSpPr>
          <p:spPr>
            <a:xfrm>
              <a:off x="1232023" y="5736312"/>
              <a:ext cx="2244948" cy="445116"/>
            </a:xfrm>
            <a:prstGeom prst="roundRect">
              <a:avLst>
                <a:gd name="adj" fmla="val 50000"/>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268"/>
            <p:cNvSpPr txBox="1"/>
            <p:nvPr/>
          </p:nvSpPr>
          <p:spPr>
            <a:xfrm>
              <a:off x="1769265" y="5723679"/>
              <a:ext cx="2304757" cy="461665"/>
            </a:xfrm>
            <a:prstGeom prst="rect">
              <a:avLst/>
            </a:prstGeom>
            <a:noFill/>
          </p:spPr>
          <p:txBody>
            <a:bodyPr wrap="square" rtlCol="0">
              <a:spAutoFit/>
            </a:bodyPr>
            <a:lstStyle/>
            <a:p>
              <a:r>
                <a:rPr lang="zh-CN" altLang="en-US" sz="24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背景一</a:t>
              </a:r>
              <a:endParaRPr lang="en-US" altLang="zh-CN"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47" name="组合 46"/>
          <p:cNvGrpSpPr/>
          <p:nvPr/>
        </p:nvGrpSpPr>
        <p:grpSpPr>
          <a:xfrm>
            <a:off x="4977105" y="5500400"/>
            <a:ext cx="3229294" cy="472891"/>
            <a:chOff x="4948077" y="5708537"/>
            <a:chExt cx="3229294" cy="472891"/>
          </a:xfrm>
        </p:grpSpPr>
        <p:sp>
          <p:nvSpPr>
            <p:cNvPr id="48" name="圆角矩形 47"/>
            <p:cNvSpPr/>
            <p:nvPr/>
          </p:nvSpPr>
          <p:spPr>
            <a:xfrm>
              <a:off x="4948077" y="5736312"/>
              <a:ext cx="2244948" cy="445116"/>
            </a:xfrm>
            <a:prstGeom prst="roundRect">
              <a:avLst>
                <a:gd name="adj" fmla="val 50000"/>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268"/>
            <p:cNvSpPr txBox="1"/>
            <p:nvPr/>
          </p:nvSpPr>
          <p:spPr>
            <a:xfrm>
              <a:off x="5492498" y="5708537"/>
              <a:ext cx="2684873" cy="461665"/>
            </a:xfrm>
            <a:prstGeom prst="rect">
              <a:avLst/>
            </a:prstGeom>
            <a:noFill/>
          </p:spPr>
          <p:txBody>
            <a:bodyPr wrap="square" rtlCol="0">
              <a:spAutoFit/>
            </a:bodyPr>
            <a:lstStyle/>
            <a:p>
              <a:r>
                <a:rPr lang="zh-CN" altLang="en-US"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背景二</a:t>
              </a:r>
              <a:endParaRPr lang="en-US" altLang="zh-CN"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grpSp>
        <p:nvGrpSpPr>
          <p:cNvPr id="50" name="组合 49"/>
          <p:cNvGrpSpPr/>
          <p:nvPr/>
        </p:nvGrpSpPr>
        <p:grpSpPr>
          <a:xfrm>
            <a:off x="8828521" y="5515542"/>
            <a:ext cx="2851978" cy="461665"/>
            <a:chOff x="8799493" y="5723679"/>
            <a:chExt cx="2851978" cy="461665"/>
          </a:xfrm>
        </p:grpSpPr>
        <p:sp>
          <p:nvSpPr>
            <p:cNvPr id="51" name="圆角矩形 50"/>
            <p:cNvSpPr/>
            <p:nvPr/>
          </p:nvSpPr>
          <p:spPr>
            <a:xfrm>
              <a:off x="8799493" y="5736312"/>
              <a:ext cx="2084760" cy="445116"/>
            </a:xfrm>
            <a:prstGeom prst="roundRect">
              <a:avLst>
                <a:gd name="adj" fmla="val 50000"/>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308785" y="5723679"/>
              <a:ext cx="2342686" cy="461665"/>
            </a:xfrm>
            <a:prstGeom prst="rect">
              <a:avLst/>
            </a:prstGeom>
            <a:noFill/>
            <a:effectLst/>
          </p:spPr>
          <p:txBody>
            <a:bodyPr wrap="square" rtlCol="0">
              <a:spAutoFit/>
            </a:bodyPr>
            <a:lstStyle/>
            <a:p>
              <a:r>
                <a:rPr lang="zh-CN" altLang="en-US"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背景三</a:t>
              </a:r>
              <a:endParaRPr lang="en-US" altLang="zh-CN" sz="24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grpSp>
    </p:spTree>
    <p:extLst>
      <p:ext uri="{BB962C8B-B14F-4D97-AF65-F5344CB8AC3E}">
        <p14:creationId xmlns:p14="http://schemas.microsoft.com/office/powerpoint/2010/main" val="8220897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25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nodeType="withEffect">
                                  <p:stCondLst>
                                    <p:cond delay="50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16" presetClass="entr" presetSubtype="37"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barn(outVertical)">
                                      <p:cBhvr>
                                        <p:cTn id="33" dur="1000"/>
                                        <p:tgtEl>
                                          <p:spTgt spid="44"/>
                                        </p:tgtEl>
                                      </p:cBhvr>
                                    </p:animEffect>
                                  </p:childTnLst>
                                </p:cTn>
                              </p:par>
                            </p:childTnLst>
                          </p:cTn>
                        </p:par>
                        <p:par>
                          <p:cTn id="34" fill="hold">
                            <p:stCondLst>
                              <p:cond delay="3500"/>
                            </p:stCondLst>
                            <p:childTnLst>
                              <p:par>
                                <p:cTn id="35" presetID="16" presetClass="entr" presetSubtype="37"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barn(outVertical)">
                                      <p:cBhvr>
                                        <p:cTn id="37" dur="1000"/>
                                        <p:tgtEl>
                                          <p:spTgt spid="47"/>
                                        </p:tgtEl>
                                      </p:cBhvr>
                                    </p:animEffect>
                                  </p:childTnLst>
                                </p:cTn>
                              </p:par>
                            </p:childTnLst>
                          </p:cTn>
                        </p:par>
                        <p:par>
                          <p:cTn id="38" fill="hold">
                            <p:stCondLst>
                              <p:cond delay="4500"/>
                            </p:stCondLst>
                            <p:childTnLst>
                              <p:par>
                                <p:cTn id="39" presetID="16" presetClass="entr" presetSubtype="37" fill="hold" nodeType="after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barn(outVertical)">
                                      <p:cBhvr>
                                        <p:cTn id="41" dur="1000"/>
                                        <p:tgtEl>
                                          <p:spTgt spid="50"/>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6000"/>
                            </p:stCondLst>
                            <p:childTnLst>
                              <p:par>
                                <p:cTn id="47" presetID="22" presetClass="entr" presetSubtype="1"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up)">
                                      <p:cBhvr>
                                        <p:cTn id="49" dur="500"/>
                                        <p:tgtEl>
                                          <p:spTgt spid="34"/>
                                        </p:tgtEl>
                                      </p:cBhvr>
                                    </p:animEffect>
                                  </p:childTnLst>
                                </p:cTn>
                              </p:par>
                            </p:childTnLst>
                          </p:cTn>
                        </p:par>
                        <p:par>
                          <p:cTn id="50" fill="hold">
                            <p:stCondLst>
                              <p:cond delay="6500"/>
                            </p:stCondLst>
                            <p:childTnLst>
                              <p:par>
                                <p:cTn id="51" presetID="22" presetClass="entr" presetSubtype="1"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ipe(up)">
                                      <p:cBhvr>
                                        <p:cTn id="5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42"/>
          <p:cNvSpPr txBox="1"/>
          <p:nvPr/>
        </p:nvSpPr>
        <p:spPr>
          <a:xfrm>
            <a:off x="4634356" y="545782"/>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a:solidFill>
                  <a:srgbClr val="756271"/>
                </a:solidFill>
              </a:rPr>
              <a:t>国内相关研究情况</a:t>
            </a:r>
          </a:p>
        </p:txBody>
      </p:sp>
      <p:sp>
        <p:nvSpPr>
          <p:cNvPr id="17" name="矩形 16"/>
          <p:cNvSpPr/>
          <p:nvPr/>
        </p:nvSpPr>
        <p:spPr>
          <a:xfrm flipH="1">
            <a:off x="1070572" y="2581956"/>
            <a:ext cx="4049161" cy="1575847"/>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flipH="1">
            <a:off x="7085872" y="2552371"/>
            <a:ext cx="4049161" cy="1575847"/>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337355" y="1931259"/>
            <a:ext cx="1988355" cy="1988355"/>
          </a:xfrm>
          <a:prstGeom prst="ellipse">
            <a:avLst/>
          </a:prstGeom>
          <a:blipFill>
            <a:blip r:embed="rId6"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352654" y="1931259"/>
            <a:ext cx="1988355" cy="1988355"/>
          </a:xfrm>
          <a:prstGeom prst="ellipse">
            <a:avLst/>
          </a:prstGeom>
          <a:blipFill>
            <a:blip r:embed="rId7" cstate="screen">
              <a:extLst>
                <a:ext uri="{28A0092B-C50C-407E-A947-70E740481C1C}">
                  <a14:useLocalDpi xmlns:a14="http://schemas.microsoft.com/office/drawing/2010/main"/>
                </a:ext>
              </a:extLst>
            </a:blip>
            <a:stretch>
              <a:fillRect/>
            </a:stretch>
          </a:blipFill>
          <a:ln w="22225">
            <a:solidFill>
              <a:srgbClr val="FEFEFE"/>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0"/>
          <p:cNvSpPr>
            <a:spLocks noEditPoints="1"/>
          </p:cNvSpPr>
          <p:nvPr/>
        </p:nvSpPr>
        <p:spPr bwMode="auto">
          <a:xfrm>
            <a:off x="9752968" y="2989870"/>
            <a:ext cx="970106" cy="760019"/>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6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6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9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2"/>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6"/>
                </a:lnTo>
                <a:lnTo>
                  <a:pt x="361" y="426"/>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6"/>
                </a:lnTo>
                <a:lnTo>
                  <a:pt x="747" y="426"/>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5"/>
                  <a:pt x="189" y="339"/>
                </a:cubicBezTo>
                <a:lnTo>
                  <a:pt x="178" y="364"/>
                </a:lnTo>
                <a:lnTo>
                  <a:pt x="196" y="510"/>
                </a:lnTo>
                <a:lnTo>
                  <a:pt x="163" y="540"/>
                </a:lnTo>
                <a:lnTo>
                  <a:pt x="129" y="510"/>
                </a:lnTo>
                <a:lnTo>
                  <a:pt x="147" y="364"/>
                </a:lnTo>
                <a:lnTo>
                  <a:pt x="137" y="339"/>
                </a:lnTo>
                <a:cubicBezTo>
                  <a:pt x="135" y="335"/>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2" name="Freeform 35"/>
          <p:cNvSpPr>
            <a:spLocks noEditPoints="1"/>
          </p:cNvSpPr>
          <p:nvPr/>
        </p:nvSpPr>
        <p:spPr bwMode="auto">
          <a:xfrm>
            <a:off x="3812179" y="2948700"/>
            <a:ext cx="893512" cy="84235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6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2"/>
                </a:moveTo>
                <a:cubicBezTo>
                  <a:pt x="517" y="52"/>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2"/>
                  <a:pt x="305" y="52"/>
                </a:cubicBezTo>
                <a:lnTo>
                  <a:pt x="516" y="52"/>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6"/>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8"/>
                  <a:pt x="176" y="88"/>
                  <a:pt x="152" y="88"/>
                </a:cubicBezTo>
                <a:cubicBezTo>
                  <a:pt x="127" y="88"/>
                  <a:pt x="108" y="68"/>
                  <a:pt x="108" y="44"/>
                </a:cubicBezTo>
                <a:cubicBezTo>
                  <a:pt x="108" y="20"/>
                  <a:pt x="127" y="0"/>
                  <a:pt x="152" y="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23" name="TextBox 12"/>
          <p:cNvSpPr txBox="1"/>
          <p:nvPr/>
        </p:nvSpPr>
        <p:spPr>
          <a:xfrm>
            <a:off x="1005224" y="4521912"/>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TextBox 12"/>
          <p:cNvSpPr txBox="1"/>
          <p:nvPr/>
        </p:nvSpPr>
        <p:spPr>
          <a:xfrm>
            <a:off x="6955178" y="4521911"/>
            <a:ext cx="4179855" cy="1985159"/>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输入</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56198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anim calcmode="lin" valueType="num">
                                      <p:cBhvr>
                                        <p:cTn id="12" dur="1000" fill="hold"/>
                                        <p:tgtEl>
                                          <p:spTgt spid="19"/>
                                        </p:tgtEl>
                                        <p:attrNameLst>
                                          <p:attrName>ppt_x</p:attrName>
                                        </p:attrNameLst>
                                      </p:cBhvr>
                                      <p:tavLst>
                                        <p:tav tm="0">
                                          <p:val>
                                            <p:strVal val="#ppt_x"/>
                                          </p:val>
                                        </p:tav>
                                        <p:tav tm="100000">
                                          <p:val>
                                            <p:strVal val="#ppt_x"/>
                                          </p:val>
                                        </p:tav>
                                      </p:tavLst>
                                    </p:anim>
                                    <p:anim calcmode="lin" valueType="num">
                                      <p:cBhvr>
                                        <p:cTn id="13" dur="1000" fill="hold"/>
                                        <p:tgtEl>
                                          <p:spTgt spid="1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2500"/>
                            </p:stCondLst>
                            <p:childTnLst>
                              <p:par>
                                <p:cTn id="23" presetID="16" presetClass="entr" presetSubtype="37"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outVertical)">
                                      <p:cBhvr>
                                        <p:cTn id="25" dur="500"/>
                                        <p:tgtEl>
                                          <p:spTgt spid="18"/>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4500"/>
                            </p:stCondLst>
                            <p:childTnLst>
                              <p:par>
                                <p:cTn id="37" presetID="16" presetClass="entr" presetSubtype="37"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barn(outVertical)">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燕尾形 1"/>
          <p:cNvSpPr>
            <a:spLocks noChangeArrowheads="1"/>
          </p:cNvSpPr>
          <p:nvPr/>
        </p:nvSpPr>
        <p:spPr bwMode="auto">
          <a:xfrm>
            <a:off x="1507259" y="2873663"/>
            <a:ext cx="2447925" cy="2519363"/>
          </a:xfrm>
          <a:prstGeom prst="chevron">
            <a:avLst>
              <a:gd name="adj" fmla="val 32167"/>
            </a:avLst>
          </a:prstGeom>
          <a:solidFill>
            <a:srgbClr val="EB8374"/>
          </a:solidFill>
          <a:ln w="3175" algn="ctr">
            <a:noFill/>
            <a:miter lim="800000"/>
          </a:ln>
        </p:spPr>
        <p:txBody>
          <a:bodyPr anchor="ctr"/>
          <a:lstStyle/>
          <a:p>
            <a:pPr algn="ctr"/>
            <a:endParaRPr lang="zh-CN" altLang="en-US">
              <a:solidFill>
                <a:srgbClr val="FFFFFF"/>
              </a:solidFill>
              <a:latin typeface="Calibri" pitchFamily="34" charset="0"/>
            </a:endParaRPr>
          </a:p>
        </p:txBody>
      </p:sp>
      <p:sp>
        <p:nvSpPr>
          <p:cNvPr id="17" name="燕尾形 16"/>
          <p:cNvSpPr>
            <a:spLocks noChangeArrowheads="1"/>
          </p:cNvSpPr>
          <p:nvPr/>
        </p:nvSpPr>
        <p:spPr bwMode="auto">
          <a:xfrm>
            <a:off x="1088159" y="3376901"/>
            <a:ext cx="1006475" cy="1512887"/>
          </a:xfrm>
          <a:prstGeom prst="chevron">
            <a:avLst>
              <a:gd name="adj" fmla="val 50000"/>
            </a:avLst>
          </a:prstGeom>
          <a:solidFill>
            <a:srgbClr val="F6EBDD"/>
          </a:solidFill>
          <a:ln w="31750" algn="ctr">
            <a:solidFill>
              <a:srgbClr val="EB8374"/>
            </a:solidFill>
            <a:miter lim="800000"/>
          </a:ln>
        </p:spPr>
        <p:txBody>
          <a:bodyPr anchor="ctr"/>
          <a:lstStyle/>
          <a:p>
            <a:pPr algn="ctr"/>
            <a:endParaRPr lang="zh-CN" altLang="en-US">
              <a:solidFill>
                <a:srgbClr val="FFFFFF"/>
              </a:solidFill>
              <a:latin typeface="Calibri" pitchFamily="34" charset="0"/>
            </a:endParaRPr>
          </a:p>
        </p:txBody>
      </p:sp>
      <p:sp>
        <p:nvSpPr>
          <p:cNvPr id="18" name="圆角矩形 19"/>
          <p:cNvSpPr>
            <a:spLocks noChangeArrowheads="1"/>
          </p:cNvSpPr>
          <p:nvPr/>
        </p:nvSpPr>
        <p:spPr bwMode="auto">
          <a:xfrm>
            <a:off x="5826847" y="1830676"/>
            <a:ext cx="5133975" cy="1296987"/>
          </a:xfrm>
          <a:prstGeom prst="roundRect">
            <a:avLst>
              <a:gd name="adj" fmla="val 0"/>
            </a:avLst>
          </a:prstGeom>
          <a:solidFill>
            <a:srgbClr val="EDCC85">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19" name="TextBox 6"/>
          <p:cNvSpPr txBox="1">
            <a:spLocks noChangeArrowheads="1"/>
          </p:cNvSpPr>
          <p:nvPr/>
        </p:nvSpPr>
        <p:spPr bwMode="auto">
          <a:xfrm>
            <a:off x="6474547" y="2195223"/>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20" name="圆角矩形 19"/>
          <p:cNvSpPr>
            <a:spLocks noChangeArrowheads="1"/>
          </p:cNvSpPr>
          <p:nvPr/>
        </p:nvSpPr>
        <p:spPr bwMode="auto">
          <a:xfrm>
            <a:off x="5826847" y="3630901"/>
            <a:ext cx="5133975" cy="1296987"/>
          </a:xfrm>
          <a:prstGeom prst="roundRect">
            <a:avLst>
              <a:gd name="adj" fmla="val 0"/>
            </a:avLst>
          </a:prstGeom>
          <a:solidFill>
            <a:srgbClr val="608C7D">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21" name="TextBox 6"/>
          <p:cNvSpPr txBox="1">
            <a:spLocks noChangeArrowheads="1"/>
          </p:cNvSpPr>
          <p:nvPr/>
        </p:nvSpPr>
        <p:spPr bwMode="auto">
          <a:xfrm>
            <a:off x="6474547" y="4009303"/>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22" name="圆角矩形 19"/>
          <p:cNvSpPr>
            <a:spLocks noChangeArrowheads="1"/>
          </p:cNvSpPr>
          <p:nvPr/>
        </p:nvSpPr>
        <p:spPr bwMode="auto">
          <a:xfrm>
            <a:off x="5826847" y="5431126"/>
            <a:ext cx="5133975" cy="1296987"/>
          </a:xfrm>
          <a:prstGeom prst="roundRect">
            <a:avLst>
              <a:gd name="adj" fmla="val 0"/>
            </a:avLst>
          </a:prstGeom>
          <a:solidFill>
            <a:srgbClr val="AEB55D">
              <a:alpha val="30000"/>
            </a:srgbClr>
          </a:solidFill>
          <a:ln w="25400" algn="ctr">
            <a:solidFill>
              <a:schemeClr val="bg1"/>
            </a:solidFill>
            <a:round/>
          </a:ln>
        </p:spPr>
        <p:txBody>
          <a:bodyPr anchor="ctr"/>
          <a:lstStyle/>
          <a:p>
            <a:pPr algn="ctr"/>
            <a:endParaRPr lang="zh-CN" altLang="en-US">
              <a:solidFill>
                <a:srgbClr val="FFFFFF"/>
              </a:solidFill>
              <a:latin typeface="Calibri" pitchFamily="34" charset="0"/>
              <a:ea typeface="微软雅黑" pitchFamily="34" charset="-122"/>
            </a:endParaRPr>
          </a:p>
        </p:txBody>
      </p:sp>
      <p:sp>
        <p:nvSpPr>
          <p:cNvPr id="23" name="TextBox 6"/>
          <p:cNvSpPr txBox="1">
            <a:spLocks noChangeArrowheads="1"/>
          </p:cNvSpPr>
          <p:nvPr/>
        </p:nvSpPr>
        <p:spPr bwMode="auto">
          <a:xfrm>
            <a:off x="6474547" y="5837238"/>
            <a:ext cx="3887787" cy="732508"/>
          </a:xfrm>
          <a:prstGeom prst="rect">
            <a:avLst/>
          </a:prstGeom>
          <a:noFill/>
          <a:ln w="9525">
            <a:noFill/>
            <a:miter lim="800000"/>
          </a:ln>
        </p:spPr>
        <p:txBody>
          <a:bodyPr>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添加文本内容</a:t>
            </a:r>
            <a:r>
              <a:rPr lang="zh-CN" altLang="en-US" sz="1600" dirty="0">
                <a:solidFill>
                  <a:schemeClr val="tx1">
                    <a:lumMod val="75000"/>
                    <a:lumOff val="25000"/>
                  </a:schemeClr>
                </a:solidFill>
                <a:ea typeface="微软雅黑" pitchFamily="34" charset="-122"/>
              </a:rPr>
              <a:t>添加文本内容添加文本内容</a:t>
            </a:r>
          </a:p>
          <a:p>
            <a:pPr>
              <a:lnSpc>
                <a:spcPct val="130000"/>
              </a:lnSpc>
            </a:pPr>
            <a:r>
              <a:rPr lang="zh-CN" altLang="en-US" sz="1600" dirty="0">
                <a:solidFill>
                  <a:schemeClr val="tx1">
                    <a:lumMod val="75000"/>
                    <a:lumOff val="25000"/>
                  </a:schemeClr>
                </a:solidFill>
                <a:ea typeface="微软雅黑" pitchFamily="34" charset="-122"/>
              </a:rPr>
              <a:t>添加文本内容添加文本内容添加文本</a:t>
            </a:r>
            <a:r>
              <a:rPr lang="zh-CN" altLang="en-US" sz="1600" dirty="0" smtClean="0">
                <a:solidFill>
                  <a:schemeClr val="tx1">
                    <a:lumMod val="75000"/>
                    <a:lumOff val="25000"/>
                  </a:schemeClr>
                </a:solidFill>
                <a:ea typeface="微软雅黑" pitchFamily="34" charset="-122"/>
              </a:rPr>
              <a:t>内容</a:t>
            </a:r>
            <a:endParaRPr lang="zh-CN" altLang="en-US" sz="1600" dirty="0">
              <a:solidFill>
                <a:schemeClr val="tx1">
                  <a:lumMod val="75000"/>
                  <a:lumOff val="25000"/>
                </a:schemeClr>
              </a:solidFill>
              <a:ea typeface="微软雅黑" pitchFamily="34" charset="-122"/>
            </a:endParaRPr>
          </a:p>
        </p:txBody>
      </p:sp>
      <p:sp>
        <p:nvSpPr>
          <p:cNvPr id="24" name="AutoShape 43"/>
          <p:cNvSpPr>
            <a:spLocks noChangeArrowheads="1"/>
          </p:cNvSpPr>
          <p:nvPr/>
        </p:nvSpPr>
        <p:spPr bwMode="auto">
          <a:xfrm>
            <a:off x="6068147" y="5070763"/>
            <a:ext cx="4676775" cy="504825"/>
          </a:xfrm>
          <a:prstGeom prst="hexagon">
            <a:avLst>
              <a:gd name="adj" fmla="val 0"/>
              <a:gd name="vf" fmla="val 115470"/>
            </a:avLst>
          </a:prstGeom>
          <a:solidFill>
            <a:srgbClr val="AEB55D"/>
          </a:solidFill>
          <a:ln w="25400">
            <a:solidFill>
              <a:schemeClr val="bg1"/>
            </a:solidFill>
            <a:miter lim="800000"/>
          </a:ln>
        </p:spPr>
        <p:txBody>
          <a:bodyPr wrap="none" anchor="ctr"/>
          <a:lstStyle/>
          <a:p>
            <a:endParaRPr lang="zh-CN" altLang="en-US"/>
          </a:p>
        </p:txBody>
      </p:sp>
      <p:sp>
        <p:nvSpPr>
          <p:cNvPr id="25" name="Line 46"/>
          <p:cNvSpPr>
            <a:spLocks noChangeShapeType="1"/>
          </p:cNvSpPr>
          <p:nvPr/>
        </p:nvSpPr>
        <p:spPr bwMode="auto">
          <a:xfrm flipV="1">
            <a:off x="3883747" y="2406938"/>
            <a:ext cx="1800225" cy="1728788"/>
          </a:xfrm>
          <a:prstGeom prst="line">
            <a:avLst/>
          </a:prstGeom>
          <a:noFill/>
          <a:ln w="31750">
            <a:solidFill>
              <a:srgbClr val="3C2F5A"/>
            </a:solidFill>
            <a:prstDash val="sysDot"/>
            <a:round/>
            <a:headEnd type="diamond" w="med" len="med"/>
            <a:tailEnd type="triangle" w="med" len="med"/>
          </a:ln>
        </p:spPr>
        <p:txBody>
          <a:bodyPr/>
          <a:lstStyle/>
          <a:p>
            <a:endParaRPr lang="zh-CN" altLang="en-US"/>
          </a:p>
        </p:txBody>
      </p:sp>
      <p:sp>
        <p:nvSpPr>
          <p:cNvPr id="26" name="Line 47"/>
          <p:cNvSpPr>
            <a:spLocks noChangeShapeType="1"/>
          </p:cNvSpPr>
          <p:nvPr/>
        </p:nvSpPr>
        <p:spPr bwMode="auto">
          <a:xfrm>
            <a:off x="3883747" y="4135726"/>
            <a:ext cx="1800225" cy="1944687"/>
          </a:xfrm>
          <a:prstGeom prst="line">
            <a:avLst/>
          </a:prstGeom>
          <a:noFill/>
          <a:ln w="31750">
            <a:solidFill>
              <a:srgbClr val="3C2F5A"/>
            </a:solidFill>
            <a:prstDash val="sysDot"/>
            <a:round/>
            <a:headEnd type="diamond" w="med" len="med"/>
            <a:tailEnd type="triangle" w="med" len="med"/>
          </a:ln>
        </p:spPr>
        <p:txBody>
          <a:bodyPr/>
          <a:lstStyle/>
          <a:p>
            <a:endParaRPr lang="zh-CN" altLang="en-US"/>
          </a:p>
        </p:txBody>
      </p:sp>
      <p:sp>
        <p:nvSpPr>
          <p:cNvPr id="27" name="Line 48"/>
          <p:cNvSpPr>
            <a:spLocks noChangeShapeType="1"/>
          </p:cNvSpPr>
          <p:nvPr/>
        </p:nvSpPr>
        <p:spPr bwMode="auto">
          <a:xfrm>
            <a:off x="3883747" y="4135726"/>
            <a:ext cx="1800225" cy="0"/>
          </a:xfrm>
          <a:prstGeom prst="line">
            <a:avLst/>
          </a:prstGeom>
          <a:noFill/>
          <a:ln w="31750">
            <a:solidFill>
              <a:srgbClr val="3C2F5A"/>
            </a:solidFill>
            <a:prstDash val="sysDot"/>
            <a:round/>
            <a:headEnd type="diamond" w="med" len="med"/>
            <a:tailEnd type="triangle" w="med" len="med"/>
          </a:ln>
        </p:spPr>
        <p:txBody>
          <a:bodyPr/>
          <a:lstStyle/>
          <a:p>
            <a:endParaRPr lang="zh-CN" altLang="en-US"/>
          </a:p>
        </p:txBody>
      </p:sp>
      <p:sp>
        <p:nvSpPr>
          <p:cNvPr id="28" name="TextBox 6"/>
          <p:cNvSpPr txBox="1">
            <a:spLocks noChangeArrowheads="1"/>
          </p:cNvSpPr>
          <p:nvPr/>
        </p:nvSpPr>
        <p:spPr bwMode="auto">
          <a:xfrm>
            <a:off x="7501967" y="4981296"/>
            <a:ext cx="2160588" cy="605230"/>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沟通协调</a:t>
            </a:r>
            <a:endParaRPr lang="zh-CN" altLang="zh-CN" sz="2800" dirty="0">
              <a:solidFill>
                <a:schemeClr val="bg1"/>
              </a:solidFill>
              <a:ea typeface="微软雅黑" pitchFamily="34" charset="-122"/>
            </a:endParaRPr>
          </a:p>
        </p:txBody>
      </p:sp>
      <p:sp>
        <p:nvSpPr>
          <p:cNvPr id="29" name="AutoShape 50"/>
          <p:cNvSpPr>
            <a:spLocks noChangeArrowheads="1"/>
          </p:cNvSpPr>
          <p:nvPr/>
        </p:nvSpPr>
        <p:spPr bwMode="auto">
          <a:xfrm>
            <a:off x="6068147" y="3270538"/>
            <a:ext cx="4676775" cy="504825"/>
          </a:xfrm>
          <a:prstGeom prst="hexagon">
            <a:avLst>
              <a:gd name="adj" fmla="val 0"/>
              <a:gd name="vf" fmla="val 115470"/>
            </a:avLst>
          </a:prstGeom>
          <a:solidFill>
            <a:srgbClr val="608C7D"/>
          </a:solidFill>
          <a:ln w="25400">
            <a:solidFill>
              <a:schemeClr val="bg1"/>
            </a:solidFill>
            <a:miter lim="800000"/>
          </a:ln>
        </p:spPr>
        <p:txBody>
          <a:bodyPr wrap="none" anchor="ctr"/>
          <a:lstStyle/>
          <a:p>
            <a:endParaRPr lang="zh-CN" altLang="en-US"/>
          </a:p>
        </p:txBody>
      </p:sp>
      <p:sp>
        <p:nvSpPr>
          <p:cNvPr id="30" name="TextBox 6"/>
          <p:cNvSpPr txBox="1">
            <a:spLocks noChangeArrowheads="1"/>
          </p:cNvSpPr>
          <p:nvPr/>
        </p:nvSpPr>
        <p:spPr bwMode="auto">
          <a:xfrm>
            <a:off x="7501967" y="3183823"/>
            <a:ext cx="2160588" cy="605230"/>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创新思维</a:t>
            </a:r>
            <a:endParaRPr lang="zh-CN" altLang="zh-CN" sz="2800" dirty="0">
              <a:solidFill>
                <a:schemeClr val="bg1"/>
              </a:solidFill>
              <a:ea typeface="微软雅黑" pitchFamily="34" charset="-122"/>
            </a:endParaRPr>
          </a:p>
        </p:txBody>
      </p:sp>
      <p:sp>
        <p:nvSpPr>
          <p:cNvPr id="31" name="AutoShape 52"/>
          <p:cNvSpPr>
            <a:spLocks noChangeArrowheads="1"/>
          </p:cNvSpPr>
          <p:nvPr/>
        </p:nvSpPr>
        <p:spPr bwMode="auto">
          <a:xfrm>
            <a:off x="6068147" y="1471901"/>
            <a:ext cx="4676775" cy="504825"/>
          </a:xfrm>
          <a:prstGeom prst="hexagon">
            <a:avLst>
              <a:gd name="adj" fmla="val 0"/>
              <a:gd name="vf" fmla="val 115470"/>
            </a:avLst>
          </a:prstGeom>
          <a:solidFill>
            <a:srgbClr val="EDCC85"/>
          </a:solidFill>
          <a:ln w="25400">
            <a:solidFill>
              <a:schemeClr val="bg1"/>
            </a:solidFill>
            <a:miter lim="800000"/>
          </a:ln>
        </p:spPr>
        <p:txBody>
          <a:bodyPr wrap="none" anchor="ctr"/>
          <a:lstStyle/>
          <a:p>
            <a:endParaRPr lang="zh-CN" altLang="en-US"/>
          </a:p>
        </p:txBody>
      </p:sp>
      <p:sp>
        <p:nvSpPr>
          <p:cNvPr id="32" name="TextBox 6"/>
          <p:cNvSpPr txBox="1">
            <a:spLocks noChangeArrowheads="1"/>
          </p:cNvSpPr>
          <p:nvPr/>
        </p:nvSpPr>
        <p:spPr bwMode="auto">
          <a:xfrm>
            <a:off x="7501967" y="1385186"/>
            <a:ext cx="2160588" cy="605230"/>
          </a:xfrm>
          <a:prstGeom prst="rect">
            <a:avLst/>
          </a:prstGeom>
          <a:noFill/>
          <a:ln w="9525">
            <a:noFill/>
            <a:miter lim="800000"/>
          </a:ln>
        </p:spPr>
        <p:txBody>
          <a:bodyPr>
            <a:spAutoFit/>
          </a:bodyPr>
          <a:lstStyle/>
          <a:p>
            <a:pPr>
              <a:lnSpc>
                <a:spcPct val="130000"/>
              </a:lnSpc>
            </a:pPr>
            <a:r>
              <a:rPr lang="zh-CN" altLang="en-US" sz="2800" dirty="0" smtClean="0">
                <a:solidFill>
                  <a:schemeClr val="bg1"/>
                </a:solidFill>
                <a:ea typeface="微软雅黑" pitchFamily="34" charset="-122"/>
              </a:rPr>
              <a:t>谦虚上进</a:t>
            </a:r>
            <a:endParaRPr lang="zh-CN" altLang="zh-CN" sz="2800" dirty="0">
              <a:solidFill>
                <a:schemeClr val="bg1"/>
              </a:solidFill>
              <a:ea typeface="微软雅黑" pitchFamily="34" charset="-122"/>
            </a:endParaRPr>
          </a:p>
        </p:txBody>
      </p:sp>
      <p:sp>
        <p:nvSpPr>
          <p:cNvPr id="33" name="TextBox 6"/>
          <p:cNvSpPr txBox="1">
            <a:spLocks noChangeArrowheads="1"/>
          </p:cNvSpPr>
          <p:nvPr/>
        </p:nvSpPr>
        <p:spPr bwMode="auto">
          <a:xfrm>
            <a:off x="2443884" y="3415001"/>
            <a:ext cx="1152525" cy="1372683"/>
          </a:xfrm>
          <a:prstGeom prst="rect">
            <a:avLst/>
          </a:prstGeom>
          <a:noFill/>
          <a:ln w="9525">
            <a:noFill/>
            <a:miter lim="800000"/>
          </a:ln>
        </p:spPr>
        <p:txBody>
          <a:bodyPr>
            <a:spAutoFit/>
          </a:bodyPr>
          <a:lstStyle/>
          <a:p>
            <a:pPr>
              <a:lnSpc>
                <a:spcPct val="130000"/>
              </a:lnSpc>
            </a:pPr>
            <a:r>
              <a:rPr lang="zh-CN" altLang="en-US" sz="3200" b="1" dirty="0" smtClean="0">
                <a:solidFill>
                  <a:schemeClr val="bg1"/>
                </a:solidFill>
                <a:ea typeface="微软雅黑" pitchFamily="34" charset="-122"/>
              </a:rPr>
              <a:t>三大</a:t>
            </a:r>
            <a:endParaRPr lang="en-US" altLang="zh-CN" sz="3200" b="1" dirty="0" smtClean="0">
              <a:solidFill>
                <a:schemeClr val="bg1"/>
              </a:solidFill>
              <a:ea typeface="微软雅黑" pitchFamily="34" charset="-122"/>
            </a:endParaRPr>
          </a:p>
          <a:p>
            <a:pPr>
              <a:lnSpc>
                <a:spcPct val="130000"/>
              </a:lnSpc>
            </a:pPr>
            <a:r>
              <a:rPr lang="zh-CN" altLang="en-US" sz="3200" b="1" dirty="0">
                <a:solidFill>
                  <a:schemeClr val="bg1"/>
                </a:solidFill>
                <a:ea typeface="微软雅黑" pitchFamily="34" charset="-122"/>
              </a:rPr>
              <a:t>意义</a:t>
            </a:r>
            <a:endParaRPr lang="zh-CN" altLang="zh-CN" sz="3200" b="1" dirty="0">
              <a:solidFill>
                <a:schemeClr val="bg1"/>
              </a:solidFill>
              <a:ea typeface="微软雅黑" pitchFamily="34" charset="-122"/>
            </a:endParaRPr>
          </a:p>
        </p:txBody>
      </p:sp>
      <p:sp>
        <p:nvSpPr>
          <p:cNvPr id="34" name="TextBox 42"/>
          <p:cNvSpPr txBox="1"/>
          <p:nvPr/>
        </p:nvSpPr>
        <p:spPr>
          <a:xfrm>
            <a:off x="5249262" y="535395"/>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b="0" dirty="0" smtClean="0">
                <a:solidFill>
                  <a:srgbClr val="756271"/>
                </a:solidFill>
              </a:rPr>
              <a:t>研究</a:t>
            </a:r>
            <a:r>
              <a:rPr lang="zh-CN" altLang="en-US" b="0" dirty="0">
                <a:solidFill>
                  <a:srgbClr val="756271"/>
                </a:solidFill>
              </a:rPr>
              <a:t>意义</a:t>
            </a:r>
          </a:p>
        </p:txBody>
      </p:sp>
    </p:spTree>
    <p:extLst>
      <p:ext uri="{BB962C8B-B14F-4D97-AF65-F5344CB8AC3E}">
        <p14:creationId xmlns:p14="http://schemas.microsoft.com/office/powerpoint/2010/main" val="3642705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0-#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1000"/>
                            </p:stCondLst>
                            <p:childTnLst>
                              <p:par>
                                <p:cTn id="28" presetID="2" presetClass="entr" presetSubtype="1"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ppt_x"/>
                                          </p:val>
                                        </p:tav>
                                        <p:tav tm="100000">
                                          <p:val>
                                            <p:strVal val="#ppt_x"/>
                                          </p:val>
                                        </p:tav>
                                      </p:tavLst>
                                    </p:anim>
                                    <p:anim calcmode="lin" valueType="num">
                                      <p:cBhvr additive="base">
                                        <p:cTn id="39" dur="50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fill="hold"/>
                                        <p:tgtEl>
                                          <p:spTgt spid="32"/>
                                        </p:tgtEl>
                                        <p:attrNameLst>
                                          <p:attrName>ppt_x</p:attrName>
                                        </p:attrNameLst>
                                      </p:cBhvr>
                                      <p:tavLst>
                                        <p:tav tm="0">
                                          <p:val>
                                            <p:strVal val="#ppt_x"/>
                                          </p:val>
                                        </p:tav>
                                        <p:tav tm="100000">
                                          <p:val>
                                            <p:strVal val="#ppt_x"/>
                                          </p:val>
                                        </p:tav>
                                      </p:tavLst>
                                    </p:anim>
                                    <p:anim calcmode="lin" valueType="num">
                                      <p:cBhvr additive="base">
                                        <p:cTn id="43" dur="50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1500"/>
                            </p:stCondLst>
                            <p:childTnLst>
                              <p:par>
                                <p:cTn id="45" presetID="2" presetClass="entr" presetSubtype="1"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ppt_x"/>
                                          </p:val>
                                        </p:tav>
                                        <p:tav tm="100000">
                                          <p:val>
                                            <p:strVal val="#ppt_x"/>
                                          </p:val>
                                        </p:tav>
                                      </p:tavLst>
                                    </p:anim>
                                    <p:anim calcmode="lin" valueType="num">
                                      <p:cBhvr additive="base">
                                        <p:cTn id="60" dur="500" fill="hold"/>
                                        <p:tgtEl>
                                          <p:spTgt spid="30"/>
                                        </p:tgtEl>
                                        <p:attrNameLst>
                                          <p:attrName>ppt_y</p:attrName>
                                        </p:attrNameLst>
                                      </p:cBhvr>
                                      <p:tavLst>
                                        <p:tav tm="0">
                                          <p:val>
                                            <p:strVal val="0-#ppt_h/2"/>
                                          </p:val>
                                        </p:tav>
                                        <p:tav tm="100000">
                                          <p:val>
                                            <p:strVal val="#ppt_y"/>
                                          </p:val>
                                        </p:tav>
                                      </p:tavLst>
                                    </p:anim>
                                  </p:childTnLst>
                                </p:cTn>
                              </p:par>
                            </p:childTnLst>
                          </p:cTn>
                        </p:par>
                        <p:par>
                          <p:cTn id="61" fill="hold">
                            <p:stCondLst>
                              <p:cond delay="2000"/>
                            </p:stCondLst>
                            <p:childTnLst>
                              <p:par>
                                <p:cTn id="62" presetID="2" presetClass="entr" presetSubtype="1"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ppt_x"/>
                                          </p:val>
                                        </p:tav>
                                        <p:tav tm="100000">
                                          <p:val>
                                            <p:strVal val="#ppt_x"/>
                                          </p:val>
                                        </p:tav>
                                      </p:tavLst>
                                    </p:anim>
                                    <p:anim calcmode="lin" valueType="num">
                                      <p:cBhvr additive="base">
                                        <p:cTn id="73" dur="500" fill="hold"/>
                                        <p:tgtEl>
                                          <p:spTgt spid="24"/>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additive="base">
                                        <p:cTn id="76" dur="500" fill="hold"/>
                                        <p:tgtEl>
                                          <p:spTgt spid="28"/>
                                        </p:tgtEl>
                                        <p:attrNameLst>
                                          <p:attrName>ppt_x</p:attrName>
                                        </p:attrNameLst>
                                      </p:cBhvr>
                                      <p:tavLst>
                                        <p:tav tm="0">
                                          <p:val>
                                            <p:strVal val="#ppt_x"/>
                                          </p:val>
                                        </p:tav>
                                        <p:tav tm="100000">
                                          <p:val>
                                            <p:strVal val="#ppt_x"/>
                                          </p:val>
                                        </p:tav>
                                      </p:tavLst>
                                    </p:anim>
                                    <p:anim calcmode="lin" valueType="num">
                                      <p:cBhvr additive="base">
                                        <p:cTn id="77"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20" grpId="0" animBg="1"/>
      <p:bldP spid="21" grpId="0"/>
      <p:bldP spid="22" grpId="0" animBg="1"/>
      <p:bldP spid="23" grpId="0"/>
      <p:bldP spid="24" grpId="0" animBg="1"/>
      <p:bldP spid="25" grpId="0" animBg="1"/>
      <p:bldP spid="26" grpId="0" animBg="1"/>
      <p:bldP spid="27" grpId="0" animBg="1"/>
      <p:bldP spid="28" grpId="0"/>
      <p:bldP spid="29" grpId="0" animBg="1"/>
      <p:bldP spid="30" grpId="0"/>
      <p:bldP spid="31" grpId="0" animBg="1"/>
      <p:bldP spid="32" grpId="0"/>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TextBox 42"/>
          <p:cNvSpPr txBox="1"/>
          <p:nvPr/>
        </p:nvSpPr>
        <p:spPr>
          <a:xfrm>
            <a:off x="5249263" y="493973"/>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2799" b="0" dirty="0">
                <a:solidFill>
                  <a:srgbClr val="756271"/>
                </a:solidFill>
              </a:rPr>
              <a:t>参考文献</a:t>
            </a:r>
          </a:p>
        </p:txBody>
      </p:sp>
      <p:grpSp>
        <p:nvGrpSpPr>
          <p:cNvPr id="17" name="组合 16"/>
          <p:cNvGrpSpPr/>
          <p:nvPr/>
        </p:nvGrpSpPr>
        <p:grpSpPr>
          <a:xfrm>
            <a:off x="124694" y="2347215"/>
            <a:ext cx="1107996" cy="2119865"/>
            <a:chOff x="124694" y="2347215"/>
            <a:chExt cx="1107996" cy="2119865"/>
          </a:xfrm>
        </p:grpSpPr>
        <p:grpSp>
          <p:nvGrpSpPr>
            <p:cNvPr id="18" name="组合 17"/>
            <p:cNvGrpSpPr/>
            <p:nvPr/>
          </p:nvGrpSpPr>
          <p:grpSpPr>
            <a:xfrm>
              <a:off x="770183" y="2347215"/>
              <a:ext cx="179916" cy="1100108"/>
              <a:chOff x="4524245" y="3111810"/>
              <a:chExt cx="134937" cy="825081"/>
            </a:xfrm>
          </p:grpSpPr>
          <p:cxnSp>
            <p:nvCxnSpPr>
              <p:cNvPr id="20" name="直接连接符 19"/>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124694" y="3266751"/>
              <a:ext cx="1107996" cy="1200329"/>
            </a:xfrm>
            <a:prstGeom prst="rect">
              <a:avLst/>
            </a:prstGeom>
          </p:spPr>
          <p:txBody>
            <a:bodyPr wrap="none">
              <a:spAutoFit/>
            </a:bodyPr>
            <a:lstStyle/>
            <a:p>
              <a:r>
                <a:rPr lang="zh-CN" altLang="en-US" sz="7200" dirty="0">
                  <a:solidFill>
                    <a:srgbClr val="EB8374"/>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EB8374"/>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3869778" y="2347215"/>
            <a:ext cx="1107996" cy="2119865"/>
            <a:chOff x="3869778" y="2347215"/>
            <a:chExt cx="1107996" cy="2119865"/>
          </a:xfrm>
        </p:grpSpPr>
        <p:grpSp>
          <p:nvGrpSpPr>
            <p:cNvPr id="24" name="组合 23"/>
            <p:cNvGrpSpPr/>
            <p:nvPr/>
          </p:nvGrpSpPr>
          <p:grpSpPr>
            <a:xfrm>
              <a:off x="4515267" y="2347215"/>
              <a:ext cx="179916" cy="1100108"/>
              <a:chOff x="4524245" y="3111810"/>
              <a:chExt cx="134937" cy="825081"/>
            </a:xfrm>
          </p:grpSpPr>
          <p:cxnSp>
            <p:nvCxnSpPr>
              <p:cNvPr id="26" name="直接连接符 25"/>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3869778" y="3266751"/>
              <a:ext cx="1107996" cy="1200329"/>
            </a:xfrm>
            <a:prstGeom prst="rect">
              <a:avLst/>
            </a:prstGeom>
          </p:spPr>
          <p:txBody>
            <a:bodyPr wrap="none">
              <a:spAutoFit/>
            </a:bodyPr>
            <a:lstStyle/>
            <a:p>
              <a:r>
                <a:rPr lang="zh-CN" altLang="en-US" sz="7200" dirty="0">
                  <a:solidFill>
                    <a:srgbClr val="EDCC85"/>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EDCC85"/>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9" name="组合 28"/>
          <p:cNvGrpSpPr/>
          <p:nvPr/>
        </p:nvGrpSpPr>
        <p:grpSpPr>
          <a:xfrm>
            <a:off x="7614862" y="2347215"/>
            <a:ext cx="1107996" cy="2119865"/>
            <a:chOff x="7614862" y="2347215"/>
            <a:chExt cx="1107996" cy="2119865"/>
          </a:xfrm>
        </p:grpSpPr>
        <p:grpSp>
          <p:nvGrpSpPr>
            <p:cNvPr id="30" name="组合 29"/>
            <p:cNvGrpSpPr/>
            <p:nvPr/>
          </p:nvGrpSpPr>
          <p:grpSpPr>
            <a:xfrm>
              <a:off x="8260351" y="2347215"/>
              <a:ext cx="179916" cy="1100108"/>
              <a:chOff x="4524245" y="3111810"/>
              <a:chExt cx="134937" cy="825081"/>
            </a:xfrm>
          </p:grpSpPr>
          <p:cxnSp>
            <p:nvCxnSpPr>
              <p:cNvPr id="32" name="直接连接符 31"/>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1" name="矩形 30"/>
            <p:cNvSpPr/>
            <p:nvPr/>
          </p:nvSpPr>
          <p:spPr>
            <a:xfrm>
              <a:off x="7614862" y="3266751"/>
              <a:ext cx="1107996" cy="1200329"/>
            </a:xfrm>
            <a:prstGeom prst="rect">
              <a:avLst/>
            </a:prstGeom>
          </p:spPr>
          <p:txBody>
            <a:bodyPr wrap="none">
              <a:spAutoFit/>
            </a:bodyPr>
            <a:lstStyle/>
            <a:p>
              <a:r>
                <a:rPr lang="zh-CN" altLang="en-US" sz="7200" dirty="0" smtClean="0">
                  <a:solidFill>
                    <a:srgbClr val="AEB55D"/>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AEB55D"/>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35" name="组合 34"/>
          <p:cNvGrpSpPr/>
          <p:nvPr/>
        </p:nvGrpSpPr>
        <p:grpSpPr>
          <a:xfrm>
            <a:off x="1113255" y="3451514"/>
            <a:ext cx="1006013" cy="1025234"/>
            <a:chOff x="1113255" y="3451514"/>
            <a:chExt cx="1006013" cy="1025234"/>
          </a:xfrm>
        </p:grpSpPr>
        <p:sp>
          <p:nvSpPr>
            <p:cNvPr id="36"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B8374"/>
            </a:solidFill>
            <a:ln>
              <a:noFill/>
            </a:ln>
            <a:extLst/>
          </p:spPr>
          <p:txBody>
            <a:bodyPr/>
            <a:lstStyle/>
            <a:p>
              <a:endParaRPr lang="zh-CN" altLang="en-US" sz="1799"/>
            </a:p>
          </p:txBody>
        </p:sp>
        <p:sp>
          <p:nvSpPr>
            <p:cNvPr id="37" name="文本框 36"/>
            <p:cNvSpPr txBox="1"/>
            <p:nvPr/>
          </p:nvSpPr>
          <p:spPr>
            <a:xfrm>
              <a:off x="1291492" y="3617442"/>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01</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38" name="组合 37"/>
          <p:cNvGrpSpPr/>
          <p:nvPr/>
        </p:nvGrpSpPr>
        <p:grpSpPr>
          <a:xfrm>
            <a:off x="4858339" y="3441846"/>
            <a:ext cx="1006013" cy="1025234"/>
            <a:chOff x="4858339" y="3441846"/>
            <a:chExt cx="1006013" cy="1025234"/>
          </a:xfrm>
        </p:grpSpPr>
        <p:sp>
          <p:nvSpPr>
            <p:cNvPr id="39"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DCC85"/>
            </a:solidFill>
            <a:ln>
              <a:noFill/>
            </a:ln>
            <a:extLst/>
          </p:spPr>
          <p:txBody>
            <a:bodyPr/>
            <a:lstStyle/>
            <a:p>
              <a:endParaRPr lang="zh-CN" altLang="en-US" sz="1799"/>
            </a:p>
          </p:txBody>
        </p:sp>
        <p:sp>
          <p:nvSpPr>
            <p:cNvPr id="40" name="文本框 39"/>
            <p:cNvSpPr txBox="1"/>
            <p:nvPr/>
          </p:nvSpPr>
          <p:spPr>
            <a:xfrm>
              <a:off x="5036577" y="3617441"/>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02</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41" name="组合 40"/>
          <p:cNvGrpSpPr/>
          <p:nvPr/>
        </p:nvGrpSpPr>
        <p:grpSpPr>
          <a:xfrm>
            <a:off x="8603423" y="3441846"/>
            <a:ext cx="1006013" cy="1025234"/>
            <a:chOff x="8603423" y="3441846"/>
            <a:chExt cx="1006013" cy="1025234"/>
          </a:xfrm>
        </p:grpSpPr>
        <p:sp>
          <p:nvSpPr>
            <p:cNvPr id="42"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AEB55D"/>
            </a:solidFill>
            <a:ln>
              <a:noFill/>
            </a:ln>
            <a:extLst/>
          </p:spPr>
          <p:txBody>
            <a:bodyPr/>
            <a:lstStyle/>
            <a:p>
              <a:endParaRPr lang="zh-CN" altLang="en-US" sz="1799"/>
            </a:p>
          </p:txBody>
        </p:sp>
        <p:sp>
          <p:nvSpPr>
            <p:cNvPr id="43" name="文本框 42"/>
            <p:cNvSpPr txBox="1"/>
            <p:nvPr/>
          </p:nvSpPr>
          <p:spPr>
            <a:xfrm>
              <a:off x="8781660" y="3617440"/>
              <a:ext cx="649537" cy="646331"/>
            </a:xfrm>
            <a:prstGeom prst="rect">
              <a:avLst/>
            </a:prstGeom>
            <a:noFill/>
            <a:effectLst/>
          </p:spPr>
          <p:txBody>
            <a:bodyPr wrap="none" rtlCol="0">
              <a:spAutoFit/>
            </a:bodyPr>
            <a:lstStyle/>
            <a:p>
              <a:r>
                <a:rPr lang="en-US" altLang="zh-CN" sz="3600" b="1" dirty="0" smtClean="0">
                  <a:solidFill>
                    <a:schemeClr val="bg1"/>
                  </a:solidFill>
                  <a:latin typeface="方正姚体" panose="02010601030101010101" pitchFamily="2" charset="-122"/>
                  <a:ea typeface="方正姚体" panose="02010601030101010101" pitchFamily="2" charset="-122"/>
                </a:rPr>
                <a:t>03</a:t>
              </a:r>
              <a:endParaRPr lang="en-US" altLang="zh-CN" sz="2800" b="1" dirty="0" smtClean="0">
                <a:solidFill>
                  <a:schemeClr val="bg1"/>
                </a:solidFill>
                <a:latin typeface="方正姚体" panose="02010601030101010101" pitchFamily="2" charset="-122"/>
                <a:ea typeface="方正姚体" panose="02010601030101010101" pitchFamily="2" charset="-122"/>
              </a:endParaRPr>
            </a:p>
          </p:txBody>
        </p:sp>
      </p:grpSp>
      <p:grpSp>
        <p:nvGrpSpPr>
          <p:cNvPr id="44" name="组合 43"/>
          <p:cNvGrpSpPr/>
          <p:nvPr/>
        </p:nvGrpSpPr>
        <p:grpSpPr>
          <a:xfrm>
            <a:off x="1113255" y="2177622"/>
            <a:ext cx="2877378" cy="992045"/>
            <a:chOff x="1113255" y="2177622"/>
            <a:chExt cx="2877378" cy="992045"/>
          </a:xfrm>
        </p:grpSpPr>
        <p:sp>
          <p:nvSpPr>
            <p:cNvPr id="45" name="矩形 44"/>
            <p:cNvSpPr/>
            <p:nvPr/>
          </p:nvSpPr>
          <p:spPr>
            <a:xfrm>
              <a:off x="1113255" y="2177622"/>
              <a:ext cx="2877378" cy="992045"/>
            </a:xfrm>
            <a:prstGeom prst="rect">
              <a:avLst/>
            </a:prstGeom>
            <a:solidFill>
              <a:srgbClr val="EB8374"/>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6" name="文本框 45"/>
            <p:cNvSpPr txBox="1"/>
            <p:nvPr/>
          </p:nvSpPr>
          <p:spPr>
            <a:xfrm>
              <a:off x="1516913" y="2306658"/>
              <a:ext cx="2037737" cy="646331"/>
            </a:xfrm>
            <a:prstGeom prst="rect">
              <a:avLst/>
            </a:prstGeom>
            <a:noFill/>
          </p:spPr>
          <p:txBody>
            <a:bodyPr wrap="none" rtlCol="0">
              <a:spAutoFit/>
            </a:bodyPr>
            <a:lstStyle/>
            <a:p>
              <a:r>
                <a:rPr lang="zh-CN" altLang="en-US" sz="3600" b="1" dirty="0" smtClean="0">
                  <a:solidFill>
                    <a:srgbClr val="FFFFFF"/>
                  </a:solidFill>
                  <a:latin typeface="幼圆" panose="02010509060101010101" pitchFamily="49" charset="-122"/>
                  <a:ea typeface="幼圆" panose="02010509060101010101" pitchFamily="49" charset="-122"/>
                </a:rPr>
                <a:t>文献之一</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47" name="组合 46"/>
          <p:cNvGrpSpPr/>
          <p:nvPr/>
        </p:nvGrpSpPr>
        <p:grpSpPr>
          <a:xfrm>
            <a:off x="4858339" y="2177622"/>
            <a:ext cx="2877378" cy="992045"/>
            <a:chOff x="4858339" y="2177622"/>
            <a:chExt cx="2877378" cy="992045"/>
          </a:xfrm>
        </p:grpSpPr>
        <p:sp>
          <p:nvSpPr>
            <p:cNvPr id="48" name="矩形 47"/>
            <p:cNvSpPr/>
            <p:nvPr/>
          </p:nvSpPr>
          <p:spPr>
            <a:xfrm>
              <a:off x="4858339" y="2177622"/>
              <a:ext cx="2877378" cy="992045"/>
            </a:xfrm>
            <a:prstGeom prst="rect">
              <a:avLst/>
            </a:prstGeom>
            <a:solidFill>
              <a:srgbClr val="EDCC8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9" name="文本框 48"/>
            <p:cNvSpPr txBox="1"/>
            <p:nvPr/>
          </p:nvSpPr>
          <p:spPr>
            <a:xfrm>
              <a:off x="5346660" y="2306658"/>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文献</a:t>
              </a:r>
              <a:r>
                <a:rPr lang="zh-CN" altLang="en-US" sz="3600" b="1" dirty="0" smtClean="0">
                  <a:solidFill>
                    <a:srgbClr val="FFFFFF"/>
                  </a:solidFill>
                  <a:latin typeface="幼圆" panose="02010509060101010101" pitchFamily="49" charset="-122"/>
                  <a:ea typeface="幼圆" panose="02010509060101010101" pitchFamily="49" charset="-122"/>
                </a:rPr>
                <a:t>之二</a:t>
              </a:r>
              <a:endParaRPr lang="zh-CN" altLang="en-US" sz="3600" b="1" dirty="0">
                <a:solidFill>
                  <a:srgbClr val="FFFFFF"/>
                </a:solidFill>
                <a:latin typeface="幼圆" panose="02010509060101010101" pitchFamily="49" charset="-122"/>
                <a:ea typeface="幼圆" panose="02010509060101010101" pitchFamily="49" charset="-122"/>
              </a:endParaRPr>
            </a:p>
          </p:txBody>
        </p:sp>
      </p:grpSp>
      <p:grpSp>
        <p:nvGrpSpPr>
          <p:cNvPr id="50" name="组合 49"/>
          <p:cNvGrpSpPr/>
          <p:nvPr/>
        </p:nvGrpSpPr>
        <p:grpSpPr>
          <a:xfrm>
            <a:off x="8603423" y="2177622"/>
            <a:ext cx="2877378" cy="992045"/>
            <a:chOff x="8603423" y="2177622"/>
            <a:chExt cx="2877378" cy="992045"/>
          </a:xfrm>
        </p:grpSpPr>
        <p:sp>
          <p:nvSpPr>
            <p:cNvPr id="51" name="矩形 50"/>
            <p:cNvSpPr/>
            <p:nvPr/>
          </p:nvSpPr>
          <p:spPr>
            <a:xfrm>
              <a:off x="8603423" y="2177622"/>
              <a:ext cx="2877378" cy="992045"/>
            </a:xfrm>
            <a:prstGeom prst="rect">
              <a:avLst/>
            </a:prstGeom>
            <a:solidFill>
              <a:srgbClr val="AEB55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52" name="文本框 51"/>
            <p:cNvSpPr txBox="1"/>
            <p:nvPr/>
          </p:nvSpPr>
          <p:spPr>
            <a:xfrm>
              <a:off x="9023243" y="2301825"/>
              <a:ext cx="2037737" cy="646331"/>
            </a:xfrm>
            <a:prstGeom prst="rect">
              <a:avLst/>
            </a:prstGeom>
            <a:noFill/>
          </p:spPr>
          <p:txBody>
            <a:bodyPr wrap="none" rtlCol="0">
              <a:spAutoFit/>
            </a:bodyPr>
            <a:lstStyle/>
            <a:p>
              <a:r>
                <a:rPr lang="zh-CN" altLang="en-US" sz="3600" b="1" dirty="0">
                  <a:solidFill>
                    <a:srgbClr val="FFFFFF"/>
                  </a:solidFill>
                  <a:latin typeface="幼圆" panose="02010509060101010101" pitchFamily="49" charset="-122"/>
                  <a:ea typeface="幼圆" panose="02010509060101010101" pitchFamily="49" charset="-122"/>
                </a:rPr>
                <a:t>文献</a:t>
              </a:r>
              <a:r>
                <a:rPr lang="zh-CN" altLang="en-US" sz="3600" b="1" dirty="0" smtClean="0">
                  <a:solidFill>
                    <a:srgbClr val="FFFFFF"/>
                  </a:solidFill>
                  <a:latin typeface="幼圆" panose="02010509060101010101" pitchFamily="49" charset="-122"/>
                  <a:ea typeface="幼圆" panose="02010509060101010101" pitchFamily="49" charset="-122"/>
                </a:rPr>
                <a:t>之三</a:t>
              </a:r>
              <a:endParaRPr lang="zh-CN" altLang="en-US" sz="3600" b="1" dirty="0">
                <a:solidFill>
                  <a:srgbClr val="FFFFFF"/>
                </a:solidFill>
                <a:latin typeface="幼圆" panose="02010509060101010101" pitchFamily="49" charset="-122"/>
                <a:ea typeface="幼圆" panose="02010509060101010101" pitchFamily="49" charset="-122"/>
              </a:endParaRPr>
            </a:p>
          </p:txBody>
        </p:sp>
      </p:grpSp>
      <p:sp>
        <p:nvSpPr>
          <p:cNvPr id="53" name="TextBox 12"/>
          <p:cNvSpPr txBox="1"/>
          <p:nvPr/>
        </p:nvSpPr>
        <p:spPr>
          <a:xfrm>
            <a:off x="1978839" y="4919008"/>
            <a:ext cx="8234322" cy="1938992"/>
          </a:xfrm>
          <a:prstGeom prst="rect">
            <a:avLst/>
          </a:prstGeom>
          <a:noFill/>
        </p:spPr>
        <p:txBody>
          <a:bodyPr wrap="square" rtlCol="0">
            <a:spAutoFit/>
          </a:bodyPr>
          <a:lstStyle/>
          <a:p>
            <a:pPr>
              <a:lnSpc>
                <a:spcPct val="150000"/>
              </a:lnSpc>
            </a:pP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简单输入简单文字这里输入简单的文字概述里输入简单文字概述这里简单输入简单</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文字</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61000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strVal val="4*#ppt_w"/>
                                          </p:val>
                                        </p:tav>
                                        <p:tav tm="100000">
                                          <p:val>
                                            <p:strVal val="#ppt_w"/>
                                          </p:val>
                                        </p:tav>
                                      </p:tavLst>
                                    </p:anim>
                                    <p:anim calcmode="lin" valueType="num">
                                      <p:cBhvr>
                                        <p:cTn id="8" dur="75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6" presetClass="emph" presetSubtype="0" fill="hold" nodeType="afterEffect">
                                  <p:stCondLst>
                                    <p:cond delay="0"/>
                                  </p:stCondLst>
                                  <p:childTnLst>
                                    <p:animEffect transition="out" filter="fade">
                                      <p:cBhvr>
                                        <p:cTn id="11" dur="500" tmFilter="0, 0; .2, .5; .8, .5; 1, 0"/>
                                        <p:tgtEl>
                                          <p:spTgt spid="35"/>
                                        </p:tgtEl>
                                      </p:cBhvr>
                                    </p:animEffect>
                                    <p:animScale>
                                      <p:cBhvr>
                                        <p:cTn id="12" dur="250" autoRev="1" fill="hold"/>
                                        <p:tgtEl>
                                          <p:spTgt spid="35"/>
                                        </p:tgtEl>
                                      </p:cBhvr>
                                      <p:by x="105000" y="105000"/>
                                    </p:animScale>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2000"/>
                            </p:stCondLst>
                            <p:childTnLst>
                              <p:par>
                                <p:cTn id="18" presetID="30" presetClass="entr" presetSubtype="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800" decel="100000"/>
                                        <p:tgtEl>
                                          <p:spTgt spid="44"/>
                                        </p:tgtEl>
                                      </p:cBhvr>
                                    </p:animEffect>
                                    <p:anim calcmode="lin" valueType="num">
                                      <p:cBhvr>
                                        <p:cTn id="21" dur="800" decel="100000" fill="hold"/>
                                        <p:tgtEl>
                                          <p:spTgt spid="44"/>
                                        </p:tgtEl>
                                        <p:attrNameLst>
                                          <p:attrName>style.rotation</p:attrName>
                                        </p:attrNameLst>
                                      </p:cBhvr>
                                      <p:tavLst>
                                        <p:tav tm="0">
                                          <p:val>
                                            <p:fltVal val="-90"/>
                                          </p:val>
                                        </p:tav>
                                        <p:tav tm="100000">
                                          <p:val>
                                            <p:fltVal val="0"/>
                                          </p:val>
                                        </p:tav>
                                      </p:tavLst>
                                    </p:anim>
                                    <p:anim calcmode="lin" valueType="num">
                                      <p:cBhvr>
                                        <p:cTn id="22" dur="800" decel="100000" fill="hold"/>
                                        <p:tgtEl>
                                          <p:spTgt spid="44"/>
                                        </p:tgtEl>
                                        <p:attrNameLst>
                                          <p:attrName>ppt_x</p:attrName>
                                        </p:attrNameLst>
                                      </p:cBhvr>
                                      <p:tavLst>
                                        <p:tav tm="0">
                                          <p:val>
                                            <p:strVal val="#ppt_x+0.4"/>
                                          </p:val>
                                        </p:tav>
                                        <p:tav tm="100000">
                                          <p:val>
                                            <p:strVal val="#ppt_x-0.05"/>
                                          </p:val>
                                        </p:tav>
                                      </p:tavLst>
                                    </p:anim>
                                    <p:anim calcmode="lin" valueType="num">
                                      <p:cBhvr>
                                        <p:cTn id="23" dur="800" decel="100000" fill="hold"/>
                                        <p:tgtEl>
                                          <p:spTgt spid="44"/>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par>
                          <p:cTn id="26" fill="hold">
                            <p:stCondLst>
                              <p:cond delay="3000"/>
                            </p:stCondLst>
                            <p:childTnLst>
                              <p:par>
                                <p:cTn id="27" presetID="23" presetClass="entr" presetSubtype="32"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p:cTn id="29" dur="750" fill="hold"/>
                                        <p:tgtEl>
                                          <p:spTgt spid="38"/>
                                        </p:tgtEl>
                                        <p:attrNameLst>
                                          <p:attrName>ppt_w</p:attrName>
                                        </p:attrNameLst>
                                      </p:cBhvr>
                                      <p:tavLst>
                                        <p:tav tm="0">
                                          <p:val>
                                            <p:strVal val="4*#ppt_w"/>
                                          </p:val>
                                        </p:tav>
                                        <p:tav tm="100000">
                                          <p:val>
                                            <p:strVal val="#ppt_w"/>
                                          </p:val>
                                        </p:tav>
                                      </p:tavLst>
                                    </p:anim>
                                    <p:anim calcmode="lin" valueType="num">
                                      <p:cBhvr>
                                        <p:cTn id="30" dur="750" fill="hold"/>
                                        <p:tgtEl>
                                          <p:spTgt spid="38"/>
                                        </p:tgtEl>
                                        <p:attrNameLst>
                                          <p:attrName>ppt_h</p:attrName>
                                        </p:attrNameLst>
                                      </p:cBhvr>
                                      <p:tavLst>
                                        <p:tav tm="0">
                                          <p:val>
                                            <p:strVal val="4*#ppt_h"/>
                                          </p:val>
                                        </p:tav>
                                        <p:tav tm="100000">
                                          <p:val>
                                            <p:strVal val="#ppt_h"/>
                                          </p:val>
                                        </p:tav>
                                      </p:tavLst>
                                    </p:anim>
                                  </p:childTnLst>
                                </p:cTn>
                              </p:par>
                            </p:childTnLst>
                          </p:cTn>
                        </p:par>
                        <p:par>
                          <p:cTn id="31" fill="hold">
                            <p:stCondLst>
                              <p:cond delay="3750"/>
                            </p:stCondLst>
                            <p:childTnLst>
                              <p:par>
                                <p:cTn id="32" presetID="26" presetClass="emph" presetSubtype="0" fill="hold" nodeType="afterEffect">
                                  <p:stCondLst>
                                    <p:cond delay="0"/>
                                  </p:stCondLst>
                                  <p:childTnLst>
                                    <p:animEffect transition="out" filter="fade">
                                      <p:cBhvr>
                                        <p:cTn id="33" dur="500" tmFilter="0, 0; .2, .5; .8, .5; 1, 0"/>
                                        <p:tgtEl>
                                          <p:spTgt spid="38"/>
                                        </p:tgtEl>
                                      </p:cBhvr>
                                    </p:animEffect>
                                    <p:animScale>
                                      <p:cBhvr>
                                        <p:cTn id="34" dur="250" autoRev="1" fill="hold"/>
                                        <p:tgtEl>
                                          <p:spTgt spid="38"/>
                                        </p:tgtEl>
                                      </p:cBhvr>
                                      <p:by x="105000" y="105000"/>
                                    </p:animScale>
                                  </p:childTnLst>
                                </p:cTn>
                              </p:par>
                            </p:childTnLst>
                          </p:cTn>
                        </p:par>
                        <p:par>
                          <p:cTn id="35" fill="hold">
                            <p:stCondLst>
                              <p:cond delay="4250"/>
                            </p:stCondLst>
                            <p:childTnLst>
                              <p:par>
                                <p:cTn id="36" presetID="22" presetClass="entr" presetSubtype="4"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down)">
                                      <p:cBhvr>
                                        <p:cTn id="38" dur="500"/>
                                        <p:tgtEl>
                                          <p:spTgt spid="23"/>
                                        </p:tgtEl>
                                      </p:cBhvr>
                                    </p:animEffect>
                                  </p:childTnLst>
                                </p:cTn>
                              </p:par>
                            </p:childTnLst>
                          </p:cTn>
                        </p:par>
                        <p:par>
                          <p:cTn id="39" fill="hold">
                            <p:stCondLst>
                              <p:cond delay="4750"/>
                            </p:stCondLst>
                            <p:childTnLst>
                              <p:par>
                                <p:cTn id="40" presetID="30" presetClass="entr" presetSubtype="0"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800" decel="100000"/>
                                        <p:tgtEl>
                                          <p:spTgt spid="47"/>
                                        </p:tgtEl>
                                      </p:cBhvr>
                                    </p:animEffect>
                                    <p:anim calcmode="lin" valueType="num">
                                      <p:cBhvr>
                                        <p:cTn id="43" dur="800" decel="100000" fill="hold"/>
                                        <p:tgtEl>
                                          <p:spTgt spid="47"/>
                                        </p:tgtEl>
                                        <p:attrNameLst>
                                          <p:attrName>style.rotation</p:attrName>
                                        </p:attrNameLst>
                                      </p:cBhvr>
                                      <p:tavLst>
                                        <p:tav tm="0">
                                          <p:val>
                                            <p:fltVal val="-90"/>
                                          </p:val>
                                        </p:tav>
                                        <p:tav tm="100000">
                                          <p:val>
                                            <p:fltVal val="0"/>
                                          </p:val>
                                        </p:tav>
                                      </p:tavLst>
                                    </p:anim>
                                    <p:anim calcmode="lin" valueType="num">
                                      <p:cBhvr>
                                        <p:cTn id="44" dur="800" decel="100000" fill="hold"/>
                                        <p:tgtEl>
                                          <p:spTgt spid="47"/>
                                        </p:tgtEl>
                                        <p:attrNameLst>
                                          <p:attrName>ppt_x</p:attrName>
                                        </p:attrNameLst>
                                      </p:cBhvr>
                                      <p:tavLst>
                                        <p:tav tm="0">
                                          <p:val>
                                            <p:strVal val="#ppt_x+0.4"/>
                                          </p:val>
                                        </p:tav>
                                        <p:tav tm="100000">
                                          <p:val>
                                            <p:strVal val="#ppt_x-0.05"/>
                                          </p:val>
                                        </p:tav>
                                      </p:tavLst>
                                    </p:anim>
                                    <p:anim calcmode="lin" valueType="num">
                                      <p:cBhvr>
                                        <p:cTn id="45" dur="800" decel="100000" fill="hold"/>
                                        <p:tgtEl>
                                          <p:spTgt spid="47"/>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48" fill="hold">
                            <p:stCondLst>
                              <p:cond delay="5750"/>
                            </p:stCondLst>
                            <p:childTnLst>
                              <p:par>
                                <p:cTn id="49" presetID="23" presetClass="entr" presetSubtype="32"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750" fill="hold"/>
                                        <p:tgtEl>
                                          <p:spTgt spid="41"/>
                                        </p:tgtEl>
                                        <p:attrNameLst>
                                          <p:attrName>ppt_w</p:attrName>
                                        </p:attrNameLst>
                                      </p:cBhvr>
                                      <p:tavLst>
                                        <p:tav tm="0">
                                          <p:val>
                                            <p:strVal val="4*#ppt_w"/>
                                          </p:val>
                                        </p:tav>
                                        <p:tav tm="100000">
                                          <p:val>
                                            <p:strVal val="#ppt_w"/>
                                          </p:val>
                                        </p:tav>
                                      </p:tavLst>
                                    </p:anim>
                                    <p:anim calcmode="lin" valueType="num">
                                      <p:cBhvr>
                                        <p:cTn id="52" dur="750" fill="hold"/>
                                        <p:tgtEl>
                                          <p:spTgt spid="41"/>
                                        </p:tgtEl>
                                        <p:attrNameLst>
                                          <p:attrName>ppt_h</p:attrName>
                                        </p:attrNameLst>
                                      </p:cBhvr>
                                      <p:tavLst>
                                        <p:tav tm="0">
                                          <p:val>
                                            <p:strVal val="4*#ppt_h"/>
                                          </p:val>
                                        </p:tav>
                                        <p:tav tm="100000">
                                          <p:val>
                                            <p:strVal val="#ppt_h"/>
                                          </p:val>
                                        </p:tav>
                                      </p:tavLst>
                                    </p:anim>
                                  </p:childTnLst>
                                </p:cTn>
                              </p:par>
                            </p:childTnLst>
                          </p:cTn>
                        </p:par>
                        <p:par>
                          <p:cTn id="53" fill="hold">
                            <p:stCondLst>
                              <p:cond delay="6500"/>
                            </p:stCondLst>
                            <p:childTnLst>
                              <p:par>
                                <p:cTn id="54" presetID="26" presetClass="emph" presetSubtype="0" fill="hold" nodeType="afterEffect">
                                  <p:stCondLst>
                                    <p:cond delay="0"/>
                                  </p:stCondLst>
                                  <p:childTnLst>
                                    <p:animEffect transition="out" filter="fade">
                                      <p:cBhvr>
                                        <p:cTn id="55" dur="500" tmFilter="0, 0; .2, .5; .8, .5; 1, 0"/>
                                        <p:tgtEl>
                                          <p:spTgt spid="41"/>
                                        </p:tgtEl>
                                      </p:cBhvr>
                                    </p:animEffect>
                                    <p:animScale>
                                      <p:cBhvr>
                                        <p:cTn id="56" dur="250" autoRev="1" fill="hold"/>
                                        <p:tgtEl>
                                          <p:spTgt spid="41"/>
                                        </p:tgtEl>
                                      </p:cBhvr>
                                      <p:by x="105000" y="105000"/>
                                    </p:animScale>
                                  </p:childTnLst>
                                </p:cTn>
                              </p:par>
                            </p:childTnLst>
                          </p:cTn>
                        </p:par>
                        <p:par>
                          <p:cTn id="57" fill="hold">
                            <p:stCondLst>
                              <p:cond delay="7000"/>
                            </p:stCondLst>
                            <p:childTnLst>
                              <p:par>
                                <p:cTn id="58" presetID="22" presetClass="entr" presetSubtype="4"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down)">
                                      <p:cBhvr>
                                        <p:cTn id="60" dur="500"/>
                                        <p:tgtEl>
                                          <p:spTgt spid="29"/>
                                        </p:tgtEl>
                                      </p:cBhvr>
                                    </p:animEffect>
                                  </p:childTnLst>
                                </p:cTn>
                              </p:par>
                            </p:childTnLst>
                          </p:cTn>
                        </p:par>
                        <p:par>
                          <p:cTn id="61" fill="hold">
                            <p:stCondLst>
                              <p:cond delay="7500"/>
                            </p:stCondLst>
                            <p:childTnLst>
                              <p:par>
                                <p:cTn id="62" presetID="30" presetClass="entr" presetSubtype="0"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800" decel="100000"/>
                                        <p:tgtEl>
                                          <p:spTgt spid="50"/>
                                        </p:tgtEl>
                                      </p:cBhvr>
                                    </p:animEffect>
                                    <p:anim calcmode="lin" valueType="num">
                                      <p:cBhvr>
                                        <p:cTn id="65" dur="800" decel="100000" fill="hold"/>
                                        <p:tgtEl>
                                          <p:spTgt spid="50"/>
                                        </p:tgtEl>
                                        <p:attrNameLst>
                                          <p:attrName>style.rotation</p:attrName>
                                        </p:attrNameLst>
                                      </p:cBhvr>
                                      <p:tavLst>
                                        <p:tav tm="0">
                                          <p:val>
                                            <p:fltVal val="-90"/>
                                          </p:val>
                                        </p:tav>
                                        <p:tav tm="100000">
                                          <p:val>
                                            <p:fltVal val="0"/>
                                          </p:val>
                                        </p:tav>
                                      </p:tavLst>
                                    </p:anim>
                                    <p:anim calcmode="lin" valueType="num">
                                      <p:cBhvr>
                                        <p:cTn id="66" dur="800" decel="100000" fill="hold"/>
                                        <p:tgtEl>
                                          <p:spTgt spid="50"/>
                                        </p:tgtEl>
                                        <p:attrNameLst>
                                          <p:attrName>ppt_x</p:attrName>
                                        </p:attrNameLst>
                                      </p:cBhvr>
                                      <p:tavLst>
                                        <p:tav tm="0">
                                          <p:val>
                                            <p:strVal val="#ppt_x+0.4"/>
                                          </p:val>
                                        </p:tav>
                                        <p:tav tm="100000">
                                          <p:val>
                                            <p:strVal val="#ppt_x-0.05"/>
                                          </p:val>
                                        </p:tav>
                                      </p:tavLst>
                                    </p:anim>
                                    <p:anim calcmode="lin" valueType="num">
                                      <p:cBhvr>
                                        <p:cTn id="67" dur="800" decel="100000" fill="hold"/>
                                        <p:tgtEl>
                                          <p:spTgt spid="50"/>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50"/>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50"/>
                                        </p:tgtEl>
                                        <p:attrNameLst>
                                          <p:attrName>ppt_y</p:attrName>
                                        </p:attrNameLst>
                                      </p:cBhvr>
                                      <p:tavLst>
                                        <p:tav tm="0">
                                          <p:val>
                                            <p:strVal val="#ppt_y+0.1"/>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1000"/>
                                        <p:tgtEl>
                                          <p:spTgt spid="53"/>
                                        </p:tgtEl>
                                      </p:cBhvr>
                                    </p:animEffect>
                                    <p:anim calcmode="lin" valueType="num">
                                      <p:cBhvr>
                                        <p:cTn id="74" dur="1000" fill="hold"/>
                                        <p:tgtEl>
                                          <p:spTgt spid="53"/>
                                        </p:tgtEl>
                                        <p:attrNameLst>
                                          <p:attrName>ppt_x</p:attrName>
                                        </p:attrNameLst>
                                      </p:cBhvr>
                                      <p:tavLst>
                                        <p:tav tm="0">
                                          <p:val>
                                            <p:strVal val="#ppt_x"/>
                                          </p:val>
                                        </p:tav>
                                        <p:tav tm="100000">
                                          <p:val>
                                            <p:strVal val="#ppt_x"/>
                                          </p:val>
                                        </p:tav>
                                      </p:tavLst>
                                    </p:anim>
                                    <p:anim calcmode="lin" valueType="num">
                                      <p:cBhvr>
                                        <p:cTn id="75"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FEFE"/>
            </a:gs>
            <a:gs pos="100000">
              <a:srgbClr val="F1E2CE"/>
            </a:gs>
          </a:gsLst>
          <a:path path="shape">
            <a:fillToRect l="50000" t="50000" r="50000" b="50000"/>
          </a:path>
        </a:gradFill>
        <a:effectLst/>
      </p:bgPr>
    </p:bg>
    <p:spTree>
      <p:nvGrpSpPr>
        <p:cNvPr id="1" name=""/>
        <p:cNvGrpSpPr/>
        <p:nvPr/>
      </p:nvGrpSpPr>
      <p:grpSpPr>
        <a:xfrm>
          <a:off x="0" y="0"/>
          <a:ext cx="0" cy="0"/>
          <a:chOff x="0" y="0"/>
          <a:chExt cx="0" cy="0"/>
        </a:xfrm>
      </p:grpSpPr>
      <p:sp>
        <p:nvSpPr>
          <p:cNvPr id="14" name="圆角矩形 13"/>
          <p:cNvSpPr/>
          <p:nvPr/>
        </p:nvSpPr>
        <p:spPr>
          <a:xfrm>
            <a:off x="2646683" y="337623"/>
            <a:ext cx="6947483" cy="854489"/>
          </a:xfrm>
          <a:prstGeom prst="roundRect">
            <a:avLst>
              <a:gd name="adj" fmla="val 24740"/>
            </a:avLst>
          </a:prstGeom>
          <a:solidFill>
            <a:srgbClr val="FF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l="16914" t="39503" r="16914" b="51337"/>
          <a:stretch>
            <a:fillRect/>
          </a:stretch>
        </p:blipFill>
        <p:spPr>
          <a:xfrm>
            <a:off x="2646684" y="337624"/>
            <a:ext cx="6947483" cy="854489"/>
          </a:xfrm>
          <a:custGeom>
            <a:avLst/>
            <a:gdLst>
              <a:gd name="connsiteX0" fmla="*/ 211401 w 6947483"/>
              <a:gd name="connsiteY0" fmla="*/ 0 h 854489"/>
              <a:gd name="connsiteX1" fmla="*/ 6736082 w 6947483"/>
              <a:gd name="connsiteY1" fmla="*/ 0 h 854489"/>
              <a:gd name="connsiteX2" fmla="*/ 6947483 w 6947483"/>
              <a:gd name="connsiteY2" fmla="*/ 211401 h 854489"/>
              <a:gd name="connsiteX3" fmla="*/ 6947483 w 6947483"/>
              <a:gd name="connsiteY3" fmla="*/ 643088 h 854489"/>
              <a:gd name="connsiteX4" fmla="*/ 6736082 w 6947483"/>
              <a:gd name="connsiteY4" fmla="*/ 854489 h 854489"/>
              <a:gd name="connsiteX5" fmla="*/ 211401 w 6947483"/>
              <a:gd name="connsiteY5" fmla="*/ 854489 h 854489"/>
              <a:gd name="connsiteX6" fmla="*/ 0 w 6947483"/>
              <a:gd name="connsiteY6" fmla="*/ 643088 h 854489"/>
              <a:gd name="connsiteX7" fmla="*/ 0 w 6947483"/>
              <a:gd name="connsiteY7" fmla="*/ 211401 h 854489"/>
              <a:gd name="connsiteX8" fmla="*/ 211401 w 6947483"/>
              <a:gd name="connsiteY8" fmla="*/ 0 h 85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7483" h="854489">
                <a:moveTo>
                  <a:pt x="211401" y="0"/>
                </a:moveTo>
                <a:lnTo>
                  <a:pt x="6736082" y="0"/>
                </a:lnTo>
                <a:cubicBezTo>
                  <a:pt x="6852836" y="0"/>
                  <a:pt x="6947483" y="94647"/>
                  <a:pt x="6947483" y="211401"/>
                </a:cubicBezTo>
                <a:lnTo>
                  <a:pt x="6947483" y="643088"/>
                </a:lnTo>
                <a:cubicBezTo>
                  <a:pt x="6947483" y="759842"/>
                  <a:pt x="6852836" y="854489"/>
                  <a:pt x="6736082" y="854489"/>
                </a:cubicBezTo>
                <a:lnTo>
                  <a:pt x="211401" y="854489"/>
                </a:lnTo>
                <a:cubicBezTo>
                  <a:pt x="94647" y="854489"/>
                  <a:pt x="0" y="759842"/>
                  <a:pt x="0" y="643088"/>
                </a:cubicBezTo>
                <a:lnTo>
                  <a:pt x="0" y="211401"/>
                </a:lnTo>
                <a:cubicBezTo>
                  <a:pt x="0" y="94647"/>
                  <a:pt x="94647" y="0"/>
                  <a:pt x="211401" y="0"/>
                </a:cubicBezTo>
                <a:close/>
              </a:path>
            </a:pathLst>
          </a:cu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14972" y="42262"/>
            <a:ext cx="1008944" cy="1135782"/>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898632" y="437079"/>
            <a:ext cx="962821" cy="980117"/>
          </a:xfrm>
          <a:prstGeom prst="rect">
            <a:avLst/>
          </a:prstGeom>
        </p:spPr>
      </p:pic>
      <p:grpSp>
        <p:nvGrpSpPr>
          <p:cNvPr id="6" name="组合 5"/>
          <p:cNvGrpSpPr/>
          <p:nvPr/>
        </p:nvGrpSpPr>
        <p:grpSpPr>
          <a:xfrm>
            <a:off x="-794500" y="1178044"/>
            <a:ext cx="588725" cy="2604816"/>
            <a:chOff x="-794500" y="1178044"/>
            <a:chExt cx="588725" cy="3958224"/>
          </a:xfrm>
        </p:grpSpPr>
        <p:sp>
          <p:nvSpPr>
            <p:cNvPr id="5" name="矩形 4"/>
            <p:cNvSpPr/>
            <p:nvPr/>
          </p:nvSpPr>
          <p:spPr>
            <a:xfrm>
              <a:off x="-794498" y="1178044"/>
              <a:ext cx="588723" cy="989556"/>
            </a:xfrm>
            <a:prstGeom prst="rect">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94499" y="2167600"/>
              <a:ext cx="588723" cy="989556"/>
            </a:xfrm>
            <a:prstGeom prst="rect">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94499" y="3157156"/>
              <a:ext cx="588723" cy="989556"/>
            </a:xfrm>
            <a:prstGeom prst="rect">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94500" y="4146712"/>
              <a:ext cx="588723" cy="989556"/>
            </a:xfrm>
            <a:prstGeom prst="rect">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2"/>
          <p:cNvSpPr txBox="1"/>
          <p:nvPr/>
        </p:nvSpPr>
        <p:spPr>
          <a:xfrm>
            <a:off x="4931398" y="324974"/>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sz="2799" b="0" dirty="0">
                <a:solidFill>
                  <a:srgbClr val="756271"/>
                </a:solidFill>
              </a:rPr>
              <a:t>主要贡献与创新</a:t>
            </a:r>
          </a:p>
        </p:txBody>
      </p:sp>
      <p:sp>
        <p:nvSpPr>
          <p:cNvPr id="16" name="弧形 15"/>
          <p:cNvSpPr/>
          <p:nvPr/>
        </p:nvSpPr>
        <p:spPr>
          <a:xfrm>
            <a:off x="3830260" y="3303268"/>
            <a:ext cx="4637417" cy="4637417"/>
          </a:xfrm>
          <a:prstGeom prst="arc">
            <a:avLst>
              <a:gd name="adj1" fmla="val 11329642"/>
              <a:gd name="adj2" fmla="val 21002346"/>
            </a:avLst>
          </a:prstGeom>
          <a:ln w="28575">
            <a:solidFill>
              <a:srgbClr val="3D3C6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endParaRPr>
          </a:p>
        </p:txBody>
      </p:sp>
      <p:sp>
        <p:nvSpPr>
          <p:cNvPr id="17" name="任意多边形 16"/>
          <p:cNvSpPr/>
          <p:nvPr/>
        </p:nvSpPr>
        <p:spPr>
          <a:xfrm flipH="1">
            <a:off x="3636512" y="4561307"/>
            <a:ext cx="5017598" cy="2226398"/>
          </a:xfrm>
          <a:custGeom>
            <a:avLst/>
            <a:gdLst>
              <a:gd name="connsiteX0" fmla="*/ 3025157 w 6067310"/>
              <a:gd name="connsiteY0" fmla="*/ 1055951 h 2705986"/>
              <a:gd name="connsiteX1" fmla="*/ 3064024 w 6067310"/>
              <a:gd name="connsiteY1" fmla="*/ 1059484 h 2705986"/>
              <a:gd name="connsiteX2" fmla="*/ 3063946 w 6067310"/>
              <a:gd name="connsiteY2" fmla="*/ 1056391 h 2705986"/>
              <a:gd name="connsiteX3" fmla="*/ 3120244 w 6067310"/>
              <a:gd name="connsiteY3" fmla="*/ 1153633 h 2705986"/>
              <a:gd name="connsiteX4" fmla="*/ 3067081 w 6067310"/>
              <a:gd name="connsiteY4" fmla="*/ 1254642 h 2705986"/>
              <a:gd name="connsiteX5" fmla="*/ 3157458 w 6067310"/>
              <a:gd name="connsiteY5" fmla="*/ 2232837 h 2705986"/>
              <a:gd name="connsiteX6" fmla="*/ 3032614 w 6067310"/>
              <a:gd name="connsiteY6" fmla="*/ 2325464 h 2705986"/>
              <a:gd name="connsiteX7" fmla="*/ 2909852 w 6067310"/>
              <a:gd name="connsiteY7" fmla="*/ 2234382 h 2705986"/>
              <a:gd name="connsiteX8" fmla="*/ 3000229 w 6067310"/>
              <a:gd name="connsiteY8" fmla="*/ 1256187 h 2705986"/>
              <a:gd name="connsiteX9" fmla="*/ 2947066 w 6067310"/>
              <a:gd name="connsiteY9" fmla="*/ 1155178 h 2705986"/>
              <a:gd name="connsiteX10" fmla="*/ 3003366 w 6067310"/>
              <a:gd name="connsiteY10" fmla="*/ 1057932 h 2705986"/>
              <a:gd name="connsiteX11" fmla="*/ 3029867 w 6067310"/>
              <a:gd name="connsiteY11" fmla="*/ 0 h 2705986"/>
              <a:gd name="connsiteX12" fmla="*/ 3029807 w 6067310"/>
              <a:gd name="connsiteY12" fmla="*/ 2381 h 2705986"/>
              <a:gd name="connsiteX13" fmla="*/ 2964451 w 6067310"/>
              <a:gd name="connsiteY13" fmla="*/ 9531 h 2705986"/>
              <a:gd name="connsiteX14" fmla="*/ 2862005 w 6067310"/>
              <a:gd name="connsiteY14" fmla="*/ 894680 h 2705986"/>
              <a:gd name="connsiteX15" fmla="*/ 2808843 w 6067310"/>
              <a:gd name="connsiteY15" fmla="*/ 894680 h 2705986"/>
              <a:gd name="connsiteX16" fmla="*/ 2372908 w 6067310"/>
              <a:gd name="connsiteY16" fmla="*/ 1059484 h 2705986"/>
              <a:gd name="connsiteX17" fmla="*/ 1570150 w 6067310"/>
              <a:gd name="connsiteY17" fmla="*/ 1442257 h 2705986"/>
              <a:gd name="connsiteX18" fmla="*/ 634485 w 6067310"/>
              <a:gd name="connsiteY18" fmla="*/ 1197708 h 2705986"/>
              <a:gd name="connsiteX19" fmla="*/ 623852 w 6067310"/>
              <a:gd name="connsiteY19" fmla="*/ 1229605 h 2705986"/>
              <a:gd name="connsiteX20" fmla="*/ 437782 w 6067310"/>
              <a:gd name="connsiteY20" fmla="*/ 942526 h 2705986"/>
              <a:gd name="connsiteX21" fmla="*/ 437782 w 6067310"/>
              <a:gd name="connsiteY21" fmla="*/ 1176443 h 2705986"/>
              <a:gd name="connsiteX22" fmla="*/ 267661 w 6067310"/>
              <a:gd name="connsiteY22" fmla="*/ 1144545 h 2705986"/>
              <a:gd name="connsiteX23" fmla="*/ 272978 w 6067310"/>
              <a:gd name="connsiteY23" fmla="*/ 1086066 h 2705986"/>
              <a:gd name="connsiteX24" fmla="*/ 246396 w 6067310"/>
              <a:gd name="connsiteY24" fmla="*/ 1080750 h 2705986"/>
              <a:gd name="connsiteX25" fmla="*/ 235764 w 6067310"/>
              <a:gd name="connsiteY25" fmla="*/ 1128596 h 2705986"/>
              <a:gd name="connsiteX26" fmla="*/ 44378 w 6067310"/>
              <a:gd name="connsiteY26" fmla="*/ 1022271 h 2705986"/>
              <a:gd name="connsiteX27" fmla="*/ 76275 w 6067310"/>
              <a:gd name="connsiteY27" fmla="*/ 1160494 h 2705986"/>
              <a:gd name="connsiteX28" fmla="*/ 549424 w 6067310"/>
              <a:gd name="connsiteY28" fmla="*/ 1420991 h 2705986"/>
              <a:gd name="connsiteX29" fmla="*/ 544108 w 6067310"/>
              <a:gd name="connsiteY29" fmla="*/ 1442257 h 2705986"/>
              <a:gd name="connsiteX30" fmla="*/ 1203326 w 6067310"/>
              <a:gd name="connsiteY30" fmla="*/ 1692122 h 2705986"/>
              <a:gd name="connsiteX31" fmla="*/ 1804066 w 6067310"/>
              <a:gd name="connsiteY31" fmla="*/ 1835661 h 2705986"/>
              <a:gd name="connsiteX32" fmla="*/ 2356959 w 6067310"/>
              <a:gd name="connsiteY32" fmla="*/ 1670857 h 2705986"/>
              <a:gd name="connsiteX33" fmla="*/ 2457968 w 6067310"/>
              <a:gd name="connsiteY33" fmla="*/ 2011098 h 2705986"/>
              <a:gd name="connsiteX34" fmla="*/ 2468601 w 6067310"/>
              <a:gd name="connsiteY34" fmla="*/ 2622471 h 2705986"/>
              <a:gd name="connsiteX35" fmla="*/ 2532396 w 6067310"/>
              <a:gd name="connsiteY35" fmla="*/ 2702215 h 2705986"/>
              <a:gd name="connsiteX36" fmla="*/ 3079973 w 6067310"/>
              <a:gd name="connsiteY36" fmla="*/ 2702215 h 2705986"/>
              <a:gd name="connsiteX37" fmla="*/ 3079949 w 6067310"/>
              <a:gd name="connsiteY37" fmla="*/ 2700670 h 2705986"/>
              <a:gd name="connsiteX38" fmla="*/ 3534914 w 6067310"/>
              <a:gd name="connsiteY38" fmla="*/ 2700670 h 2705986"/>
              <a:gd name="connsiteX39" fmla="*/ 3598709 w 6067310"/>
              <a:gd name="connsiteY39" fmla="*/ 2620926 h 2705986"/>
              <a:gd name="connsiteX40" fmla="*/ 3609342 w 6067310"/>
              <a:gd name="connsiteY40" fmla="*/ 2009553 h 2705986"/>
              <a:gd name="connsiteX41" fmla="*/ 3710351 w 6067310"/>
              <a:gd name="connsiteY41" fmla="*/ 1669312 h 2705986"/>
              <a:gd name="connsiteX42" fmla="*/ 4263244 w 6067310"/>
              <a:gd name="connsiteY42" fmla="*/ 1834116 h 2705986"/>
              <a:gd name="connsiteX43" fmla="*/ 4863984 w 6067310"/>
              <a:gd name="connsiteY43" fmla="*/ 1690577 h 2705986"/>
              <a:gd name="connsiteX44" fmla="*/ 5523202 w 6067310"/>
              <a:gd name="connsiteY44" fmla="*/ 1440712 h 2705986"/>
              <a:gd name="connsiteX45" fmla="*/ 5517886 w 6067310"/>
              <a:gd name="connsiteY45" fmla="*/ 1419446 h 2705986"/>
              <a:gd name="connsiteX46" fmla="*/ 5991035 w 6067310"/>
              <a:gd name="connsiteY46" fmla="*/ 1158949 h 2705986"/>
              <a:gd name="connsiteX47" fmla="*/ 6022932 w 6067310"/>
              <a:gd name="connsiteY47" fmla="*/ 1020726 h 2705986"/>
              <a:gd name="connsiteX48" fmla="*/ 5831546 w 6067310"/>
              <a:gd name="connsiteY48" fmla="*/ 1127051 h 2705986"/>
              <a:gd name="connsiteX49" fmla="*/ 5820914 w 6067310"/>
              <a:gd name="connsiteY49" fmla="*/ 1079205 h 2705986"/>
              <a:gd name="connsiteX50" fmla="*/ 5794332 w 6067310"/>
              <a:gd name="connsiteY50" fmla="*/ 1084521 h 2705986"/>
              <a:gd name="connsiteX51" fmla="*/ 5799649 w 6067310"/>
              <a:gd name="connsiteY51" fmla="*/ 1143000 h 2705986"/>
              <a:gd name="connsiteX52" fmla="*/ 5629528 w 6067310"/>
              <a:gd name="connsiteY52" fmla="*/ 1174898 h 2705986"/>
              <a:gd name="connsiteX53" fmla="*/ 5629528 w 6067310"/>
              <a:gd name="connsiteY53" fmla="*/ 940981 h 2705986"/>
              <a:gd name="connsiteX54" fmla="*/ 5443458 w 6067310"/>
              <a:gd name="connsiteY54" fmla="*/ 1228060 h 2705986"/>
              <a:gd name="connsiteX55" fmla="*/ 5432825 w 6067310"/>
              <a:gd name="connsiteY55" fmla="*/ 1196163 h 2705986"/>
              <a:gd name="connsiteX56" fmla="*/ 4497160 w 6067310"/>
              <a:gd name="connsiteY56" fmla="*/ 1440712 h 2705986"/>
              <a:gd name="connsiteX57" fmla="*/ 3694402 w 6067310"/>
              <a:gd name="connsiteY57" fmla="*/ 1057939 h 2705986"/>
              <a:gd name="connsiteX58" fmla="*/ 3258467 w 6067310"/>
              <a:gd name="connsiteY58" fmla="*/ 893135 h 2705986"/>
              <a:gd name="connsiteX59" fmla="*/ 3205305 w 6067310"/>
              <a:gd name="connsiteY59" fmla="*/ 893135 h 2705986"/>
              <a:gd name="connsiteX60" fmla="*/ 3029867 w 6067310"/>
              <a:gd name="connsiteY60" fmla="*/ 0 h 270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7310" h="2705986">
                <a:moveTo>
                  <a:pt x="3025157" y="1055951"/>
                </a:moveTo>
                <a:lnTo>
                  <a:pt x="3064024" y="1059484"/>
                </a:lnTo>
                <a:lnTo>
                  <a:pt x="3063946" y="1056391"/>
                </a:lnTo>
                <a:lnTo>
                  <a:pt x="3120244" y="1153633"/>
                </a:lnTo>
                <a:lnTo>
                  <a:pt x="3067081" y="1254642"/>
                </a:lnTo>
                <a:lnTo>
                  <a:pt x="3157458" y="2232837"/>
                </a:lnTo>
                <a:lnTo>
                  <a:pt x="3032614" y="2325464"/>
                </a:lnTo>
                <a:lnTo>
                  <a:pt x="2909852" y="2234382"/>
                </a:lnTo>
                <a:lnTo>
                  <a:pt x="3000229" y="1256187"/>
                </a:lnTo>
                <a:lnTo>
                  <a:pt x="2947066" y="1155178"/>
                </a:lnTo>
                <a:lnTo>
                  <a:pt x="3003366" y="1057932"/>
                </a:lnTo>
                <a:close/>
                <a:moveTo>
                  <a:pt x="3029867" y="0"/>
                </a:moveTo>
                <a:lnTo>
                  <a:pt x="3029807" y="2381"/>
                </a:lnTo>
                <a:lnTo>
                  <a:pt x="2964451" y="9531"/>
                </a:lnTo>
                <a:cubicBezTo>
                  <a:pt x="2632430" y="73877"/>
                  <a:pt x="2782261" y="495959"/>
                  <a:pt x="2862005" y="894680"/>
                </a:cubicBezTo>
                <a:lnTo>
                  <a:pt x="2808843" y="894680"/>
                </a:lnTo>
                <a:cubicBezTo>
                  <a:pt x="2727326" y="1013411"/>
                  <a:pt x="2550117" y="1068345"/>
                  <a:pt x="2372908" y="1059484"/>
                </a:cubicBezTo>
                <a:cubicBezTo>
                  <a:pt x="2105322" y="1187075"/>
                  <a:pt x="1837736" y="1341247"/>
                  <a:pt x="1570150" y="1442257"/>
                </a:cubicBezTo>
                <a:cubicBezTo>
                  <a:pt x="1252946" y="1387323"/>
                  <a:pt x="887894" y="1289856"/>
                  <a:pt x="634485" y="1197708"/>
                </a:cubicBezTo>
                <a:lnTo>
                  <a:pt x="623852" y="1229605"/>
                </a:lnTo>
                <a:lnTo>
                  <a:pt x="437782" y="942526"/>
                </a:lnTo>
                <a:cubicBezTo>
                  <a:pt x="299559" y="956702"/>
                  <a:pt x="437782" y="1098471"/>
                  <a:pt x="437782" y="1176443"/>
                </a:cubicBezTo>
                <a:lnTo>
                  <a:pt x="267661" y="1144545"/>
                </a:lnTo>
                <a:lnTo>
                  <a:pt x="272978" y="1086066"/>
                </a:lnTo>
                <a:lnTo>
                  <a:pt x="246396" y="1080750"/>
                </a:lnTo>
                <a:lnTo>
                  <a:pt x="235764" y="1128596"/>
                </a:lnTo>
                <a:cubicBezTo>
                  <a:pt x="171969" y="1093154"/>
                  <a:pt x="108173" y="988602"/>
                  <a:pt x="44378" y="1022271"/>
                </a:cubicBezTo>
                <a:cubicBezTo>
                  <a:pt x="-67265" y="1031131"/>
                  <a:pt x="65643" y="1114420"/>
                  <a:pt x="76275" y="1160494"/>
                </a:cubicBezTo>
                <a:cubicBezTo>
                  <a:pt x="196777" y="1358968"/>
                  <a:pt x="397024" y="1382006"/>
                  <a:pt x="549424" y="1420991"/>
                </a:cubicBezTo>
                <a:lnTo>
                  <a:pt x="544108" y="1442257"/>
                </a:lnTo>
                <a:lnTo>
                  <a:pt x="1203326" y="1692122"/>
                </a:lnTo>
                <a:cubicBezTo>
                  <a:pt x="1398256" y="1793130"/>
                  <a:pt x="1699512" y="1878192"/>
                  <a:pt x="1804066" y="1835661"/>
                </a:cubicBezTo>
                <a:cubicBezTo>
                  <a:pt x="2014945" y="1732880"/>
                  <a:pt x="2172661" y="1725792"/>
                  <a:pt x="2356959" y="1670857"/>
                </a:cubicBezTo>
                <a:cubicBezTo>
                  <a:pt x="2417211" y="1757689"/>
                  <a:pt x="2450879" y="1881735"/>
                  <a:pt x="2457968" y="2011098"/>
                </a:cubicBezTo>
                <a:lnTo>
                  <a:pt x="2468601" y="2622471"/>
                </a:lnTo>
                <a:cubicBezTo>
                  <a:pt x="2489866" y="2649052"/>
                  <a:pt x="2479233" y="2723481"/>
                  <a:pt x="2532396" y="2702215"/>
                </a:cubicBezTo>
                <a:lnTo>
                  <a:pt x="3079973" y="2702215"/>
                </a:lnTo>
                <a:lnTo>
                  <a:pt x="3079949" y="2700670"/>
                </a:lnTo>
                <a:lnTo>
                  <a:pt x="3534914" y="2700670"/>
                </a:lnTo>
                <a:cubicBezTo>
                  <a:pt x="3588077" y="2721936"/>
                  <a:pt x="3577444" y="2647507"/>
                  <a:pt x="3598709" y="2620926"/>
                </a:cubicBezTo>
                <a:lnTo>
                  <a:pt x="3609342" y="2009553"/>
                </a:lnTo>
                <a:cubicBezTo>
                  <a:pt x="3616431" y="1880190"/>
                  <a:pt x="3650099" y="1756144"/>
                  <a:pt x="3710351" y="1669312"/>
                </a:cubicBezTo>
                <a:cubicBezTo>
                  <a:pt x="3894649" y="1724247"/>
                  <a:pt x="4052365" y="1731335"/>
                  <a:pt x="4263244" y="1834116"/>
                </a:cubicBezTo>
                <a:cubicBezTo>
                  <a:pt x="4367798" y="1876647"/>
                  <a:pt x="4669054" y="1791585"/>
                  <a:pt x="4863984" y="1690577"/>
                </a:cubicBezTo>
                <a:lnTo>
                  <a:pt x="5523202" y="1440712"/>
                </a:lnTo>
                <a:lnTo>
                  <a:pt x="5517886" y="1419446"/>
                </a:lnTo>
                <a:cubicBezTo>
                  <a:pt x="5670286" y="1380461"/>
                  <a:pt x="5870533" y="1357423"/>
                  <a:pt x="5991035" y="1158949"/>
                </a:cubicBezTo>
                <a:cubicBezTo>
                  <a:pt x="6001667" y="1112875"/>
                  <a:pt x="6134575" y="1029586"/>
                  <a:pt x="6022932" y="1020726"/>
                </a:cubicBezTo>
                <a:cubicBezTo>
                  <a:pt x="5959137" y="987057"/>
                  <a:pt x="5895341" y="1091609"/>
                  <a:pt x="5831546" y="1127051"/>
                </a:cubicBezTo>
                <a:lnTo>
                  <a:pt x="5820914" y="1079205"/>
                </a:lnTo>
                <a:lnTo>
                  <a:pt x="5794332" y="1084521"/>
                </a:lnTo>
                <a:lnTo>
                  <a:pt x="5799649" y="1143000"/>
                </a:lnTo>
                <a:lnTo>
                  <a:pt x="5629528" y="1174898"/>
                </a:lnTo>
                <a:cubicBezTo>
                  <a:pt x="5629528" y="1096926"/>
                  <a:pt x="5767751" y="955157"/>
                  <a:pt x="5629528" y="940981"/>
                </a:cubicBezTo>
                <a:lnTo>
                  <a:pt x="5443458" y="1228060"/>
                </a:lnTo>
                <a:lnTo>
                  <a:pt x="5432825" y="1196163"/>
                </a:lnTo>
                <a:cubicBezTo>
                  <a:pt x="5179416" y="1288311"/>
                  <a:pt x="4814364" y="1385778"/>
                  <a:pt x="4497160" y="1440712"/>
                </a:cubicBezTo>
                <a:cubicBezTo>
                  <a:pt x="4229574" y="1339702"/>
                  <a:pt x="3961988" y="1185530"/>
                  <a:pt x="3694402" y="1057939"/>
                </a:cubicBezTo>
                <a:cubicBezTo>
                  <a:pt x="3517193" y="1066800"/>
                  <a:pt x="3339984" y="1011866"/>
                  <a:pt x="3258467" y="893135"/>
                </a:cubicBezTo>
                <a:lnTo>
                  <a:pt x="3205305" y="893135"/>
                </a:lnTo>
                <a:cubicBezTo>
                  <a:pt x="3290366" y="467832"/>
                  <a:pt x="3455169" y="15950"/>
                  <a:pt x="3029867" y="0"/>
                </a:cubicBezTo>
                <a:close/>
              </a:path>
            </a:pathLst>
          </a:custGeom>
          <a:solidFill>
            <a:srgbClr val="EB8374"/>
          </a:solidFill>
          <a:ln>
            <a:noFill/>
          </a:ln>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endParaRPr>
          </a:p>
        </p:txBody>
      </p:sp>
      <p:grpSp>
        <p:nvGrpSpPr>
          <p:cNvPr id="18" name="组合 17"/>
          <p:cNvGrpSpPr/>
          <p:nvPr/>
        </p:nvGrpSpPr>
        <p:grpSpPr>
          <a:xfrm>
            <a:off x="4359833" y="2713220"/>
            <a:ext cx="1278621" cy="1278621"/>
            <a:chOff x="4359833" y="2713220"/>
            <a:chExt cx="1278621" cy="1278621"/>
          </a:xfrm>
        </p:grpSpPr>
        <p:sp>
          <p:nvSpPr>
            <p:cNvPr id="19" name="椭圆 18"/>
            <p:cNvSpPr/>
            <p:nvPr/>
          </p:nvSpPr>
          <p:spPr>
            <a:xfrm>
              <a:off x="4359833" y="2713220"/>
              <a:ext cx="1278621" cy="1278621"/>
            </a:xfrm>
            <a:prstGeom prst="ellipse">
              <a:avLst/>
            </a:prstGeom>
            <a:solidFill>
              <a:srgbClr val="60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矩形 19"/>
            <p:cNvSpPr/>
            <p:nvPr/>
          </p:nvSpPr>
          <p:spPr>
            <a:xfrm>
              <a:off x="4569663" y="2883378"/>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02</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1" name="组合 20"/>
          <p:cNvGrpSpPr/>
          <p:nvPr/>
        </p:nvGrpSpPr>
        <p:grpSpPr>
          <a:xfrm>
            <a:off x="3310770" y="4083237"/>
            <a:ext cx="1278621" cy="1278621"/>
            <a:chOff x="3310770" y="4083237"/>
            <a:chExt cx="1278621" cy="1278621"/>
          </a:xfrm>
        </p:grpSpPr>
        <p:sp>
          <p:nvSpPr>
            <p:cNvPr id="22" name="椭圆 21"/>
            <p:cNvSpPr/>
            <p:nvPr/>
          </p:nvSpPr>
          <p:spPr>
            <a:xfrm>
              <a:off x="3310770" y="4083237"/>
              <a:ext cx="1278621" cy="1278621"/>
            </a:xfrm>
            <a:prstGeom prst="ellipse">
              <a:avLst/>
            </a:prstGeom>
            <a:solidFill>
              <a:srgbClr val="EDC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矩形 22"/>
            <p:cNvSpPr/>
            <p:nvPr/>
          </p:nvSpPr>
          <p:spPr>
            <a:xfrm>
              <a:off x="3490799" y="4281516"/>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01</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4" name="组合 23"/>
          <p:cNvGrpSpPr/>
          <p:nvPr/>
        </p:nvGrpSpPr>
        <p:grpSpPr>
          <a:xfrm>
            <a:off x="6542502" y="2713220"/>
            <a:ext cx="1278621" cy="1278621"/>
            <a:chOff x="6542502" y="2713220"/>
            <a:chExt cx="1278621" cy="1278621"/>
          </a:xfrm>
        </p:grpSpPr>
        <p:sp>
          <p:nvSpPr>
            <p:cNvPr id="25" name="椭圆 24"/>
            <p:cNvSpPr/>
            <p:nvPr/>
          </p:nvSpPr>
          <p:spPr>
            <a:xfrm>
              <a:off x="6542502" y="2713220"/>
              <a:ext cx="1278621" cy="1278621"/>
            </a:xfrm>
            <a:prstGeom prst="ellipse">
              <a:avLst/>
            </a:prstGeom>
            <a:solidFill>
              <a:srgbClr val="AEB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矩形 25"/>
            <p:cNvSpPr/>
            <p:nvPr/>
          </p:nvSpPr>
          <p:spPr>
            <a:xfrm>
              <a:off x="6734068" y="2883378"/>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03</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grpSp>
        <p:nvGrpSpPr>
          <p:cNvPr id="27" name="组合 26"/>
          <p:cNvGrpSpPr/>
          <p:nvPr/>
        </p:nvGrpSpPr>
        <p:grpSpPr>
          <a:xfrm>
            <a:off x="7670891" y="4083237"/>
            <a:ext cx="1278621" cy="1278621"/>
            <a:chOff x="7670891" y="4083237"/>
            <a:chExt cx="1278621" cy="1278621"/>
          </a:xfrm>
        </p:grpSpPr>
        <p:sp>
          <p:nvSpPr>
            <p:cNvPr id="28" name="椭圆 27"/>
            <p:cNvSpPr/>
            <p:nvPr/>
          </p:nvSpPr>
          <p:spPr>
            <a:xfrm>
              <a:off x="7670891" y="4083237"/>
              <a:ext cx="1278621" cy="1278621"/>
            </a:xfrm>
            <a:prstGeom prst="ellipse">
              <a:avLst/>
            </a:prstGeom>
            <a:solidFill>
              <a:srgbClr val="EB83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矩形 28"/>
            <p:cNvSpPr/>
            <p:nvPr/>
          </p:nvSpPr>
          <p:spPr>
            <a:xfrm>
              <a:off x="7880721" y="4281515"/>
              <a:ext cx="858959" cy="769441"/>
            </a:xfrm>
            <a:prstGeom prst="rect">
              <a:avLst/>
            </a:prstGeom>
          </p:spPr>
          <p:txBody>
            <a:bodyPr wrap="square">
              <a:spAutoFit/>
            </a:bodyPr>
            <a:lstStyle/>
            <a:p>
              <a:pPr algn="ctr"/>
              <a:r>
                <a:rPr lang="en-US" altLang="zh-CN" sz="4400" dirty="0" smtClean="0">
                  <a:solidFill>
                    <a:prstClr val="white"/>
                  </a:solidFill>
                  <a:latin typeface="Haettenschweiler" panose="020B0706040902060204" pitchFamily="34" charset="0"/>
                  <a:ea typeface="微软雅黑" panose="020B0503020204020204" pitchFamily="34" charset="-122"/>
                </a:rPr>
                <a:t>04</a:t>
              </a:r>
              <a:endParaRPr lang="zh-CN" altLang="en-US" sz="4400" dirty="0">
                <a:solidFill>
                  <a:prstClr val="white"/>
                </a:solidFill>
                <a:latin typeface="Haettenschweiler" panose="020B0706040902060204" pitchFamily="34" charset="0"/>
                <a:ea typeface="微软雅黑" panose="020B0503020204020204" pitchFamily="34" charset="-122"/>
              </a:endParaRPr>
            </a:p>
          </p:txBody>
        </p:sp>
      </p:grpSp>
      <p:sp>
        <p:nvSpPr>
          <p:cNvPr id="30" name="矩形 47"/>
          <p:cNvSpPr>
            <a:spLocks noChangeArrowheads="1"/>
          </p:cNvSpPr>
          <p:nvPr/>
        </p:nvSpPr>
        <p:spPr bwMode="auto">
          <a:xfrm>
            <a:off x="626727" y="430089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tx1">
                    <a:lumMod val="75000"/>
                    <a:lumOff val="25000"/>
                  </a:schemeClr>
                </a:solidFill>
              </a:rPr>
              <a:t>单击此处输入标题</a:t>
            </a:r>
            <a:endParaRPr lang="en-US" altLang="zh-CN" sz="20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p:txBody>
      </p:sp>
      <p:sp>
        <p:nvSpPr>
          <p:cNvPr id="31" name="矩形 30"/>
          <p:cNvSpPr>
            <a:spLocks noChangeArrowheads="1"/>
          </p:cNvSpPr>
          <p:nvPr/>
        </p:nvSpPr>
        <p:spPr bwMode="auto">
          <a:xfrm>
            <a:off x="1730619" y="256270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tx1">
                    <a:lumMod val="75000"/>
                    <a:lumOff val="25000"/>
                  </a:schemeClr>
                </a:solidFill>
              </a:rPr>
              <a:t>单击此处输入标题</a:t>
            </a:r>
            <a:endParaRPr lang="en-US" altLang="zh-CN" sz="20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p:txBody>
      </p:sp>
      <p:sp>
        <p:nvSpPr>
          <p:cNvPr id="32" name="矩形 47"/>
          <p:cNvSpPr>
            <a:spLocks noChangeArrowheads="1"/>
          </p:cNvSpPr>
          <p:nvPr/>
        </p:nvSpPr>
        <p:spPr bwMode="auto">
          <a:xfrm>
            <a:off x="8139297" y="256270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tx1">
                    <a:lumMod val="75000"/>
                    <a:lumOff val="25000"/>
                  </a:schemeClr>
                </a:solidFill>
              </a:rPr>
              <a:t>单击此处输入标题</a:t>
            </a:r>
            <a:endParaRPr lang="en-US" altLang="zh-CN" sz="20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p:txBody>
      </p:sp>
      <p:sp>
        <p:nvSpPr>
          <p:cNvPr id="33" name="矩形 47"/>
          <p:cNvSpPr>
            <a:spLocks noChangeArrowheads="1"/>
          </p:cNvSpPr>
          <p:nvPr/>
        </p:nvSpPr>
        <p:spPr bwMode="auto">
          <a:xfrm>
            <a:off x="9253507" y="4302163"/>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chemeClr val="tx1">
                    <a:lumMod val="75000"/>
                    <a:lumOff val="25000"/>
                  </a:schemeClr>
                </a:solidFill>
              </a:rPr>
              <a:t>单击此处输入标题</a:t>
            </a:r>
            <a:endParaRPr lang="en-US" altLang="zh-CN" sz="20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a:p>
            <a:pPr>
              <a:buNone/>
            </a:pPr>
            <a:r>
              <a:rPr lang="zh-CN" altLang="en-US" sz="1200" dirty="0">
                <a:solidFill>
                  <a:schemeClr val="tx1">
                    <a:lumMod val="75000"/>
                    <a:lumOff val="25000"/>
                  </a:schemeClr>
                </a:solidFill>
              </a:rPr>
              <a:t>请在这里输入您的主要叙述内容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3820136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outVertical)">
                                      <p:cBhvr>
                                        <p:cTn id="13" dur="500"/>
                                        <p:tgtEl>
                                          <p:spTgt spid="16"/>
                                        </p:tgtEl>
                                      </p:cBhvr>
                                    </p:animEffect>
                                  </p:childTnLst>
                                </p:cTn>
                              </p:par>
                            </p:childTnLst>
                          </p:cTn>
                        </p:par>
                        <p:par>
                          <p:cTn id="14" fill="hold">
                            <p:stCondLst>
                              <p:cond delay="1500"/>
                            </p:stCondLst>
                            <p:childTnLst>
                              <p:par>
                                <p:cTn id="15" presetID="23" presetClass="entr" presetSubtype="3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750" fill="hold"/>
                                        <p:tgtEl>
                                          <p:spTgt spid="21"/>
                                        </p:tgtEl>
                                        <p:attrNameLst>
                                          <p:attrName>ppt_w</p:attrName>
                                        </p:attrNameLst>
                                      </p:cBhvr>
                                      <p:tavLst>
                                        <p:tav tm="0">
                                          <p:val>
                                            <p:strVal val="4*#ppt_w"/>
                                          </p:val>
                                        </p:tav>
                                        <p:tav tm="100000">
                                          <p:val>
                                            <p:strVal val="#ppt_w"/>
                                          </p:val>
                                        </p:tav>
                                      </p:tavLst>
                                    </p:anim>
                                    <p:anim calcmode="lin" valueType="num">
                                      <p:cBhvr>
                                        <p:cTn id="18" dur="750" fill="hold"/>
                                        <p:tgtEl>
                                          <p:spTgt spid="21"/>
                                        </p:tgtEl>
                                        <p:attrNameLst>
                                          <p:attrName>ppt_h</p:attrName>
                                        </p:attrNameLst>
                                      </p:cBhvr>
                                      <p:tavLst>
                                        <p:tav tm="0">
                                          <p:val>
                                            <p:strVal val="4*#ppt_h"/>
                                          </p:val>
                                        </p:tav>
                                        <p:tav tm="100000">
                                          <p:val>
                                            <p:strVal val="#ppt_h"/>
                                          </p:val>
                                        </p:tav>
                                      </p:tavLst>
                                    </p:anim>
                                  </p:childTnLst>
                                </p:cTn>
                              </p:par>
                              <p:par>
                                <p:cTn id="19" presetID="23" presetClass="entr" presetSubtype="32" fill="hold" nodeType="withEffect">
                                  <p:stCondLst>
                                    <p:cond delay="250"/>
                                  </p:stCondLst>
                                  <p:childTnLst>
                                    <p:set>
                                      <p:cBhvr>
                                        <p:cTn id="20" dur="1" fill="hold">
                                          <p:stCondLst>
                                            <p:cond delay="0"/>
                                          </p:stCondLst>
                                        </p:cTn>
                                        <p:tgtEl>
                                          <p:spTgt spid="18"/>
                                        </p:tgtEl>
                                        <p:attrNameLst>
                                          <p:attrName>style.visibility</p:attrName>
                                        </p:attrNameLst>
                                      </p:cBhvr>
                                      <p:to>
                                        <p:strVal val="visible"/>
                                      </p:to>
                                    </p:set>
                                    <p:anim calcmode="lin" valueType="num">
                                      <p:cBhvr>
                                        <p:cTn id="21" dur="750" fill="hold"/>
                                        <p:tgtEl>
                                          <p:spTgt spid="18"/>
                                        </p:tgtEl>
                                        <p:attrNameLst>
                                          <p:attrName>ppt_w</p:attrName>
                                        </p:attrNameLst>
                                      </p:cBhvr>
                                      <p:tavLst>
                                        <p:tav tm="0">
                                          <p:val>
                                            <p:strVal val="4*#ppt_w"/>
                                          </p:val>
                                        </p:tav>
                                        <p:tav tm="100000">
                                          <p:val>
                                            <p:strVal val="#ppt_w"/>
                                          </p:val>
                                        </p:tav>
                                      </p:tavLst>
                                    </p:anim>
                                    <p:anim calcmode="lin" valueType="num">
                                      <p:cBhvr>
                                        <p:cTn id="22" dur="750" fill="hold"/>
                                        <p:tgtEl>
                                          <p:spTgt spid="18"/>
                                        </p:tgtEl>
                                        <p:attrNameLst>
                                          <p:attrName>ppt_h</p:attrName>
                                        </p:attrNameLst>
                                      </p:cBhvr>
                                      <p:tavLst>
                                        <p:tav tm="0">
                                          <p:val>
                                            <p:strVal val="4*#ppt_h"/>
                                          </p:val>
                                        </p:tav>
                                        <p:tav tm="100000">
                                          <p:val>
                                            <p:strVal val="#ppt_h"/>
                                          </p:val>
                                        </p:tav>
                                      </p:tavLst>
                                    </p:anim>
                                  </p:childTnLst>
                                </p:cTn>
                              </p:par>
                              <p:par>
                                <p:cTn id="23" presetID="23" presetClass="entr" presetSubtype="32" fill="hold"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p:cTn id="25" dur="750" fill="hold"/>
                                        <p:tgtEl>
                                          <p:spTgt spid="24"/>
                                        </p:tgtEl>
                                        <p:attrNameLst>
                                          <p:attrName>ppt_w</p:attrName>
                                        </p:attrNameLst>
                                      </p:cBhvr>
                                      <p:tavLst>
                                        <p:tav tm="0">
                                          <p:val>
                                            <p:strVal val="4*#ppt_w"/>
                                          </p:val>
                                        </p:tav>
                                        <p:tav tm="100000">
                                          <p:val>
                                            <p:strVal val="#ppt_w"/>
                                          </p:val>
                                        </p:tav>
                                      </p:tavLst>
                                    </p:anim>
                                    <p:anim calcmode="lin" valueType="num">
                                      <p:cBhvr>
                                        <p:cTn id="26" dur="750" fill="hold"/>
                                        <p:tgtEl>
                                          <p:spTgt spid="24"/>
                                        </p:tgtEl>
                                        <p:attrNameLst>
                                          <p:attrName>ppt_h</p:attrName>
                                        </p:attrNameLst>
                                      </p:cBhvr>
                                      <p:tavLst>
                                        <p:tav tm="0">
                                          <p:val>
                                            <p:strVal val="4*#ppt_h"/>
                                          </p:val>
                                        </p:tav>
                                        <p:tav tm="100000">
                                          <p:val>
                                            <p:strVal val="#ppt_h"/>
                                          </p:val>
                                        </p:tav>
                                      </p:tavLst>
                                    </p:anim>
                                  </p:childTnLst>
                                </p:cTn>
                              </p:par>
                              <p:par>
                                <p:cTn id="27" presetID="23" presetClass="entr" presetSubtype="32" fill="hold" nodeType="withEffect">
                                  <p:stCondLst>
                                    <p:cond delay="750"/>
                                  </p:stCondLst>
                                  <p:childTnLst>
                                    <p:set>
                                      <p:cBhvr>
                                        <p:cTn id="28" dur="1" fill="hold">
                                          <p:stCondLst>
                                            <p:cond delay="0"/>
                                          </p:stCondLst>
                                        </p:cTn>
                                        <p:tgtEl>
                                          <p:spTgt spid="27"/>
                                        </p:tgtEl>
                                        <p:attrNameLst>
                                          <p:attrName>style.visibility</p:attrName>
                                        </p:attrNameLst>
                                      </p:cBhvr>
                                      <p:to>
                                        <p:strVal val="visible"/>
                                      </p:to>
                                    </p:set>
                                    <p:anim calcmode="lin" valueType="num">
                                      <p:cBhvr>
                                        <p:cTn id="29" dur="750" fill="hold"/>
                                        <p:tgtEl>
                                          <p:spTgt spid="27"/>
                                        </p:tgtEl>
                                        <p:attrNameLst>
                                          <p:attrName>ppt_w</p:attrName>
                                        </p:attrNameLst>
                                      </p:cBhvr>
                                      <p:tavLst>
                                        <p:tav tm="0">
                                          <p:val>
                                            <p:strVal val="4*#ppt_w"/>
                                          </p:val>
                                        </p:tav>
                                        <p:tav tm="100000">
                                          <p:val>
                                            <p:strVal val="#ppt_w"/>
                                          </p:val>
                                        </p:tav>
                                      </p:tavLst>
                                    </p:anim>
                                    <p:anim calcmode="lin" valueType="num">
                                      <p:cBhvr>
                                        <p:cTn id="30" dur="750" fill="hold"/>
                                        <p:tgtEl>
                                          <p:spTgt spid="27"/>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6" presetClass="emph" presetSubtype="0" fill="hold" nodeType="afterEffect">
                                  <p:stCondLst>
                                    <p:cond delay="0"/>
                                  </p:stCondLst>
                                  <p:childTnLst>
                                    <p:animEffect transition="out" filter="fade">
                                      <p:cBhvr>
                                        <p:cTn id="33" dur="500" tmFilter="0, 0; .2, .5; .8, .5; 1, 0"/>
                                        <p:tgtEl>
                                          <p:spTgt spid="21"/>
                                        </p:tgtEl>
                                      </p:cBhvr>
                                    </p:animEffect>
                                    <p:animScale>
                                      <p:cBhvr>
                                        <p:cTn id="34" dur="250" autoRev="1" fill="hold"/>
                                        <p:tgtEl>
                                          <p:spTgt spid="21"/>
                                        </p:tgtEl>
                                      </p:cBhvr>
                                      <p:by x="105000" y="105000"/>
                                    </p:animScale>
                                  </p:childTnLst>
                                </p:cTn>
                              </p:par>
                              <p:par>
                                <p:cTn id="35" presetID="26" presetClass="emph" presetSubtype="0" fill="hold" nodeType="withEffect">
                                  <p:stCondLst>
                                    <p:cond delay="250"/>
                                  </p:stCondLst>
                                  <p:childTnLst>
                                    <p:animEffect transition="out" filter="fade">
                                      <p:cBhvr>
                                        <p:cTn id="36" dur="500" tmFilter="0, 0; .2, .5; .8, .5; 1, 0"/>
                                        <p:tgtEl>
                                          <p:spTgt spid="18"/>
                                        </p:tgtEl>
                                      </p:cBhvr>
                                    </p:animEffect>
                                    <p:animScale>
                                      <p:cBhvr>
                                        <p:cTn id="37" dur="250" autoRev="1" fill="hold"/>
                                        <p:tgtEl>
                                          <p:spTgt spid="18"/>
                                        </p:tgtEl>
                                      </p:cBhvr>
                                      <p:by x="105000" y="105000"/>
                                    </p:animScale>
                                  </p:childTnLst>
                                </p:cTn>
                              </p:par>
                              <p:par>
                                <p:cTn id="38" presetID="26" presetClass="emph" presetSubtype="0" fill="hold" nodeType="withEffect">
                                  <p:stCondLst>
                                    <p:cond delay="500"/>
                                  </p:stCondLst>
                                  <p:childTnLst>
                                    <p:animEffect transition="out" filter="fade">
                                      <p:cBhvr>
                                        <p:cTn id="39" dur="500" tmFilter="0, 0; .2, .5; .8, .5; 1, 0"/>
                                        <p:tgtEl>
                                          <p:spTgt spid="24"/>
                                        </p:tgtEl>
                                      </p:cBhvr>
                                    </p:animEffect>
                                    <p:animScale>
                                      <p:cBhvr>
                                        <p:cTn id="40" dur="250" autoRev="1" fill="hold"/>
                                        <p:tgtEl>
                                          <p:spTgt spid="24"/>
                                        </p:tgtEl>
                                      </p:cBhvr>
                                      <p:by x="105000" y="105000"/>
                                    </p:animScale>
                                  </p:childTnLst>
                                </p:cTn>
                              </p:par>
                              <p:par>
                                <p:cTn id="41" presetID="26" presetClass="emph" presetSubtype="0" fill="hold" nodeType="withEffect">
                                  <p:stCondLst>
                                    <p:cond delay="750"/>
                                  </p:stCondLst>
                                  <p:childTnLst>
                                    <p:animEffect transition="out" filter="fade">
                                      <p:cBhvr>
                                        <p:cTn id="42" dur="500" tmFilter="0, 0; .2, .5; .8, .5; 1, 0"/>
                                        <p:tgtEl>
                                          <p:spTgt spid="27"/>
                                        </p:tgtEl>
                                      </p:cBhvr>
                                    </p:animEffect>
                                    <p:animScale>
                                      <p:cBhvr>
                                        <p:cTn id="43" dur="250" autoRev="1" fill="hold"/>
                                        <p:tgtEl>
                                          <p:spTgt spid="27"/>
                                        </p:tgtEl>
                                      </p:cBhvr>
                                      <p:by x="105000" y="105000"/>
                                    </p:animScale>
                                  </p:childTnLst>
                                </p:cTn>
                              </p:par>
                            </p:childTnLst>
                          </p:cTn>
                        </p:par>
                        <p:par>
                          <p:cTn id="44" fill="hold">
                            <p:stCondLst>
                              <p:cond delay="425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par>
                                <p:cTn id="48" presetID="22" presetClass="entr" presetSubtype="8" fill="hold" grpId="0" nodeType="withEffect">
                                  <p:stCondLst>
                                    <p:cond delay="25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50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par>
                                <p:cTn id="54" presetID="22" presetClass="entr" presetSubtype="8" fill="hold" grpId="0" nodeType="withEffect">
                                  <p:stCondLst>
                                    <p:cond delay="75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30" grpId="0"/>
      <p:bldP spid="31" grpId="0"/>
      <p:bldP spid="32" grpId="0"/>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p:nvSpPr>
        <p:spPr>
          <a:xfrm>
            <a:off x="337623" y="548641"/>
            <a:ext cx="11531435" cy="5753685"/>
          </a:xfrm>
          <a:prstGeom prst="rect">
            <a:avLst/>
          </a:prstGeom>
          <a:gradFill>
            <a:gsLst>
              <a:gs pos="0">
                <a:srgbClr val="FFFEFE"/>
              </a:gs>
              <a:gs pos="100000">
                <a:srgbClr val="F1E2CE"/>
              </a:gs>
            </a:gsLst>
            <a:path path="shape">
              <a:fillToRect l="50000" t="50000" r="50000" b="50000"/>
            </a:path>
          </a:gradFill>
          <a:ln w="76200">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938681" y="-1488477"/>
            <a:ext cx="776614" cy="1164921"/>
          </a:xfrm>
          <a:prstGeom prst="rect">
            <a:avLst/>
          </a:prstGeom>
          <a:gradFill flip="none" rotWithShape="1">
            <a:gsLst>
              <a:gs pos="0">
                <a:srgbClr val="FFFEFE"/>
              </a:gs>
              <a:gs pos="100000">
                <a:srgbClr val="F1E2CE"/>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07007" y="-1488477"/>
            <a:ext cx="776614" cy="1164921"/>
          </a:xfrm>
          <a:prstGeom prst="rect">
            <a:avLst/>
          </a:prstGeom>
          <a:solidFill>
            <a:srgbClr val="6149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l="13293" t="32771" r="14794" b="29307"/>
          <a:stretch/>
        </p:blipFill>
        <p:spPr>
          <a:xfrm>
            <a:off x="379825" y="773721"/>
            <a:ext cx="11432961" cy="5341154"/>
          </a:xfrm>
          <a:prstGeom prst="rect">
            <a:avLst/>
          </a:prstGeom>
        </p:spPr>
      </p:pic>
      <p:sp>
        <p:nvSpPr>
          <p:cNvPr id="16" name="文本框 15"/>
          <p:cNvSpPr txBox="1"/>
          <p:nvPr/>
        </p:nvSpPr>
        <p:spPr>
          <a:xfrm>
            <a:off x="3770534" y="2382364"/>
            <a:ext cx="4336444" cy="1200329"/>
          </a:xfrm>
          <a:prstGeom prst="rect">
            <a:avLst/>
          </a:prstGeom>
          <a:noFill/>
          <a:effectLst/>
        </p:spPr>
        <p:txBody>
          <a:bodyPr wrap="none" rtlCol="0">
            <a:spAutoFit/>
          </a:bodyPr>
          <a:lstStyle/>
          <a:p>
            <a:r>
              <a:rPr lang="zh-CN" altLang="en-US" sz="6000" b="1" dirty="0" smtClean="0">
                <a:blipFill>
                  <a:blip r:embed="rId5"/>
                  <a:stretch>
                    <a:fillRect/>
                  </a:stretch>
                </a:blipFill>
                <a:latin typeface="微软雅黑" panose="020B0503020204020204" pitchFamily="34" charset="-122"/>
                <a:ea typeface="微软雅黑" panose="020B0503020204020204" pitchFamily="34" charset="-122"/>
              </a:rPr>
              <a:t>  </a:t>
            </a:r>
            <a:r>
              <a:rPr lang="zh-CN" altLang="en-US" sz="7200" b="1" dirty="0" smtClean="0">
                <a:solidFill>
                  <a:srgbClr val="61494C"/>
                </a:solidFill>
                <a:latin typeface="微软雅黑" panose="020B0503020204020204" pitchFamily="34" charset="-122"/>
                <a:ea typeface="微软雅黑" panose="020B0503020204020204" pitchFamily="34" charset="-122"/>
              </a:rPr>
              <a:t>研究</a:t>
            </a:r>
            <a:r>
              <a:rPr lang="zh-CN" altLang="en-US" sz="7200" b="1" dirty="0">
                <a:solidFill>
                  <a:srgbClr val="61494C"/>
                </a:solidFill>
                <a:latin typeface="微软雅黑" panose="020B0503020204020204" pitchFamily="34" charset="-122"/>
                <a:ea typeface="微软雅黑" panose="020B0503020204020204" pitchFamily="34" charset="-122"/>
              </a:rPr>
              <a:t>意义</a:t>
            </a:r>
            <a:endParaRPr lang="zh-CN" altLang="en-US" sz="4800" dirty="0" smtClean="0">
              <a:solidFill>
                <a:srgbClr val="61494C"/>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4282585" y="3713873"/>
            <a:ext cx="3600000" cy="0"/>
          </a:xfrm>
          <a:prstGeom prst="line">
            <a:avLst/>
          </a:prstGeom>
          <a:ln>
            <a:solidFill>
              <a:srgbClr val="61494C"/>
            </a:solidFill>
          </a:ln>
        </p:spPr>
        <p:style>
          <a:lnRef idx="1">
            <a:schemeClr val="accent1"/>
          </a:lnRef>
          <a:fillRef idx="0">
            <a:schemeClr val="accent1"/>
          </a:fillRef>
          <a:effectRef idx="0">
            <a:schemeClr val="accent1"/>
          </a:effectRef>
          <a:fontRef idx="minor">
            <a:schemeClr val="tx1"/>
          </a:fontRef>
        </p:style>
      </p:cxnSp>
      <p:sp>
        <p:nvSpPr>
          <p:cNvPr id="18" name="文本框 1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txBox="1"/>
          <p:nvPr/>
        </p:nvSpPr>
        <p:spPr>
          <a:xfrm>
            <a:off x="4746817" y="4001148"/>
            <a:ext cx="2678938" cy="646331"/>
          </a:xfrm>
          <a:prstGeom prst="rect">
            <a:avLst/>
          </a:prstGeom>
          <a:noFill/>
          <a:effectLst/>
        </p:spPr>
        <p:txBody>
          <a:bodyPr wrap="none" rtlCol="0">
            <a:spAutoFit/>
          </a:bodyPr>
          <a:lstStyle/>
          <a:p>
            <a:r>
              <a:rPr lang="en-US" altLang="zh-CN" sz="3600" dirty="0" smtClean="0">
                <a:solidFill>
                  <a:srgbClr val="61494C"/>
                </a:solidFill>
                <a:latin typeface="Kartika" panose="02020503030404060203" pitchFamily="18" charset="0"/>
                <a:ea typeface="方正姚体" panose="02010601030101010101" pitchFamily="2" charset="-122"/>
                <a:cs typeface="Kartika" panose="02020503030404060203" pitchFamily="18" charset="0"/>
              </a:rPr>
              <a:t>PART  02</a:t>
            </a:r>
          </a:p>
        </p:txBody>
      </p:sp>
    </p:spTree>
    <p:extLst>
      <p:ext uri="{BB962C8B-B14F-4D97-AF65-F5344CB8AC3E}">
        <p14:creationId xmlns:p14="http://schemas.microsoft.com/office/powerpoint/2010/main" val="9852240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56" presetClass="entr" presetSubtype="0"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by="(-#ppt_w*2)" calcmode="lin" valueType="num">
                                      <p:cBhvr rctx="PPT">
                                        <p:cTn id="15" dur="500" autoRev="1" fill="hold">
                                          <p:stCondLst>
                                            <p:cond delay="0"/>
                                          </p:stCondLst>
                                        </p:cTn>
                                        <p:tgtEl>
                                          <p:spTgt spid="16"/>
                                        </p:tgtEl>
                                        <p:attrNameLst>
                                          <p:attrName>ppt_w</p:attrName>
                                        </p:attrNameLst>
                                      </p:cBhvr>
                                    </p:anim>
                                    <p:anim by="(#ppt_w*0.50)" calcmode="lin" valueType="num">
                                      <p:cBhvr>
                                        <p:cTn id="16" dur="500" decel="50000" autoRev="1" fill="hold">
                                          <p:stCondLst>
                                            <p:cond delay="0"/>
                                          </p:stCondLst>
                                        </p:cTn>
                                        <p:tgtEl>
                                          <p:spTgt spid="16"/>
                                        </p:tgtEl>
                                        <p:attrNameLst>
                                          <p:attrName>ppt_x</p:attrName>
                                        </p:attrNameLst>
                                      </p:cBhvr>
                                    </p:anim>
                                    <p:anim from="(-#ppt_h/2)" to="(#ppt_y)" calcmode="lin" valueType="num">
                                      <p:cBhvr>
                                        <p:cTn id="17" dur="1000" fill="hold">
                                          <p:stCondLst>
                                            <p:cond delay="0"/>
                                          </p:stCondLst>
                                        </p:cTn>
                                        <p:tgtEl>
                                          <p:spTgt spid="16"/>
                                        </p:tgtEl>
                                        <p:attrNameLst>
                                          <p:attrName>ppt_y</p:attrName>
                                        </p:attrNameLst>
                                      </p:cBhvr>
                                    </p:anim>
                                    <p:animRot by="21600000">
                                      <p:cBhvr>
                                        <p:cTn id="18" dur="1000" fill="hold">
                                          <p:stCondLst>
                                            <p:cond delay="0"/>
                                          </p:stCondLst>
                                        </p:cTn>
                                        <p:tgtEl>
                                          <p:spTgt spid="16"/>
                                        </p:tgtEl>
                                        <p:attrNameLst>
                                          <p:attrName>r</p:attrName>
                                        </p:attrNameLst>
                                      </p:cBhvr>
                                    </p:animRot>
                                  </p:childTnLst>
                                </p:cTn>
                              </p:par>
                            </p:childTnLst>
                          </p:cTn>
                        </p:par>
                        <p:par>
                          <p:cTn id="19" fill="hold">
                            <p:stCondLst>
                              <p:cond delay="2300"/>
                            </p:stCondLst>
                            <p:childTnLst>
                              <p:par>
                                <p:cTn id="20" presetID="16" presetClass="entr" presetSubtype="21"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par>
                          <p:cTn id="23" fill="hold">
                            <p:stCondLst>
                              <p:cond delay="280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1000"/>
                                        <p:tgtEl>
                                          <p:spTgt spid="18"/>
                                        </p:tgtEl>
                                      </p:cBhvr>
                                    </p:animEffect>
                                    <p:anim calcmode="lin" valueType="num">
                                      <p:cBhvr>
                                        <p:cTn id="27" dur="1000" fill="hold"/>
                                        <p:tgtEl>
                                          <p:spTgt spid="18"/>
                                        </p:tgtEl>
                                        <p:attrNameLst>
                                          <p:attrName>ppt_x</p:attrName>
                                        </p:attrNameLst>
                                      </p:cBhvr>
                                      <p:tavLst>
                                        <p:tav tm="0">
                                          <p:val>
                                            <p:strVal val="#ppt_x"/>
                                          </p:val>
                                        </p:tav>
                                        <p:tav tm="100000">
                                          <p:val>
                                            <p:strVal val="#ppt_x"/>
                                          </p:val>
                                        </p:tav>
                                      </p:tavLst>
                                    </p:anim>
                                    <p:anim calcmode="lin" valueType="num">
                                      <p:cBhvr>
                                        <p:cTn id="2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清新插画论文"/>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247</TotalTime>
  <Words>2969</Words>
  <Application>Microsoft Office PowerPoint</Application>
  <PresentationFormat>自定义</PresentationFormat>
  <Paragraphs>295</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卡通插画</dc:title>
  <dc:creator>第一PPT</dc:creator>
  <cp:keywords>www.1ppt.com</cp:keywords>
  <cp:lastModifiedBy>Windows User</cp:lastModifiedBy>
  <cp:revision>172</cp:revision>
  <dcterms:created xsi:type="dcterms:W3CDTF">2016-06-11T14:26:08Z</dcterms:created>
  <dcterms:modified xsi:type="dcterms:W3CDTF">2019-07-10T13:58:42Z</dcterms:modified>
</cp:coreProperties>
</file>