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charts/chart9.xml" ContentType="application/vnd.openxmlformats-officedocument.drawingml.chart+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Override PartName="/ppt/charts/colors8.xml" ContentType="application/vnd.ms-office.chartcolorstyle+xml"/>
  <Override PartName="/ppt/charts/style8.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68" r:id="rId5"/>
    <p:sldId id="267" r:id="rId6"/>
    <p:sldId id="276" r:id="rId7"/>
    <p:sldId id="277" r:id="rId8"/>
    <p:sldId id="269" r:id="rId9"/>
    <p:sldId id="270" r:id="rId10"/>
    <p:sldId id="278" r:id="rId11"/>
    <p:sldId id="279" r:id="rId12"/>
    <p:sldId id="271" r:id="rId13"/>
    <p:sldId id="272" r:id="rId14"/>
    <p:sldId id="280" r:id="rId15"/>
    <p:sldId id="281" r:id="rId16"/>
    <p:sldId id="273" r:id="rId17"/>
    <p:sldId id="274" r:id="rId18"/>
    <p:sldId id="282" r:id="rId19"/>
    <p:sldId id="283" r:id="rId20"/>
    <p:sldId id="284" r:id="rId21"/>
    <p:sldId id="275" r:id="rId22"/>
    <p:sldId id="285"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0DBA"/>
    <a:srgbClr val="3965CC"/>
    <a:srgbClr val="A9CCFF"/>
    <a:srgbClr val="896ED8"/>
    <a:srgbClr val="3B24BF"/>
    <a:srgbClr val="3863C7"/>
    <a:srgbClr val="91C0E1"/>
    <a:srgbClr val="BC87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FF4-47ED-8E58-F100461C6634}"/>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FF4-47ED-8E58-F100461C6634}"/>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7FF4-47ED-8E58-F100461C6634}"/>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7FF4-47ED-8E58-F100461C6634}"/>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7FF4-47ED-8E58-F100461C663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6BD-4123-A6CE-6D83D4A38E1E}"/>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6BD-4123-A6CE-6D83D4A38E1E}"/>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76BD-4123-A6CE-6D83D4A38E1E}"/>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76BD-4123-A6CE-6D83D4A38E1E}"/>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76BD-4123-A6CE-6D83D4A38E1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AA68-4C45-A9E9-523F68411747}"/>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AA68-4C45-A9E9-523F68411747}"/>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A68-4C45-A9E9-523F68411747}"/>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A68-4C45-A9E9-523F6841174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AA68-4C45-A9E9-523F684117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accent1"/>
              </a:solidFill>
              <a:round/>
            </a:ln>
            <a:effectLst/>
          </c:spPr>
          <c:marker>
            <c:symbol val="none"/>
          </c:marker>
          <c:cat>
            <c:numRef>
              <c:f>Sheet1!$A$2:$A$6</c:f>
              <c:numCache>
                <c:formatCode>yyyy/m/d</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657E-4B81-9563-3B92AEA15F35}"/>
            </c:ext>
          </c:extLst>
        </c:ser>
        <c:ser>
          <c:idx val="1"/>
          <c:order val="1"/>
          <c:tx>
            <c:strRef>
              <c:f>Sheet1!$C$1</c:f>
              <c:strCache>
                <c:ptCount val="1"/>
                <c:pt idx="0">
                  <c:v>系列 2</c:v>
                </c:pt>
              </c:strCache>
            </c:strRef>
          </c:tx>
          <c:spPr>
            <a:ln w="28575" cap="rnd">
              <a:solidFill>
                <a:schemeClr val="accent2"/>
              </a:solidFill>
              <a:round/>
            </a:ln>
            <a:effectLst/>
          </c:spPr>
          <c:marker>
            <c:symbol val="none"/>
          </c:marker>
          <c:cat>
            <c:numRef>
              <c:f>Sheet1!$A$2:$A$6</c:f>
              <c:numCache>
                <c:formatCode>yyyy/m/d</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657E-4B81-9563-3B92AEA15F35}"/>
            </c:ext>
          </c:extLst>
        </c:ser>
        <c:dLbls>
          <c:showLegendKey val="0"/>
          <c:showVal val="0"/>
          <c:showCatName val="0"/>
          <c:showSerName val="0"/>
          <c:showPercent val="0"/>
          <c:showBubbleSize val="0"/>
        </c:dLbls>
        <c:axId val="288523776"/>
        <c:axId val="288906624"/>
      </c:radarChart>
      <c:catAx>
        <c:axId val="288523776"/>
        <c:scaling>
          <c:orientation val="minMax"/>
        </c:scaling>
        <c:delete val="0"/>
        <c:axPos val="b"/>
        <c:majorGridlines/>
        <c:numFmt formatCode="yyyy/m/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endParaRPr lang="zh-CN"/>
          </a:p>
        </c:txPr>
        <c:crossAx val="288906624"/>
        <c:crosses val="autoZero"/>
        <c:auto val="1"/>
        <c:lblAlgn val="ctr"/>
        <c:lblOffset val="100"/>
        <c:tickMarkSkip val="1"/>
        <c:noMultiLvlLbl val="0"/>
      </c:catAx>
      <c:valAx>
        <c:axId val="288906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mn-lt"/>
                <a:ea typeface="+mn-ea"/>
                <a:cs typeface="+mn-cs"/>
              </a:defRPr>
            </a:pPr>
            <a:endParaRPr lang="zh-CN"/>
          </a:p>
        </c:txPr>
        <c:crossAx val="28852377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F399-4C89-BD58-0D862979229F}"/>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F399-4C89-BD58-0D862979229F}"/>
              </c:ext>
            </c:extLst>
          </c:dPt>
          <c:cat>
            <c:strRef>
              <c:f>Sheet1!$A$2:$A$3</c:f>
              <c:strCache>
                <c:ptCount val="2"/>
                <c:pt idx="0">
                  <c:v>第一季度</c:v>
                </c:pt>
                <c:pt idx="1">
                  <c:v>第二季度</c:v>
                </c:pt>
              </c:strCache>
            </c:strRef>
          </c:cat>
          <c:val>
            <c:numRef>
              <c:f>Sheet1!$B$2:$B$3</c:f>
              <c:numCache>
                <c:formatCode>General</c:formatCode>
                <c:ptCount val="2"/>
                <c:pt idx="0">
                  <c:v>45</c:v>
                </c:pt>
                <c:pt idx="1">
                  <c:v>55</c:v>
                </c:pt>
              </c:numCache>
            </c:numRef>
          </c:val>
          <c:extLst xmlns:c16r2="http://schemas.microsoft.com/office/drawing/2015/06/chart">
            <c:ext xmlns:c16="http://schemas.microsoft.com/office/drawing/2014/chart" uri="{C3380CC4-5D6E-409C-BE32-E72D297353CC}">
              <c16:uniqueId val="{00000004-F399-4C89-BD58-0D86297922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1-4EB0-41F6-8851-3205DEA38EF4}"/>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4EB0-41F6-8851-3205DEA38EF4}"/>
              </c:ext>
            </c:extLst>
          </c:dPt>
          <c:cat>
            <c:strRef>
              <c:f>Sheet1!$A$2:$A$3</c:f>
              <c:strCache>
                <c:ptCount val="2"/>
                <c:pt idx="0">
                  <c:v>第一季度</c:v>
                </c:pt>
                <c:pt idx="1">
                  <c:v>第二季度</c:v>
                </c:pt>
              </c:strCache>
            </c:strRef>
          </c:cat>
          <c:val>
            <c:numRef>
              <c:f>Sheet1!$B$2:$B$3</c:f>
              <c:numCache>
                <c:formatCode>General</c:formatCode>
                <c:ptCount val="2"/>
                <c:pt idx="0">
                  <c:v>88</c:v>
                </c:pt>
                <c:pt idx="1">
                  <c:v>12</c:v>
                </c:pt>
              </c:numCache>
            </c:numRef>
          </c:val>
          <c:extLst xmlns:c16r2="http://schemas.microsoft.com/office/drawing/2015/06/chart">
            <c:ext xmlns:c16="http://schemas.microsoft.com/office/drawing/2014/chart" uri="{C3380CC4-5D6E-409C-BE32-E72D297353CC}">
              <c16:uniqueId val="{00000004-4EB0-41F6-8851-3205DEA38EF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1-B4F9-4D3C-B97E-818E0AE4875A}"/>
              </c:ext>
            </c:extLst>
          </c:dPt>
          <c:dPt>
            <c:idx val="1"/>
            <c:bubble3D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B4F9-4D3C-B97E-818E0AE4875A}"/>
              </c:ext>
            </c:extLst>
          </c:dPt>
          <c:cat>
            <c:strRef>
              <c:f>Sheet1!$A$2:$A$3</c:f>
              <c:strCache>
                <c:ptCount val="2"/>
                <c:pt idx="0">
                  <c:v>第一季度</c:v>
                </c:pt>
                <c:pt idx="1">
                  <c:v>第二季度</c:v>
                </c:pt>
              </c:strCache>
            </c:strRef>
          </c:cat>
          <c:val>
            <c:numRef>
              <c:f>Sheet1!$B$2:$B$3</c:f>
              <c:numCache>
                <c:formatCode>General</c:formatCode>
                <c:ptCount val="2"/>
                <c:pt idx="0">
                  <c:v>36</c:v>
                </c:pt>
                <c:pt idx="1">
                  <c:v>64</c:v>
                </c:pt>
              </c:numCache>
            </c:numRef>
          </c:val>
          <c:extLst xmlns:c16r2="http://schemas.microsoft.com/office/drawing/2015/06/chart">
            <c:ext xmlns:c16="http://schemas.microsoft.com/office/drawing/2014/chart" uri="{C3380CC4-5D6E-409C-BE32-E72D297353CC}">
              <c16:uniqueId val="{00000004-B4F9-4D3C-B97E-818E0AE4875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horzOverflow="overflow" vert="horz" wrap="square" anchor="ctr" anchorCtr="1"/>
        <a:lstStyle/>
        <a:p>
          <a:pPr>
            <a:defRPr lang="zh-CN" sz="2200" b="1" i="0" u="none" strike="noStrike" kern="1200" cap="all" spc="50" baseline="0">
              <a:solidFill>
                <a:schemeClr val="tx1">
                  <a:lumMod val="65000"/>
                  <a:lumOff val="3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gradFill flip="none" rotWithShape="1">
              <a:gsLst>
                <a:gs pos="0">
                  <a:schemeClr val="accent1"/>
                </a:gs>
                <a:gs pos="75000">
                  <a:schemeClr val="accent1">
                    <a:lumMod val="60000"/>
                    <a:lumOff val="40000"/>
                  </a:schemeClr>
                </a:gs>
                <a:gs pos="51000">
                  <a:schemeClr val="accent1">
                    <a:alpha val="75000"/>
                  </a:schemeClr>
                </a:gs>
                <a:gs pos="100000">
                  <a:schemeClr val="accent1">
                    <a:lumMod val="20000"/>
                    <a:lumOff val="80000"/>
                    <a:alpha val="15000"/>
                  </a:schemeClr>
                </a:gs>
              </a:gsLst>
              <a:lin ang="5400000" scaled="0"/>
            </a:gra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F6E-4BCC-8EBB-4BF751B0FF95}"/>
            </c:ext>
          </c:extLst>
        </c:ser>
        <c:ser>
          <c:idx val="1"/>
          <c:order val="1"/>
          <c:tx>
            <c:strRef>
              <c:f>Sheet1!$C$1</c:f>
              <c:strCache>
                <c:ptCount val="1"/>
                <c:pt idx="0">
                  <c:v>系列 2</c:v>
                </c:pt>
              </c:strCache>
            </c:strRef>
          </c:tx>
          <c:spPr>
            <a:gradFill flip="none" rotWithShape="1">
              <a:gsLst>
                <a:gs pos="0">
                  <a:schemeClr val="accent2"/>
                </a:gs>
                <a:gs pos="75000">
                  <a:schemeClr val="accent2">
                    <a:lumMod val="60000"/>
                    <a:lumOff val="40000"/>
                  </a:schemeClr>
                </a:gs>
                <a:gs pos="51000">
                  <a:schemeClr val="accent2">
                    <a:alpha val="75000"/>
                  </a:schemeClr>
                </a:gs>
                <a:gs pos="100000">
                  <a:schemeClr val="accent2">
                    <a:lumMod val="20000"/>
                    <a:lumOff val="80000"/>
                    <a:alpha val="15000"/>
                  </a:schemeClr>
                </a:gs>
              </a:gsLst>
              <a:lin ang="5400000" scaled="0"/>
            </a:gra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F6E-4BCC-8EBB-4BF751B0FF95}"/>
            </c:ext>
          </c:extLst>
        </c:ser>
        <c:ser>
          <c:idx val="2"/>
          <c:order val="2"/>
          <c:tx>
            <c:strRef>
              <c:f>Sheet1!$D$1</c:f>
              <c:strCache>
                <c:ptCount val="1"/>
                <c:pt idx="0">
                  <c:v>系列 3</c:v>
                </c:pt>
              </c:strCache>
            </c:strRef>
          </c:tx>
          <c:spPr>
            <a:gradFill flip="none" rotWithShape="1">
              <a:gsLst>
                <a:gs pos="0">
                  <a:schemeClr val="accent3"/>
                </a:gs>
                <a:gs pos="75000">
                  <a:schemeClr val="accent3">
                    <a:lumMod val="60000"/>
                    <a:lumOff val="40000"/>
                  </a:schemeClr>
                </a:gs>
                <a:gs pos="51000">
                  <a:schemeClr val="accent3">
                    <a:alpha val="75000"/>
                  </a:schemeClr>
                </a:gs>
                <a:gs pos="100000">
                  <a:schemeClr val="accent3">
                    <a:lumMod val="20000"/>
                    <a:lumOff val="80000"/>
                    <a:alpha val="15000"/>
                  </a:schemeClr>
                </a:gs>
              </a:gsLst>
              <a:lin ang="5400000" scaled="0"/>
            </a:gra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F6E-4BCC-8EBB-4BF751B0FF95}"/>
            </c:ext>
          </c:extLst>
        </c:ser>
        <c:dLbls>
          <c:dLblPos val="outEnd"/>
          <c:showLegendKey val="0"/>
          <c:showVal val="1"/>
          <c:showCatName val="0"/>
          <c:showSerName val="0"/>
          <c:showPercent val="0"/>
          <c:showBubbleSize val="0"/>
        </c:dLbls>
        <c:gapWidth val="355"/>
        <c:overlap val="-70"/>
        <c:axId val="126370944"/>
        <c:axId val="126372480"/>
      </c:barChart>
      <c:catAx>
        <c:axId val="126370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26372480"/>
        <c:crosses val="autoZero"/>
        <c:auto val="1"/>
        <c:lblAlgn val="ctr"/>
        <c:lblOffset val="100"/>
        <c:tickMarkSkip val="1"/>
        <c:noMultiLvlLbl val="0"/>
      </c:catAx>
      <c:valAx>
        <c:axId val="126372480"/>
        <c:scaling>
          <c:orientation val="minMax"/>
          <c:max val="5"/>
        </c:scaling>
        <c:delete val="0"/>
        <c:axPos val="l"/>
        <c:majorGridlines>
          <c:spPr>
            <a:ln w="9525" cap="flat" cmpd="sng" algn="ctr">
              <a:gradFill>
                <a:gsLst>
                  <a:gs pos="100000">
                    <a:schemeClr val="tx1">
                      <a:lumMod val="5000"/>
                      <a:lumOff val="95000"/>
                    </a:schemeClr>
                  </a:gs>
                  <a:gs pos="0">
                    <a:schemeClr val="tx1">
                      <a:lumMod val="25000"/>
                      <a:lumOff val="7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26370944"/>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25B-47B2-816A-017E3C33A717}"/>
            </c:ext>
          </c:extLst>
        </c:ser>
        <c:ser>
          <c:idx val="1"/>
          <c:order val="1"/>
          <c:tx>
            <c:strRef>
              <c:f>Sheet1!$C$1</c:f>
              <c:strCache>
                <c:ptCount val="1"/>
                <c:pt idx="0">
                  <c:v>系列 2</c:v>
                </c:pt>
              </c:strCache>
            </c:strRef>
          </c:tx>
          <c:spPr>
            <a:solidFill>
              <a:schemeClr val="accent2"/>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25B-47B2-816A-017E3C33A717}"/>
            </c:ext>
          </c:extLst>
        </c:ser>
        <c:ser>
          <c:idx val="2"/>
          <c:order val="2"/>
          <c:tx>
            <c:strRef>
              <c:f>Sheet1!$D$1</c:f>
              <c:strCache>
                <c:ptCount val="1"/>
                <c:pt idx="0">
                  <c:v>系列 3</c:v>
                </c:pt>
              </c:strCache>
            </c:strRef>
          </c:tx>
          <c:spPr>
            <a:solidFill>
              <a:schemeClr val="accent3"/>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725B-47B2-816A-017E3C33A717}"/>
            </c:ext>
          </c:extLst>
        </c:ser>
        <c:ser>
          <c:idx val="3"/>
          <c:order val="3"/>
          <c:tx>
            <c:strRef>
              <c:f>Sheet1!$E$1</c:f>
              <c:strCache>
                <c:ptCount val="1"/>
                <c:pt idx="0">
                  <c:v>系列4</c:v>
                </c:pt>
              </c:strCache>
            </c:strRef>
          </c:tx>
          <c:spPr>
            <a:solidFill>
              <a:schemeClr val="accent4"/>
            </a:solidFill>
            <a:ln>
              <a:noFill/>
            </a:ln>
            <a:effectLst/>
          </c:spPr>
          <c:invertIfNegative val="0"/>
          <c:dLbls>
            <c:spPr>
              <a:noFill/>
              <a:ln>
                <a:noFill/>
              </a:ln>
              <a:effectLst/>
            </c:spPr>
            <c:txPr>
              <a:bodyPr rot="0" spcFirstLastPara="1" vertOverflow="ellipsis" horzOverflow="overflow"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Sheet1!$E$2:$E$5</c:f>
              <c:numCache>
                <c:formatCode>General</c:formatCode>
                <c:ptCount val="4"/>
                <c:pt idx="0">
                  <c:v>3</c:v>
                </c:pt>
                <c:pt idx="1">
                  <c:v>1.5</c:v>
                </c:pt>
                <c:pt idx="2">
                  <c:v>2</c:v>
                </c:pt>
                <c:pt idx="3">
                  <c:v>3.5</c:v>
                </c:pt>
              </c:numCache>
            </c:numRef>
          </c:val>
          <c:extLst xmlns:c16r2="http://schemas.microsoft.com/office/drawing/2015/06/chart">
            <c:ext xmlns:c16="http://schemas.microsoft.com/office/drawing/2014/chart" uri="{C3380CC4-5D6E-409C-BE32-E72D297353CC}">
              <c16:uniqueId val="{00000003-725B-47B2-816A-017E3C33A717}"/>
            </c:ext>
          </c:extLst>
        </c:ser>
        <c:dLbls>
          <c:dLblPos val="outEnd"/>
          <c:showLegendKey val="0"/>
          <c:showVal val="1"/>
          <c:showCatName val="0"/>
          <c:showSerName val="0"/>
          <c:showPercent val="0"/>
          <c:showBubbleSize val="0"/>
        </c:dLbls>
        <c:gapWidth val="219"/>
        <c:overlap val="-27"/>
        <c:axId val="139983488"/>
        <c:axId val="139985280"/>
      </c:barChart>
      <c:catAx>
        <c:axId val="13998348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39985280"/>
        <c:crosses val="autoZero"/>
        <c:auto val="1"/>
        <c:lblAlgn val="ctr"/>
        <c:lblOffset val="100"/>
        <c:tickMarkSkip val="1"/>
        <c:noMultiLvlLbl val="0"/>
      </c:catAx>
      <c:valAx>
        <c:axId val="139985280"/>
        <c:scaling>
          <c:orientation val="minMax"/>
          <c:max val="5"/>
        </c:scaling>
        <c:delete val="0"/>
        <c:axPos val="l"/>
        <c:numFmt formatCode="General" sourceLinked="1"/>
        <c:majorTickMark val="none"/>
        <c:minorTickMark val="none"/>
        <c:tickLblPos val="nextTo"/>
        <c:spPr>
          <a:noFill/>
          <a:ln>
            <a:solidFill>
              <a:schemeClr val="tx1">
                <a:lumMod val="50000"/>
                <a:lumOff val="50000"/>
              </a:schemeClr>
            </a:solid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3998348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0">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5400000" scaled="0"/>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5000"/>
                <a:lumOff val="95000"/>
              </a:schemeClr>
            </a:gs>
            <a:gs pos="0">
              <a:schemeClr val="tx1">
                <a:lumMod val="25000"/>
                <a:lumOff val="7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8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DFBEDF-EABA-4628-8E43-1E65D7C78968}" type="datetimeFigureOut">
              <a:rPr lang="zh-CN" altLang="en-US" smtClean="0"/>
              <a:t>2019/7/19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019C08-377A-4786-BF96-EB62FAB612FB}" type="slidenum">
              <a:rPr lang="zh-CN" altLang="en-US" smtClean="0"/>
              <a:t>‹#›</a:t>
            </a:fld>
            <a:endParaRPr lang="zh-CN" altLang="en-US"/>
          </a:p>
        </p:txBody>
      </p:sp>
    </p:spTree>
    <p:extLst>
      <p:ext uri="{BB962C8B-B14F-4D97-AF65-F5344CB8AC3E}">
        <p14:creationId xmlns:p14="http://schemas.microsoft.com/office/powerpoint/2010/main" val="1168415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a:t>
            </a:fld>
            <a:endParaRPr lang="zh-CN" altLang="en-US"/>
          </a:p>
        </p:txBody>
      </p:sp>
    </p:spTree>
    <p:extLst>
      <p:ext uri="{BB962C8B-B14F-4D97-AF65-F5344CB8AC3E}">
        <p14:creationId xmlns:p14="http://schemas.microsoft.com/office/powerpoint/2010/main" val="2698684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10</a:t>
            </a:fld>
            <a:endParaRPr lang="zh-CN" altLang="en-US"/>
          </a:p>
        </p:txBody>
      </p:sp>
    </p:spTree>
    <p:extLst>
      <p:ext uri="{BB962C8B-B14F-4D97-AF65-F5344CB8AC3E}">
        <p14:creationId xmlns:p14="http://schemas.microsoft.com/office/powerpoint/2010/main" val="3561776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11</a:t>
            </a:fld>
            <a:endParaRPr lang="zh-CN" altLang="en-US"/>
          </a:p>
        </p:txBody>
      </p:sp>
    </p:spTree>
    <p:extLst>
      <p:ext uri="{BB962C8B-B14F-4D97-AF65-F5344CB8AC3E}">
        <p14:creationId xmlns:p14="http://schemas.microsoft.com/office/powerpoint/2010/main" val="997545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12</a:t>
            </a:fld>
            <a:endParaRPr lang="zh-CN" altLang="en-US"/>
          </a:p>
        </p:txBody>
      </p:sp>
    </p:spTree>
    <p:extLst>
      <p:ext uri="{BB962C8B-B14F-4D97-AF65-F5344CB8AC3E}">
        <p14:creationId xmlns:p14="http://schemas.microsoft.com/office/powerpoint/2010/main" val="20148605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13</a:t>
            </a:fld>
            <a:endParaRPr lang="zh-CN" altLang="en-US"/>
          </a:p>
        </p:txBody>
      </p:sp>
    </p:spTree>
    <p:extLst>
      <p:ext uri="{BB962C8B-B14F-4D97-AF65-F5344CB8AC3E}">
        <p14:creationId xmlns:p14="http://schemas.microsoft.com/office/powerpoint/2010/main" val="3306351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14</a:t>
            </a:fld>
            <a:endParaRPr lang="zh-CN" altLang="en-US"/>
          </a:p>
        </p:txBody>
      </p:sp>
    </p:spTree>
    <p:extLst>
      <p:ext uri="{BB962C8B-B14F-4D97-AF65-F5344CB8AC3E}">
        <p14:creationId xmlns:p14="http://schemas.microsoft.com/office/powerpoint/2010/main" val="1809930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15</a:t>
            </a:fld>
            <a:endParaRPr lang="zh-CN" altLang="en-US"/>
          </a:p>
        </p:txBody>
      </p:sp>
    </p:spTree>
    <p:extLst>
      <p:ext uri="{BB962C8B-B14F-4D97-AF65-F5344CB8AC3E}">
        <p14:creationId xmlns:p14="http://schemas.microsoft.com/office/powerpoint/2010/main" val="21161874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16</a:t>
            </a:fld>
            <a:endParaRPr lang="zh-CN" altLang="en-US"/>
          </a:p>
        </p:txBody>
      </p:sp>
    </p:spTree>
    <p:extLst>
      <p:ext uri="{BB962C8B-B14F-4D97-AF65-F5344CB8AC3E}">
        <p14:creationId xmlns:p14="http://schemas.microsoft.com/office/powerpoint/2010/main" val="2723540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17</a:t>
            </a:fld>
            <a:endParaRPr lang="zh-CN" altLang="en-US"/>
          </a:p>
        </p:txBody>
      </p:sp>
    </p:spTree>
    <p:extLst>
      <p:ext uri="{BB962C8B-B14F-4D97-AF65-F5344CB8AC3E}">
        <p14:creationId xmlns:p14="http://schemas.microsoft.com/office/powerpoint/2010/main" val="1922372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18</a:t>
            </a:fld>
            <a:endParaRPr lang="zh-CN" altLang="en-US"/>
          </a:p>
        </p:txBody>
      </p:sp>
    </p:spTree>
    <p:extLst>
      <p:ext uri="{BB962C8B-B14F-4D97-AF65-F5344CB8AC3E}">
        <p14:creationId xmlns:p14="http://schemas.microsoft.com/office/powerpoint/2010/main" val="748855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19</a:t>
            </a:fld>
            <a:endParaRPr lang="zh-CN" altLang="en-US"/>
          </a:p>
        </p:txBody>
      </p:sp>
    </p:spTree>
    <p:extLst>
      <p:ext uri="{BB962C8B-B14F-4D97-AF65-F5344CB8AC3E}">
        <p14:creationId xmlns:p14="http://schemas.microsoft.com/office/powerpoint/2010/main" val="92043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2</a:t>
            </a:fld>
            <a:endParaRPr lang="zh-CN" altLang="en-US"/>
          </a:p>
        </p:txBody>
      </p:sp>
    </p:spTree>
    <p:extLst>
      <p:ext uri="{BB962C8B-B14F-4D97-AF65-F5344CB8AC3E}">
        <p14:creationId xmlns:p14="http://schemas.microsoft.com/office/powerpoint/2010/main" val="1312707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20</a:t>
            </a:fld>
            <a:endParaRPr lang="zh-CN" altLang="en-US"/>
          </a:p>
        </p:txBody>
      </p:sp>
    </p:spTree>
    <p:extLst>
      <p:ext uri="{BB962C8B-B14F-4D97-AF65-F5344CB8AC3E}">
        <p14:creationId xmlns:p14="http://schemas.microsoft.com/office/powerpoint/2010/main" val="433176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3</a:t>
            </a:fld>
            <a:endParaRPr lang="zh-CN" altLang="en-US"/>
          </a:p>
        </p:txBody>
      </p:sp>
    </p:spTree>
    <p:extLst>
      <p:ext uri="{BB962C8B-B14F-4D97-AF65-F5344CB8AC3E}">
        <p14:creationId xmlns:p14="http://schemas.microsoft.com/office/powerpoint/2010/main" val="1002142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4</a:t>
            </a:fld>
            <a:endParaRPr lang="zh-CN" altLang="en-US"/>
          </a:p>
        </p:txBody>
      </p:sp>
    </p:spTree>
    <p:extLst>
      <p:ext uri="{BB962C8B-B14F-4D97-AF65-F5344CB8AC3E}">
        <p14:creationId xmlns:p14="http://schemas.microsoft.com/office/powerpoint/2010/main" val="1266597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5</a:t>
            </a:fld>
            <a:endParaRPr lang="zh-CN" altLang="en-US"/>
          </a:p>
        </p:txBody>
      </p:sp>
    </p:spTree>
    <p:extLst>
      <p:ext uri="{BB962C8B-B14F-4D97-AF65-F5344CB8AC3E}">
        <p14:creationId xmlns:p14="http://schemas.microsoft.com/office/powerpoint/2010/main" val="1424924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6</a:t>
            </a:fld>
            <a:endParaRPr lang="zh-CN" altLang="en-US"/>
          </a:p>
        </p:txBody>
      </p:sp>
    </p:spTree>
    <p:extLst>
      <p:ext uri="{BB962C8B-B14F-4D97-AF65-F5344CB8AC3E}">
        <p14:creationId xmlns:p14="http://schemas.microsoft.com/office/powerpoint/2010/main" val="4114585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7</a:t>
            </a:fld>
            <a:endParaRPr lang="zh-CN" altLang="en-US"/>
          </a:p>
        </p:txBody>
      </p:sp>
    </p:spTree>
    <p:extLst>
      <p:ext uri="{BB962C8B-B14F-4D97-AF65-F5344CB8AC3E}">
        <p14:creationId xmlns:p14="http://schemas.microsoft.com/office/powerpoint/2010/main" val="2418671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8</a:t>
            </a:fld>
            <a:endParaRPr lang="zh-CN" altLang="en-US"/>
          </a:p>
        </p:txBody>
      </p:sp>
    </p:spTree>
    <p:extLst>
      <p:ext uri="{BB962C8B-B14F-4D97-AF65-F5344CB8AC3E}">
        <p14:creationId xmlns:p14="http://schemas.microsoft.com/office/powerpoint/2010/main" val="24563065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19C08-377A-4786-BF96-EB62FAB612FB}" type="slidenum">
              <a:rPr lang="zh-CN" altLang="en-US" smtClean="0"/>
              <a:t>9</a:t>
            </a:fld>
            <a:endParaRPr lang="zh-CN" altLang="en-US"/>
          </a:p>
        </p:txBody>
      </p:sp>
    </p:spTree>
    <p:extLst>
      <p:ext uri="{BB962C8B-B14F-4D97-AF65-F5344CB8AC3E}">
        <p14:creationId xmlns:p14="http://schemas.microsoft.com/office/powerpoint/2010/main" val="2216689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140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2934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388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340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7437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2076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376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9687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544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90386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6201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128FF5C-E684-41BE-AFC3-01E989DD543E}" type="slidenum">
              <a:rPr lang="zh-CN" altLang="en-US" smtClean="0"/>
              <a:t>‹#›</a:t>
            </a:fld>
            <a:endParaRPr lang="zh-CN" altLang="en-US"/>
          </a:p>
        </p:txBody>
      </p:sp>
      <p:sp>
        <p:nvSpPr>
          <p:cNvPr id="11" name="矩形 10"/>
          <p:cNvSpPr/>
          <p:nvPr userDrawn="1"/>
        </p:nvSpPr>
        <p:spPr>
          <a:xfrm>
            <a:off x="8766111" y="639846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D3526B2D-66AC-42AB-B470-5B0F6D34BCAC}" type="datetimeFigureOut">
              <a:rPr lang="zh-CN" altLang="en-US" smtClean="0"/>
              <a:t>2019/7/19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128FF5C-E684-41BE-AFC3-01E989DD543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526B2D-66AC-42AB-B470-5B0F6D34BCAC}" type="datetimeFigureOut">
              <a:rPr lang="zh-CN" altLang="en-US" smtClean="0"/>
              <a:t>2019/7/19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28FF5C-E684-41BE-AFC3-01E989DD54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36012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image" Target="../media/image5.png"/><Relationship Id="rId7" Type="http://schemas.openxmlformats.org/officeDocument/2006/relationships/chart" Target="../charts/chart6.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chart" Target="../charts/chart5.xml"/><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xml"/><Relationship Id="rId7"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tags" Target="../tags/tag4.xml"/><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chart" Target="../charts/chart8.xml"/><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chart" Target="../charts/chart9.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5.png"/><Relationship Id="rId7"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863C7"/>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89996" y="0"/>
            <a:ext cx="9539008" cy="6858000"/>
          </a:xfrm>
          <a:prstGeom prst="rect">
            <a:avLst/>
          </a:prstGeom>
        </p:spPr>
      </p:pic>
      <p:sp>
        <p:nvSpPr>
          <p:cNvPr id="4" name="文本框 3"/>
          <p:cNvSpPr txBox="1"/>
          <p:nvPr/>
        </p:nvSpPr>
        <p:spPr>
          <a:xfrm>
            <a:off x="3489538" y="2025666"/>
            <a:ext cx="5791970" cy="1800493"/>
          </a:xfrm>
          <a:prstGeom prst="rect">
            <a:avLst/>
          </a:prstGeom>
          <a:noFill/>
        </p:spPr>
        <p:txBody>
          <a:bodyPr wrap="none" rtlCol="0">
            <a:spAutoFit/>
          </a:bodyPr>
          <a:lstStyle/>
          <a:p>
            <a:r>
              <a:rPr lang="zh-CN" altLang="en-US" sz="6700" b="1" dirty="0" smtClean="0">
                <a:solidFill>
                  <a:srgbClr val="3863C7"/>
                </a:solidFill>
                <a:latin typeface="微软雅黑" charset="0"/>
                <a:ea typeface="微软雅黑" charset="0"/>
              </a:rPr>
              <a:t>时尚韩范</a:t>
            </a:r>
            <a:endParaRPr lang="en-US" altLang="zh-CN" sz="6700" b="1" dirty="0" smtClean="0">
              <a:solidFill>
                <a:srgbClr val="3863C7"/>
              </a:solidFill>
              <a:latin typeface="微软雅黑" charset="0"/>
              <a:ea typeface="微软雅黑" charset="0"/>
            </a:endParaRPr>
          </a:p>
          <a:p>
            <a:r>
              <a:rPr lang="zh-CN" altLang="en-US" sz="4400" b="1" dirty="0" smtClean="0">
                <a:solidFill>
                  <a:srgbClr val="680DBA"/>
                </a:solidFill>
                <a:latin typeface="微软雅黑" charset="0"/>
                <a:ea typeface="微软雅黑" charset="0"/>
              </a:rPr>
              <a:t>品</a:t>
            </a:r>
            <a:r>
              <a:rPr lang="zh-CN" altLang="en-US" sz="4400" b="1" dirty="0">
                <a:solidFill>
                  <a:srgbClr val="680DBA"/>
                </a:solidFill>
                <a:latin typeface="微软雅黑" charset="0"/>
                <a:ea typeface="微软雅黑" charset="0"/>
              </a:rPr>
              <a:t>牌策划方</a:t>
            </a:r>
            <a:r>
              <a:rPr lang="zh-CN" altLang="en-US" sz="4400" b="1" dirty="0" smtClean="0">
                <a:solidFill>
                  <a:srgbClr val="680DBA"/>
                </a:solidFill>
                <a:latin typeface="微软雅黑" charset="0"/>
                <a:ea typeface="微软雅黑" charset="0"/>
              </a:rPr>
              <a:t>案</a:t>
            </a:r>
            <a:r>
              <a:rPr lang="en-US" altLang="zh-CN" sz="4400" b="1" dirty="0" smtClean="0">
                <a:solidFill>
                  <a:srgbClr val="680DBA"/>
                </a:solidFill>
                <a:latin typeface="微软雅黑" charset="0"/>
                <a:ea typeface="微软雅黑" charset="0"/>
              </a:rPr>
              <a:t>PPT</a:t>
            </a:r>
            <a:r>
              <a:rPr lang="zh-CN" altLang="en-US" sz="4400" b="1" dirty="0" smtClean="0">
                <a:solidFill>
                  <a:srgbClr val="680DBA"/>
                </a:solidFill>
                <a:latin typeface="微软雅黑" charset="0"/>
                <a:ea typeface="微软雅黑" charset="0"/>
              </a:rPr>
              <a:t>模板</a:t>
            </a:r>
            <a:endParaRPr lang="zh-CN" altLang="en-US" sz="4400" b="1" dirty="0">
              <a:solidFill>
                <a:srgbClr val="680DBA"/>
              </a:solidFill>
              <a:latin typeface="微软雅黑" charset="0"/>
              <a:ea typeface="微软雅黑" charset="0"/>
            </a:endParaRPr>
          </a:p>
        </p:txBody>
      </p:sp>
      <p:sp>
        <p:nvSpPr>
          <p:cNvPr id="5" name="文本框 4"/>
          <p:cNvSpPr txBox="1"/>
          <p:nvPr/>
        </p:nvSpPr>
        <p:spPr>
          <a:xfrm>
            <a:off x="3633155" y="3844819"/>
            <a:ext cx="5276850" cy="384810"/>
          </a:xfrm>
          <a:prstGeom prst="rect">
            <a:avLst/>
          </a:prstGeom>
          <a:noFill/>
        </p:spPr>
        <p:txBody>
          <a:bodyPr wrap="none" rtlCol="0">
            <a:spAutoFit/>
          </a:bodyPr>
          <a:lstStyle/>
          <a:p>
            <a:r>
              <a:rPr lang="zh-CN" altLang="en-US" dirty="0">
                <a:solidFill>
                  <a:srgbClr val="3863C7"/>
                </a:solidFill>
                <a:latin typeface="微软雅黑" charset="0"/>
                <a:ea typeface="微软雅黑" charset="0"/>
              </a:rPr>
              <a:t>婚礼策划</a:t>
            </a:r>
            <a:r>
              <a:rPr lang="en-US" altLang="zh-CN" dirty="0">
                <a:solidFill>
                  <a:srgbClr val="3863C7"/>
                </a:solidFill>
                <a:latin typeface="微软雅黑" charset="0"/>
                <a:ea typeface="微软雅黑" charset="0"/>
              </a:rPr>
              <a:t>/</a:t>
            </a:r>
            <a:r>
              <a:rPr lang="zh-CN" altLang="en-US" dirty="0">
                <a:solidFill>
                  <a:srgbClr val="3863C7"/>
                </a:solidFill>
                <a:latin typeface="微软雅黑" charset="0"/>
                <a:ea typeface="微软雅黑" charset="0"/>
              </a:rPr>
              <a:t>品牌发布</a:t>
            </a:r>
            <a:r>
              <a:rPr lang="en-US" altLang="zh-CN" dirty="0">
                <a:solidFill>
                  <a:srgbClr val="3863C7"/>
                </a:solidFill>
                <a:latin typeface="微软雅黑" charset="0"/>
                <a:ea typeface="微软雅黑" charset="0"/>
              </a:rPr>
              <a:t>/</a:t>
            </a:r>
            <a:r>
              <a:rPr lang="zh-CN" altLang="en-US" dirty="0">
                <a:solidFill>
                  <a:srgbClr val="3863C7"/>
                </a:solidFill>
                <a:latin typeface="微软雅黑" charset="0"/>
                <a:ea typeface="微软雅黑" charset="0"/>
              </a:rPr>
              <a:t>化妆品策划</a:t>
            </a:r>
            <a:r>
              <a:rPr lang="en-US" altLang="zh-CN" dirty="0">
                <a:solidFill>
                  <a:srgbClr val="3863C7"/>
                </a:solidFill>
                <a:latin typeface="微软雅黑" charset="0"/>
                <a:ea typeface="微软雅黑" charset="0"/>
              </a:rPr>
              <a:t>/</a:t>
            </a:r>
            <a:r>
              <a:rPr lang="zh-CN" altLang="en-US" dirty="0">
                <a:solidFill>
                  <a:srgbClr val="3863C7"/>
                </a:solidFill>
                <a:latin typeface="微软雅黑" charset="0"/>
                <a:ea typeface="微软雅黑" charset="0"/>
              </a:rPr>
              <a:t>产品推广策划通用</a:t>
            </a:r>
          </a:p>
        </p:txBody>
      </p:sp>
      <p:cxnSp>
        <p:nvCxnSpPr>
          <p:cNvPr id="7" name="直接连接符 6"/>
          <p:cNvCxnSpPr/>
          <p:nvPr/>
        </p:nvCxnSpPr>
        <p:spPr>
          <a:xfrm>
            <a:off x="3633155" y="3844819"/>
            <a:ext cx="5174331" cy="0"/>
          </a:xfrm>
          <a:prstGeom prst="line">
            <a:avLst/>
          </a:prstGeom>
          <a:ln>
            <a:solidFill>
              <a:srgbClr val="3863C7"/>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633155" y="4245335"/>
            <a:ext cx="5174331" cy="0"/>
          </a:xfrm>
          <a:prstGeom prst="line">
            <a:avLst/>
          </a:prstGeom>
          <a:ln>
            <a:solidFill>
              <a:srgbClr val="3863C7"/>
            </a:soli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3633154" y="4315451"/>
            <a:ext cx="5174331" cy="365140"/>
          </a:xfrm>
          <a:prstGeom prst="roundRect">
            <a:avLst/>
          </a:prstGeom>
          <a:solidFill>
            <a:srgbClr val="386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10" name="文本框 9"/>
          <p:cNvSpPr txBox="1"/>
          <p:nvPr/>
        </p:nvSpPr>
        <p:spPr>
          <a:xfrm>
            <a:off x="3622265" y="4299848"/>
            <a:ext cx="5781702" cy="461661"/>
          </a:xfrm>
          <a:prstGeom prst="rect">
            <a:avLst/>
          </a:prstGeom>
          <a:noFill/>
        </p:spPr>
        <p:txBody>
          <a:bodyPr wrap="square" lIns="91436" tIns="45718" rIns="91436" bIns="45718" rtlCol="0">
            <a:spAutoFit/>
          </a:bodyPr>
          <a:lstStyle/>
          <a:p>
            <a:r>
              <a:rPr kumimoji="1" lang="en-US" altLang="zh-CN" sz="2400" dirty="0">
                <a:solidFill>
                  <a:schemeClr val="bg1"/>
                </a:solidFill>
                <a:latin typeface="微软雅黑" charset="0"/>
                <a:ea typeface="微软雅黑" charset="0"/>
                <a:cs typeface="+mn-ea"/>
                <a:sym typeface="+mn-lt"/>
              </a:rPr>
              <a:t>POWERPOINT  PLANNING SCHEME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mn-lt"/>
                <a:ea typeface="+mn-ea"/>
                <a:cs typeface="+mn-ea"/>
                <a:sym typeface="+mn-lt"/>
              </a:rPr>
              <a:t>请输入您的标题二</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六边形 9"/>
          <p:cNvSpPr/>
          <p:nvPr/>
        </p:nvSpPr>
        <p:spPr>
          <a:xfrm>
            <a:off x="2402572" y="2327415"/>
            <a:ext cx="2048068" cy="1765300"/>
          </a:xfrm>
          <a:prstGeom prst="hexagon">
            <a:avLst>
              <a:gd name="adj" fmla="val 24999"/>
              <a:gd name="vf" fmla="val 115470"/>
            </a:avLst>
          </a:prstGeom>
          <a:solidFill>
            <a:schemeClr val="accent1"/>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2" name="六边形 11"/>
          <p:cNvSpPr/>
          <p:nvPr/>
        </p:nvSpPr>
        <p:spPr>
          <a:xfrm>
            <a:off x="4076262" y="3210065"/>
            <a:ext cx="2048068" cy="1765300"/>
          </a:xfrm>
          <a:prstGeom prst="hexagon">
            <a:avLst>
              <a:gd name="adj" fmla="val 24999"/>
              <a:gd name="vf" fmla="val 115470"/>
            </a:avLst>
          </a:prstGeom>
          <a:solidFill>
            <a:schemeClr val="accent2"/>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5" name="六边形 14"/>
          <p:cNvSpPr/>
          <p:nvPr/>
        </p:nvSpPr>
        <p:spPr>
          <a:xfrm>
            <a:off x="5749952" y="2327415"/>
            <a:ext cx="2048068" cy="1765300"/>
          </a:xfrm>
          <a:prstGeom prst="hexagon">
            <a:avLst>
              <a:gd name="adj" fmla="val 24999"/>
              <a:gd name="vf" fmla="val 115470"/>
            </a:avLst>
          </a:prstGeom>
          <a:solidFill>
            <a:schemeClr val="accent3"/>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6" name="六边形 15"/>
          <p:cNvSpPr/>
          <p:nvPr/>
        </p:nvSpPr>
        <p:spPr>
          <a:xfrm>
            <a:off x="7423642" y="3210065"/>
            <a:ext cx="2048068" cy="1765300"/>
          </a:xfrm>
          <a:prstGeom prst="hexagon">
            <a:avLst>
              <a:gd name="adj" fmla="val 24999"/>
              <a:gd name="vf" fmla="val 115470"/>
            </a:avLst>
          </a:prstGeom>
          <a:solidFill>
            <a:schemeClr val="accent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7" name="六边形 16"/>
          <p:cNvSpPr/>
          <p:nvPr/>
        </p:nvSpPr>
        <p:spPr>
          <a:xfrm>
            <a:off x="729347" y="3210065"/>
            <a:ext cx="2047875" cy="1765300"/>
          </a:xfrm>
          <a:prstGeom prst="hexagon">
            <a:avLst>
              <a:gd name="adj" fmla="val 24994"/>
              <a:gd name="vf" fmla="val 115470"/>
            </a:avLst>
          </a:prstGeom>
          <a:noFill/>
          <a:ln w="12700" cap="flat" cmpd="sng">
            <a:solidFill>
              <a:schemeClr val="accent1"/>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8" name="六边形 17"/>
          <p:cNvSpPr/>
          <p:nvPr/>
        </p:nvSpPr>
        <p:spPr>
          <a:xfrm>
            <a:off x="9097059" y="2352815"/>
            <a:ext cx="2047875" cy="1765300"/>
          </a:xfrm>
          <a:prstGeom prst="hexagon">
            <a:avLst>
              <a:gd name="adj" fmla="val 24994"/>
              <a:gd name="vf" fmla="val 115470"/>
            </a:avLst>
          </a:prstGeom>
          <a:noFill/>
          <a:ln w="12700" cap="flat" cmpd="sng">
            <a:solidFill>
              <a:schemeClr val="accent4"/>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9" name="文本框 103"/>
          <p:cNvSpPr/>
          <p:nvPr/>
        </p:nvSpPr>
        <p:spPr>
          <a:xfrm>
            <a:off x="2923905" y="293860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20" name="Freeform 2345"/>
          <p:cNvSpPr>
            <a:spLocks noEditPoints="1"/>
          </p:cNvSpPr>
          <p:nvPr/>
        </p:nvSpPr>
        <p:spPr>
          <a:xfrm>
            <a:off x="1467534" y="3633928"/>
            <a:ext cx="585788" cy="1084262"/>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1"/>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1" name="Freeform 2345"/>
          <p:cNvSpPr>
            <a:spLocks noEditPoints="1"/>
          </p:cNvSpPr>
          <p:nvPr/>
        </p:nvSpPr>
        <p:spPr>
          <a:xfrm>
            <a:off x="9811434" y="2738578"/>
            <a:ext cx="585788" cy="1084262"/>
          </a:xfrm>
          <a:custGeom>
            <a:avLst/>
            <a:gdLst>
              <a:gd name="txL" fmla="*/ 0 w 86"/>
              <a:gd name="txT" fmla="*/ 0 h 164"/>
              <a:gd name="txR" fmla="*/ 86 w 86"/>
              <a:gd name="txB" fmla="*/ 164 h 164"/>
            </a:gdLst>
            <a:ahLst/>
            <a:cxnLst>
              <a:cxn ang="0">
                <a:pos x="1995044075" y="0"/>
              </a:cxn>
              <a:cxn ang="0">
                <a:pos x="1345493733" y="480810695"/>
              </a:cxn>
              <a:cxn ang="0">
                <a:pos x="556757437" y="568232624"/>
              </a:cxn>
              <a:cxn ang="0">
                <a:pos x="463964530" y="1311302496"/>
              </a:cxn>
              <a:cxn ang="0">
                <a:pos x="0" y="1923242779"/>
              </a:cxn>
              <a:cxn ang="0">
                <a:pos x="463964530" y="2147483646"/>
              </a:cxn>
              <a:cxn ang="0">
                <a:pos x="556757437" y="2147483646"/>
              </a:cxn>
              <a:cxn ang="0">
                <a:pos x="1345493733" y="2147483646"/>
              </a:cxn>
              <a:cxn ang="0">
                <a:pos x="1995044075" y="2147483646"/>
              </a:cxn>
              <a:cxn ang="0">
                <a:pos x="2147483646" y="2147483646"/>
              </a:cxn>
              <a:cxn ang="0">
                <a:pos x="2147483646" y="2147483646"/>
              </a:cxn>
              <a:cxn ang="0">
                <a:pos x="2147483646" y="2147483646"/>
              </a:cxn>
              <a:cxn ang="0">
                <a:pos x="2147483646" y="1923242779"/>
              </a:cxn>
              <a:cxn ang="0">
                <a:pos x="2147483646" y="1311302496"/>
              </a:cxn>
              <a:cxn ang="0">
                <a:pos x="2147483646" y="568232624"/>
              </a:cxn>
              <a:cxn ang="0">
                <a:pos x="2147483646" y="480810695"/>
              </a:cxn>
              <a:cxn ang="0">
                <a:pos x="1995044075" y="0"/>
              </a:cxn>
              <a:cxn ang="0">
                <a:pos x="1995044075" y="1049036708"/>
              </a:cxn>
              <a:cxn ang="0">
                <a:pos x="2147483646" y="1923242779"/>
              </a:cxn>
              <a:cxn ang="0">
                <a:pos x="1995044075" y="2147483646"/>
              </a:cxn>
              <a:cxn ang="0">
                <a:pos x="1113514873" y="1923242779"/>
              </a:cxn>
              <a:cxn ang="0">
                <a:pos x="1995044075" y="1049036708"/>
              </a:cxn>
              <a:cxn ang="0">
                <a:pos x="1345493733" y="2147483646"/>
              </a:cxn>
              <a:cxn ang="0">
                <a:pos x="881529202" y="2147483646"/>
              </a:cxn>
              <a:cxn ang="0">
                <a:pos x="881529202" y="2147483646"/>
              </a:cxn>
              <a:cxn ang="0">
                <a:pos x="2147483646" y="2147483646"/>
              </a:cxn>
              <a:cxn ang="0">
                <a:pos x="2147483646" y="2147483646"/>
              </a:cxn>
              <a:cxn ang="0">
                <a:pos x="2147483646" y="2147483646"/>
              </a:cxn>
              <a:cxn ang="0">
                <a:pos x="1995044075" y="2147483646"/>
              </a:cxn>
              <a:cxn ang="0">
                <a:pos x="1345493733" y="2147483646"/>
              </a:cxn>
            </a:cxnLst>
            <a:rect l="txL" t="txT" r="txR" b="txB"/>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solidFill>
            <a:schemeClr val="accent4"/>
          </a:solidFill>
          <a:ln w="9525">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2" name="TextBox 19"/>
          <p:cNvSpPr txBox="1"/>
          <p:nvPr/>
        </p:nvSpPr>
        <p:spPr>
          <a:xfrm>
            <a:off x="1862821" y="1388938"/>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3" name="TextBox 20"/>
          <p:cNvSpPr txBox="1"/>
          <p:nvPr/>
        </p:nvSpPr>
        <p:spPr>
          <a:xfrm>
            <a:off x="1878751" y="982579"/>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4" name="TextBox 19"/>
          <p:cNvSpPr txBox="1"/>
          <p:nvPr/>
        </p:nvSpPr>
        <p:spPr>
          <a:xfrm>
            <a:off x="2726531" y="5489204"/>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5" name="TextBox 20"/>
          <p:cNvSpPr txBox="1"/>
          <p:nvPr/>
        </p:nvSpPr>
        <p:spPr>
          <a:xfrm>
            <a:off x="2742461" y="5082845"/>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6" name="TextBox 19"/>
          <p:cNvSpPr txBox="1"/>
          <p:nvPr/>
        </p:nvSpPr>
        <p:spPr>
          <a:xfrm>
            <a:off x="7288596" y="5489204"/>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7" name="TextBox 20"/>
          <p:cNvSpPr txBox="1"/>
          <p:nvPr/>
        </p:nvSpPr>
        <p:spPr>
          <a:xfrm>
            <a:off x="7304526" y="5082845"/>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28" name="TextBox 19"/>
          <p:cNvSpPr txBox="1"/>
          <p:nvPr/>
        </p:nvSpPr>
        <p:spPr>
          <a:xfrm>
            <a:off x="6346715" y="1388938"/>
            <a:ext cx="3464719"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cs typeface="+mn-ea"/>
                <a:sym typeface="+mn-lt"/>
              </a:rPr>
              <a:t>这里填写文字内容这里填写文字内容这里填写文字内容这里填写文字内容</a:t>
            </a:r>
          </a:p>
        </p:txBody>
      </p:sp>
      <p:sp>
        <p:nvSpPr>
          <p:cNvPr id="29" name="TextBox 20"/>
          <p:cNvSpPr txBox="1"/>
          <p:nvPr/>
        </p:nvSpPr>
        <p:spPr>
          <a:xfrm>
            <a:off x="6362645" y="982579"/>
            <a:ext cx="3092696" cy="420564"/>
          </a:xfrm>
          <a:prstGeom prst="rect">
            <a:avLst/>
          </a:prstGeom>
          <a:noFill/>
        </p:spPr>
        <p:txBody>
          <a:bodyPr wrap="square" rtlCol="0">
            <a:spAutoFit/>
          </a:bodyPr>
          <a:lstStyle/>
          <a:p>
            <a:r>
              <a:rPr lang="zh-CN" altLang="en-US" sz="2135" b="1" dirty="0">
                <a:solidFill>
                  <a:schemeClr val="tx1">
                    <a:lumMod val="65000"/>
                    <a:lumOff val="35000"/>
                  </a:schemeClr>
                </a:solidFill>
                <a:cs typeface="+mn-ea"/>
                <a:sym typeface="+mn-lt"/>
              </a:rPr>
              <a:t>这里添加标题</a:t>
            </a:r>
          </a:p>
        </p:txBody>
      </p:sp>
      <p:sp>
        <p:nvSpPr>
          <p:cNvPr id="30" name="文本框 103"/>
          <p:cNvSpPr/>
          <p:nvPr/>
        </p:nvSpPr>
        <p:spPr>
          <a:xfrm>
            <a:off x="4597458" y="390829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31" name="文本框 103"/>
          <p:cNvSpPr/>
          <p:nvPr/>
        </p:nvSpPr>
        <p:spPr>
          <a:xfrm>
            <a:off x="6271148" y="2967699"/>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
        <p:nvSpPr>
          <p:cNvPr id="32" name="文本框 103"/>
          <p:cNvSpPr/>
          <p:nvPr/>
        </p:nvSpPr>
        <p:spPr>
          <a:xfrm>
            <a:off x="7944974" y="390829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rgbClr val="FFF6E7"/>
                </a:solidFill>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3863C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2572408" y="2813708"/>
            <a:ext cx="6616700" cy="1471884"/>
          </a:xfrm>
          <a:prstGeom prst="rect">
            <a:avLst/>
          </a:prstGeom>
        </p:spPr>
      </p:pic>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flipV="1">
            <a:off x="8147708" y="2813708"/>
            <a:ext cx="6616700" cy="1471884"/>
          </a:xfrm>
          <a:prstGeom prst="rect">
            <a:avLst/>
          </a:prstGeom>
        </p:spPr>
      </p:pic>
      <p:sp>
        <p:nvSpPr>
          <p:cNvPr id="4" name="TextBox 105"/>
          <p:cNvSpPr txBox="1">
            <a:spLocks noChangeArrowheads="1"/>
          </p:cNvSpPr>
          <p:nvPr/>
        </p:nvSpPr>
        <p:spPr bwMode="auto">
          <a:xfrm>
            <a:off x="4414434" y="2557467"/>
            <a:ext cx="5059680" cy="874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dirty="0">
                <a:solidFill>
                  <a:schemeClr val="bg1"/>
                </a:solidFill>
                <a:latin typeface="微软雅黑" charset="0"/>
                <a:ea typeface="微软雅黑" charset="0"/>
                <a:cs typeface="+mn-ea"/>
                <a:sym typeface="+mn-lt"/>
              </a:rPr>
              <a:t>请输入您的标题三</a:t>
            </a:r>
          </a:p>
        </p:txBody>
      </p:sp>
      <p:sp>
        <p:nvSpPr>
          <p:cNvPr id="5" name="文本框 4"/>
          <p:cNvSpPr txBox="1"/>
          <p:nvPr/>
        </p:nvSpPr>
        <p:spPr>
          <a:xfrm>
            <a:off x="3068163" y="2690817"/>
            <a:ext cx="1265090" cy="1323439"/>
          </a:xfrm>
          <a:prstGeom prst="rect">
            <a:avLst/>
          </a:prstGeom>
          <a:solidFill>
            <a:schemeClr val="bg1"/>
          </a:solidFill>
          <a:ln>
            <a:noFill/>
          </a:ln>
        </p:spPr>
        <p:txBody>
          <a:bodyPr wrap="none" rtlCol="0">
            <a:spAutoFit/>
          </a:bodyPr>
          <a:lstStyle/>
          <a:p>
            <a:r>
              <a:rPr lang="en-US" altLang="zh-CN" sz="8000" dirty="0">
                <a:solidFill>
                  <a:srgbClr val="3863C7"/>
                </a:solidFill>
                <a:latin typeface="微软雅黑" charset="0"/>
                <a:ea typeface="微软雅黑" charset="0"/>
                <a:cs typeface="+mn-ea"/>
                <a:sym typeface="+mn-lt"/>
              </a:rPr>
              <a:t>03</a:t>
            </a:r>
          </a:p>
        </p:txBody>
      </p:sp>
      <p:sp>
        <p:nvSpPr>
          <p:cNvPr id="6" name="矩形 5"/>
          <p:cNvSpPr/>
          <p:nvPr/>
        </p:nvSpPr>
        <p:spPr>
          <a:xfrm>
            <a:off x="4476330" y="3388464"/>
            <a:ext cx="4187898" cy="705834"/>
          </a:xfrm>
          <a:prstGeom prst="rect">
            <a:avLst/>
          </a:prstGeom>
        </p:spPr>
        <p:txBody>
          <a:bodyPr wrap="square">
            <a:spAutoFit/>
          </a:bodyPr>
          <a:lstStyle/>
          <a:p>
            <a:pPr>
              <a:lnSpc>
                <a:spcPct val="150000"/>
              </a:lnSpc>
            </a:pPr>
            <a:r>
              <a:rPr lang="zh-CN" altLang="en-US" sz="1400" dirty="0">
                <a:solidFill>
                  <a:schemeClr val="bg1"/>
                </a:solidFill>
                <a:latin typeface="微软雅黑" charset="0"/>
                <a:ea typeface="微软雅黑" charset="0"/>
                <a:cs typeface="+mn-ea"/>
                <a:sym typeface="+mn-lt"/>
              </a:rPr>
              <a:t>这里填写文字内容这里填写文字内容这里填写文字内容这里填写文字内容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请输入您的标题三</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03</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grpSp>
        <p:nvGrpSpPr>
          <p:cNvPr id="10" name="组合 9"/>
          <p:cNvGrpSpPr/>
          <p:nvPr/>
        </p:nvGrpSpPr>
        <p:grpSpPr>
          <a:xfrm>
            <a:off x="6383908" y="1935239"/>
            <a:ext cx="1475733" cy="974600"/>
            <a:chOff x="-2570508" y="2730500"/>
            <a:chExt cx="762000" cy="503238"/>
          </a:xfrm>
          <a:solidFill>
            <a:schemeClr val="accent2"/>
          </a:solidFill>
        </p:grpSpPr>
        <p:sp>
          <p:nvSpPr>
            <p:cNvPr id="12" name="Freeform 5"/>
            <p:cNvSpPr>
              <a:spLocks noEditPoints="1"/>
            </p:cNvSpPr>
            <p:nvPr/>
          </p:nvSpPr>
          <p:spPr bwMode="auto">
            <a:xfrm>
              <a:off x="-2292696" y="2852738"/>
              <a:ext cx="484188" cy="368300"/>
            </a:xfrm>
            <a:custGeom>
              <a:avLst/>
              <a:gdLst>
                <a:gd name="T0" fmla="*/ 68 w 71"/>
                <a:gd name="T1" fmla="*/ 0 h 54"/>
                <a:gd name="T2" fmla="*/ 4 w 71"/>
                <a:gd name="T3" fmla="*/ 0 h 54"/>
                <a:gd name="T4" fmla="*/ 0 w 71"/>
                <a:gd name="T5" fmla="*/ 4 h 54"/>
                <a:gd name="T6" fmla="*/ 0 w 71"/>
                <a:gd name="T7" fmla="*/ 42 h 54"/>
                <a:gd name="T8" fmla="*/ 4 w 71"/>
                <a:gd name="T9" fmla="*/ 45 h 54"/>
                <a:gd name="T10" fmla="*/ 24 w 71"/>
                <a:gd name="T11" fmla="*/ 45 h 54"/>
                <a:gd name="T12" fmla="*/ 24 w 71"/>
                <a:gd name="T13" fmla="*/ 52 h 54"/>
                <a:gd name="T14" fmla="*/ 17 w 71"/>
                <a:gd name="T15" fmla="*/ 52 h 54"/>
                <a:gd name="T16" fmla="*/ 16 w 71"/>
                <a:gd name="T17" fmla="*/ 53 h 54"/>
                <a:gd name="T18" fmla="*/ 17 w 71"/>
                <a:gd name="T19" fmla="*/ 54 h 54"/>
                <a:gd name="T20" fmla="*/ 55 w 71"/>
                <a:gd name="T21" fmla="*/ 54 h 54"/>
                <a:gd name="T22" fmla="*/ 56 w 71"/>
                <a:gd name="T23" fmla="*/ 53 h 54"/>
                <a:gd name="T24" fmla="*/ 55 w 71"/>
                <a:gd name="T25" fmla="*/ 52 h 54"/>
                <a:gd name="T26" fmla="*/ 48 w 71"/>
                <a:gd name="T27" fmla="*/ 52 h 54"/>
                <a:gd name="T28" fmla="*/ 48 w 71"/>
                <a:gd name="T29" fmla="*/ 45 h 54"/>
                <a:gd name="T30" fmla="*/ 68 w 71"/>
                <a:gd name="T31" fmla="*/ 45 h 54"/>
                <a:gd name="T32" fmla="*/ 71 w 71"/>
                <a:gd name="T33" fmla="*/ 42 h 54"/>
                <a:gd name="T34" fmla="*/ 71 w 71"/>
                <a:gd name="T35" fmla="*/ 4 h 54"/>
                <a:gd name="T36" fmla="*/ 68 w 71"/>
                <a:gd name="T37" fmla="*/ 0 h 54"/>
                <a:gd name="T38" fmla="*/ 59 w 71"/>
                <a:gd name="T39" fmla="*/ 42 h 54"/>
                <a:gd name="T40" fmla="*/ 58 w 71"/>
                <a:gd name="T41" fmla="*/ 41 h 54"/>
                <a:gd name="T42" fmla="*/ 59 w 71"/>
                <a:gd name="T43" fmla="*/ 40 h 54"/>
                <a:gd name="T44" fmla="*/ 60 w 71"/>
                <a:gd name="T45" fmla="*/ 41 h 54"/>
                <a:gd name="T46" fmla="*/ 59 w 71"/>
                <a:gd name="T47" fmla="*/ 42 h 54"/>
                <a:gd name="T48" fmla="*/ 68 w 71"/>
                <a:gd name="T49" fmla="*/ 37 h 54"/>
                <a:gd name="T50" fmla="*/ 4 w 71"/>
                <a:gd name="T51" fmla="*/ 37 h 54"/>
                <a:gd name="T52" fmla="*/ 4 w 71"/>
                <a:gd name="T53" fmla="*/ 4 h 54"/>
                <a:gd name="T54" fmla="*/ 68 w 71"/>
                <a:gd name="T55" fmla="*/ 4 h 54"/>
                <a:gd name="T56" fmla="*/ 68 w 71"/>
                <a:gd name="T57" fmla="*/ 3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1" h="54">
                  <a:moveTo>
                    <a:pt x="68" y="0"/>
                  </a:moveTo>
                  <a:cubicBezTo>
                    <a:pt x="4" y="0"/>
                    <a:pt x="4" y="0"/>
                    <a:pt x="4" y="0"/>
                  </a:cubicBezTo>
                  <a:cubicBezTo>
                    <a:pt x="2" y="0"/>
                    <a:pt x="0" y="2"/>
                    <a:pt x="0" y="4"/>
                  </a:cubicBezTo>
                  <a:cubicBezTo>
                    <a:pt x="0" y="42"/>
                    <a:pt x="0" y="42"/>
                    <a:pt x="0" y="42"/>
                  </a:cubicBezTo>
                  <a:cubicBezTo>
                    <a:pt x="0" y="44"/>
                    <a:pt x="2" y="45"/>
                    <a:pt x="4" y="45"/>
                  </a:cubicBezTo>
                  <a:cubicBezTo>
                    <a:pt x="24" y="45"/>
                    <a:pt x="24" y="45"/>
                    <a:pt x="24" y="45"/>
                  </a:cubicBezTo>
                  <a:cubicBezTo>
                    <a:pt x="24" y="52"/>
                    <a:pt x="24" y="52"/>
                    <a:pt x="24" y="52"/>
                  </a:cubicBezTo>
                  <a:cubicBezTo>
                    <a:pt x="17" y="52"/>
                    <a:pt x="17" y="52"/>
                    <a:pt x="17" y="52"/>
                  </a:cubicBezTo>
                  <a:cubicBezTo>
                    <a:pt x="16" y="52"/>
                    <a:pt x="16" y="53"/>
                    <a:pt x="16" y="53"/>
                  </a:cubicBezTo>
                  <a:cubicBezTo>
                    <a:pt x="16" y="54"/>
                    <a:pt x="16" y="54"/>
                    <a:pt x="17" y="54"/>
                  </a:cubicBezTo>
                  <a:cubicBezTo>
                    <a:pt x="55" y="54"/>
                    <a:pt x="55" y="54"/>
                    <a:pt x="55" y="54"/>
                  </a:cubicBezTo>
                  <a:cubicBezTo>
                    <a:pt x="56" y="54"/>
                    <a:pt x="56" y="54"/>
                    <a:pt x="56" y="53"/>
                  </a:cubicBezTo>
                  <a:cubicBezTo>
                    <a:pt x="56" y="53"/>
                    <a:pt x="56" y="52"/>
                    <a:pt x="55" y="52"/>
                  </a:cubicBezTo>
                  <a:cubicBezTo>
                    <a:pt x="48" y="52"/>
                    <a:pt x="48" y="52"/>
                    <a:pt x="48" y="52"/>
                  </a:cubicBezTo>
                  <a:cubicBezTo>
                    <a:pt x="48" y="45"/>
                    <a:pt x="48" y="45"/>
                    <a:pt x="48" y="45"/>
                  </a:cubicBezTo>
                  <a:cubicBezTo>
                    <a:pt x="68" y="45"/>
                    <a:pt x="68" y="45"/>
                    <a:pt x="68" y="45"/>
                  </a:cubicBezTo>
                  <a:cubicBezTo>
                    <a:pt x="70" y="45"/>
                    <a:pt x="71" y="44"/>
                    <a:pt x="71" y="42"/>
                  </a:cubicBezTo>
                  <a:cubicBezTo>
                    <a:pt x="71" y="4"/>
                    <a:pt x="71" y="4"/>
                    <a:pt x="71" y="4"/>
                  </a:cubicBezTo>
                  <a:cubicBezTo>
                    <a:pt x="71" y="2"/>
                    <a:pt x="70" y="0"/>
                    <a:pt x="68" y="0"/>
                  </a:cubicBezTo>
                  <a:close/>
                  <a:moveTo>
                    <a:pt x="59" y="42"/>
                  </a:moveTo>
                  <a:cubicBezTo>
                    <a:pt x="58" y="42"/>
                    <a:pt x="58" y="41"/>
                    <a:pt x="58" y="41"/>
                  </a:cubicBezTo>
                  <a:cubicBezTo>
                    <a:pt x="58" y="41"/>
                    <a:pt x="58" y="40"/>
                    <a:pt x="59" y="40"/>
                  </a:cubicBezTo>
                  <a:cubicBezTo>
                    <a:pt x="59" y="40"/>
                    <a:pt x="60" y="41"/>
                    <a:pt x="60" y="41"/>
                  </a:cubicBezTo>
                  <a:cubicBezTo>
                    <a:pt x="60" y="41"/>
                    <a:pt x="59" y="42"/>
                    <a:pt x="59" y="42"/>
                  </a:cubicBezTo>
                  <a:close/>
                  <a:moveTo>
                    <a:pt x="68" y="37"/>
                  </a:moveTo>
                  <a:cubicBezTo>
                    <a:pt x="4" y="37"/>
                    <a:pt x="4" y="37"/>
                    <a:pt x="4" y="37"/>
                  </a:cubicBezTo>
                  <a:cubicBezTo>
                    <a:pt x="4" y="4"/>
                    <a:pt x="4" y="4"/>
                    <a:pt x="4" y="4"/>
                  </a:cubicBezTo>
                  <a:cubicBezTo>
                    <a:pt x="68" y="4"/>
                    <a:pt x="68" y="4"/>
                    <a:pt x="68" y="4"/>
                  </a:cubicBezTo>
                  <a:lnTo>
                    <a:pt x="68" y="37"/>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sp>
          <p:nvSpPr>
            <p:cNvPr id="15" name="Freeform 6"/>
            <p:cNvSpPr>
              <a:spLocks noEditPoints="1"/>
            </p:cNvSpPr>
            <p:nvPr/>
          </p:nvSpPr>
          <p:spPr bwMode="auto">
            <a:xfrm>
              <a:off x="-2570508" y="3090863"/>
              <a:ext cx="238125" cy="142875"/>
            </a:xfrm>
            <a:custGeom>
              <a:avLst/>
              <a:gdLst>
                <a:gd name="T0" fmla="*/ 0 w 35"/>
                <a:gd name="T1" fmla="*/ 15 h 21"/>
                <a:gd name="T2" fmla="*/ 7 w 35"/>
                <a:gd name="T3" fmla="*/ 21 h 21"/>
                <a:gd name="T4" fmla="*/ 29 w 35"/>
                <a:gd name="T5" fmla="*/ 21 h 21"/>
                <a:gd name="T6" fmla="*/ 35 w 35"/>
                <a:gd name="T7" fmla="*/ 15 h 21"/>
                <a:gd name="T8" fmla="*/ 35 w 35"/>
                <a:gd name="T9" fmla="*/ 0 h 21"/>
                <a:gd name="T10" fmla="*/ 0 w 35"/>
                <a:gd name="T11" fmla="*/ 0 h 21"/>
                <a:gd name="T12" fmla="*/ 0 w 35"/>
                <a:gd name="T13" fmla="*/ 15 h 21"/>
                <a:gd name="T14" fmla="*/ 18 w 35"/>
                <a:gd name="T15" fmla="*/ 10 h 21"/>
                <a:gd name="T16" fmla="*/ 21 w 35"/>
                <a:gd name="T17" fmla="*/ 13 h 21"/>
                <a:gd name="T18" fmla="*/ 18 w 35"/>
                <a:gd name="T19" fmla="*/ 15 h 21"/>
                <a:gd name="T20" fmla="*/ 15 w 35"/>
                <a:gd name="T21" fmla="*/ 13 h 21"/>
                <a:gd name="T22" fmla="*/ 18 w 35"/>
                <a:gd name="T23"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21">
                  <a:moveTo>
                    <a:pt x="0" y="15"/>
                  </a:moveTo>
                  <a:cubicBezTo>
                    <a:pt x="0" y="18"/>
                    <a:pt x="3" y="21"/>
                    <a:pt x="7" y="21"/>
                  </a:cubicBezTo>
                  <a:cubicBezTo>
                    <a:pt x="29" y="21"/>
                    <a:pt x="29" y="21"/>
                    <a:pt x="29" y="21"/>
                  </a:cubicBezTo>
                  <a:cubicBezTo>
                    <a:pt x="32" y="21"/>
                    <a:pt x="35" y="18"/>
                    <a:pt x="35" y="15"/>
                  </a:cubicBezTo>
                  <a:cubicBezTo>
                    <a:pt x="35" y="0"/>
                    <a:pt x="35" y="0"/>
                    <a:pt x="35" y="0"/>
                  </a:cubicBezTo>
                  <a:cubicBezTo>
                    <a:pt x="0" y="0"/>
                    <a:pt x="0" y="0"/>
                    <a:pt x="0" y="0"/>
                  </a:cubicBezTo>
                  <a:lnTo>
                    <a:pt x="0" y="15"/>
                  </a:lnTo>
                  <a:close/>
                  <a:moveTo>
                    <a:pt x="18" y="10"/>
                  </a:moveTo>
                  <a:cubicBezTo>
                    <a:pt x="19" y="10"/>
                    <a:pt x="21" y="11"/>
                    <a:pt x="21" y="13"/>
                  </a:cubicBezTo>
                  <a:cubicBezTo>
                    <a:pt x="21" y="14"/>
                    <a:pt x="19" y="15"/>
                    <a:pt x="18" y="15"/>
                  </a:cubicBezTo>
                  <a:cubicBezTo>
                    <a:pt x="16" y="15"/>
                    <a:pt x="15" y="14"/>
                    <a:pt x="15" y="13"/>
                  </a:cubicBezTo>
                  <a:cubicBezTo>
                    <a:pt x="15" y="11"/>
                    <a:pt x="16" y="10"/>
                    <a:pt x="18" y="1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sp>
          <p:nvSpPr>
            <p:cNvPr id="16" name="Freeform 7"/>
            <p:cNvSpPr>
              <a:spLocks noEditPoints="1"/>
            </p:cNvSpPr>
            <p:nvPr/>
          </p:nvSpPr>
          <p:spPr bwMode="auto">
            <a:xfrm>
              <a:off x="-2570508" y="2730500"/>
              <a:ext cx="238125" cy="354013"/>
            </a:xfrm>
            <a:custGeom>
              <a:avLst/>
              <a:gdLst>
                <a:gd name="T0" fmla="*/ 29 w 35"/>
                <a:gd name="T1" fmla="*/ 0 h 52"/>
                <a:gd name="T2" fmla="*/ 7 w 35"/>
                <a:gd name="T3" fmla="*/ 0 h 52"/>
                <a:gd name="T4" fmla="*/ 0 w 35"/>
                <a:gd name="T5" fmla="*/ 6 h 52"/>
                <a:gd name="T6" fmla="*/ 0 w 35"/>
                <a:gd name="T7" fmla="*/ 52 h 52"/>
                <a:gd name="T8" fmla="*/ 35 w 35"/>
                <a:gd name="T9" fmla="*/ 52 h 52"/>
                <a:gd name="T10" fmla="*/ 35 w 35"/>
                <a:gd name="T11" fmla="*/ 6 h 52"/>
                <a:gd name="T12" fmla="*/ 29 w 35"/>
                <a:gd name="T13" fmla="*/ 0 h 52"/>
                <a:gd name="T14" fmla="*/ 30 w 35"/>
                <a:gd name="T15" fmla="*/ 22 h 52"/>
                <a:gd name="T16" fmla="*/ 5 w 35"/>
                <a:gd name="T17" fmla="*/ 22 h 52"/>
                <a:gd name="T18" fmla="*/ 5 w 35"/>
                <a:gd name="T19" fmla="*/ 16 h 52"/>
                <a:gd name="T20" fmla="*/ 30 w 35"/>
                <a:gd name="T21" fmla="*/ 16 h 52"/>
                <a:gd name="T22" fmla="*/ 30 w 35"/>
                <a:gd name="T23" fmla="*/ 22 h 52"/>
                <a:gd name="T24" fmla="*/ 30 w 35"/>
                <a:gd name="T25" fmla="*/ 11 h 52"/>
                <a:gd name="T26" fmla="*/ 5 w 35"/>
                <a:gd name="T27" fmla="*/ 11 h 52"/>
                <a:gd name="T28" fmla="*/ 5 w 35"/>
                <a:gd name="T29" fmla="*/ 5 h 52"/>
                <a:gd name="T30" fmla="*/ 30 w 35"/>
                <a:gd name="T31" fmla="*/ 5 h 52"/>
                <a:gd name="T32" fmla="*/ 30 w 35"/>
                <a:gd name="T33"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52">
                  <a:moveTo>
                    <a:pt x="29" y="0"/>
                  </a:moveTo>
                  <a:cubicBezTo>
                    <a:pt x="7" y="0"/>
                    <a:pt x="7" y="0"/>
                    <a:pt x="7" y="0"/>
                  </a:cubicBezTo>
                  <a:cubicBezTo>
                    <a:pt x="3" y="0"/>
                    <a:pt x="0" y="3"/>
                    <a:pt x="0" y="6"/>
                  </a:cubicBezTo>
                  <a:cubicBezTo>
                    <a:pt x="0" y="52"/>
                    <a:pt x="0" y="52"/>
                    <a:pt x="0" y="52"/>
                  </a:cubicBezTo>
                  <a:cubicBezTo>
                    <a:pt x="35" y="52"/>
                    <a:pt x="35" y="52"/>
                    <a:pt x="35" y="52"/>
                  </a:cubicBezTo>
                  <a:cubicBezTo>
                    <a:pt x="35" y="6"/>
                    <a:pt x="35" y="6"/>
                    <a:pt x="35" y="6"/>
                  </a:cubicBezTo>
                  <a:cubicBezTo>
                    <a:pt x="35" y="3"/>
                    <a:pt x="32" y="0"/>
                    <a:pt x="29" y="0"/>
                  </a:cubicBezTo>
                  <a:close/>
                  <a:moveTo>
                    <a:pt x="30" y="22"/>
                  </a:moveTo>
                  <a:cubicBezTo>
                    <a:pt x="5" y="22"/>
                    <a:pt x="5" y="22"/>
                    <a:pt x="5" y="22"/>
                  </a:cubicBezTo>
                  <a:cubicBezTo>
                    <a:pt x="5" y="16"/>
                    <a:pt x="5" y="16"/>
                    <a:pt x="5" y="16"/>
                  </a:cubicBezTo>
                  <a:cubicBezTo>
                    <a:pt x="30" y="16"/>
                    <a:pt x="30" y="16"/>
                    <a:pt x="30" y="16"/>
                  </a:cubicBezTo>
                  <a:lnTo>
                    <a:pt x="30" y="22"/>
                  </a:lnTo>
                  <a:close/>
                  <a:moveTo>
                    <a:pt x="30" y="11"/>
                  </a:moveTo>
                  <a:cubicBezTo>
                    <a:pt x="5" y="11"/>
                    <a:pt x="5" y="11"/>
                    <a:pt x="5" y="11"/>
                  </a:cubicBezTo>
                  <a:cubicBezTo>
                    <a:pt x="5" y="5"/>
                    <a:pt x="5" y="5"/>
                    <a:pt x="5" y="5"/>
                  </a:cubicBezTo>
                  <a:cubicBezTo>
                    <a:pt x="30" y="5"/>
                    <a:pt x="30" y="5"/>
                    <a:pt x="30" y="5"/>
                  </a:cubicBezTo>
                  <a:lnTo>
                    <a:pt x="30" y="11"/>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grpSp>
      <p:sp>
        <p:nvSpPr>
          <p:cNvPr id="17" name="Freeform 8"/>
          <p:cNvSpPr>
            <a:spLocks noEditPoints="1"/>
          </p:cNvSpPr>
          <p:nvPr/>
        </p:nvSpPr>
        <p:spPr bwMode="auto">
          <a:xfrm>
            <a:off x="6716493" y="4294776"/>
            <a:ext cx="565699" cy="986899"/>
          </a:xfrm>
          <a:custGeom>
            <a:avLst/>
            <a:gdLst>
              <a:gd name="T0" fmla="*/ 38 w 43"/>
              <a:gd name="T1" fmla="*/ 0 h 75"/>
              <a:gd name="T2" fmla="*/ 4 w 43"/>
              <a:gd name="T3" fmla="*/ 0 h 75"/>
              <a:gd name="T4" fmla="*/ 0 w 43"/>
              <a:gd name="T5" fmla="*/ 5 h 75"/>
              <a:gd name="T6" fmla="*/ 0 w 43"/>
              <a:gd name="T7" fmla="*/ 71 h 75"/>
              <a:gd name="T8" fmla="*/ 4 w 43"/>
              <a:gd name="T9" fmla="*/ 75 h 75"/>
              <a:gd name="T10" fmla="*/ 38 w 43"/>
              <a:gd name="T11" fmla="*/ 75 h 75"/>
              <a:gd name="T12" fmla="*/ 43 w 43"/>
              <a:gd name="T13" fmla="*/ 71 h 75"/>
              <a:gd name="T14" fmla="*/ 43 w 43"/>
              <a:gd name="T15" fmla="*/ 5 h 75"/>
              <a:gd name="T16" fmla="*/ 38 w 43"/>
              <a:gd name="T17" fmla="*/ 0 h 75"/>
              <a:gd name="T18" fmla="*/ 14 w 43"/>
              <a:gd name="T19" fmla="*/ 5 h 75"/>
              <a:gd name="T20" fmla="*/ 28 w 43"/>
              <a:gd name="T21" fmla="*/ 5 h 75"/>
              <a:gd name="T22" fmla="*/ 28 w 43"/>
              <a:gd name="T23" fmla="*/ 7 h 75"/>
              <a:gd name="T24" fmla="*/ 14 w 43"/>
              <a:gd name="T25" fmla="*/ 7 h 75"/>
              <a:gd name="T26" fmla="*/ 14 w 43"/>
              <a:gd name="T27" fmla="*/ 5 h 75"/>
              <a:gd name="T28" fmla="*/ 21 w 43"/>
              <a:gd name="T29" fmla="*/ 72 h 75"/>
              <a:gd name="T30" fmla="*/ 18 w 43"/>
              <a:gd name="T31" fmla="*/ 70 h 75"/>
              <a:gd name="T32" fmla="*/ 21 w 43"/>
              <a:gd name="T33" fmla="*/ 67 h 75"/>
              <a:gd name="T34" fmla="*/ 24 w 43"/>
              <a:gd name="T35" fmla="*/ 70 h 75"/>
              <a:gd name="T36" fmla="*/ 21 w 43"/>
              <a:gd name="T37" fmla="*/ 72 h 75"/>
              <a:gd name="T38" fmla="*/ 39 w 43"/>
              <a:gd name="T39" fmla="*/ 63 h 75"/>
              <a:gd name="T40" fmla="*/ 3 w 43"/>
              <a:gd name="T41" fmla="*/ 63 h 75"/>
              <a:gd name="T42" fmla="*/ 3 w 43"/>
              <a:gd name="T43" fmla="*/ 12 h 75"/>
              <a:gd name="T44" fmla="*/ 39 w 43"/>
              <a:gd name="T45" fmla="*/ 12 h 75"/>
              <a:gd name="T46" fmla="*/ 39 w 43"/>
              <a:gd name="T47" fmla="*/ 6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75">
                <a:moveTo>
                  <a:pt x="38" y="0"/>
                </a:moveTo>
                <a:cubicBezTo>
                  <a:pt x="4" y="0"/>
                  <a:pt x="4" y="0"/>
                  <a:pt x="4" y="0"/>
                </a:cubicBezTo>
                <a:cubicBezTo>
                  <a:pt x="2" y="0"/>
                  <a:pt x="0" y="2"/>
                  <a:pt x="0" y="5"/>
                </a:cubicBezTo>
                <a:cubicBezTo>
                  <a:pt x="0" y="71"/>
                  <a:pt x="0" y="71"/>
                  <a:pt x="0" y="71"/>
                </a:cubicBezTo>
                <a:cubicBezTo>
                  <a:pt x="0" y="73"/>
                  <a:pt x="2" y="75"/>
                  <a:pt x="4" y="75"/>
                </a:cubicBezTo>
                <a:cubicBezTo>
                  <a:pt x="38" y="75"/>
                  <a:pt x="38" y="75"/>
                  <a:pt x="38" y="75"/>
                </a:cubicBezTo>
                <a:cubicBezTo>
                  <a:pt x="41" y="75"/>
                  <a:pt x="43" y="73"/>
                  <a:pt x="43" y="71"/>
                </a:cubicBezTo>
                <a:cubicBezTo>
                  <a:pt x="43" y="5"/>
                  <a:pt x="43" y="5"/>
                  <a:pt x="43" y="5"/>
                </a:cubicBezTo>
                <a:cubicBezTo>
                  <a:pt x="43" y="2"/>
                  <a:pt x="41" y="0"/>
                  <a:pt x="38" y="0"/>
                </a:cubicBezTo>
                <a:close/>
                <a:moveTo>
                  <a:pt x="14" y="5"/>
                </a:moveTo>
                <a:cubicBezTo>
                  <a:pt x="28" y="5"/>
                  <a:pt x="28" y="5"/>
                  <a:pt x="28" y="5"/>
                </a:cubicBezTo>
                <a:cubicBezTo>
                  <a:pt x="28" y="7"/>
                  <a:pt x="28" y="7"/>
                  <a:pt x="28" y="7"/>
                </a:cubicBezTo>
                <a:cubicBezTo>
                  <a:pt x="14" y="7"/>
                  <a:pt x="14" y="7"/>
                  <a:pt x="14" y="7"/>
                </a:cubicBezTo>
                <a:lnTo>
                  <a:pt x="14" y="5"/>
                </a:lnTo>
                <a:close/>
                <a:moveTo>
                  <a:pt x="21" y="72"/>
                </a:moveTo>
                <a:cubicBezTo>
                  <a:pt x="20" y="72"/>
                  <a:pt x="18" y="71"/>
                  <a:pt x="18" y="70"/>
                </a:cubicBezTo>
                <a:cubicBezTo>
                  <a:pt x="18" y="68"/>
                  <a:pt x="20" y="67"/>
                  <a:pt x="21" y="67"/>
                </a:cubicBezTo>
                <a:cubicBezTo>
                  <a:pt x="23" y="67"/>
                  <a:pt x="24" y="68"/>
                  <a:pt x="24" y="70"/>
                </a:cubicBezTo>
                <a:cubicBezTo>
                  <a:pt x="24" y="71"/>
                  <a:pt x="23" y="72"/>
                  <a:pt x="21" y="72"/>
                </a:cubicBezTo>
                <a:close/>
                <a:moveTo>
                  <a:pt x="39" y="63"/>
                </a:moveTo>
                <a:cubicBezTo>
                  <a:pt x="3" y="63"/>
                  <a:pt x="3" y="63"/>
                  <a:pt x="3" y="63"/>
                </a:cubicBezTo>
                <a:cubicBezTo>
                  <a:pt x="3" y="12"/>
                  <a:pt x="3" y="12"/>
                  <a:pt x="3" y="12"/>
                </a:cubicBezTo>
                <a:cubicBezTo>
                  <a:pt x="39" y="12"/>
                  <a:pt x="39" y="12"/>
                  <a:pt x="39" y="12"/>
                </a:cubicBezTo>
                <a:lnTo>
                  <a:pt x="39" y="63"/>
                </a:lnTo>
                <a:close/>
              </a:path>
            </a:pathLst>
          </a:custGeom>
          <a:solidFill>
            <a:schemeClr val="accent4"/>
          </a:solidFill>
          <a:ln>
            <a:noFill/>
          </a:ln>
        </p:spPr>
        <p:txBody>
          <a:bodyPr/>
          <a:lstStyle/>
          <a:p>
            <a:endParaRPr lang="zh-CN" altLang="en-US" sz="2135">
              <a:latin typeface="微软雅黑" charset="0"/>
              <a:ea typeface="微软雅黑" charset="0"/>
              <a:cs typeface="+mn-ea"/>
              <a:sym typeface="+mn-lt"/>
            </a:endParaRPr>
          </a:p>
        </p:txBody>
      </p:sp>
      <p:grpSp>
        <p:nvGrpSpPr>
          <p:cNvPr id="18" name="组合 17"/>
          <p:cNvGrpSpPr/>
          <p:nvPr/>
        </p:nvGrpSpPr>
        <p:grpSpPr>
          <a:xfrm>
            <a:off x="786447" y="4199467"/>
            <a:ext cx="1574395" cy="872435"/>
            <a:chOff x="704776" y="2593819"/>
            <a:chExt cx="747713" cy="414338"/>
          </a:xfrm>
          <a:solidFill>
            <a:schemeClr val="accent3"/>
          </a:solidFill>
        </p:grpSpPr>
        <p:sp>
          <p:nvSpPr>
            <p:cNvPr id="19" name="Freeform 9"/>
            <p:cNvSpPr>
              <a:spLocks noEditPoints="1"/>
            </p:cNvSpPr>
            <p:nvPr/>
          </p:nvSpPr>
          <p:spPr bwMode="auto">
            <a:xfrm>
              <a:off x="717476" y="2627157"/>
              <a:ext cx="511175" cy="381000"/>
            </a:xfrm>
            <a:custGeom>
              <a:avLst/>
              <a:gdLst>
                <a:gd name="T0" fmla="*/ 61 w 75"/>
                <a:gd name="T1" fmla="*/ 14 h 56"/>
                <a:gd name="T2" fmla="*/ 47 w 75"/>
                <a:gd name="T3" fmla="*/ 0 h 56"/>
                <a:gd name="T4" fmla="*/ 33 w 75"/>
                <a:gd name="T5" fmla="*/ 14 h 56"/>
                <a:gd name="T6" fmla="*/ 19 w 75"/>
                <a:gd name="T7" fmla="*/ 28 h 56"/>
                <a:gd name="T8" fmla="*/ 0 w 75"/>
                <a:gd name="T9" fmla="*/ 28 h 56"/>
                <a:gd name="T10" fmla="*/ 0 w 75"/>
                <a:gd name="T11" fmla="*/ 56 h 56"/>
                <a:gd name="T12" fmla="*/ 47 w 75"/>
                <a:gd name="T13" fmla="*/ 56 h 56"/>
                <a:gd name="T14" fmla="*/ 47 w 75"/>
                <a:gd name="T15" fmla="*/ 35 h 56"/>
                <a:gd name="T16" fmla="*/ 61 w 75"/>
                <a:gd name="T17" fmla="*/ 35 h 56"/>
                <a:gd name="T18" fmla="*/ 61 w 75"/>
                <a:gd name="T19" fmla="*/ 56 h 56"/>
                <a:gd name="T20" fmla="*/ 75 w 75"/>
                <a:gd name="T21" fmla="*/ 56 h 56"/>
                <a:gd name="T22" fmla="*/ 75 w 75"/>
                <a:gd name="T23" fmla="*/ 28 h 56"/>
                <a:gd name="T24" fmla="*/ 75 w 75"/>
                <a:gd name="T25" fmla="*/ 28 h 56"/>
                <a:gd name="T26" fmla="*/ 61 w 75"/>
                <a:gd name="T27" fmla="*/ 14 h 56"/>
                <a:gd name="T28" fmla="*/ 16 w 75"/>
                <a:gd name="T29" fmla="*/ 45 h 56"/>
                <a:gd name="T30" fmla="*/ 5 w 75"/>
                <a:gd name="T31" fmla="*/ 45 h 56"/>
                <a:gd name="T32" fmla="*/ 5 w 75"/>
                <a:gd name="T33" fmla="*/ 35 h 56"/>
                <a:gd name="T34" fmla="*/ 16 w 75"/>
                <a:gd name="T35" fmla="*/ 35 h 56"/>
                <a:gd name="T36" fmla="*/ 16 w 75"/>
                <a:gd name="T37" fmla="*/ 45 h 56"/>
                <a:gd name="T38" fmla="*/ 33 w 75"/>
                <a:gd name="T39" fmla="*/ 45 h 56"/>
                <a:gd name="T40" fmla="*/ 22 w 75"/>
                <a:gd name="T41" fmla="*/ 45 h 56"/>
                <a:gd name="T42" fmla="*/ 22 w 75"/>
                <a:gd name="T43" fmla="*/ 35 h 56"/>
                <a:gd name="T44" fmla="*/ 33 w 75"/>
                <a:gd name="T45" fmla="*/ 35 h 56"/>
                <a:gd name="T46" fmla="*/ 33 w 75"/>
                <a:gd name="T47" fmla="*/ 45 h 56"/>
                <a:gd name="T48" fmla="*/ 45 w 75"/>
                <a:gd name="T49" fmla="*/ 24 h 56"/>
                <a:gd name="T50" fmla="*/ 40 w 75"/>
                <a:gd name="T51" fmla="*/ 19 h 56"/>
                <a:gd name="T52" fmla="*/ 45 w 75"/>
                <a:gd name="T53" fmla="*/ 13 h 56"/>
                <a:gd name="T54" fmla="*/ 50 w 75"/>
                <a:gd name="T55" fmla="*/ 19 h 56"/>
                <a:gd name="T56" fmla="*/ 45 w 75"/>
                <a:gd name="T57"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56">
                  <a:moveTo>
                    <a:pt x="61" y="14"/>
                  </a:moveTo>
                  <a:cubicBezTo>
                    <a:pt x="47" y="0"/>
                    <a:pt x="47" y="0"/>
                    <a:pt x="47" y="0"/>
                  </a:cubicBezTo>
                  <a:cubicBezTo>
                    <a:pt x="33" y="14"/>
                    <a:pt x="33" y="14"/>
                    <a:pt x="33" y="14"/>
                  </a:cubicBezTo>
                  <a:cubicBezTo>
                    <a:pt x="19" y="28"/>
                    <a:pt x="19" y="28"/>
                    <a:pt x="19" y="28"/>
                  </a:cubicBezTo>
                  <a:cubicBezTo>
                    <a:pt x="0" y="28"/>
                    <a:pt x="0" y="28"/>
                    <a:pt x="0" y="28"/>
                  </a:cubicBezTo>
                  <a:cubicBezTo>
                    <a:pt x="0" y="56"/>
                    <a:pt x="0" y="56"/>
                    <a:pt x="0" y="56"/>
                  </a:cubicBezTo>
                  <a:cubicBezTo>
                    <a:pt x="47" y="56"/>
                    <a:pt x="47" y="56"/>
                    <a:pt x="47" y="56"/>
                  </a:cubicBezTo>
                  <a:cubicBezTo>
                    <a:pt x="47" y="35"/>
                    <a:pt x="47" y="35"/>
                    <a:pt x="47" y="35"/>
                  </a:cubicBezTo>
                  <a:cubicBezTo>
                    <a:pt x="61" y="35"/>
                    <a:pt x="61" y="35"/>
                    <a:pt x="61" y="35"/>
                  </a:cubicBezTo>
                  <a:cubicBezTo>
                    <a:pt x="61" y="56"/>
                    <a:pt x="61" y="56"/>
                    <a:pt x="61" y="56"/>
                  </a:cubicBezTo>
                  <a:cubicBezTo>
                    <a:pt x="75" y="56"/>
                    <a:pt x="75" y="56"/>
                    <a:pt x="75" y="56"/>
                  </a:cubicBezTo>
                  <a:cubicBezTo>
                    <a:pt x="75" y="28"/>
                    <a:pt x="75" y="28"/>
                    <a:pt x="75" y="28"/>
                  </a:cubicBezTo>
                  <a:cubicBezTo>
                    <a:pt x="75" y="28"/>
                    <a:pt x="75" y="28"/>
                    <a:pt x="75" y="28"/>
                  </a:cubicBezTo>
                  <a:lnTo>
                    <a:pt x="61" y="14"/>
                  </a:lnTo>
                  <a:close/>
                  <a:moveTo>
                    <a:pt x="16" y="45"/>
                  </a:moveTo>
                  <a:cubicBezTo>
                    <a:pt x="5" y="45"/>
                    <a:pt x="5" y="45"/>
                    <a:pt x="5" y="45"/>
                  </a:cubicBezTo>
                  <a:cubicBezTo>
                    <a:pt x="5" y="35"/>
                    <a:pt x="5" y="35"/>
                    <a:pt x="5" y="35"/>
                  </a:cubicBezTo>
                  <a:cubicBezTo>
                    <a:pt x="16" y="35"/>
                    <a:pt x="16" y="35"/>
                    <a:pt x="16" y="35"/>
                  </a:cubicBezTo>
                  <a:lnTo>
                    <a:pt x="16" y="45"/>
                  </a:lnTo>
                  <a:close/>
                  <a:moveTo>
                    <a:pt x="33" y="45"/>
                  </a:moveTo>
                  <a:cubicBezTo>
                    <a:pt x="22" y="45"/>
                    <a:pt x="22" y="45"/>
                    <a:pt x="22" y="45"/>
                  </a:cubicBezTo>
                  <a:cubicBezTo>
                    <a:pt x="22" y="35"/>
                    <a:pt x="22" y="35"/>
                    <a:pt x="22" y="35"/>
                  </a:cubicBezTo>
                  <a:cubicBezTo>
                    <a:pt x="33" y="35"/>
                    <a:pt x="33" y="35"/>
                    <a:pt x="33" y="35"/>
                  </a:cubicBezTo>
                  <a:lnTo>
                    <a:pt x="33" y="45"/>
                  </a:lnTo>
                  <a:close/>
                  <a:moveTo>
                    <a:pt x="45" y="24"/>
                  </a:moveTo>
                  <a:cubicBezTo>
                    <a:pt x="42" y="24"/>
                    <a:pt x="40" y="22"/>
                    <a:pt x="40" y="19"/>
                  </a:cubicBezTo>
                  <a:cubicBezTo>
                    <a:pt x="40" y="16"/>
                    <a:pt x="42" y="13"/>
                    <a:pt x="45" y="13"/>
                  </a:cubicBezTo>
                  <a:cubicBezTo>
                    <a:pt x="48" y="13"/>
                    <a:pt x="50" y="16"/>
                    <a:pt x="50" y="19"/>
                  </a:cubicBezTo>
                  <a:cubicBezTo>
                    <a:pt x="50" y="22"/>
                    <a:pt x="48" y="24"/>
                    <a:pt x="45" y="2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sp>
          <p:nvSpPr>
            <p:cNvPr id="20" name="Freeform 10"/>
            <p:cNvSpPr/>
            <p:nvPr/>
          </p:nvSpPr>
          <p:spPr bwMode="auto">
            <a:xfrm>
              <a:off x="704776" y="2593819"/>
              <a:ext cx="747713" cy="414338"/>
            </a:xfrm>
            <a:custGeom>
              <a:avLst/>
              <a:gdLst>
                <a:gd name="T0" fmla="*/ 403 w 471"/>
                <a:gd name="T1" fmla="*/ 64 h 261"/>
                <a:gd name="T2" fmla="*/ 334 w 471"/>
                <a:gd name="T3" fmla="*/ 64 h 261"/>
                <a:gd name="T4" fmla="*/ 308 w 471"/>
                <a:gd name="T5" fmla="*/ 64 h 261"/>
                <a:gd name="T6" fmla="*/ 278 w 471"/>
                <a:gd name="T7" fmla="*/ 64 h 261"/>
                <a:gd name="T8" fmla="*/ 274 w 471"/>
                <a:gd name="T9" fmla="*/ 64 h 261"/>
                <a:gd name="T10" fmla="*/ 274 w 471"/>
                <a:gd name="T11" fmla="*/ 64 h 261"/>
                <a:gd name="T12" fmla="*/ 274 w 471"/>
                <a:gd name="T13" fmla="*/ 64 h 261"/>
                <a:gd name="T14" fmla="*/ 214 w 471"/>
                <a:gd name="T15" fmla="*/ 0 h 261"/>
                <a:gd name="T16" fmla="*/ 214 w 471"/>
                <a:gd name="T17" fmla="*/ 0 h 261"/>
                <a:gd name="T18" fmla="*/ 214 w 471"/>
                <a:gd name="T19" fmla="*/ 0 h 261"/>
                <a:gd name="T20" fmla="*/ 150 w 471"/>
                <a:gd name="T21" fmla="*/ 64 h 261"/>
                <a:gd name="T22" fmla="*/ 145 w 471"/>
                <a:gd name="T23" fmla="*/ 64 h 261"/>
                <a:gd name="T24" fmla="*/ 145 w 471"/>
                <a:gd name="T25" fmla="*/ 30 h 261"/>
                <a:gd name="T26" fmla="*/ 120 w 471"/>
                <a:gd name="T27" fmla="*/ 30 h 261"/>
                <a:gd name="T28" fmla="*/ 120 w 471"/>
                <a:gd name="T29" fmla="*/ 64 h 261"/>
                <a:gd name="T30" fmla="*/ 64 w 471"/>
                <a:gd name="T31" fmla="*/ 64 h 261"/>
                <a:gd name="T32" fmla="*/ 0 w 471"/>
                <a:gd name="T33" fmla="*/ 137 h 261"/>
                <a:gd name="T34" fmla="*/ 90 w 471"/>
                <a:gd name="T35" fmla="*/ 137 h 261"/>
                <a:gd name="T36" fmla="*/ 90 w 471"/>
                <a:gd name="T37" fmla="*/ 132 h 261"/>
                <a:gd name="T38" fmla="*/ 214 w 471"/>
                <a:gd name="T39" fmla="*/ 8 h 261"/>
                <a:gd name="T40" fmla="*/ 334 w 471"/>
                <a:gd name="T41" fmla="*/ 132 h 261"/>
                <a:gd name="T42" fmla="*/ 334 w 471"/>
                <a:gd name="T43" fmla="*/ 137 h 261"/>
                <a:gd name="T44" fmla="*/ 338 w 471"/>
                <a:gd name="T45" fmla="*/ 137 h 261"/>
                <a:gd name="T46" fmla="*/ 338 w 471"/>
                <a:gd name="T47" fmla="*/ 261 h 261"/>
                <a:gd name="T48" fmla="*/ 355 w 471"/>
                <a:gd name="T49" fmla="*/ 261 h 261"/>
                <a:gd name="T50" fmla="*/ 355 w 471"/>
                <a:gd name="T51" fmla="*/ 188 h 261"/>
                <a:gd name="T52" fmla="*/ 454 w 471"/>
                <a:gd name="T53" fmla="*/ 188 h 261"/>
                <a:gd name="T54" fmla="*/ 454 w 471"/>
                <a:gd name="T55" fmla="*/ 261 h 261"/>
                <a:gd name="T56" fmla="*/ 467 w 471"/>
                <a:gd name="T57" fmla="*/ 261 h 261"/>
                <a:gd name="T58" fmla="*/ 467 w 471"/>
                <a:gd name="T59" fmla="*/ 137 h 261"/>
                <a:gd name="T60" fmla="*/ 471 w 471"/>
                <a:gd name="T61" fmla="*/ 137 h 261"/>
                <a:gd name="T62" fmla="*/ 403 w 471"/>
                <a:gd name="T63" fmla="*/ 6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1" h="261">
                  <a:moveTo>
                    <a:pt x="403" y="64"/>
                  </a:moveTo>
                  <a:lnTo>
                    <a:pt x="334" y="64"/>
                  </a:lnTo>
                  <a:lnTo>
                    <a:pt x="308" y="64"/>
                  </a:lnTo>
                  <a:lnTo>
                    <a:pt x="278" y="64"/>
                  </a:lnTo>
                  <a:lnTo>
                    <a:pt x="274" y="64"/>
                  </a:lnTo>
                  <a:lnTo>
                    <a:pt x="274" y="64"/>
                  </a:lnTo>
                  <a:lnTo>
                    <a:pt x="274" y="64"/>
                  </a:lnTo>
                  <a:lnTo>
                    <a:pt x="214" y="0"/>
                  </a:lnTo>
                  <a:lnTo>
                    <a:pt x="214" y="0"/>
                  </a:lnTo>
                  <a:lnTo>
                    <a:pt x="214" y="0"/>
                  </a:lnTo>
                  <a:lnTo>
                    <a:pt x="150" y="64"/>
                  </a:lnTo>
                  <a:lnTo>
                    <a:pt x="145" y="64"/>
                  </a:lnTo>
                  <a:lnTo>
                    <a:pt x="145" y="30"/>
                  </a:lnTo>
                  <a:lnTo>
                    <a:pt x="120" y="30"/>
                  </a:lnTo>
                  <a:lnTo>
                    <a:pt x="120" y="64"/>
                  </a:lnTo>
                  <a:lnTo>
                    <a:pt x="64" y="64"/>
                  </a:lnTo>
                  <a:lnTo>
                    <a:pt x="0" y="137"/>
                  </a:lnTo>
                  <a:lnTo>
                    <a:pt x="90" y="137"/>
                  </a:lnTo>
                  <a:lnTo>
                    <a:pt x="90" y="132"/>
                  </a:lnTo>
                  <a:lnTo>
                    <a:pt x="214" y="8"/>
                  </a:lnTo>
                  <a:lnTo>
                    <a:pt x="334" y="132"/>
                  </a:lnTo>
                  <a:lnTo>
                    <a:pt x="334" y="137"/>
                  </a:lnTo>
                  <a:lnTo>
                    <a:pt x="338" y="137"/>
                  </a:lnTo>
                  <a:lnTo>
                    <a:pt x="338" y="261"/>
                  </a:lnTo>
                  <a:lnTo>
                    <a:pt x="355" y="261"/>
                  </a:lnTo>
                  <a:lnTo>
                    <a:pt x="355" y="188"/>
                  </a:lnTo>
                  <a:lnTo>
                    <a:pt x="454" y="188"/>
                  </a:lnTo>
                  <a:lnTo>
                    <a:pt x="454" y="261"/>
                  </a:lnTo>
                  <a:lnTo>
                    <a:pt x="467" y="261"/>
                  </a:lnTo>
                  <a:lnTo>
                    <a:pt x="467" y="137"/>
                  </a:lnTo>
                  <a:lnTo>
                    <a:pt x="471" y="137"/>
                  </a:lnTo>
                  <a:lnTo>
                    <a:pt x="403" y="64"/>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grpSp>
      <p:grpSp>
        <p:nvGrpSpPr>
          <p:cNvPr id="21" name="组合 20"/>
          <p:cNvGrpSpPr/>
          <p:nvPr/>
        </p:nvGrpSpPr>
        <p:grpSpPr>
          <a:xfrm>
            <a:off x="956896" y="1922206"/>
            <a:ext cx="1119795" cy="1163245"/>
            <a:chOff x="-2530821" y="974725"/>
            <a:chExt cx="531813" cy="552451"/>
          </a:xfrm>
          <a:solidFill>
            <a:schemeClr val="accent1"/>
          </a:solidFill>
        </p:grpSpPr>
        <p:sp>
          <p:nvSpPr>
            <p:cNvPr id="22" name="Freeform 11"/>
            <p:cNvSpPr/>
            <p:nvPr/>
          </p:nvSpPr>
          <p:spPr bwMode="auto">
            <a:xfrm>
              <a:off x="-2530821" y="1069975"/>
              <a:ext cx="217488" cy="449263"/>
            </a:xfrm>
            <a:custGeom>
              <a:avLst/>
              <a:gdLst>
                <a:gd name="T0" fmla="*/ 24 w 32"/>
                <a:gd name="T1" fmla="*/ 0 h 66"/>
                <a:gd name="T2" fmla="*/ 8 w 32"/>
                <a:gd name="T3" fmla="*/ 0 h 66"/>
                <a:gd name="T4" fmla="*/ 0 w 32"/>
                <a:gd name="T5" fmla="*/ 6 h 66"/>
                <a:gd name="T6" fmla="*/ 0 w 32"/>
                <a:gd name="T7" fmla="*/ 6 h 66"/>
                <a:gd name="T8" fmla="*/ 0 w 32"/>
                <a:gd name="T9" fmla="*/ 7 h 66"/>
                <a:gd name="T10" fmla="*/ 0 w 32"/>
                <a:gd name="T11" fmla="*/ 30 h 66"/>
                <a:gd name="T12" fmla="*/ 3 w 32"/>
                <a:gd name="T13" fmla="*/ 32 h 66"/>
                <a:gd name="T14" fmla="*/ 5 w 32"/>
                <a:gd name="T15" fmla="*/ 30 h 66"/>
                <a:gd name="T16" fmla="*/ 5 w 32"/>
                <a:gd name="T17" fmla="*/ 10 h 66"/>
                <a:gd name="T18" fmla="*/ 8 w 32"/>
                <a:gd name="T19" fmla="*/ 10 h 66"/>
                <a:gd name="T20" fmla="*/ 8 w 32"/>
                <a:gd name="T21" fmla="*/ 29 h 66"/>
                <a:gd name="T22" fmla="*/ 8 w 32"/>
                <a:gd name="T23" fmla="*/ 30 h 66"/>
                <a:gd name="T24" fmla="*/ 8 w 32"/>
                <a:gd name="T25" fmla="*/ 62 h 66"/>
                <a:gd name="T26" fmla="*/ 11 w 32"/>
                <a:gd name="T27" fmla="*/ 66 h 66"/>
                <a:gd name="T28" fmla="*/ 15 w 32"/>
                <a:gd name="T29" fmla="*/ 62 h 66"/>
                <a:gd name="T30" fmla="*/ 15 w 32"/>
                <a:gd name="T31" fmla="*/ 33 h 66"/>
                <a:gd name="T32" fmla="*/ 17 w 32"/>
                <a:gd name="T33" fmla="*/ 33 h 66"/>
                <a:gd name="T34" fmla="*/ 17 w 32"/>
                <a:gd name="T35" fmla="*/ 62 h 66"/>
                <a:gd name="T36" fmla="*/ 20 w 32"/>
                <a:gd name="T37" fmla="*/ 66 h 66"/>
                <a:gd name="T38" fmla="*/ 24 w 32"/>
                <a:gd name="T39" fmla="*/ 62 h 66"/>
                <a:gd name="T40" fmla="*/ 24 w 32"/>
                <a:gd name="T41" fmla="*/ 29 h 66"/>
                <a:gd name="T42" fmla="*/ 24 w 32"/>
                <a:gd name="T43" fmla="*/ 29 h 66"/>
                <a:gd name="T44" fmla="*/ 24 w 32"/>
                <a:gd name="T45" fmla="*/ 10 h 66"/>
                <a:gd name="T46" fmla="*/ 26 w 32"/>
                <a:gd name="T47" fmla="*/ 10 h 66"/>
                <a:gd name="T48" fmla="*/ 26 w 32"/>
                <a:gd name="T49" fmla="*/ 30 h 66"/>
                <a:gd name="T50" fmla="*/ 29 w 32"/>
                <a:gd name="T51" fmla="*/ 32 h 66"/>
                <a:gd name="T52" fmla="*/ 32 w 32"/>
                <a:gd name="T53" fmla="*/ 30 h 66"/>
                <a:gd name="T54" fmla="*/ 32 w 32"/>
                <a:gd name="T55" fmla="*/ 7 h 66"/>
                <a:gd name="T56" fmla="*/ 32 w 32"/>
                <a:gd name="T57" fmla="*/ 6 h 66"/>
                <a:gd name="T58" fmla="*/ 32 w 32"/>
                <a:gd name="T59" fmla="*/ 6 h 66"/>
                <a:gd name="T60" fmla="*/ 24 w 32"/>
                <a:gd name="T6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66">
                  <a:moveTo>
                    <a:pt x="24" y="0"/>
                  </a:moveTo>
                  <a:cubicBezTo>
                    <a:pt x="8" y="0"/>
                    <a:pt x="8" y="0"/>
                    <a:pt x="8" y="0"/>
                  </a:cubicBezTo>
                  <a:cubicBezTo>
                    <a:pt x="2" y="0"/>
                    <a:pt x="0" y="5"/>
                    <a:pt x="0" y="6"/>
                  </a:cubicBezTo>
                  <a:cubicBezTo>
                    <a:pt x="0" y="6"/>
                    <a:pt x="0" y="6"/>
                    <a:pt x="0" y="6"/>
                  </a:cubicBezTo>
                  <a:cubicBezTo>
                    <a:pt x="0" y="7"/>
                    <a:pt x="0" y="7"/>
                    <a:pt x="0" y="7"/>
                  </a:cubicBezTo>
                  <a:cubicBezTo>
                    <a:pt x="0" y="30"/>
                    <a:pt x="0" y="30"/>
                    <a:pt x="0" y="30"/>
                  </a:cubicBezTo>
                  <a:cubicBezTo>
                    <a:pt x="0" y="31"/>
                    <a:pt x="1" y="32"/>
                    <a:pt x="3" y="32"/>
                  </a:cubicBezTo>
                  <a:cubicBezTo>
                    <a:pt x="4" y="32"/>
                    <a:pt x="5" y="31"/>
                    <a:pt x="5" y="30"/>
                  </a:cubicBezTo>
                  <a:cubicBezTo>
                    <a:pt x="5" y="10"/>
                    <a:pt x="5" y="10"/>
                    <a:pt x="5" y="10"/>
                  </a:cubicBezTo>
                  <a:cubicBezTo>
                    <a:pt x="8" y="10"/>
                    <a:pt x="8" y="10"/>
                    <a:pt x="8" y="10"/>
                  </a:cubicBezTo>
                  <a:cubicBezTo>
                    <a:pt x="8" y="29"/>
                    <a:pt x="8" y="29"/>
                    <a:pt x="8" y="29"/>
                  </a:cubicBezTo>
                  <a:cubicBezTo>
                    <a:pt x="8" y="29"/>
                    <a:pt x="8" y="29"/>
                    <a:pt x="8" y="30"/>
                  </a:cubicBezTo>
                  <a:cubicBezTo>
                    <a:pt x="8" y="62"/>
                    <a:pt x="8" y="62"/>
                    <a:pt x="8" y="62"/>
                  </a:cubicBezTo>
                  <a:cubicBezTo>
                    <a:pt x="8" y="65"/>
                    <a:pt x="9" y="66"/>
                    <a:pt x="11" y="66"/>
                  </a:cubicBezTo>
                  <a:cubicBezTo>
                    <a:pt x="13" y="66"/>
                    <a:pt x="15" y="65"/>
                    <a:pt x="15" y="62"/>
                  </a:cubicBezTo>
                  <a:cubicBezTo>
                    <a:pt x="15" y="33"/>
                    <a:pt x="15" y="33"/>
                    <a:pt x="15" y="33"/>
                  </a:cubicBezTo>
                  <a:cubicBezTo>
                    <a:pt x="17" y="33"/>
                    <a:pt x="17" y="33"/>
                    <a:pt x="17" y="33"/>
                  </a:cubicBezTo>
                  <a:cubicBezTo>
                    <a:pt x="17" y="62"/>
                    <a:pt x="17" y="62"/>
                    <a:pt x="17" y="62"/>
                  </a:cubicBezTo>
                  <a:cubicBezTo>
                    <a:pt x="17" y="65"/>
                    <a:pt x="18" y="66"/>
                    <a:pt x="20" y="66"/>
                  </a:cubicBezTo>
                  <a:cubicBezTo>
                    <a:pt x="22" y="66"/>
                    <a:pt x="24" y="65"/>
                    <a:pt x="24" y="62"/>
                  </a:cubicBezTo>
                  <a:cubicBezTo>
                    <a:pt x="24" y="29"/>
                    <a:pt x="24" y="29"/>
                    <a:pt x="24" y="29"/>
                  </a:cubicBezTo>
                  <a:cubicBezTo>
                    <a:pt x="24" y="29"/>
                    <a:pt x="24" y="29"/>
                    <a:pt x="24" y="29"/>
                  </a:cubicBezTo>
                  <a:cubicBezTo>
                    <a:pt x="24" y="10"/>
                    <a:pt x="24" y="10"/>
                    <a:pt x="24" y="10"/>
                  </a:cubicBezTo>
                  <a:cubicBezTo>
                    <a:pt x="26" y="10"/>
                    <a:pt x="26" y="10"/>
                    <a:pt x="26" y="10"/>
                  </a:cubicBezTo>
                  <a:cubicBezTo>
                    <a:pt x="26" y="30"/>
                    <a:pt x="26" y="30"/>
                    <a:pt x="26" y="30"/>
                  </a:cubicBezTo>
                  <a:cubicBezTo>
                    <a:pt x="26" y="31"/>
                    <a:pt x="27" y="32"/>
                    <a:pt x="29" y="32"/>
                  </a:cubicBezTo>
                  <a:cubicBezTo>
                    <a:pt x="30" y="32"/>
                    <a:pt x="32" y="31"/>
                    <a:pt x="32" y="30"/>
                  </a:cubicBezTo>
                  <a:cubicBezTo>
                    <a:pt x="32" y="7"/>
                    <a:pt x="32" y="7"/>
                    <a:pt x="32" y="7"/>
                  </a:cubicBezTo>
                  <a:cubicBezTo>
                    <a:pt x="32" y="6"/>
                    <a:pt x="32" y="6"/>
                    <a:pt x="32" y="6"/>
                  </a:cubicBezTo>
                  <a:cubicBezTo>
                    <a:pt x="32" y="6"/>
                    <a:pt x="32" y="6"/>
                    <a:pt x="32" y="6"/>
                  </a:cubicBezTo>
                  <a:cubicBezTo>
                    <a:pt x="32" y="4"/>
                    <a:pt x="29" y="0"/>
                    <a:pt x="24"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sp>
          <p:nvSpPr>
            <p:cNvPr id="23" name="Oval 12"/>
            <p:cNvSpPr>
              <a:spLocks noChangeArrowheads="1"/>
            </p:cNvSpPr>
            <p:nvPr/>
          </p:nvSpPr>
          <p:spPr bwMode="auto">
            <a:xfrm>
              <a:off x="-2462558" y="974725"/>
              <a:ext cx="82550" cy="88900"/>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sp>
          <p:nvSpPr>
            <p:cNvPr id="24" name="Oval 13"/>
            <p:cNvSpPr>
              <a:spLocks noChangeArrowheads="1"/>
            </p:cNvSpPr>
            <p:nvPr/>
          </p:nvSpPr>
          <p:spPr bwMode="auto">
            <a:xfrm>
              <a:off x="-2170458" y="982663"/>
              <a:ext cx="82550" cy="80963"/>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sp>
          <p:nvSpPr>
            <p:cNvPr id="25" name="Freeform 14"/>
            <p:cNvSpPr/>
            <p:nvPr/>
          </p:nvSpPr>
          <p:spPr bwMode="auto">
            <a:xfrm>
              <a:off x="-2251421" y="1077913"/>
              <a:ext cx="252413" cy="449263"/>
            </a:xfrm>
            <a:custGeom>
              <a:avLst/>
              <a:gdLst>
                <a:gd name="T0" fmla="*/ 37 w 37"/>
                <a:gd name="T1" fmla="*/ 24 h 66"/>
                <a:gd name="T2" fmla="*/ 30 w 37"/>
                <a:gd name="T3" fmla="*/ 4 h 66"/>
                <a:gd name="T4" fmla="*/ 26 w 37"/>
                <a:gd name="T5" fmla="*/ 0 h 66"/>
                <a:gd name="T6" fmla="*/ 11 w 37"/>
                <a:gd name="T7" fmla="*/ 0 h 66"/>
                <a:gd name="T8" fmla="*/ 7 w 37"/>
                <a:gd name="T9" fmla="*/ 2 h 66"/>
                <a:gd name="T10" fmla="*/ 7 w 37"/>
                <a:gd name="T11" fmla="*/ 3 h 66"/>
                <a:gd name="T12" fmla="*/ 7 w 37"/>
                <a:gd name="T13" fmla="*/ 3 h 66"/>
                <a:gd name="T14" fmla="*/ 7 w 37"/>
                <a:gd name="T15" fmla="*/ 3 h 66"/>
                <a:gd name="T16" fmla="*/ 0 w 37"/>
                <a:gd name="T17" fmla="*/ 25 h 66"/>
                <a:gd name="T18" fmla="*/ 2 w 37"/>
                <a:gd name="T19" fmla="*/ 28 h 66"/>
                <a:gd name="T20" fmla="*/ 5 w 37"/>
                <a:gd name="T21" fmla="*/ 26 h 66"/>
                <a:gd name="T22" fmla="*/ 11 w 37"/>
                <a:gd name="T23" fmla="*/ 9 h 66"/>
                <a:gd name="T24" fmla="*/ 11 w 37"/>
                <a:gd name="T25" fmla="*/ 9 h 66"/>
                <a:gd name="T26" fmla="*/ 11 w 37"/>
                <a:gd name="T27" fmla="*/ 9 h 66"/>
                <a:gd name="T28" fmla="*/ 4 w 37"/>
                <a:gd name="T29" fmla="*/ 39 h 66"/>
                <a:gd name="T30" fmla="*/ 12 w 37"/>
                <a:gd name="T31" fmla="*/ 39 h 66"/>
                <a:gd name="T32" fmla="*/ 12 w 37"/>
                <a:gd name="T33" fmla="*/ 63 h 66"/>
                <a:gd name="T34" fmla="*/ 15 w 37"/>
                <a:gd name="T35" fmla="*/ 66 h 66"/>
                <a:gd name="T36" fmla="*/ 18 w 37"/>
                <a:gd name="T37" fmla="*/ 63 h 66"/>
                <a:gd name="T38" fmla="*/ 18 w 37"/>
                <a:gd name="T39" fmla="*/ 39 h 66"/>
                <a:gd name="T40" fmla="*/ 20 w 37"/>
                <a:gd name="T41" fmla="*/ 39 h 66"/>
                <a:gd name="T42" fmla="*/ 20 w 37"/>
                <a:gd name="T43" fmla="*/ 63 h 66"/>
                <a:gd name="T44" fmla="*/ 23 w 37"/>
                <a:gd name="T45" fmla="*/ 66 h 66"/>
                <a:gd name="T46" fmla="*/ 26 w 37"/>
                <a:gd name="T47" fmla="*/ 63 h 66"/>
                <a:gd name="T48" fmla="*/ 26 w 37"/>
                <a:gd name="T49" fmla="*/ 39 h 66"/>
                <a:gd name="T50" fmla="*/ 34 w 37"/>
                <a:gd name="T51" fmla="*/ 39 h 66"/>
                <a:gd name="T52" fmla="*/ 25 w 37"/>
                <a:gd name="T53" fmla="*/ 9 h 66"/>
                <a:gd name="T54" fmla="*/ 26 w 37"/>
                <a:gd name="T55" fmla="*/ 9 h 66"/>
                <a:gd name="T56" fmla="*/ 26 w 37"/>
                <a:gd name="T57" fmla="*/ 9 h 66"/>
                <a:gd name="T58" fmla="*/ 32 w 37"/>
                <a:gd name="T59" fmla="*/ 26 h 66"/>
                <a:gd name="T60" fmla="*/ 35 w 37"/>
                <a:gd name="T61" fmla="*/ 28 h 66"/>
                <a:gd name="T62" fmla="*/ 37 w 37"/>
                <a:gd name="T63"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 h="66">
                  <a:moveTo>
                    <a:pt x="37" y="24"/>
                  </a:moveTo>
                  <a:cubicBezTo>
                    <a:pt x="30" y="4"/>
                    <a:pt x="30" y="4"/>
                    <a:pt x="30" y="4"/>
                  </a:cubicBezTo>
                  <a:cubicBezTo>
                    <a:pt x="30" y="2"/>
                    <a:pt x="28" y="0"/>
                    <a:pt x="26" y="0"/>
                  </a:cubicBezTo>
                  <a:cubicBezTo>
                    <a:pt x="11" y="0"/>
                    <a:pt x="11" y="0"/>
                    <a:pt x="11" y="0"/>
                  </a:cubicBezTo>
                  <a:cubicBezTo>
                    <a:pt x="9" y="0"/>
                    <a:pt x="8" y="1"/>
                    <a:pt x="7" y="2"/>
                  </a:cubicBezTo>
                  <a:cubicBezTo>
                    <a:pt x="7" y="2"/>
                    <a:pt x="7" y="3"/>
                    <a:pt x="7" y="3"/>
                  </a:cubicBezTo>
                  <a:cubicBezTo>
                    <a:pt x="7" y="3"/>
                    <a:pt x="7" y="3"/>
                    <a:pt x="7" y="3"/>
                  </a:cubicBezTo>
                  <a:cubicBezTo>
                    <a:pt x="7" y="3"/>
                    <a:pt x="7" y="3"/>
                    <a:pt x="7" y="3"/>
                  </a:cubicBezTo>
                  <a:cubicBezTo>
                    <a:pt x="0" y="25"/>
                    <a:pt x="0" y="25"/>
                    <a:pt x="0" y="25"/>
                  </a:cubicBezTo>
                  <a:cubicBezTo>
                    <a:pt x="0" y="26"/>
                    <a:pt x="1" y="27"/>
                    <a:pt x="2" y="28"/>
                  </a:cubicBezTo>
                  <a:cubicBezTo>
                    <a:pt x="3" y="28"/>
                    <a:pt x="5" y="28"/>
                    <a:pt x="5" y="26"/>
                  </a:cubicBezTo>
                  <a:cubicBezTo>
                    <a:pt x="11" y="9"/>
                    <a:pt x="11" y="9"/>
                    <a:pt x="11" y="9"/>
                  </a:cubicBezTo>
                  <a:cubicBezTo>
                    <a:pt x="11" y="9"/>
                    <a:pt x="11" y="9"/>
                    <a:pt x="11" y="9"/>
                  </a:cubicBezTo>
                  <a:cubicBezTo>
                    <a:pt x="11" y="9"/>
                    <a:pt x="11" y="9"/>
                    <a:pt x="11" y="9"/>
                  </a:cubicBezTo>
                  <a:cubicBezTo>
                    <a:pt x="4" y="39"/>
                    <a:pt x="4" y="39"/>
                    <a:pt x="4" y="39"/>
                  </a:cubicBezTo>
                  <a:cubicBezTo>
                    <a:pt x="12" y="39"/>
                    <a:pt x="12" y="39"/>
                    <a:pt x="12" y="39"/>
                  </a:cubicBezTo>
                  <a:cubicBezTo>
                    <a:pt x="12" y="63"/>
                    <a:pt x="12" y="63"/>
                    <a:pt x="12" y="63"/>
                  </a:cubicBezTo>
                  <a:cubicBezTo>
                    <a:pt x="12" y="65"/>
                    <a:pt x="13" y="66"/>
                    <a:pt x="15" y="66"/>
                  </a:cubicBezTo>
                  <a:cubicBezTo>
                    <a:pt x="16" y="66"/>
                    <a:pt x="18" y="65"/>
                    <a:pt x="18" y="63"/>
                  </a:cubicBezTo>
                  <a:cubicBezTo>
                    <a:pt x="18" y="39"/>
                    <a:pt x="18" y="39"/>
                    <a:pt x="18" y="39"/>
                  </a:cubicBezTo>
                  <a:cubicBezTo>
                    <a:pt x="20" y="39"/>
                    <a:pt x="20" y="39"/>
                    <a:pt x="20" y="39"/>
                  </a:cubicBezTo>
                  <a:cubicBezTo>
                    <a:pt x="20" y="63"/>
                    <a:pt x="20" y="63"/>
                    <a:pt x="20" y="63"/>
                  </a:cubicBezTo>
                  <a:cubicBezTo>
                    <a:pt x="20" y="65"/>
                    <a:pt x="21" y="66"/>
                    <a:pt x="23" y="66"/>
                  </a:cubicBezTo>
                  <a:cubicBezTo>
                    <a:pt x="24" y="66"/>
                    <a:pt x="26" y="65"/>
                    <a:pt x="26" y="63"/>
                  </a:cubicBezTo>
                  <a:cubicBezTo>
                    <a:pt x="26" y="39"/>
                    <a:pt x="26" y="39"/>
                    <a:pt x="26" y="39"/>
                  </a:cubicBezTo>
                  <a:cubicBezTo>
                    <a:pt x="34" y="39"/>
                    <a:pt x="34" y="39"/>
                    <a:pt x="34" y="39"/>
                  </a:cubicBezTo>
                  <a:cubicBezTo>
                    <a:pt x="25" y="9"/>
                    <a:pt x="25" y="9"/>
                    <a:pt x="25" y="9"/>
                  </a:cubicBezTo>
                  <a:cubicBezTo>
                    <a:pt x="26" y="9"/>
                    <a:pt x="26" y="9"/>
                    <a:pt x="26" y="9"/>
                  </a:cubicBezTo>
                  <a:cubicBezTo>
                    <a:pt x="26" y="9"/>
                    <a:pt x="26" y="9"/>
                    <a:pt x="26" y="9"/>
                  </a:cubicBezTo>
                  <a:cubicBezTo>
                    <a:pt x="32" y="26"/>
                    <a:pt x="32" y="26"/>
                    <a:pt x="32" y="26"/>
                  </a:cubicBezTo>
                  <a:cubicBezTo>
                    <a:pt x="32" y="28"/>
                    <a:pt x="34" y="28"/>
                    <a:pt x="35" y="28"/>
                  </a:cubicBezTo>
                  <a:cubicBezTo>
                    <a:pt x="37" y="27"/>
                    <a:pt x="37" y="26"/>
                    <a:pt x="37" y="2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135">
                <a:latin typeface="微软雅黑" charset="0"/>
                <a:ea typeface="微软雅黑" charset="0"/>
                <a:cs typeface="+mn-ea"/>
                <a:sym typeface="+mn-lt"/>
              </a:endParaRPr>
            </a:p>
          </p:txBody>
        </p:sp>
      </p:grpSp>
      <p:sp>
        <p:nvSpPr>
          <p:cNvPr id="26" name="TextBox 682"/>
          <p:cNvSpPr txBox="1"/>
          <p:nvPr/>
        </p:nvSpPr>
        <p:spPr>
          <a:xfrm>
            <a:off x="2201723" y="3994997"/>
            <a:ext cx="1874232"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3"/>
                </a:solidFill>
                <a:latin typeface="微软雅黑" charset="0"/>
                <a:ea typeface="微软雅黑" charset="0"/>
                <a:cs typeface="+mn-ea"/>
                <a:sym typeface="+mn-lt"/>
              </a:rPr>
              <a:t>72</a:t>
            </a:r>
            <a:r>
              <a:rPr lang="en-US" altLang="zh-CN" sz="4265" b="1" dirty="0">
                <a:solidFill>
                  <a:schemeClr val="accent3"/>
                </a:solidFill>
                <a:latin typeface="微软雅黑" charset="0"/>
                <a:ea typeface="微软雅黑" charset="0"/>
                <a:cs typeface="+mn-ea"/>
                <a:sym typeface="+mn-lt"/>
              </a:rPr>
              <a:t>%</a:t>
            </a:r>
            <a:endParaRPr lang="zh-CN" altLang="en-US" sz="7200" b="1" dirty="0">
              <a:solidFill>
                <a:schemeClr val="accent3"/>
              </a:solidFill>
              <a:latin typeface="微软雅黑" charset="0"/>
              <a:ea typeface="微软雅黑" charset="0"/>
              <a:cs typeface="+mn-ea"/>
              <a:sym typeface="+mn-lt"/>
            </a:endParaRPr>
          </a:p>
        </p:txBody>
      </p:sp>
      <p:sp>
        <p:nvSpPr>
          <p:cNvPr id="27" name="TextBox 682"/>
          <p:cNvSpPr txBox="1"/>
          <p:nvPr/>
        </p:nvSpPr>
        <p:spPr>
          <a:xfrm>
            <a:off x="2201723" y="1815306"/>
            <a:ext cx="1874231"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1"/>
                </a:solidFill>
                <a:latin typeface="微软雅黑" charset="0"/>
                <a:ea typeface="微软雅黑" charset="0"/>
                <a:cs typeface="+mn-ea"/>
                <a:sym typeface="+mn-lt"/>
              </a:rPr>
              <a:t>20</a:t>
            </a:r>
            <a:r>
              <a:rPr lang="en-US" altLang="zh-CN" sz="4265" b="1" dirty="0">
                <a:solidFill>
                  <a:schemeClr val="accent1"/>
                </a:solidFill>
                <a:latin typeface="微软雅黑" charset="0"/>
                <a:ea typeface="微软雅黑" charset="0"/>
                <a:cs typeface="+mn-ea"/>
                <a:sym typeface="+mn-lt"/>
              </a:rPr>
              <a:t>%</a:t>
            </a:r>
            <a:endParaRPr lang="zh-CN" altLang="en-US" sz="7200" b="1" dirty="0">
              <a:solidFill>
                <a:schemeClr val="accent1"/>
              </a:solidFill>
              <a:latin typeface="微软雅黑" charset="0"/>
              <a:ea typeface="微软雅黑" charset="0"/>
              <a:cs typeface="+mn-ea"/>
              <a:sym typeface="+mn-lt"/>
            </a:endParaRPr>
          </a:p>
        </p:txBody>
      </p:sp>
      <p:cxnSp>
        <p:nvCxnSpPr>
          <p:cNvPr id="28" name="直接连接符 27"/>
          <p:cNvCxnSpPr/>
          <p:nvPr/>
        </p:nvCxnSpPr>
        <p:spPr>
          <a:xfrm>
            <a:off x="814917" y="3337776"/>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14917" y="1488589"/>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14917" y="5637245"/>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14917" y="3788059"/>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2" name="TextBox 682"/>
          <p:cNvSpPr txBox="1"/>
          <p:nvPr/>
        </p:nvSpPr>
        <p:spPr>
          <a:xfrm>
            <a:off x="7684198" y="4058130"/>
            <a:ext cx="1874232"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4"/>
                </a:solidFill>
                <a:latin typeface="微软雅黑" charset="0"/>
                <a:ea typeface="微软雅黑" charset="0"/>
                <a:cs typeface="+mn-ea"/>
                <a:sym typeface="+mn-lt"/>
              </a:rPr>
              <a:t>49</a:t>
            </a:r>
            <a:r>
              <a:rPr lang="en-US" altLang="zh-CN" sz="4265" b="1" dirty="0">
                <a:solidFill>
                  <a:schemeClr val="accent4"/>
                </a:solidFill>
                <a:latin typeface="微软雅黑" charset="0"/>
                <a:ea typeface="微软雅黑" charset="0"/>
                <a:cs typeface="+mn-ea"/>
                <a:sym typeface="+mn-lt"/>
              </a:rPr>
              <a:t>%</a:t>
            </a:r>
            <a:endParaRPr lang="zh-CN" altLang="en-US" sz="7200" b="1" dirty="0">
              <a:solidFill>
                <a:schemeClr val="accent4"/>
              </a:solidFill>
              <a:latin typeface="微软雅黑" charset="0"/>
              <a:ea typeface="微软雅黑" charset="0"/>
              <a:cs typeface="+mn-ea"/>
              <a:sym typeface="+mn-lt"/>
            </a:endParaRPr>
          </a:p>
        </p:txBody>
      </p:sp>
      <p:sp>
        <p:nvSpPr>
          <p:cNvPr id="33" name="TextBox 682"/>
          <p:cNvSpPr txBox="1"/>
          <p:nvPr/>
        </p:nvSpPr>
        <p:spPr>
          <a:xfrm>
            <a:off x="7684198" y="1815306"/>
            <a:ext cx="1874231" cy="1323439"/>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altLang="zh-CN" sz="8000" b="1" dirty="0">
                <a:solidFill>
                  <a:schemeClr val="accent2"/>
                </a:solidFill>
                <a:latin typeface="微软雅黑" charset="0"/>
                <a:ea typeface="微软雅黑" charset="0"/>
                <a:cs typeface="+mn-ea"/>
                <a:sym typeface="+mn-lt"/>
              </a:rPr>
              <a:t>18</a:t>
            </a:r>
            <a:r>
              <a:rPr lang="en-US" altLang="zh-CN" sz="4265" b="1" dirty="0">
                <a:solidFill>
                  <a:schemeClr val="accent2"/>
                </a:solidFill>
                <a:latin typeface="微软雅黑" charset="0"/>
                <a:ea typeface="微软雅黑" charset="0"/>
                <a:cs typeface="+mn-ea"/>
                <a:sym typeface="+mn-lt"/>
              </a:rPr>
              <a:t>%</a:t>
            </a:r>
            <a:endParaRPr lang="zh-CN" altLang="en-US" sz="7200" b="1" dirty="0">
              <a:solidFill>
                <a:schemeClr val="accent2"/>
              </a:solidFill>
              <a:latin typeface="微软雅黑" charset="0"/>
              <a:ea typeface="微软雅黑" charset="0"/>
              <a:cs typeface="+mn-ea"/>
              <a:sym typeface="+mn-lt"/>
            </a:endParaRPr>
          </a:p>
        </p:txBody>
      </p:sp>
      <p:cxnSp>
        <p:nvCxnSpPr>
          <p:cNvPr id="34" name="直接连接符 33"/>
          <p:cNvCxnSpPr/>
          <p:nvPr/>
        </p:nvCxnSpPr>
        <p:spPr>
          <a:xfrm>
            <a:off x="6297393" y="3337776"/>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297393" y="1488589"/>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297393" y="5637245"/>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297393" y="3788059"/>
            <a:ext cx="504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4114271" y="1726348"/>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39" name="矩形 38"/>
          <p:cNvSpPr/>
          <p:nvPr/>
        </p:nvSpPr>
        <p:spPr>
          <a:xfrm>
            <a:off x="9507129" y="1726348"/>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40" name="矩形 39"/>
          <p:cNvSpPr/>
          <p:nvPr/>
        </p:nvSpPr>
        <p:spPr>
          <a:xfrm>
            <a:off x="4114271" y="3969578"/>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41" name="矩形 40"/>
          <p:cNvSpPr/>
          <p:nvPr/>
        </p:nvSpPr>
        <p:spPr>
          <a:xfrm>
            <a:off x="9507129" y="3969578"/>
            <a:ext cx="1922439" cy="138499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请输入您的标题三</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03</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sp>
        <p:nvSpPr>
          <p:cNvPr id="10" name="Freeform 12"/>
          <p:cNvSpPr/>
          <p:nvPr/>
        </p:nvSpPr>
        <p:spPr bwMode="auto">
          <a:xfrm>
            <a:off x="10032437" y="1715821"/>
            <a:ext cx="742736" cy="742736"/>
          </a:xfrm>
          <a:custGeom>
            <a:avLst/>
            <a:gdLst>
              <a:gd name="T0" fmla="*/ 11 w 90"/>
              <a:gd name="T1" fmla="*/ 65 h 90"/>
              <a:gd name="T2" fmla="*/ 26 w 90"/>
              <a:gd name="T3" fmla="*/ 11 h 90"/>
              <a:gd name="T4" fmla="*/ 79 w 90"/>
              <a:gd name="T5" fmla="*/ 26 h 90"/>
              <a:gd name="T6" fmla="*/ 65 w 90"/>
              <a:gd name="T7" fmla="*/ 80 h 90"/>
              <a:gd name="T8" fmla="*/ 11 w 90"/>
              <a:gd name="T9" fmla="*/ 65 h 90"/>
            </a:gdLst>
            <a:ahLst/>
            <a:cxnLst>
              <a:cxn ang="0">
                <a:pos x="T0" y="T1"/>
              </a:cxn>
              <a:cxn ang="0">
                <a:pos x="T2" y="T3"/>
              </a:cxn>
              <a:cxn ang="0">
                <a:pos x="T4" y="T5"/>
              </a:cxn>
              <a:cxn ang="0">
                <a:pos x="T6" y="T7"/>
              </a:cxn>
              <a:cxn ang="0">
                <a:pos x="T8" y="T9"/>
              </a:cxn>
            </a:cxnLst>
            <a:rect l="0" t="0" r="r" b="b"/>
            <a:pathLst>
              <a:path w="90" h="90">
                <a:moveTo>
                  <a:pt x="11" y="65"/>
                </a:moveTo>
                <a:cubicBezTo>
                  <a:pt x="0" y="46"/>
                  <a:pt x="7" y="22"/>
                  <a:pt x="26" y="11"/>
                </a:cubicBezTo>
                <a:cubicBezTo>
                  <a:pt x="44" y="0"/>
                  <a:pt x="68" y="7"/>
                  <a:pt x="79" y="26"/>
                </a:cubicBezTo>
                <a:cubicBezTo>
                  <a:pt x="90" y="45"/>
                  <a:pt x="84" y="69"/>
                  <a:pt x="65" y="80"/>
                </a:cubicBezTo>
                <a:cubicBezTo>
                  <a:pt x="46" y="90"/>
                  <a:pt x="22" y="84"/>
                  <a:pt x="11" y="65"/>
                </a:cubicBezTo>
              </a:path>
            </a:pathLst>
          </a:custGeom>
          <a:solidFill>
            <a:schemeClr val="accent1"/>
          </a:solidFill>
          <a:ln>
            <a:noFill/>
          </a:ln>
        </p:spPr>
        <p:txBody>
          <a:bodyPr/>
          <a:lstStyle/>
          <a:p>
            <a:endParaRPr lang="zh-CN" altLang="en-US" sz="2135">
              <a:latin typeface="微软雅黑" charset="0"/>
              <a:ea typeface="微软雅黑" charset="0"/>
              <a:cs typeface="+mn-ea"/>
              <a:sym typeface="+mn-lt"/>
            </a:endParaRPr>
          </a:p>
        </p:txBody>
      </p:sp>
      <p:sp>
        <p:nvSpPr>
          <p:cNvPr id="12" name="Freeform 13"/>
          <p:cNvSpPr>
            <a:spLocks noEditPoints="1"/>
          </p:cNvSpPr>
          <p:nvPr/>
        </p:nvSpPr>
        <p:spPr bwMode="auto">
          <a:xfrm>
            <a:off x="10412862" y="1840041"/>
            <a:ext cx="323491" cy="577108"/>
          </a:xfrm>
          <a:custGeom>
            <a:avLst/>
            <a:gdLst>
              <a:gd name="T0" fmla="*/ 2 w 39"/>
              <a:gd name="T1" fmla="*/ 70 h 70"/>
              <a:gd name="T2" fmla="*/ 0 w 39"/>
              <a:gd name="T3" fmla="*/ 70 h 70"/>
              <a:gd name="T4" fmla="*/ 0 w 39"/>
              <a:gd name="T5" fmla="*/ 70 h 70"/>
              <a:gd name="T6" fmla="*/ 2 w 39"/>
              <a:gd name="T7" fmla="*/ 70 h 70"/>
              <a:gd name="T8" fmla="*/ 3 w 39"/>
              <a:gd name="T9" fmla="*/ 70 h 70"/>
              <a:gd name="T10" fmla="*/ 3 w 39"/>
              <a:gd name="T11" fmla="*/ 70 h 70"/>
              <a:gd name="T12" fmla="*/ 3 w 39"/>
              <a:gd name="T13" fmla="*/ 70 h 70"/>
              <a:gd name="T14" fmla="*/ 26 w 39"/>
              <a:gd name="T15" fmla="*/ 2 h 70"/>
              <a:gd name="T16" fmla="*/ 33 w 39"/>
              <a:gd name="T17" fmla="*/ 11 h 70"/>
              <a:gd name="T18" fmla="*/ 39 w 39"/>
              <a:gd name="T19" fmla="*/ 30 h 70"/>
              <a:gd name="T20" fmla="*/ 33 w 39"/>
              <a:gd name="T21" fmla="*/ 11 h 70"/>
              <a:gd name="T22" fmla="*/ 26 w 39"/>
              <a:gd name="T23" fmla="*/ 2 h 70"/>
              <a:gd name="T24" fmla="*/ 26 w 39"/>
              <a:gd name="T25" fmla="*/ 1 h 70"/>
              <a:gd name="T26" fmla="*/ 26 w 39"/>
              <a:gd name="T27" fmla="*/ 2 h 70"/>
              <a:gd name="T28" fmla="*/ 26 w 39"/>
              <a:gd name="T29" fmla="*/ 1 h 70"/>
              <a:gd name="T30" fmla="*/ 25 w 39"/>
              <a:gd name="T31" fmla="*/ 1 h 70"/>
              <a:gd name="T32" fmla="*/ 26 w 39"/>
              <a:gd name="T33" fmla="*/ 1 h 70"/>
              <a:gd name="T34" fmla="*/ 25 w 39"/>
              <a:gd name="T35" fmla="*/ 1 h 70"/>
              <a:gd name="T36" fmla="*/ 25 w 39"/>
              <a:gd name="T37" fmla="*/ 1 h 70"/>
              <a:gd name="T38" fmla="*/ 25 w 39"/>
              <a:gd name="T39" fmla="*/ 1 h 70"/>
              <a:gd name="T40" fmla="*/ 25 w 39"/>
              <a:gd name="T41" fmla="*/ 1 h 70"/>
              <a:gd name="T42" fmla="*/ 25 w 39"/>
              <a:gd name="T43" fmla="*/ 0 h 70"/>
              <a:gd name="T44" fmla="*/ 25 w 39"/>
              <a:gd name="T45" fmla="*/ 0 h 70"/>
              <a:gd name="T46" fmla="*/ 25 w 39"/>
              <a:gd name="T4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70">
                <a:moveTo>
                  <a:pt x="2" y="70"/>
                </a:moveTo>
                <a:cubicBezTo>
                  <a:pt x="2" y="70"/>
                  <a:pt x="1" y="70"/>
                  <a:pt x="0" y="70"/>
                </a:cubicBezTo>
                <a:cubicBezTo>
                  <a:pt x="0" y="70"/>
                  <a:pt x="0" y="70"/>
                  <a:pt x="0" y="70"/>
                </a:cubicBezTo>
                <a:cubicBezTo>
                  <a:pt x="1" y="70"/>
                  <a:pt x="2" y="70"/>
                  <a:pt x="2" y="70"/>
                </a:cubicBezTo>
                <a:moveTo>
                  <a:pt x="3" y="70"/>
                </a:moveTo>
                <a:cubicBezTo>
                  <a:pt x="3" y="70"/>
                  <a:pt x="3" y="70"/>
                  <a:pt x="3" y="70"/>
                </a:cubicBezTo>
                <a:cubicBezTo>
                  <a:pt x="3" y="70"/>
                  <a:pt x="3" y="70"/>
                  <a:pt x="3" y="70"/>
                </a:cubicBezTo>
                <a:moveTo>
                  <a:pt x="26" y="2"/>
                </a:moveTo>
                <a:cubicBezTo>
                  <a:pt x="29" y="4"/>
                  <a:pt x="31" y="7"/>
                  <a:pt x="33" y="11"/>
                </a:cubicBezTo>
                <a:cubicBezTo>
                  <a:pt x="37" y="17"/>
                  <a:pt x="38" y="24"/>
                  <a:pt x="39" y="30"/>
                </a:cubicBezTo>
                <a:cubicBezTo>
                  <a:pt x="39" y="24"/>
                  <a:pt x="37" y="17"/>
                  <a:pt x="33" y="11"/>
                </a:cubicBezTo>
                <a:cubicBezTo>
                  <a:pt x="31" y="7"/>
                  <a:pt x="29" y="4"/>
                  <a:pt x="26" y="2"/>
                </a:cubicBezTo>
                <a:moveTo>
                  <a:pt x="26" y="1"/>
                </a:moveTo>
                <a:cubicBezTo>
                  <a:pt x="26" y="2"/>
                  <a:pt x="26" y="2"/>
                  <a:pt x="26" y="2"/>
                </a:cubicBezTo>
                <a:cubicBezTo>
                  <a:pt x="26" y="2"/>
                  <a:pt x="26" y="2"/>
                  <a:pt x="26" y="1"/>
                </a:cubicBezTo>
                <a:moveTo>
                  <a:pt x="25" y="1"/>
                </a:moveTo>
                <a:cubicBezTo>
                  <a:pt x="26" y="1"/>
                  <a:pt x="26" y="1"/>
                  <a:pt x="26" y="1"/>
                </a:cubicBezTo>
                <a:cubicBezTo>
                  <a:pt x="26" y="1"/>
                  <a:pt x="26" y="1"/>
                  <a:pt x="25" y="1"/>
                </a:cubicBezTo>
                <a:moveTo>
                  <a:pt x="25" y="1"/>
                </a:moveTo>
                <a:cubicBezTo>
                  <a:pt x="25" y="1"/>
                  <a:pt x="25" y="1"/>
                  <a:pt x="25" y="1"/>
                </a:cubicBezTo>
                <a:cubicBezTo>
                  <a:pt x="25" y="1"/>
                  <a:pt x="25" y="1"/>
                  <a:pt x="25" y="1"/>
                </a:cubicBezTo>
                <a:moveTo>
                  <a:pt x="25" y="0"/>
                </a:moveTo>
                <a:cubicBezTo>
                  <a:pt x="25" y="0"/>
                  <a:pt x="25" y="0"/>
                  <a:pt x="25" y="0"/>
                </a:cubicBezTo>
                <a:cubicBezTo>
                  <a:pt x="25" y="0"/>
                  <a:pt x="25" y="0"/>
                  <a:pt x="25"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15" name="Freeform 15"/>
          <p:cNvSpPr>
            <a:spLocks noEditPoints="1"/>
          </p:cNvSpPr>
          <p:nvPr/>
        </p:nvSpPr>
        <p:spPr bwMode="auto">
          <a:xfrm>
            <a:off x="10231708" y="1930618"/>
            <a:ext cx="346783" cy="320903"/>
          </a:xfrm>
          <a:custGeom>
            <a:avLst/>
            <a:gdLst>
              <a:gd name="T0" fmla="*/ 121 w 134"/>
              <a:gd name="T1" fmla="*/ 118 h 124"/>
              <a:gd name="T2" fmla="*/ 70 w 134"/>
              <a:gd name="T3" fmla="*/ 16 h 124"/>
              <a:gd name="T4" fmla="*/ 76 w 134"/>
              <a:gd name="T5" fmla="*/ 0 h 124"/>
              <a:gd name="T6" fmla="*/ 73 w 134"/>
              <a:gd name="T7" fmla="*/ 0 h 124"/>
              <a:gd name="T8" fmla="*/ 67 w 134"/>
              <a:gd name="T9" fmla="*/ 12 h 124"/>
              <a:gd name="T10" fmla="*/ 67 w 134"/>
              <a:gd name="T11" fmla="*/ 12 h 124"/>
              <a:gd name="T12" fmla="*/ 67 w 134"/>
              <a:gd name="T13" fmla="*/ 12 h 124"/>
              <a:gd name="T14" fmla="*/ 67 w 134"/>
              <a:gd name="T15" fmla="*/ 9 h 124"/>
              <a:gd name="T16" fmla="*/ 61 w 134"/>
              <a:gd name="T17" fmla="*/ 0 h 124"/>
              <a:gd name="T18" fmla="*/ 57 w 134"/>
              <a:gd name="T19" fmla="*/ 0 h 124"/>
              <a:gd name="T20" fmla="*/ 64 w 134"/>
              <a:gd name="T21" fmla="*/ 16 h 124"/>
              <a:gd name="T22" fmla="*/ 13 w 134"/>
              <a:gd name="T23" fmla="*/ 118 h 124"/>
              <a:gd name="T24" fmla="*/ 0 w 134"/>
              <a:gd name="T25" fmla="*/ 118 h 124"/>
              <a:gd name="T26" fmla="*/ 0 w 134"/>
              <a:gd name="T27" fmla="*/ 124 h 124"/>
              <a:gd name="T28" fmla="*/ 134 w 134"/>
              <a:gd name="T29" fmla="*/ 124 h 124"/>
              <a:gd name="T30" fmla="*/ 134 w 134"/>
              <a:gd name="T31" fmla="*/ 118 h 124"/>
              <a:gd name="T32" fmla="*/ 121 w 134"/>
              <a:gd name="T33" fmla="*/ 118 h 124"/>
              <a:gd name="T34" fmla="*/ 51 w 134"/>
              <a:gd name="T35" fmla="*/ 118 h 124"/>
              <a:gd name="T36" fmla="*/ 67 w 134"/>
              <a:gd name="T37" fmla="*/ 86 h 124"/>
              <a:gd name="T38" fmla="*/ 67 w 134"/>
              <a:gd name="T39" fmla="*/ 83 h 124"/>
              <a:gd name="T40" fmla="*/ 86 w 134"/>
              <a:gd name="T41" fmla="*/ 118 h 124"/>
              <a:gd name="T42" fmla="*/ 51 w 134"/>
              <a:gd name="T43" fmla="*/ 11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24">
                <a:moveTo>
                  <a:pt x="121" y="118"/>
                </a:moveTo>
                <a:lnTo>
                  <a:pt x="70" y="16"/>
                </a:lnTo>
                <a:lnTo>
                  <a:pt x="76" y="0"/>
                </a:lnTo>
                <a:lnTo>
                  <a:pt x="73" y="0"/>
                </a:lnTo>
                <a:lnTo>
                  <a:pt x="67" y="12"/>
                </a:lnTo>
                <a:lnTo>
                  <a:pt x="67" y="12"/>
                </a:lnTo>
                <a:lnTo>
                  <a:pt x="67" y="12"/>
                </a:lnTo>
                <a:lnTo>
                  <a:pt x="67" y="9"/>
                </a:lnTo>
                <a:lnTo>
                  <a:pt x="61" y="0"/>
                </a:lnTo>
                <a:lnTo>
                  <a:pt x="57" y="0"/>
                </a:lnTo>
                <a:lnTo>
                  <a:pt x="64" y="16"/>
                </a:lnTo>
                <a:lnTo>
                  <a:pt x="13" y="118"/>
                </a:lnTo>
                <a:lnTo>
                  <a:pt x="0" y="118"/>
                </a:lnTo>
                <a:lnTo>
                  <a:pt x="0" y="124"/>
                </a:lnTo>
                <a:lnTo>
                  <a:pt x="134" y="124"/>
                </a:lnTo>
                <a:lnTo>
                  <a:pt x="134" y="118"/>
                </a:lnTo>
                <a:lnTo>
                  <a:pt x="121" y="118"/>
                </a:lnTo>
                <a:close/>
                <a:moveTo>
                  <a:pt x="51" y="118"/>
                </a:moveTo>
                <a:lnTo>
                  <a:pt x="67" y="86"/>
                </a:lnTo>
                <a:lnTo>
                  <a:pt x="67" y="83"/>
                </a:lnTo>
                <a:lnTo>
                  <a:pt x="86" y="118"/>
                </a:lnTo>
                <a:lnTo>
                  <a:pt x="51" y="118"/>
                </a:ln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16" name="Freeform 16"/>
          <p:cNvSpPr>
            <a:spLocks noEditPoints="1"/>
          </p:cNvSpPr>
          <p:nvPr/>
        </p:nvSpPr>
        <p:spPr bwMode="auto">
          <a:xfrm>
            <a:off x="10050553" y="1731348"/>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4 h 86"/>
              <a:gd name="T30" fmla="*/ 9 w 86"/>
              <a:gd name="T31" fmla="*/ 69 h 86"/>
              <a:gd name="T32" fmla="*/ 82 w 86"/>
              <a:gd name="T33" fmla="*/ 57 h 86"/>
              <a:gd name="T34" fmla="*/ 81 w 86"/>
              <a:gd name="T35" fmla="*/ 64 h 86"/>
              <a:gd name="T36" fmla="*/ 2 w 86"/>
              <a:gd name="T37" fmla="*/ 56 h 86"/>
              <a:gd name="T38" fmla="*/ 6 w 86"/>
              <a:gd name="T39" fmla="*/ 63 h 86"/>
              <a:gd name="T40" fmla="*/ 2 w 86"/>
              <a:gd name="T41" fmla="*/ 56 h 86"/>
              <a:gd name="T42" fmla="*/ 85 w 86"/>
              <a:gd name="T43" fmla="*/ 43 h 86"/>
              <a:gd name="T44" fmla="*/ 86 w 86"/>
              <a:gd name="T45" fmla="*/ 51 h 86"/>
              <a:gd name="T46" fmla="*/ 0 w 86"/>
              <a:gd name="T47" fmla="*/ 43 h 86"/>
              <a:gd name="T48" fmla="*/ 1 w 86"/>
              <a:gd name="T49" fmla="*/ 42 h 86"/>
              <a:gd name="T50" fmla="*/ 2 w 86"/>
              <a:gd name="T51" fmla="*/ 49 h 86"/>
              <a:gd name="T52" fmla="*/ 0 w 86"/>
              <a:gd name="T53" fmla="*/ 43 h 86"/>
              <a:gd name="T54" fmla="*/ 84 w 86"/>
              <a:gd name="T55" fmla="*/ 31 h 86"/>
              <a:gd name="T56" fmla="*/ 84 w 86"/>
              <a:gd name="T57" fmla="*/ 39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7 w 86"/>
              <a:gd name="T75" fmla="*/ 9 h 86"/>
              <a:gd name="T76" fmla="*/ 74 w 86"/>
              <a:gd name="T77" fmla="*/ 13 h 86"/>
              <a:gd name="T78" fmla="*/ 67 w 86"/>
              <a:gd name="T79" fmla="*/ 9 h 86"/>
              <a:gd name="T80" fmla="*/ 21 w 86"/>
              <a:gd name="T81" fmla="*/ 7 h 86"/>
              <a:gd name="T82" fmla="*/ 16 w 86"/>
              <a:gd name="T83" fmla="*/ 12 h 86"/>
              <a:gd name="T84" fmla="*/ 55 w 86"/>
              <a:gd name="T85" fmla="*/ 4 h 86"/>
              <a:gd name="T86" fmla="*/ 62 w 86"/>
              <a:gd name="T87" fmla="*/ 5 h 86"/>
              <a:gd name="T88" fmla="*/ 55 w 86"/>
              <a:gd name="T89" fmla="*/ 4 h 86"/>
              <a:gd name="T90" fmla="*/ 34 w 86"/>
              <a:gd name="T91" fmla="*/ 1 h 86"/>
              <a:gd name="T92" fmla="*/ 28 w 86"/>
              <a:gd name="T93" fmla="*/ 5 h 86"/>
              <a:gd name="T94" fmla="*/ 43 w 86"/>
              <a:gd name="T95" fmla="*/ 2 h 86"/>
              <a:gd name="T96" fmla="*/ 41 w 86"/>
              <a:gd name="T97" fmla="*/ 1 h 86"/>
              <a:gd name="T98" fmla="*/ 48 w 86"/>
              <a:gd name="T99" fmla="*/ 1 h 86"/>
              <a:gd name="T100" fmla="*/ 43 w 86"/>
              <a:gd name="T10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4"/>
                  <a:pt x="32" y="84"/>
                  <a:pt x="32" y="84"/>
                </a:cubicBezTo>
                <a:cubicBezTo>
                  <a:pt x="35" y="84"/>
                  <a:pt x="37" y="85"/>
                  <a:pt x="39" y="85"/>
                </a:cubicBezTo>
                <a:cubicBezTo>
                  <a:pt x="39" y="86"/>
                  <a:pt x="39" y="86"/>
                  <a:pt x="39" y="86"/>
                </a:cubicBezTo>
                <a:cubicBezTo>
                  <a:pt x="37" y="86"/>
                  <a:pt x="34" y="86"/>
                  <a:pt x="32" y="85"/>
                </a:cubicBezTo>
                <a:close/>
                <a:moveTo>
                  <a:pt x="59" y="82"/>
                </a:moveTo>
                <a:cubicBezTo>
                  <a:pt x="62" y="81"/>
                  <a:pt x="64" y="80"/>
                  <a:pt x="66" y="78"/>
                </a:cubicBezTo>
                <a:cubicBezTo>
                  <a:pt x="66" y="80"/>
                  <a:pt x="66" y="80"/>
                  <a:pt x="66" y="80"/>
                </a:cubicBezTo>
                <a:cubicBezTo>
                  <a:pt x="64" y="81"/>
                  <a:pt x="62" y="82"/>
                  <a:pt x="60" y="83"/>
                </a:cubicBezTo>
                <a:lnTo>
                  <a:pt x="59" y="82"/>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4" y="71"/>
                  <a:pt x="76" y="69"/>
                </a:cubicBezTo>
                <a:cubicBezTo>
                  <a:pt x="77" y="70"/>
                  <a:pt x="77" y="70"/>
                  <a:pt x="77" y="70"/>
                </a:cubicBezTo>
                <a:cubicBezTo>
                  <a:pt x="75" y="72"/>
                  <a:pt x="74" y="74"/>
                  <a:pt x="72" y="75"/>
                </a:cubicBezTo>
                <a:lnTo>
                  <a:pt x="71" y="74"/>
                </a:lnTo>
                <a:close/>
                <a:moveTo>
                  <a:pt x="9" y="69"/>
                </a:moveTo>
                <a:cubicBezTo>
                  <a:pt x="10" y="68"/>
                  <a:pt x="10" y="68"/>
                  <a:pt x="10" y="68"/>
                </a:cubicBezTo>
                <a:cubicBezTo>
                  <a:pt x="11" y="70"/>
                  <a:pt x="13" y="72"/>
                  <a:pt x="14" y="74"/>
                </a:cubicBezTo>
                <a:cubicBezTo>
                  <a:pt x="13" y="75"/>
                  <a:pt x="13" y="75"/>
                  <a:pt x="13" y="75"/>
                </a:cubicBezTo>
                <a:cubicBezTo>
                  <a:pt x="12" y="73"/>
                  <a:pt x="10" y="71"/>
                  <a:pt x="9" y="69"/>
                </a:cubicBezTo>
                <a:close/>
                <a:moveTo>
                  <a:pt x="80" y="63"/>
                </a:moveTo>
                <a:cubicBezTo>
                  <a:pt x="81" y="61"/>
                  <a:pt x="82" y="59"/>
                  <a:pt x="82" y="57"/>
                </a:cubicBezTo>
                <a:cubicBezTo>
                  <a:pt x="84" y="57"/>
                  <a:pt x="84" y="57"/>
                  <a:pt x="84" y="57"/>
                </a:cubicBezTo>
                <a:cubicBezTo>
                  <a:pt x="83" y="60"/>
                  <a:pt x="82" y="62"/>
                  <a:pt x="81" y="64"/>
                </a:cubicBezTo>
                <a:lnTo>
                  <a:pt x="80" y="63"/>
                </a:lnTo>
                <a:close/>
                <a:moveTo>
                  <a:pt x="2" y="56"/>
                </a:moveTo>
                <a:cubicBezTo>
                  <a:pt x="3" y="56"/>
                  <a:pt x="3" y="56"/>
                  <a:pt x="3" y="56"/>
                </a:cubicBezTo>
                <a:cubicBezTo>
                  <a:pt x="4" y="58"/>
                  <a:pt x="5" y="61"/>
                  <a:pt x="6" y="63"/>
                </a:cubicBezTo>
                <a:cubicBezTo>
                  <a:pt x="5" y="63"/>
                  <a:pt x="5" y="63"/>
                  <a:pt x="5" y="63"/>
                </a:cubicBezTo>
                <a:cubicBezTo>
                  <a:pt x="4" y="61"/>
                  <a:pt x="3" y="59"/>
                  <a:pt x="2" y="56"/>
                </a:cubicBezTo>
                <a:close/>
                <a:moveTo>
                  <a:pt x="84" y="50"/>
                </a:moveTo>
                <a:cubicBezTo>
                  <a:pt x="84" y="48"/>
                  <a:pt x="85" y="46"/>
                  <a:pt x="85" y="43"/>
                </a:cubicBezTo>
                <a:cubicBezTo>
                  <a:pt x="86" y="43"/>
                  <a:pt x="86" y="43"/>
                  <a:pt x="86" y="43"/>
                </a:cubicBezTo>
                <a:cubicBezTo>
                  <a:pt x="86" y="46"/>
                  <a:pt x="86" y="48"/>
                  <a:pt x="86" y="51"/>
                </a:cubicBezTo>
                <a:lnTo>
                  <a:pt x="84" y="50"/>
                </a:lnTo>
                <a:close/>
                <a:moveTo>
                  <a:pt x="0" y="43"/>
                </a:moveTo>
                <a:cubicBezTo>
                  <a:pt x="0" y="42"/>
                  <a:pt x="0" y="42"/>
                  <a:pt x="0" y="42"/>
                </a:cubicBezTo>
                <a:cubicBezTo>
                  <a:pt x="1" y="42"/>
                  <a:pt x="1" y="42"/>
                  <a:pt x="1" y="42"/>
                </a:cubicBezTo>
                <a:cubicBezTo>
                  <a:pt x="1" y="43"/>
                  <a:pt x="1" y="43"/>
                  <a:pt x="1" y="43"/>
                </a:cubicBezTo>
                <a:cubicBezTo>
                  <a:pt x="1" y="45"/>
                  <a:pt x="2" y="47"/>
                  <a:pt x="2" y="49"/>
                </a:cubicBezTo>
                <a:cubicBezTo>
                  <a:pt x="1" y="50"/>
                  <a:pt x="1" y="50"/>
                  <a:pt x="1" y="50"/>
                </a:cubicBezTo>
                <a:cubicBezTo>
                  <a:pt x="0" y="47"/>
                  <a:pt x="0" y="45"/>
                  <a:pt x="0" y="43"/>
                </a:cubicBezTo>
                <a:close/>
                <a:moveTo>
                  <a:pt x="83" y="32"/>
                </a:moveTo>
                <a:cubicBezTo>
                  <a:pt x="84" y="31"/>
                  <a:pt x="84" y="31"/>
                  <a:pt x="84" y="31"/>
                </a:cubicBezTo>
                <a:cubicBezTo>
                  <a:pt x="85" y="34"/>
                  <a:pt x="86" y="36"/>
                  <a:pt x="86" y="38"/>
                </a:cubicBezTo>
                <a:cubicBezTo>
                  <a:pt x="84" y="39"/>
                  <a:pt x="84" y="39"/>
                  <a:pt x="84" y="39"/>
                </a:cubicBezTo>
                <a:cubicBezTo>
                  <a:pt x="84" y="36"/>
                  <a:pt x="84" y="34"/>
                  <a:pt x="83" y="32"/>
                </a:cubicBezTo>
                <a:close/>
                <a:moveTo>
                  <a:pt x="1" y="35"/>
                </a:moveTo>
                <a:cubicBezTo>
                  <a:pt x="1" y="33"/>
                  <a:pt x="2" y="31"/>
                  <a:pt x="3" y="28"/>
                </a:cubicBezTo>
                <a:cubicBezTo>
                  <a:pt x="4" y="29"/>
                  <a:pt x="4" y="29"/>
                  <a:pt x="4" y="29"/>
                </a:cubicBezTo>
                <a:cubicBezTo>
                  <a:pt x="3" y="31"/>
                  <a:pt x="3" y="33"/>
                  <a:pt x="2" y="36"/>
                </a:cubicBezTo>
                <a:lnTo>
                  <a:pt x="1" y="35"/>
                </a:lnTo>
                <a:close/>
                <a:moveTo>
                  <a:pt x="77" y="19"/>
                </a:moveTo>
                <a:cubicBezTo>
                  <a:pt x="78" y="18"/>
                  <a:pt x="78" y="18"/>
                  <a:pt x="78" y="18"/>
                </a:cubicBezTo>
                <a:cubicBezTo>
                  <a:pt x="80" y="20"/>
                  <a:pt x="81" y="23"/>
                  <a:pt x="82" y="25"/>
                </a:cubicBezTo>
                <a:cubicBezTo>
                  <a:pt x="81" y="25"/>
                  <a:pt x="81" y="25"/>
                  <a:pt x="81" y="25"/>
                </a:cubicBezTo>
                <a:cubicBezTo>
                  <a:pt x="80" y="23"/>
                  <a:pt x="78" y="21"/>
                  <a:pt x="77" y="19"/>
                </a:cubicBezTo>
                <a:close/>
                <a:moveTo>
                  <a:pt x="6" y="22"/>
                </a:moveTo>
                <a:cubicBezTo>
                  <a:pt x="7" y="20"/>
                  <a:pt x="8" y="18"/>
                  <a:pt x="10" y="16"/>
                </a:cubicBezTo>
                <a:cubicBezTo>
                  <a:pt x="11" y="17"/>
                  <a:pt x="11" y="17"/>
                  <a:pt x="11" y="17"/>
                </a:cubicBezTo>
                <a:cubicBezTo>
                  <a:pt x="10" y="19"/>
                  <a:pt x="8" y="21"/>
                  <a:pt x="7" y="23"/>
                </a:cubicBezTo>
                <a:lnTo>
                  <a:pt x="6" y="22"/>
                </a:lnTo>
                <a:close/>
                <a:moveTo>
                  <a:pt x="67" y="9"/>
                </a:moveTo>
                <a:cubicBezTo>
                  <a:pt x="67" y="9"/>
                  <a:pt x="67" y="9"/>
                  <a:pt x="67" y="9"/>
                </a:cubicBezTo>
                <a:cubicBezTo>
                  <a:pt x="68" y="8"/>
                  <a:pt x="68" y="8"/>
                  <a:pt x="68" y="8"/>
                </a:cubicBezTo>
                <a:cubicBezTo>
                  <a:pt x="70" y="10"/>
                  <a:pt x="72" y="11"/>
                  <a:pt x="74" y="13"/>
                </a:cubicBezTo>
                <a:cubicBezTo>
                  <a:pt x="72" y="14"/>
                  <a:pt x="72" y="14"/>
                  <a:pt x="72" y="14"/>
                </a:cubicBezTo>
                <a:cubicBezTo>
                  <a:pt x="71" y="12"/>
                  <a:pt x="69" y="11"/>
                  <a:pt x="67" y="9"/>
                </a:cubicBezTo>
                <a:close/>
                <a:moveTo>
                  <a:pt x="15" y="11"/>
                </a:moveTo>
                <a:cubicBezTo>
                  <a:pt x="17" y="9"/>
                  <a:pt x="19" y="8"/>
                  <a:pt x="21" y="7"/>
                </a:cubicBezTo>
                <a:cubicBezTo>
                  <a:pt x="21" y="8"/>
                  <a:pt x="21" y="8"/>
                  <a:pt x="21" y="8"/>
                </a:cubicBezTo>
                <a:cubicBezTo>
                  <a:pt x="19" y="9"/>
                  <a:pt x="18" y="10"/>
                  <a:pt x="16" y="12"/>
                </a:cubicBezTo>
                <a:lnTo>
                  <a:pt x="15" y="11"/>
                </a:lnTo>
                <a:close/>
                <a:moveTo>
                  <a:pt x="55" y="4"/>
                </a:moveTo>
                <a:cubicBezTo>
                  <a:pt x="55" y="2"/>
                  <a:pt x="55" y="2"/>
                  <a:pt x="55" y="2"/>
                </a:cubicBezTo>
                <a:cubicBezTo>
                  <a:pt x="58" y="3"/>
                  <a:pt x="60" y="4"/>
                  <a:pt x="62" y="5"/>
                </a:cubicBezTo>
                <a:cubicBezTo>
                  <a:pt x="61" y="6"/>
                  <a:pt x="61" y="6"/>
                  <a:pt x="61" y="6"/>
                </a:cubicBezTo>
                <a:cubicBezTo>
                  <a:pt x="59" y="5"/>
                  <a:pt x="57" y="4"/>
                  <a:pt x="55" y="4"/>
                </a:cubicBezTo>
                <a:close/>
                <a:moveTo>
                  <a:pt x="27" y="4"/>
                </a:moveTo>
                <a:cubicBezTo>
                  <a:pt x="29" y="3"/>
                  <a:pt x="32" y="2"/>
                  <a:pt x="34" y="1"/>
                </a:cubicBezTo>
                <a:cubicBezTo>
                  <a:pt x="34" y="3"/>
                  <a:pt x="34" y="3"/>
                  <a:pt x="34" y="3"/>
                </a:cubicBezTo>
                <a:cubicBezTo>
                  <a:pt x="32" y="3"/>
                  <a:pt x="30" y="4"/>
                  <a:pt x="28" y="5"/>
                </a:cubicBezTo>
                <a:lnTo>
                  <a:pt x="27" y="4"/>
                </a:lnTo>
                <a:close/>
                <a:moveTo>
                  <a:pt x="43" y="2"/>
                </a:moveTo>
                <a:cubicBezTo>
                  <a:pt x="42" y="2"/>
                  <a:pt x="42" y="2"/>
                  <a:pt x="41" y="2"/>
                </a:cubicBezTo>
                <a:cubicBezTo>
                  <a:pt x="41" y="1"/>
                  <a:pt x="41" y="1"/>
                  <a:pt x="41" y="1"/>
                </a:cubicBezTo>
                <a:cubicBezTo>
                  <a:pt x="42" y="1"/>
                  <a:pt x="42" y="0"/>
                  <a:pt x="43" y="0"/>
                </a:cubicBezTo>
                <a:cubicBezTo>
                  <a:pt x="45" y="0"/>
                  <a:pt x="46" y="1"/>
                  <a:pt x="48" y="1"/>
                </a:cubicBezTo>
                <a:cubicBezTo>
                  <a:pt x="48" y="2"/>
                  <a:pt x="48" y="2"/>
                  <a:pt x="48" y="2"/>
                </a:cubicBezTo>
                <a:cubicBezTo>
                  <a:pt x="46" y="2"/>
                  <a:pt x="45" y="2"/>
                  <a:pt x="43" y="2"/>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17" name="Oval 22"/>
          <p:cNvSpPr>
            <a:spLocks noChangeArrowheads="1"/>
          </p:cNvSpPr>
          <p:nvPr/>
        </p:nvSpPr>
        <p:spPr bwMode="auto">
          <a:xfrm>
            <a:off x="10084197" y="4823925"/>
            <a:ext cx="652159" cy="652158"/>
          </a:xfrm>
          <a:prstGeom prst="ellipse">
            <a:avLst/>
          </a:prstGeom>
          <a:solidFill>
            <a:schemeClr val="accent3"/>
          </a:solidFill>
          <a:ln>
            <a:noFill/>
          </a:ln>
        </p:spPr>
        <p:txBody>
          <a:bodyPr/>
          <a:lstStyle/>
          <a:p>
            <a:endParaRPr lang="zh-CN" altLang="en-US" sz="2135">
              <a:latin typeface="微软雅黑" charset="0"/>
              <a:ea typeface="微软雅黑" charset="0"/>
              <a:cs typeface="+mn-ea"/>
              <a:sym typeface="+mn-lt"/>
            </a:endParaRPr>
          </a:p>
        </p:txBody>
      </p:sp>
      <p:sp>
        <p:nvSpPr>
          <p:cNvPr id="18" name="Freeform 23"/>
          <p:cNvSpPr>
            <a:spLocks noEditPoints="1"/>
          </p:cNvSpPr>
          <p:nvPr/>
        </p:nvSpPr>
        <p:spPr bwMode="auto">
          <a:xfrm>
            <a:off x="10412863" y="4823925"/>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nvGrpSpPr>
          <p:cNvPr id="19" name="组合 18"/>
          <p:cNvGrpSpPr/>
          <p:nvPr/>
        </p:nvGrpSpPr>
        <p:grpSpPr>
          <a:xfrm>
            <a:off x="10231709" y="4917090"/>
            <a:ext cx="346783" cy="476180"/>
            <a:chOff x="10231709" y="4917090"/>
            <a:chExt cx="346783" cy="476180"/>
          </a:xfrm>
        </p:grpSpPr>
        <p:sp>
          <p:nvSpPr>
            <p:cNvPr id="20"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1"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2"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3"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4"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5"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6"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7"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8"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29"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30"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31"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sp>
        <p:nvSpPr>
          <p:cNvPr id="32" name="Freeform 37"/>
          <p:cNvSpPr>
            <a:spLocks noEditPoints="1"/>
          </p:cNvSpPr>
          <p:nvPr/>
        </p:nvSpPr>
        <p:spPr bwMode="auto">
          <a:xfrm>
            <a:off x="10050554" y="4792870"/>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33" name="Oval 48"/>
          <p:cNvSpPr>
            <a:spLocks noChangeArrowheads="1"/>
          </p:cNvSpPr>
          <p:nvPr/>
        </p:nvSpPr>
        <p:spPr bwMode="auto">
          <a:xfrm>
            <a:off x="10084197" y="3299634"/>
            <a:ext cx="652159" cy="652158"/>
          </a:xfrm>
          <a:prstGeom prst="ellipse">
            <a:avLst/>
          </a:prstGeom>
          <a:solidFill>
            <a:schemeClr val="accent2"/>
          </a:solidFill>
          <a:ln>
            <a:noFill/>
          </a:ln>
        </p:spPr>
        <p:txBody>
          <a:bodyPr/>
          <a:lstStyle/>
          <a:p>
            <a:endParaRPr lang="zh-CN" altLang="en-US" sz="2135">
              <a:latin typeface="微软雅黑" charset="0"/>
              <a:ea typeface="微软雅黑" charset="0"/>
              <a:cs typeface="+mn-ea"/>
              <a:sym typeface="+mn-lt"/>
            </a:endParaRPr>
          </a:p>
        </p:txBody>
      </p:sp>
      <p:sp>
        <p:nvSpPr>
          <p:cNvPr id="34" name="Freeform 49"/>
          <p:cNvSpPr/>
          <p:nvPr/>
        </p:nvSpPr>
        <p:spPr bwMode="auto">
          <a:xfrm>
            <a:off x="10412863" y="3925913"/>
            <a:ext cx="116457" cy="25879"/>
          </a:xfrm>
          <a:custGeom>
            <a:avLst/>
            <a:gdLst>
              <a:gd name="T0" fmla="*/ 14 w 14"/>
              <a:gd name="T1" fmla="*/ 0 h 3"/>
              <a:gd name="T2" fmla="*/ 0 w 14"/>
              <a:gd name="T3" fmla="*/ 3 h 3"/>
              <a:gd name="T4" fmla="*/ 0 w 14"/>
              <a:gd name="T5" fmla="*/ 3 h 3"/>
              <a:gd name="T6" fmla="*/ 14 w 14"/>
              <a:gd name="T7" fmla="*/ 0 h 3"/>
            </a:gdLst>
            <a:ahLst/>
            <a:cxnLst>
              <a:cxn ang="0">
                <a:pos x="T0" y="T1"/>
              </a:cxn>
              <a:cxn ang="0">
                <a:pos x="T2" y="T3"/>
              </a:cxn>
              <a:cxn ang="0">
                <a:pos x="T4" y="T5"/>
              </a:cxn>
              <a:cxn ang="0">
                <a:pos x="T6" y="T7"/>
              </a:cxn>
            </a:cxnLst>
            <a:rect l="0" t="0" r="r" b="b"/>
            <a:pathLst>
              <a:path w="14" h="3">
                <a:moveTo>
                  <a:pt x="14" y="0"/>
                </a:moveTo>
                <a:cubicBezTo>
                  <a:pt x="10" y="2"/>
                  <a:pt x="5" y="3"/>
                  <a:pt x="0" y="3"/>
                </a:cubicBezTo>
                <a:cubicBezTo>
                  <a:pt x="0" y="3"/>
                  <a:pt x="0" y="3"/>
                  <a:pt x="0" y="3"/>
                </a:cubicBezTo>
                <a:cubicBezTo>
                  <a:pt x="5" y="3"/>
                  <a:pt x="9" y="2"/>
                  <a:pt x="14"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35" name="Freeform 51"/>
          <p:cNvSpPr/>
          <p:nvPr/>
        </p:nvSpPr>
        <p:spPr bwMode="auto">
          <a:xfrm>
            <a:off x="10182538" y="3397975"/>
            <a:ext cx="452888" cy="452888"/>
          </a:xfrm>
          <a:custGeom>
            <a:avLst/>
            <a:gdLst>
              <a:gd name="T0" fmla="*/ 48 w 55"/>
              <a:gd name="T1" fmla="*/ 26 h 55"/>
              <a:gd name="T2" fmla="*/ 48 w 55"/>
              <a:gd name="T3" fmla="*/ 23 h 55"/>
              <a:gd name="T4" fmla="*/ 44 w 55"/>
              <a:gd name="T5" fmla="*/ 23 h 55"/>
              <a:gd name="T6" fmla="*/ 44 w 55"/>
              <a:gd name="T7" fmla="*/ 24 h 55"/>
              <a:gd name="T8" fmla="*/ 40 w 55"/>
              <a:gd name="T9" fmla="*/ 22 h 55"/>
              <a:gd name="T10" fmla="*/ 40 w 55"/>
              <a:gd name="T11" fmla="*/ 19 h 55"/>
              <a:gd name="T12" fmla="*/ 36 w 55"/>
              <a:gd name="T13" fmla="*/ 19 h 55"/>
              <a:gd name="T14" fmla="*/ 36 w 55"/>
              <a:gd name="T15" fmla="*/ 20 h 55"/>
              <a:gd name="T16" fmla="*/ 30 w 55"/>
              <a:gd name="T17" fmla="*/ 17 h 55"/>
              <a:gd name="T18" fmla="*/ 30 w 55"/>
              <a:gd name="T19" fmla="*/ 6 h 55"/>
              <a:gd name="T20" fmla="*/ 27 w 55"/>
              <a:gd name="T21" fmla="*/ 0 h 55"/>
              <a:gd name="T22" fmla="*/ 27 w 55"/>
              <a:gd name="T23" fmla="*/ 0 h 55"/>
              <a:gd name="T24" fmla="*/ 27 w 55"/>
              <a:gd name="T25" fmla="*/ 0 h 55"/>
              <a:gd name="T26" fmla="*/ 24 w 55"/>
              <a:gd name="T27" fmla="*/ 6 h 55"/>
              <a:gd name="T28" fmla="*/ 24 w 55"/>
              <a:gd name="T29" fmla="*/ 17 h 55"/>
              <a:gd name="T30" fmla="*/ 18 w 55"/>
              <a:gd name="T31" fmla="*/ 20 h 55"/>
              <a:gd name="T32" fmla="*/ 18 w 55"/>
              <a:gd name="T33" fmla="*/ 19 h 55"/>
              <a:gd name="T34" fmla="*/ 15 w 55"/>
              <a:gd name="T35" fmla="*/ 19 h 55"/>
              <a:gd name="T36" fmla="*/ 15 w 55"/>
              <a:gd name="T37" fmla="*/ 22 h 55"/>
              <a:gd name="T38" fmla="*/ 10 w 55"/>
              <a:gd name="T39" fmla="*/ 24 h 55"/>
              <a:gd name="T40" fmla="*/ 10 w 55"/>
              <a:gd name="T41" fmla="*/ 23 h 55"/>
              <a:gd name="T42" fmla="*/ 6 w 55"/>
              <a:gd name="T43" fmla="*/ 23 h 55"/>
              <a:gd name="T44" fmla="*/ 6 w 55"/>
              <a:gd name="T45" fmla="*/ 26 h 55"/>
              <a:gd name="T46" fmla="*/ 0 w 55"/>
              <a:gd name="T47" fmla="*/ 30 h 55"/>
              <a:gd name="T48" fmla="*/ 0 w 55"/>
              <a:gd name="T49" fmla="*/ 33 h 55"/>
              <a:gd name="T50" fmla="*/ 16 w 55"/>
              <a:gd name="T51" fmla="*/ 28 h 55"/>
              <a:gd name="T52" fmla="*/ 24 w 55"/>
              <a:gd name="T53" fmla="*/ 28 h 55"/>
              <a:gd name="T54" fmla="*/ 24 w 55"/>
              <a:gd name="T55" fmla="*/ 30 h 55"/>
              <a:gd name="T56" fmla="*/ 26 w 55"/>
              <a:gd name="T57" fmla="*/ 45 h 55"/>
              <a:gd name="T58" fmla="*/ 17 w 55"/>
              <a:gd name="T59" fmla="*/ 51 h 55"/>
              <a:gd name="T60" fmla="*/ 17 w 55"/>
              <a:gd name="T61" fmla="*/ 54 h 55"/>
              <a:gd name="T62" fmla="*/ 27 w 55"/>
              <a:gd name="T63" fmla="*/ 50 h 55"/>
              <a:gd name="T64" fmla="*/ 27 w 55"/>
              <a:gd name="T65" fmla="*/ 55 h 55"/>
              <a:gd name="T66" fmla="*/ 28 w 55"/>
              <a:gd name="T67" fmla="*/ 55 h 55"/>
              <a:gd name="T68" fmla="*/ 28 w 55"/>
              <a:gd name="T69" fmla="*/ 50 h 55"/>
              <a:gd name="T70" fmla="*/ 37 w 55"/>
              <a:gd name="T71" fmla="*/ 53 h 55"/>
              <a:gd name="T72" fmla="*/ 37 w 55"/>
              <a:gd name="T73" fmla="*/ 51 h 55"/>
              <a:gd name="T74" fmla="*/ 29 w 55"/>
              <a:gd name="T75" fmla="*/ 45 h 55"/>
              <a:gd name="T76" fmla="*/ 30 w 55"/>
              <a:gd name="T77" fmla="*/ 30 h 55"/>
              <a:gd name="T78" fmla="*/ 30 w 55"/>
              <a:gd name="T79" fmla="*/ 28 h 55"/>
              <a:gd name="T80" fmla="*/ 38 w 55"/>
              <a:gd name="T81" fmla="*/ 28 h 55"/>
              <a:gd name="T82" fmla="*/ 55 w 55"/>
              <a:gd name="T83" fmla="*/ 33 h 55"/>
              <a:gd name="T84" fmla="*/ 55 w 55"/>
              <a:gd name="T85" fmla="*/ 30 h 55"/>
              <a:gd name="T86" fmla="*/ 48 w 55"/>
              <a:gd name="T87"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 h="55">
                <a:moveTo>
                  <a:pt x="48" y="26"/>
                </a:moveTo>
                <a:cubicBezTo>
                  <a:pt x="48" y="23"/>
                  <a:pt x="48" y="23"/>
                  <a:pt x="48" y="23"/>
                </a:cubicBezTo>
                <a:cubicBezTo>
                  <a:pt x="44" y="23"/>
                  <a:pt x="44" y="23"/>
                  <a:pt x="44" y="23"/>
                </a:cubicBezTo>
                <a:cubicBezTo>
                  <a:pt x="44" y="24"/>
                  <a:pt x="44" y="24"/>
                  <a:pt x="44" y="24"/>
                </a:cubicBezTo>
                <a:cubicBezTo>
                  <a:pt x="40" y="22"/>
                  <a:pt x="40" y="22"/>
                  <a:pt x="40" y="22"/>
                </a:cubicBezTo>
                <a:cubicBezTo>
                  <a:pt x="40" y="19"/>
                  <a:pt x="40" y="19"/>
                  <a:pt x="40" y="19"/>
                </a:cubicBezTo>
                <a:cubicBezTo>
                  <a:pt x="36" y="19"/>
                  <a:pt x="36" y="19"/>
                  <a:pt x="36" y="19"/>
                </a:cubicBezTo>
                <a:cubicBezTo>
                  <a:pt x="36" y="20"/>
                  <a:pt x="36" y="20"/>
                  <a:pt x="36" y="20"/>
                </a:cubicBezTo>
                <a:cubicBezTo>
                  <a:pt x="30" y="17"/>
                  <a:pt x="30" y="17"/>
                  <a:pt x="30" y="17"/>
                </a:cubicBezTo>
                <a:cubicBezTo>
                  <a:pt x="30" y="6"/>
                  <a:pt x="30" y="6"/>
                  <a:pt x="30" y="6"/>
                </a:cubicBezTo>
                <a:cubicBezTo>
                  <a:pt x="30" y="1"/>
                  <a:pt x="28" y="0"/>
                  <a:pt x="27" y="0"/>
                </a:cubicBezTo>
                <a:cubicBezTo>
                  <a:pt x="27" y="0"/>
                  <a:pt x="27" y="0"/>
                  <a:pt x="27" y="0"/>
                </a:cubicBezTo>
                <a:cubicBezTo>
                  <a:pt x="27" y="0"/>
                  <a:pt x="27" y="0"/>
                  <a:pt x="27" y="0"/>
                </a:cubicBezTo>
                <a:cubicBezTo>
                  <a:pt x="26" y="0"/>
                  <a:pt x="24" y="1"/>
                  <a:pt x="24" y="6"/>
                </a:cubicBezTo>
                <a:cubicBezTo>
                  <a:pt x="24" y="17"/>
                  <a:pt x="24" y="17"/>
                  <a:pt x="24" y="17"/>
                </a:cubicBezTo>
                <a:cubicBezTo>
                  <a:pt x="18" y="20"/>
                  <a:pt x="18" y="20"/>
                  <a:pt x="18" y="20"/>
                </a:cubicBezTo>
                <a:cubicBezTo>
                  <a:pt x="18" y="19"/>
                  <a:pt x="18" y="19"/>
                  <a:pt x="18" y="19"/>
                </a:cubicBezTo>
                <a:cubicBezTo>
                  <a:pt x="15" y="19"/>
                  <a:pt x="15" y="19"/>
                  <a:pt x="15" y="19"/>
                </a:cubicBezTo>
                <a:cubicBezTo>
                  <a:pt x="15" y="22"/>
                  <a:pt x="15" y="22"/>
                  <a:pt x="15" y="22"/>
                </a:cubicBezTo>
                <a:cubicBezTo>
                  <a:pt x="10" y="24"/>
                  <a:pt x="10" y="24"/>
                  <a:pt x="10" y="24"/>
                </a:cubicBezTo>
                <a:cubicBezTo>
                  <a:pt x="10" y="23"/>
                  <a:pt x="10" y="23"/>
                  <a:pt x="10" y="23"/>
                </a:cubicBezTo>
                <a:cubicBezTo>
                  <a:pt x="6" y="23"/>
                  <a:pt x="6" y="23"/>
                  <a:pt x="6" y="23"/>
                </a:cubicBezTo>
                <a:cubicBezTo>
                  <a:pt x="6" y="26"/>
                  <a:pt x="6" y="26"/>
                  <a:pt x="6" y="26"/>
                </a:cubicBezTo>
                <a:cubicBezTo>
                  <a:pt x="0" y="30"/>
                  <a:pt x="0" y="30"/>
                  <a:pt x="0" y="30"/>
                </a:cubicBezTo>
                <a:cubicBezTo>
                  <a:pt x="0" y="33"/>
                  <a:pt x="0" y="33"/>
                  <a:pt x="0" y="33"/>
                </a:cubicBezTo>
                <a:cubicBezTo>
                  <a:pt x="16" y="28"/>
                  <a:pt x="16" y="28"/>
                  <a:pt x="16" y="28"/>
                </a:cubicBezTo>
                <a:cubicBezTo>
                  <a:pt x="24" y="28"/>
                  <a:pt x="24" y="28"/>
                  <a:pt x="24" y="28"/>
                </a:cubicBezTo>
                <a:cubicBezTo>
                  <a:pt x="24" y="29"/>
                  <a:pt x="24" y="30"/>
                  <a:pt x="24" y="30"/>
                </a:cubicBezTo>
                <a:cubicBezTo>
                  <a:pt x="26" y="45"/>
                  <a:pt x="26" y="45"/>
                  <a:pt x="26" y="45"/>
                </a:cubicBezTo>
                <a:cubicBezTo>
                  <a:pt x="17" y="51"/>
                  <a:pt x="17" y="51"/>
                  <a:pt x="17" y="51"/>
                </a:cubicBezTo>
                <a:cubicBezTo>
                  <a:pt x="17" y="54"/>
                  <a:pt x="17" y="54"/>
                  <a:pt x="17" y="54"/>
                </a:cubicBezTo>
                <a:cubicBezTo>
                  <a:pt x="27" y="50"/>
                  <a:pt x="27" y="50"/>
                  <a:pt x="27" y="50"/>
                </a:cubicBezTo>
                <a:cubicBezTo>
                  <a:pt x="27" y="55"/>
                  <a:pt x="27" y="55"/>
                  <a:pt x="27" y="55"/>
                </a:cubicBezTo>
                <a:cubicBezTo>
                  <a:pt x="28" y="55"/>
                  <a:pt x="28" y="55"/>
                  <a:pt x="28" y="55"/>
                </a:cubicBezTo>
                <a:cubicBezTo>
                  <a:pt x="28" y="50"/>
                  <a:pt x="28" y="50"/>
                  <a:pt x="28" y="50"/>
                </a:cubicBezTo>
                <a:cubicBezTo>
                  <a:pt x="37" y="53"/>
                  <a:pt x="37" y="53"/>
                  <a:pt x="37" y="53"/>
                </a:cubicBezTo>
                <a:cubicBezTo>
                  <a:pt x="37" y="51"/>
                  <a:pt x="37" y="51"/>
                  <a:pt x="37" y="51"/>
                </a:cubicBezTo>
                <a:cubicBezTo>
                  <a:pt x="29" y="45"/>
                  <a:pt x="29" y="45"/>
                  <a:pt x="29" y="45"/>
                </a:cubicBezTo>
                <a:cubicBezTo>
                  <a:pt x="30" y="30"/>
                  <a:pt x="30" y="30"/>
                  <a:pt x="30" y="30"/>
                </a:cubicBezTo>
                <a:cubicBezTo>
                  <a:pt x="30" y="30"/>
                  <a:pt x="30" y="29"/>
                  <a:pt x="30" y="28"/>
                </a:cubicBezTo>
                <a:cubicBezTo>
                  <a:pt x="38" y="28"/>
                  <a:pt x="38" y="28"/>
                  <a:pt x="38" y="28"/>
                </a:cubicBezTo>
                <a:cubicBezTo>
                  <a:pt x="55" y="33"/>
                  <a:pt x="55" y="33"/>
                  <a:pt x="55" y="33"/>
                </a:cubicBezTo>
                <a:cubicBezTo>
                  <a:pt x="55" y="30"/>
                  <a:pt x="55" y="30"/>
                  <a:pt x="55" y="30"/>
                </a:cubicBezTo>
                <a:lnTo>
                  <a:pt x="48" y="26"/>
                </a:ln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36" name="Freeform 52"/>
          <p:cNvSpPr>
            <a:spLocks noEditPoints="1"/>
          </p:cNvSpPr>
          <p:nvPr/>
        </p:nvSpPr>
        <p:spPr bwMode="auto">
          <a:xfrm>
            <a:off x="10050554" y="3265991"/>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5 w 86"/>
              <a:gd name="T29" fmla="*/ 74 h 86"/>
              <a:gd name="T30" fmla="*/ 9 w 86"/>
              <a:gd name="T31" fmla="*/ 69 h 86"/>
              <a:gd name="T32" fmla="*/ 82 w 86"/>
              <a:gd name="T33" fmla="*/ 57 h 86"/>
              <a:gd name="T34" fmla="*/ 81 w 86"/>
              <a:gd name="T35" fmla="*/ 64 h 86"/>
              <a:gd name="T36" fmla="*/ 2 w 86"/>
              <a:gd name="T37" fmla="*/ 57 h 86"/>
              <a:gd name="T38" fmla="*/ 6 w 86"/>
              <a:gd name="T39" fmla="*/ 63 h 86"/>
              <a:gd name="T40" fmla="*/ 2 w 86"/>
              <a:gd name="T41" fmla="*/ 57 h 86"/>
              <a:gd name="T42" fmla="*/ 85 w 86"/>
              <a:gd name="T43" fmla="*/ 44 h 86"/>
              <a:gd name="T44" fmla="*/ 86 w 86"/>
              <a:gd name="T45" fmla="*/ 51 h 86"/>
              <a:gd name="T46" fmla="*/ 0 w 86"/>
              <a:gd name="T47" fmla="*/ 44 h 86"/>
              <a:gd name="T48" fmla="*/ 2 w 86"/>
              <a:gd name="T49" fmla="*/ 43 h 86"/>
              <a:gd name="T50" fmla="*/ 2 w 86"/>
              <a:gd name="T51" fmla="*/ 49 h 86"/>
              <a:gd name="T52" fmla="*/ 0 w 86"/>
              <a:gd name="T53" fmla="*/ 44 h 86"/>
              <a:gd name="T54" fmla="*/ 85 w 86"/>
              <a:gd name="T55" fmla="*/ 31 h 86"/>
              <a:gd name="T56" fmla="*/ 85 w 86"/>
              <a:gd name="T57" fmla="*/ 39 h 86"/>
              <a:gd name="T58" fmla="*/ 1 w 86"/>
              <a:gd name="T59" fmla="*/ 35 h 86"/>
              <a:gd name="T60" fmla="*/ 4 w 86"/>
              <a:gd name="T61" fmla="*/ 29 h 86"/>
              <a:gd name="T62" fmla="*/ 1 w 86"/>
              <a:gd name="T63" fmla="*/ 35 h 86"/>
              <a:gd name="T64" fmla="*/ 78 w 86"/>
              <a:gd name="T65" fmla="*/ 19 h 86"/>
              <a:gd name="T66" fmla="*/ 81 w 86"/>
              <a:gd name="T67" fmla="*/ 25 h 86"/>
              <a:gd name="T68" fmla="*/ 6 w 86"/>
              <a:gd name="T69" fmla="*/ 22 h 86"/>
              <a:gd name="T70" fmla="*/ 11 w 86"/>
              <a:gd name="T71" fmla="*/ 17 h 86"/>
              <a:gd name="T72" fmla="*/ 6 w 86"/>
              <a:gd name="T73" fmla="*/ 22 h 86"/>
              <a:gd name="T74" fmla="*/ 67 w 86"/>
              <a:gd name="T75" fmla="*/ 10 h 86"/>
              <a:gd name="T76" fmla="*/ 73 w 86"/>
              <a:gd name="T77" fmla="*/ 13 h 86"/>
              <a:gd name="T78" fmla="*/ 67 w 86"/>
              <a:gd name="T79" fmla="*/ 10 h 86"/>
              <a:gd name="T80" fmla="*/ 21 w 86"/>
              <a:gd name="T81" fmla="*/ 7 h 86"/>
              <a:gd name="T82" fmla="*/ 16 w 86"/>
              <a:gd name="T83" fmla="*/ 12 h 86"/>
              <a:gd name="T84" fmla="*/ 55 w 86"/>
              <a:gd name="T85" fmla="*/ 4 h 86"/>
              <a:gd name="T86" fmla="*/ 62 w 86"/>
              <a:gd name="T87" fmla="*/ 5 h 86"/>
              <a:gd name="T88" fmla="*/ 55 w 86"/>
              <a:gd name="T89" fmla="*/ 4 h 86"/>
              <a:gd name="T90" fmla="*/ 34 w 86"/>
              <a:gd name="T91" fmla="*/ 1 h 86"/>
              <a:gd name="T92" fmla="*/ 28 w 86"/>
              <a:gd name="T93" fmla="*/ 5 h 86"/>
              <a:gd name="T94" fmla="*/ 43 w 86"/>
              <a:gd name="T95" fmla="*/ 2 h 86"/>
              <a:gd name="T96" fmla="*/ 41 w 86"/>
              <a:gd name="T97" fmla="*/ 1 h 86"/>
              <a:gd name="T98" fmla="*/ 48 w 86"/>
              <a:gd name="T99" fmla="*/ 1 h 86"/>
              <a:gd name="T100" fmla="*/ 43 w 86"/>
              <a:gd name="T101" fmla="*/ 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4"/>
                  <a:pt x="32" y="84"/>
                  <a:pt x="32" y="84"/>
                </a:cubicBezTo>
                <a:cubicBezTo>
                  <a:pt x="35" y="84"/>
                  <a:pt x="37" y="85"/>
                  <a:pt x="39" y="85"/>
                </a:cubicBezTo>
                <a:cubicBezTo>
                  <a:pt x="39" y="86"/>
                  <a:pt x="39" y="86"/>
                  <a:pt x="39" y="86"/>
                </a:cubicBezTo>
                <a:cubicBezTo>
                  <a:pt x="37" y="86"/>
                  <a:pt x="34" y="86"/>
                  <a:pt x="32" y="85"/>
                </a:cubicBezTo>
                <a:close/>
                <a:moveTo>
                  <a:pt x="59" y="82"/>
                </a:moveTo>
                <a:cubicBezTo>
                  <a:pt x="62" y="81"/>
                  <a:pt x="64" y="80"/>
                  <a:pt x="66" y="78"/>
                </a:cubicBezTo>
                <a:cubicBezTo>
                  <a:pt x="66" y="80"/>
                  <a:pt x="66" y="80"/>
                  <a:pt x="66" y="80"/>
                </a:cubicBezTo>
                <a:cubicBezTo>
                  <a:pt x="64" y="81"/>
                  <a:pt x="62" y="82"/>
                  <a:pt x="60" y="83"/>
                </a:cubicBezTo>
                <a:lnTo>
                  <a:pt x="59" y="82"/>
                </a:lnTo>
                <a:close/>
                <a:moveTo>
                  <a:pt x="19" y="79"/>
                </a:moveTo>
                <a:cubicBezTo>
                  <a:pt x="20" y="78"/>
                  <a:pt x="20" y="78"/>
                  <a:pt x="20" y="78"/>
                </a:cubicBezTo>
                <a:cubicBezTo>
                  <a:pt x="22" y="79"/>
                  <a:pt x="24" y="80"/>
                  <a:pt x="26" y="81"/>
                </a:cubicBezTo>
                <a:cubicBezTo>
                  <a:pt x="25" y="83"/>
                  <a:pt x="25" y="83"/>
                  <a:pt x="25" y="83"/>
                </a:cubicBezTo>
                <a:cubicBezTo>
                  <a:pt x="23" y="82"/>
                  <a:pt x="21" y="81"/>
                  <a:pt x="19" y="79"/>
                </a:cubicBezTo>
                <a:close/>
                <a:moveTo>
                  <a:pt x="66" y="78"/>
                </a:moveTo>
                <a:cubicBezTo>
                  <a:pt x="66" y="78"/>
                  <a:pt x="66" y="78"/>
                  <a:pt x="66" y="78"/>
                </a:cubicBezTo>
                <a:moveTo>
                  <a:pt x="71" y="74"/>
                </a:moveTo>
                <a:cubicBezTo>
                  <a:pt x="73" y="73"/>
                  <a:pt x="74" y="71"/>
                  <a:pt x="76" y="69"/>
                </a:cubicBezTo>
                <a:cubicBezTo>
                  <a:pt x="77" y="70"/>
                  <a:pt x="77" y="70"/>
                  <a:pt x="77" y="70"/>
                </a:cubicBezTo>
                <a:cubicBezTo>
                  <a:pt x="76" y="72"/>
                  <a:pt x="74" y="74"/>
                  <a:pt x="72" y="75"/>
                </a:cubicBezTo>
                <a:lnTo>
                  <a:pt x="71" y="74"/>
                </a:lnTo>
                <a:close/>
                <a:moveTo>
                  <a:pt x="9" y="69"/>
                </a:moveTo>
                <a:cubicBezTo>
                  <a:pt x="10" y="68"/>
                  <a:pt x="10" y="68"/>
                  <a:pt x="10" y="68"/>
                </a:cubicBezTo>
                <a:cubicBezTo>
                  <a:pt x="11" y="70"/>
                  <a:pt x="13" y="72"/>
                  <a:pt x="15" y="74"/>
                </a:cubicBezTo>
                <a:cubicBezTo>
                  <a:pt x="13" y="75"/>
                  <a:pt x="13" y="75"/>
                  <a:pt x="13" y="75"/>
                </a:cubicBezTo>
                <a:cubicBezTo>
                  <a:pt x="12" y="73"/>
                  <a:pt x="10" y="71"/>
                  <a:pt x="9" y="69"/>
                </a:cubicBezTo>
                <a:close/>
                <a:moveTo>
                  <a:pt x="80" y="63"/>
                </a:moveTo>
                <a:cubicBezTo>
                  <a:pt x="81" y="61"/>
                  <a:pt x="82" y="59"/>
                  <a:pt x="82" y="57"/>
                </a:cubicBezTo>
                <a:cubicBezTo>
                  <a:pt x="84" y="58"/>
                  <a:pt x="84" y="58"/>
                  <a:pt x="84" y="58"/>
                </a:cubicBezTo>
                <a:cubicBezTo>
                  <a:pt x="83" y="60"/>
                  <a:pt x="82" y="62"/>
                  <a:pt x="81" y="64"/>
                </a:cubicBezTo>
                <a:lnTo>
                  <a:pt x="80" y="63"/>
                </a:lnTo>
                <a:close/>
                <a:moveTo>
                  <a:pt x="2" y="57"/>
                </a:moveTo>
                <a:cubicBezTo>
                  <a:pt x="4" y="56"/>
                  <a:pt x="4" y="56"/>
                  <a:pt x="4" y="56"/>
                </a:cubicBezTo>
                <a:cubicBezTo>
                  <a:pt x="4" y="58"/>
                  <a:pt x="5" y="61"/>
                  <a:pt x="6" y="63"/>
                </a:cubicBezTo>
                <a:cubicBezTo>
                  <a:pt x="5" y="63"/>
                  <a:pt x="5" y="63"/>
                  <a:pt x="5" y="63"/>
                </a:cubicBezTo>
                <a:cubicBezTo>
                  <a:pt x="4" y="61"/>
                  <a:pt x="3" y="59"/>
                  <a:pt x="2" y="57"/>
                </a:cubicBezTo>
                <a:close/>
                <a:moveTo>
                  <a:pt x="84" y="50"/>
                </a:moveTo>
                <a:cubicBezTo>
                  <a:pt x="85" y="48"/>
                  <a:pt x="85" y="46"/>
                  <a:pt x="85" y="44"/>
                </a:cubicBezTo>
                <a:cubicBezTo>
                  <a:pt x="86" y="44"/>
                  <a:pt x="86" y="44"/>
                  <a:pt x="86" y="44"/>
                </a:cubicBezTo>
                <a:cubicBezTo>
                  <a:pt x="86" y="46"/>
                  <a:pt x="86" y="48"/>
                  <a:pt x="86" y="51"/>
                </a:cubicBezTo>
                <a:lnTo>
                  <a:pt x="84" y="50"/>
                </a:lnTo>
                <a:close/>
                <a:moveTo>
                  <a:pt x="0" y="44"/>
                </a:moveTo>
                <a:cubicBezTo>
                  <a:pt x="0" y="43"/>
                  <a:pt x="0" y="43"/>
                  <a:pt x="0" y="43"/>
                </a:cubicBezTo>
                <a:cubicBezTo>
                  <a:pt x="2" y="43"/>
                  <a:pt x="2" y="43"/>
                  <a:pt x="2" y="43"/>
                </a:cubicBezTo>
                <a:cubicBezTo>
                  <a:pt x="2" y="43"/>
                  <a:pt x="2" y="43"/>
                  <a:pt x="2" y="44"/>
                </a:cubicBezTo>
                <a:cubicBezTo>
                  <a:pt x="2" y="46"/>
                  <a:pt x="2" y="47"/>
                  <a:pt x="2" y="49"/>
                </a:cubicBezTo>
                <a:cubicBezTo>
                  <a:pt x="1" y="50"/>
                  <a:pt x="1" y="50"/>
                  <a:pt x="1" y="50"/>
                </a:cubicBezTo>
                <a:cubicBezTo>
                  <a:pt x="0" y="48"/>
                  <a:pt x="0" y="46"/>
                  <a:pt x="0" y="44"/>
                </a:cubicBezTo>
                <a:close/>
                <a:moveTo>
                  <a:pt x="83" y="32"/>
                </a:moveTo>
                <a:cubicBezTo>
                  <a:pt x="85" y="31"/>
                  <a:pt x="85" y="31"/>
                  <a:pt x="85" y="31"/>
                </a:cubicBezTo>
                <a:cubicBezTo>
                  <a:pt x="85" y="34"/>
                  <a:pt x="86" y="36"/>
                  <a:pt x="86" y="38"/>
                </a:cubicBezTo>
                <a:cubicBezTo>
                  <a:pt x="85" y="39"/>
                  <a:pt x="85" y="39"/>
                  <a:pt x="85" y="39"/>
                </a:cubicBezTo>
                <a:cubicBezTo>
                  <a:pt x="84" y="36"/>
                  <a:pt x="84" y="34"/>
                  <a:pt x="83" y="32"/>
                </a:cubicBezTo>
                <a:close/>
                <a:moveTo>
                  <a:pt x="1" y="35"/>
                </a:moveTo>
                <a:cubicBezTo>
                  <a:pt x="1" y="33"/>
                  <a:pt x="2" y="31"/>
                  <a:pt x="3" y="28"/>
                </a:cubicBezTo>
                <a:cubicBezTo>
                  <a:pt x="4" y="29"/>
                  <a:pt x="4" y="29"/>
                  <a:pt x="4" y="29"/>
                </a:cubicBezTo>
                <a:cubicBezTo>
                  <a:pt x="3" y="31"/>
                  <a:pt x="3" y="33"/>
                  <a:pt x="2" y="36"/>
                </a:cubicBezTo>
                <a:lnTo>
                  <a:pt x="1" y="35"/>
                </a:lnTo>
                <a:close/>
                <a:moveTo>
                  <a:pt x="77" y="19"/>
                </a:moveTo>
                <a:cubicBezTo>
                  <a:pt x="78" y="19"/>
                  <a:pt x="78" y="19"/>
                  <a:pt x="78" y="19"/>
                </a:cubicBezTo>
                <a:cubicBezTo>
                  <a:pt x="80" y="21"/>
                  <a:pt x="81" y="23"/>
                  <a:pt x="82" y="25"/>
                </a:cubicBezTo>
                <a:cubicBezTo>
                  <a:pt x="81" y="25"/>
                  <a:pt x="81" y="25"/>
                  <a:pt x="81" y="25"/>
                </a:cubicBezTo>
                <a:cubicBezTo>
                  <a:pt x="80" y="23"/>
                  <a:pt x="78" y="21"/>
                  <a:pt x="77" y="19"/>
                </a:cubicBezTo>
                <a:close/>
                <a:moveTo>
                  <a:pt x="6" y="22"/>
                </a:moveTo>
                <a:cubicBezTo>
                  <a:pt x="7" y="20"/>
                  <a:pt x="8" y="18"/>
                  <a:pt x="10" y="16"/>
                </a:cubicBezTo>
                <a:cubicBezTo>
                  <a:pt x="11" y="17"/>
                  <a:pt x="11" y="17"/>
                  <a:pt x="11" y="17"/>
                </a:cubicBezTo>
                <a:cubicBezTo>
                  <a:pt x="10" y="19"/>
                  <a:pt x="8" y="21"/>
                  <a:pt x="7" y="23"/>
                </a:cubicBezTo>
                <a:lnTo>
                  <a:pt x="6" y="22"/>
                </a:lnTo>
                <a:close/>
                <a:moveTo>
                  <a:pt x="67" y="10"/>
                </a:moveTo>
                <a:cubicBezTo>
                  <a:pt x="67" y="10"/>
                  <a:pt x="67" y="10"/>
                  <a:pt x="67" y="10"/>
                </a:cubicBezTo>
                <a:cubicBezTo>
                  <a:pt x="68" y="9"/>
                  <a:pt x="68" y="9"/>
                  <a:pt x="68" y="9"/>
                </a:cubicBezTo>
                <a:cubicBezTo>
                  <a:pt x="70" y="10"/>
                  <a:pt x="72" y="11"/>
                  <a:pt x="73" y="13"/>
                </a:cubicBezTo>
                <a:cubicBezTo>
                  <a:pt x="72" y="14"/>
                  <a:pt x="72" y="14"/>
                  <a:pt x="72" y="14"/>
                </a:cubicBezTo>
                <a:cubicBezTo>
                  <a:pt x="71" y="12"/>
                  <a:pt x="69" y="11"/>
                  <a:pt x="67" y="10"/>
                </a:cubicBezTo>
                <a:close/>
                <a:moveTo>
                  <a:pt x="15" y="11"/>
                </a:moveTo>
                <a:cubicBezTo>
                  <a:pt x="17" y="9"/>
                  <a:pt x="19" y="8"/>
                  <a:pt x="21" y="7"/>
                </a:cubicBezTo>
                <a:cubicBezTo>
                  <a:pt x="21" y="8"/>
                  <a:pt x="21" y="8"/>
                  <a:pt x="21" y="8"/>
                </a:cubicBezTo>
                <a:cubicBezTo>
                  <a:pt x="20" y="9"/>
                  <a:pt x="18" y="11"/>
                  <a:pt x="16" y="12"/>
                </a:cubicBezTo>
                <a:lnTo>
                  <a:pt x="15" y="11"/>
                </a:lnTo>
                <a:close/>
                <a:moveTo>
                  <a:pt x="55" y="4"/>
                </a:moveTo>
                <a:cubicBezTo>
                  <a:pt x="55" y="2"/>
                  <a:pt x="55" y="2"/>
                  <a:pt x="55" y="2"/>
                </a:cubicBezTo>
                <a:cubicBezTo>
                  <a:pt x="58" y="3"/>
                  <a:pt x="60" y="4"/>
                  <a:pt x="62" y="5"/>
                </a:cubicBezTo>
                <a:cubicBezTo>
                  <a:pt x="61" y="6"/>
                  <a:pt x="61" y="6"/>
                  <a:pt x="61" y="6"/>
                </a:cubicBezTo>
                <a:cubicBezTo>
                  <a:pt x="59" y="5"/>
                  <a:pt x="57" y="4"/>
                  <a:pt x="55" y="4"/>
                </a:cubicBezTo>
                <a:close/>
                <a:moveTo>
                  <a:pt x="27" y="4"/>
                </a:moveTo>
                <a:cubicBezTo>
                  <a:pt x="29" y="3"/>
                  <a:pt x="32" y="2"/>
                  <a:pt x="34" y="1"/>
                </a:cubicBezTo>
                <a:cubicBezTo>
                  <a:pt x="34" y="3"/>
                  <a:pt x="34" y="3"/>
                  <a:pt x="34" y="3"/>
                </a:cubicBezTo>
                <a:cubicBezTo>
                  <a:pt x="32" y="3"/>
                  <a:pt x="30" y="4"/>
                  <a:pt x="28" y="5"/>
                </a:cubicBezTo>
                <a:lnTo>
                  <a:pt x="27" y="4"/>
                </a:lnTo>
                <a:close/>
                <a:moveTo>
                  <a:pt x="43" y="2"/>
                </a:moveTo>
                <a:cubicBezTo>
                  <a:pt x="43" y="2"/>
                  <a:pt x="42" y="2"/>
                  <a:pt x="41" y="2"/>
                </a:cubicBezTo>
                <a:cubicBezTo>
                  <a:pt x="41" y="1"/>
                  <a:pt x="41" y="1"/>
                  <a:pt x="41" y="1"/>
                </a:cubicBezTo>
                <a:cubicBezTo>
                  <a:pt x="42" y="1"/>
                  <a:pt x="42" y="0"/>
                  <a:pt x="43" y="0"/>
                </a:cubicBezTo>
                <a:cubicBezTo>
                  <a:pt x="45" y="0"/>
                  <a:pt x="47" y="1"/>
                  <a:pt x="48" y="1"/>
                </a:cubicBezTo>
                <a:cubicBezTo>
                  <a:pt x="48" y="2"/>
                  <a:pt x="48" y="2"/>
                  <a:pt x="48" y="2"/>
                </a:cubicBezTo>
                <a:cubicBezTo>
                  <a:pt x="46" y="2"/>
                  <a:pt x="45" y="2"/>
                  <a:pt x="43" y="2"/>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37" name="TextBox 1401"/>
          <p:cNvSpPr txBox="1"/>
          <p:nvPr/>
        </p:nvSpPr>
        <p:spPr bwMode="auto">
          <a:xfrm>
            <a:off x="2124949" y="1580005"/>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微软雅黑" charset="0"/>
                <a:ea typeface="微软雅黑" charset="0"/>
                <a:cs typeface="+mn-ea"/>
                <a:sym typeface="+mn-lt"/>
              </a:rPr>
              <a:t>添加标题</a:t>
            </a:r>
          </a:p>
        </p:txBody>
      </p:sp>
      <p:sp>
        <p:nvSpPr>
          <p:cNvPr id="38" name="TextBox 1412"/>
          <p:cNvSpPr txBox="1"/>
          <p:nvPr/>
        </p:nvSpPr>
        <p:spPr bwMode="auto">
          <a:xfrm>
            <a:off x="2124949" y="2945511"/>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2"/>
                </a:solidFill>
                <a:latin typeface="微软雅黑" charset="0"/>
                <a:ea typeface="微软雅黑" charset="0"/>
                <a:cs typeface="+mn-ea"/>
                <a:sym typeface="+mn-lt"/>
              </a:rPr>
              <a:t>添加标题</a:t>
            </a:r>
          </a:p>
        </p:txBody>
      </p:sp>
      <p:sp>
        <p:nvSpPr>
          <p:cNvPr id="39" name="TextBox 1414"/>
          <p:cNvSpPr txBox="1"/>
          <p:nvPr/>
        </p:nvSpPr>
        <p:spPr bwMode="auto">
          <a:xfrm>
            <a:off x="2124949" y="4465709"/>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2135" b="1" dirty="0">
                <a:solidFill>
                  <a:schemeClr val="accent3"/>
                </a:solidFill>
                <a:latin typeface="微软雅黑" charset="0"/>
                <a:ea typeface="微软雅黑" charset="0"/>
                <a:cs typeface="+mn-ea"/>
                <a:sym typeface="+mn-lt"/>
              </a:rPr>
              <a:t>添加标题</a:t>
            </a:r>
          </a:p>
        </p:txBody>
      </p:sp>
      <p:sp>
        <p:nvSpPr>
          <p:cNvPr id="40" name="TextBox 1416"/>
          <p:cNvSpPr txBox="1"/>
          <p:nvPr/>
        </p:nvSpPr>
        <p:spPr bwMode="auto">
          <a:xfrm>
            <a:off x="6884769" y="1580005"/>
            <a:ext cx="1435008" cy="42056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微软雅黑" charset="0"/>
                <a:ea typeface="微软雅黑" charset="0"/>
                <a:cs typeface="+mn-ea"/>
                <a:sym typeface="+mn-lt"/>
              </a:rPr>
              <a:t>添加标题</a:t>
            </a:r>
          </a:p>
        </p:txBody>
      </p:sp>
      <p:sp>
        <p:nvSpPr>
          <p:cNvPr id="41" name="TextBox 1418"/>
          <p:cNvSpPr txBox="1"/>
          <p:nvPr/>
        </p:nvSpPr>
        <p:spPr bwMode="auto">
          <a:xfrm>
            <a:off x="6884769" y="2945511"/>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2"/>
                </a:solidFill>
                <a:latin typeface="微软雅黑" charset="0"/>
                <a:ea typeface="微软雅黑" charset="0"/>
                <a:cs typeface="+mn-ea"/>
                <a:sym typeface="+mn-lt"/>
              </a:rPr>
              <a:t>添加标题</a:t>
            </a:r>
          </a:p>
        </p:txBody>
      </p:sp>
      <p:sp>
        <p:nvSpPr>
          <p:cNvPr id="42" name="TextBox 1420"/>
          <p:cNvSpPr txBox="1"/>
          <p:nvPr/>
        </p:nvSpPr>
        <p:spPr bwMode="auto">
          <a:xfrm>
            <a:off x="6884769" y="4465709"/>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2135" b="1" dirty="0">
                <a:solidFill>
                  <a:schemeClr val="accent3"/>
                </a:solidFill>
                <a:latin typeface="微软雅黑" charset="0"/>
                <a:ea typeface="微软雅黑" charset="0"/>
                <a:cs typeface="+mn-ea"/>
                <a:sym typeface="+mn-lt"/>
              </a:rPr>
              <a:t>添加标题</a:t>
            </a:r>
          </a:p>
        </p:txBody>
      </p:sp>
      <p:cxnSp>
        <p:nvCxnSpPr>
          <p:cNvPr id="43" name="直接连接符 42"/>
          <p:cNvCxnSpPr/>
          <p:nvPr/>
        </p:nvCxnSpPr>
        <p:spPr>
          <a:xfrm flipH="1">
            <a:off x="1150178" y="2907441"/>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1150178" y="4340825"/>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6933141" y="2907441"/>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6933141" y="4340825"/>
            <a:ext cx="3793695" cy="0"/>
          </a:xfrm>
          <a:prstGeom prst="line">
            <a:avLst/>
          </a:prstGeom>
          <a:ln w="15875">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Oval 22"/>
          <p:cNvSpPr>
            <a:spLocks noChangeArrowheads="1"/>
          </p:cNvSpPr>
          <p:nvPr/>
        </p:nvSpPr>
        <p:spPr bwMode="auto">
          <a:xfrm>
            <a:off x="1221119" y="4823925"/>
            <a:ext cx="652159" cy="652158"/>
          </a:xfrm>
          <a:prstGeom prst="ellipse">
            <a:avLst/>
          </a:prstGeom>
          <a:solidFill>
            <a:schemeClr val="accent3"/>
          </a:solidFill>
          <a:ln>
            <a:noFill/>
          </a:ln>
        </p:spPr>
        <p:txBody>
          <a:bodyPr/>
          <a:lstStyle/>
          <a:p>
            <a:endParaRPr lang="zh-CN" altLang="en-US" sz="2135">
              <a:latin typeface="微软雅黑" charset="0"/>
              <a:ea typeface="微软雅黑" charset="0"/>
              <a:cs typeface="+mn-ea"/>
              <a:sym typeface="+mn-lt"/>
            </a:endParaRPr>
          </a:p>
        </p:txBody>
      </p:sp>
      <p:sp>
        <p:nvSpPr>
          <p:cNvPr id="48" name="Freeform 23"/>
          <p:cNvSpPr>
            <a:spLocks noEditPoints="1"/>
          </p:cNvSpPr>
          <p:nvPr/>
        </p:nvSpPr>
        <p:spPr bwMode="auto">
          <a:xfrm>
            <a:off x="1549785" y="4823925"/>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nvGrpSpPr>
          <p:cNvPr id="49" name="组合 48"/>
          <p:cNvGrpSpPr/>
          <p:nvPr/>
        </p:nvGrpSpPr>
        <p:grpSpPr>
          <a:xfrm>
            <a:off x="1368631" y="4917090"/>
            <a:ext cx="346783" cy="476180"/>
            <a:chOff x="10231709" y="4917090"/>
            <a:chExt cx="346783" cy="476180"/>
          </a:xfrm>
        </p:grpSpPr>
        <p:sp>
          <p:nvSpPr>
            <p:cNvPr id="50"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1"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2"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3"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4"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5"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6"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7"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8"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59"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60"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61"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sp>
        <p:nvSpPr>
          <p:cNvPr id="62" name="Freeform 37"/>
          <p:cNvSpPr>
            <a:spLocks noEditPoints="1"/>
          </p:cNvSpPr>
          <p:nvPr/>
        </p:nvSpPr>
        <p:spPr bwMode="auto">
          <a:xfrm>
            <a:off x="1187476" y="4792870"/>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63" name="Oval 22"/>
          <p:cNvSpPr>
            <a:spLocks noChangeArrowheads="1"/>
          </p:cNvSpPr>
          <p:nvPr/>
        </p:nvSpPr>
        <p:spPr bwMode="auto">
          <a:xfrm>
            <a:off x="1221119" y="3348677"/>
            <a:ext cx="652159" cy="652158"/>
          </a:xfrm>
          <a:prstGeom prst="ellipse">
            <a:avLst/>
          </a:prstGeom>
          <a:solidFill>
            <a:schemeClr val="accent2"/>
          </a:solidFill>
          <a:ln>
            <a:noFill/>
          </a:ln>
        </p:spPr>
        <p:txBody>
          <a:bodyPr/>
          <a:lstStyle/>
          <a:p>
            <a:endParaRPr lang="zh-CN" altLang="en-US" sz="2135">
              <a:latin typeface="微软雅黑" charset="0"/>
              <a:ea typeface="微软雅黑" charset="0"/>
              <a:cs typeface="+mn-ea"/>
              <a:sym typeface="+mn-lt"/>
            </a:endParaRPr>
          </a:p>
        </p:txBody>
      </p:sp>
      <p:sp>
        <p:nvSpPr>
          <p:cNvPr id="64" name="Freeform 23"/>
          <p:cNvSpPr>
            <a:spLocks noEditPoints="1"/>
          </p:cNvSpPr>
          <p:nvPr/>
        </p:nvSpPr>
        <p:spPr bwMode="auto">
          <a:xfrm>
            <a:off x="1549785" y="3348677"/>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nvGrpSpPr>
          <p:cNvPr id="65" name="组合 64"/>
          <p:cNvGrpSpPr/>
          <p:nvPr/>
        </p:nvGrpSpPr>
        <p:grpSpPr>
          <a:xfrm>
            <a:off x="1368631" y="3441842"/>
            <a:ext cx="346783" cy="476180"/>
            <a:chOff x="10231709" y="4917090"/>
            <a:chExt cx="346783" cy="476180"/>
          </a:xfrm>
        </p:grpSpPr>
        <p:sp>
          <p:nvSpPr>
            <p:cNvPr id="66"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67"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68"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69"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0"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1"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2"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3"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4"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5"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6"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7"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sp>
        <p:nvSpPr>
          <p:cNvPr id="78" name="Freeform 37"/>
          <p:cNvSpPr>
            <a:spLocks noEditPoints="1"/>
          </p:cNvSpPr>
          <p:nvPr/>
        </p:nvSpPr>
        <p:spPr bwMode="auto">
          <a:xfrm>
            <a:off x="1187476" y="3317622"/>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79" name="Oval 22"/>
          <p:cNvSpPr>
            <a:spLocks noChangeArrowheads="1"/>
          </p:cNvSpPr>
          <p:nvPr/>
        </p:nvSpPr>
        <p:spPr bwMode="auto">
          <a:xfrm>
            <a:off x="1221119" y="1762984"/>
            <a:ext cx="652159" cy="652158"/>
          </a:xfrm>
          <a:prstGeom prst="ellipse">
            <a:avLst/>
          </a:prstGeom>
          <a:solidFill>
            <a:schemeClr val="accent1"/>
          </a:solidFill>
          <a:ln>
            <a:noFill/>
          </a:ln>
        </p:spPr>
        <p:txBody>
          <a:bodyPr/>
          <a:lstStyle/>
          <a:p>
            <a:endParaRPr lang="zh-CN" altLang="en-US" sz="2135">
              <a:latin typeface="微软雅黑" charset="0"/>
              <a:ea typeface="微软雅黑" charset="0"/>
              <a:cs typeface="+mn-ea"/>
              <a:sym typeface="+mn-lt"/>
            </a:endParaRPr>
          </a:p>
        </p:txBody>
      </p:sp>
      <p:sp>
        <p:nvSpPr>
          <p:cNvPr id="80" name="Freeform 23"/>
          <p:cNvSpPr>
            <a:spLocks noEditPoints="1"/>
          </p:cNvSpPr>
          <p:nvPr/>
        </p:nvSpPr>
        <p:spPr bwMode="auto">
          <a:xfrm>
            <a:off x="1549785" y="1762984"/>
            <a:ext cx="157864" cy="41407"/>
          </a:xfrm>
          <a:custGeom>
            <a:avLst/>
            <a:gdLst>
              <a:gd name="T0" fmla="*/ 19 w 19"/>
              <a:gd name="T1" fmla="*/ 5 h 5"/>
              <a:gd name="T2" fmla="*/ 19 w 19"/>
              <a:gd name="T3" fmla="*/ 5 h 5"/>
              <a:gd name="T4" fmla="*/ 19 w 19"/>
              <a:gd name="T5" fmla="*/ 5 h 5"/>
              <a:gd name="T6" fmla="*/ 0 w 19"/>
              <a:gd name="T7" fmla="*/ 0 h 5"/>
              <a:gd name="T8" fmla="*/ 0 w 19"/>
              <a:gd name="T9" fmla="*/ 0 h 5"/>
              <a:gd name="T10" fmla="*/ 19 w 19"/>
              <a:gd name="T11" fmla="*/ 5 h 5"/>
              <a:gd name="T12" fmla="*/ 0 w 1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9" h="5">
                <a:moveTo>
                  <a:pt x="19" y="5"/>
                </a:moveTo>
                <a:cubicBezTo>
                  <a:pt x="19" y="5"/>
                  <a:pt x="19" y="5"/>
                  <a:pt x="19" y="5"/>
                </a:cubicBezTo>
                <a:cubicBezTo>
                  <a:pt x="19" y="5"/>
                  <a:pt x="19" y="5"/>
                  <a:pt x="19" y="5"/>
                </a:cubicBezTo>
                <a:moveTo>
                  <a:pt x="0" y="0"/>
                </a:moveTo>
                <a:cubicBezTo>
                  <a:pt x="0" y="0"/>
                  <a:pt x="0" y="0"/>
                  <a:pt x="0" y="0"/>
                </a:cubicBezTo>
                <a:cubicBezTo>
                  <a:pt x="7" y="0"/>
                  <a:pt x="13" y="2"/>
                  <a:pt x="19" y="5"/>
                </a:cubicBezTo>
                <a:cubicBezTo>
                  <a:pt x="13" y="2"/>
                  <a:pt x="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nvGrpSpPr>
          <p:cNvPr id="81" name="组合 80"/>
          <p:cNvGrpSpPr/>
          <p:nvPr/>
        </p:nvGrpSpPr>
        <p:grpSpPr>
          <a:xfrm>
            <a:off x="1368631" y="1856149"/>
            <a:ext cx="346783" cy="476180"/>
            <a:chOff x="10231709" y="4917090"/>
            <a:chExt cx="346783" cy="476180"/>
          </a:xfrm>
        </p:grpSpPr>
        <p:sp>
          <p:nvSpPr>
            <p:cNvPr id="82" name="Freeform 25"/>
            <p:cNvSpPr/>
            <p:nvPr/>
          </p:nvSpPr>
          <p:spPr bwMode="auto">
            <a:xfrm>
              <a:off x="10231709" y="4981789"/>
              <a:ext cx="222561" cy="305376"/>
            </a:xfrm>
            <a:custGeom>
              <a:avLst/>
              <a:gdLst>
                <a:gd name="T0" fmla="*/ 7 w 27"/>
                <a:gd name="T1" fmla="*/ 15 h 37"/>
                <a:gd name="T2" fmla="*/ 6 w 27"/>
                <a:gd name="T3" fmla="*/ 5 h 37"/>
                <a:gd name="T4" fmla="*/ 18 w 27"/>
                <a:gd name="T5" fmla="*/ 7 h 37"/>
                <a:gd name="T6" fmla="*/ 16 w 27"/>
                <a:gd name="T7" fmla="*/ 22 h 37"/>
                <a:gd name="T8" fmla="*/ 21 w 27"/>
                <a:gd name="T9" fmla="*/ 34 h 37"/>
                <a:gd name="T10" fmla="*/ 12 w 27"/>
                <a:gd name="T11" fmla="*/ 23 h 37"/>
                <a:gd name="T12" fmla="*/ 7 w 27"/>
                <a:gd name="T13" fmla="*/ 15 h 37"/>
              </a:gdLst>
              <a:ahLst/>
              <a:cxnLst>
                <a:cxn ang="0">
                  <a:pos x="T0" y="T1"/>
                </a:cxn>
                <a:cxn ang="0">
                  <a:pos x="T2" y="T3"/>
                </a:cxn>
                <a:cxn ang="0">
                  <a:pos x="T4" y="T5"/>
                </a:cxn>
                <a:cxn ang="0">
                  <a:pos x="T6" y="T7"/>
                </a:cxn>
                <a:cxn ang="0">
                  <a:pos x="T8" y="T9"/>
                </a:cxn>
                <a:cxn ang="0">
                  <a:pos x="T10" y="T11"/>
                </a:cxn>
                <a:cxn ang="0">
                  <a:pos x="T12" y="T13"/>
                </a:cxn>
              </a:cxnLst>
              <a:rect l="0" t="0" r="r" b="b"/>
              <a:pathLst>
                <a:path w="27" h="37">
                  <a:moveTo>
                    <a:pt x="7" y="15"/>
                  </a:moveTo>
                  <a:cubicBezTo>
                    <a:pt x="7" y="15"/>
                    <a:pt x="0" y="10"/>
                    <a:pt x="6" y="5"/>
                  </a:cubicBezTo>
                  <a:cubicBezTo>
                    <a:pt x="12" y="0"/>
                    <a:pt x="22" y="1"/>
                    <a:pt x="18" y="7"/>
                  </a:cubicBezTo>
                  <a:cubicBezTo>
                    <a:pt x="13" y="13"/>
                    <a:pt x="12" y="18"/>
                    <a:pt x="16" y="22"/>
                  </a:cubicBezTo>
                  <a:cubicBezTo>
                    <a:pt x="20" y="25"/>
                    <a:pt x="27" y="31"/>
                    <a:pt x="21" y="34"/>
                  </a:cubicBezTo>
                  <a:cubicBezTo>
                    <a:pt x="14" y="37"/>
                    <a:pt x="13" y="27"/>
                    <a:pt x="12" y="23"/>
                  </a:cubicBezTo>
                  <a:cubicBezTo>
                    <a:pt x="11" y="20"/>
                    <a:pt x="9" y="17"/>
                    <a:pt x="7"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3" name="Freeform 26"/>
            <p:cNvSpPr/>
            <p:nvPr/>
          </p:nvSpPr>
          <p:spPr bwMode="auto">
            <a:xfrm>
              <a:off x="10337814" y="4917090"/>
              <a:ext cx="75049" cy="72463"/>
            </a:xfrm>
            <a:custGeom>
              <a:avLst/>
              <a:gdLst>
                <a:gd name="T0" fmla="*/ 8 w 9"/>
                <a:gd name="T1" fmla="*/ 6 h 9"/>
                <a:gd name="T2" fmla="*/ 3 w 9"/>
                <a:gd name="T3" fmla="*/ 8 h 9"/>
                <a:gd name="T4" fmla="*/ 1 w 9"/>
                <a:gd name="T5" fmla="*/ 3 h 9"/>
                <a:gd name="T6" fmla="*/ 6 w 9"/>
                <a:gd name="T7" fmla="*/ 1 h 9"/>
                <a:gd name="T8" fmla="*/ 8 w 9"/>
                <a:gd name="T9" fmla="*/ 6 h 9"/>
              </a:gdLst>
              <a:ahLst/>
              <a:cxnLst>
                <a:cxn ang="0">
                  <a:pos x="T0" y="T1"/>
                </a:cxn>
                <a:cxn ang="0">
                  <a:pos x="T2" y="T3"/>
                </a:cxn>
                <a:cxn ang="0">
                  <a:pos x="T4" y="T5"/>
                </a:cxn>
                <a:cxn ang="0">
                  <a:pos x="T6" y="T7"/>
                </a:cxn>
                <a:cxn ang="0">
                  <a:pos x="T8" y="T9"/>
                </a:cxn>
              </a:cxnLst>
              <a:rect l="0" t="0" r="r" b="b"/>
              <a:pathLst>
                <a:path w="9" h="9">
                  <a:moveTo>
                    <a:pt x="8" y="6"/>
                  </a:moveTo>
                  <a:cubicBezTo>
                    <a:pt x="7" y="8"/>
                    <a:pt x="5" y="9"/>
                    <a:pt x="3" y="8"/>
                  </a:cubicBezTo>
                  <a:cubicBezTo>
                    <a:pt x="1" y="8"/>
                    <a:pt x="0" y="6"/>
                    <a:pt x="1" y="3"/>
                  </a:cubicBezTo>
                  <a:cubicBezTo>
                    <a:pt x="2" y="1"/>
                    <a:pt x="4" y="0"/>
                    <a:pt x="6" y="1"/>
                  </a:cubicBezTo>
                  <a:cubicBezTo>
                    <a:pt x="8" y="1"/>
                    <a:pt x="9" y="3"/>
                    <a:pt x="8"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4" name="Freeform 27"/>
            <p:cNvSpPr/>
            <p:nvPr/>
          </p:nvSpPr>
          <p:spPr bwMode="auto">
            <a:xfrm>
              <a:off x="10306759" y="4948146"/>
              <a:ext cx="31055" cy="33643"/>
            </a:xfrm>
            <a:custGeom>
              <a:avLst/>
              <a:gdLst>
                <a:gd name="T0" fmla="*/ 4 w 4"/>
                <a:gd name="T1" fmla="*/ 2 h 4"/>
                <a:gd name="T2" fmla="*/ 2 w 4"/>
                <a:gd name="T3" fmla="*/ 4 h 4"/>
                <a:gd name="T4" fmla="*/ 0 w 4"/>
                <a:gd name="T5" fmla="*/ 2 h 4"/>
                <a:gd name="T6" fmla="*/ 2 w 4"/>
                <a:gd name="T7" fmla="*/ 0 h 4"/>
                <a:gd name="T8" fmla="*/ 4 w 4"/>
                <a:gd name="T9" fmla="*/ 2 h 4"/>
              </a:gdLst>
              <a:ahLst/>
              <a:cxnLst>
                <a:cxn ang="0">
                  <a:pos x="T0" y="T1"/>
                </a:cxn>
                <a:cxn ang="0">
                  <a:pos x="T2" y="T3"/>
                </a:cxn>
                <a:cxn ang="0">
                  <a:pos x="T4" y="T5"/>
                </a:cxn>
                <a:cxn ang="0">
                  <a:pos x="T6" y="T7"/>
                </a:cxn>
                <a:cxn ang="0">
                  <a:pos x="T8" y="T9"/>
                </a:cxn>
              </a:cxnLst>
              <a:rect l="0" t="0" r="r" b="b"/>
              <a:pathLst>
                <a:path w="4" h="4">
                  <a:moveTo>
                    <a:pt x="4" y="2"/>
                  </a:moveTo>
                  <a:cubicBezTo>
                    <a:pt x="4" y="3"/>
                    <a:pt x="3" y="4"/>
                    <a:pt x="2" y="4"/>
                  </a:cubicBezTo>
                  <a:cubicBezTo>
                    <a:pt x="1" y="4"/>
                    <a:pt x="0" y="3"/>
                    <a:pt x="0" y="2"/>
                  </a:cubicBezTo>
                  <a:cubicBezTo>
                    <a:pt x="0" y="1"/>
                    <a:pt x="1" y="0"/>
                    <a:pt x="2" y="0"/>
                  </a:cubicBezTo>
                  <a:cubicBezTo>
                    <a:pt x="3" y="0"/>
                    <a:pt x="4" y="0"/>
                    <a:pt x="4"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5" name="Freeform 28"/>
            <p:cNvSpPr/>
            <p:nvPr/>
          </p:nvSpPr>
          <p:spPr bwMode="auto">
            <a:xfrm>
              <a:off x="10273115" y="4966261"/>
              <a:ext cx="33643" cy="31055"/>
            </a:xfrm>
            <a:custGeom>
              <a:avLst/>
              <a:gdLst>
                <a:gd name="T0" fmla="*/ 3 w 4"/>
                <a:gd name="T1" fmla="*/ 1 h 4"/>
                <a:gd name="T2" fmla="*/ 3 w 4"/>
                <a:gd name="T3" fmla="*/ 4 h 4"/>
                <a:gd name="T4" fmla="*/ 1 w 4"/>
                <a:gd name="T5" fmla="*/ 3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4" y="3"/>
                    <a:pt x="3" y="4"/>
                  </a:cubicBezTo>
                  <a:cubicBezTo>
                    <a:pt x="2" y="4"/>
                    <a:pt x="1" y="3"/>
                    <a:pt x="1" y="3"/>
                  </a:cubicBezTo>
                  <a:cubicBezTo>
                    <a:pt x="0" y="2"/>
                    <a:pt x="0" y="1"/>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6" name="Freeform 29"/>
            <p:cNvSpPr/>
            <p:nvPr/>
          </p:nvSpPr>
          <p:spPr bwMode="auto">
            <a:xfrm>
              <a:off x="10247237" y="4989553"/>
              <a:ext cx="33643" cy="33643"/>
            </a:xfrm>
            <a:custGeom>
              <a:avLst/>
              <a:gdLst>
                <a:gd name="T0" fmla="*/ 3 w 4"/>
                <a:gd name="T1" fmla="*/ 1 h 4"/>
                <a:gd name="T2" fmla="*/ 3 w 4"/>
                <a:gd name="T3" fmla="*/ 3 h 4"/>
                <a:gd name="T4" fmla="*/ 0 w 4"/>
                <a:gd name="T5" fmla="*/ 2 h 4"/>
                <a:gd name="T6" fmla="*/ 1 w 4"/>
                <a:gd name="T7" fmla="*/ 0 h 4"/>
                <a:gd name="T8" fmla="*/ 3 w 4"/>
                <a:gd name="T9" fmla="*/ 1 h 4"/>
              </a:gdLst>
              <a:ahLst/>
              <a:cxnLst>
                <a:cxn ang="0">
                  <a:pos x="T0" y="T1"/>
                </a:cxn>
                <a:cxn ang="0">
                  <a:pos x="T2" y="T3"/>
                </a:cxn>
                <a:cxn ang="0">
                  <a:pos x="T4" y="T5"/>
                </a:cxn>
                <a:cxn ang="0">
                  <a:pos x="T6" y="T7"/>
                </a:cxn>
                <a:cxn ang="0">
                  <a:pos x="T8" y="T9"/>
                </a:cxn>
              </a:cxnLst>
              <a:rect l="0" t="0" r="r" b="b"/>
              <a:pathLst>
                <a:path w="4" h="4">
                  <a:moveTo>
                    <a:pt x="3" y="1"/>
                  </a:moveTo>
                  <a:cubicBezTo>
                    <a:pt x="4" y="2"/>
                    <a:pt x="3" y="3"/>
                    <a:pt x="3" y="3"/>
                  </a:cubicBezTo>
                  <a:cubicBezTo>
                    <a:pt x="2" y="4"/>
                    <a:pt x="1" y="3"/>
                    <a:pt x="0" y="2"/>
                  </a:cubicBezTo>
                  <a:cubicBezTo>
                    <a:pt x="0" y="1"/>
                    <a:pt x="0" y="0"/>
                    <a:pt x="1" y="0"/>
                  </a:cubicBezTo>
                  <a:cubicBezTo>
                    <a:pt x="2" y="0"/>
                    <a:pt x="3" y="0"/>
                    <a:pt x="3"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7" name="Freeform 30"/>
            <p:cNvSpPr/>
            <p:nvPr/>
          </p:nvSpPr>
          <p:spPr bwMode="auto">
            <a:xfrm>
              <a:off x="10231709" y="5015431"/>
              <a:ext cx="33643" cy="23292"/>
            </a:xfrm>
            <a:custGeom>
              <a:avLst/>
              <a:gdLst>
                <a:gd name="T0" fmla="*/ 2 w 4"/>
                <a:gd name="T1" fmla="*/ 1 h 3"/>
                <a:gd name="T2" fmla="*/ 3 w 4"/>
                <a:gd name="T3" fmla="*/ 2 h 3"/>
                <a:gd name="T4" fmla="*/ 1 w 4"/>
                <a:gd name="T5" fmla="*/ 2 h 3"/>
                <a:gd name="T6" fmla="*/ 0 w 4"/>
                <a:gd name="T7" fmla="*/ 0 h 3"/>
                <a:gd name="T8" fmla="*/ 2 w 4"/>
                <a:gd name="T9" fmla="*/ 1 h 3"/>
              </a:gdLst>
              <a:ahLst/>
              <a:cxnLst>
                <a:cxn ang="0">
                  <a:pos x="T0" y="T1"/>
                </a:cxn>
                <a:cxn ang="0">
                  <a:pos x="T2" y="T3"/>
                </a:cxn>
                <a:cxn ang="0">
                  <a:pos x="T4" y="T5"/>
                </a:cxn>
                <a:cxn ang="0">
                  <a:pos x="T6" y="T7"/>
                </a:cxn>
                <a:cxn ang="0">
                  <a:pos x="T8" y="T9"/>
                </a:cxn>
              </a:cxnLst>
              <a:rect l="0" t="0" r="r" b="b"/>
              <a:pathLst>
                <a:path w="4" h="3">
                  <a:moveTo>
                    <a:pt x="2" y="1"/>
                  </a:moveTo>
                  <a:cubicBezTo>
                    <a:pt x="3" y="1"/>
                    <a:pt x="4" y="2"/>
                    <a:pt x="3" y="2"/>
                  </a:cubicBezTo>
                  <a:cubicBezTo>
                    <a:pt x="2" y="3"/>
                    <a:pt x="2" y="3"/>
                    <a:pt x="1" y="2"/>
                  </a:cubicBezTo>
                  <a:cubicBezTo>
                    <a:pt x="0" y="2"/>
                    <a:pt x="0" y="1"/>
                    <a:pt x="0" y="0"/>
                  </a:cubicBezTo>
                  <a:cubicBezTo>
                    <a:pt x="1" y="0"/>
                    <a:pt x="2" y="0"/>
                    <a:pt x="2"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8" name="Freeform 31"/>
            <p:cNvSpPr/>
            <p:nvPr/>
          </p:nvSpPr>
          <p:spPr bwMode="auto">
            <a:xfrm>
              <a:off x="10363693" y="5080130"/>
              <a:ext cx="214799" cy="313140"/>
            </a:xfrm>
            <a:custGeom>
              <a:avLst/>
              <a:gdLst>
                <a:gd name="T0" fmla="*/ 19 w 26"/>
                <a:gd name="T1" fmla="*/ 15 h 38"/>
                <a:gd name="T2" fmla="*/ 20 w 26"/>
                <a:gd name="T3" fmla="*/ 5 h 38"/>
                <a:gd name="T4" fmla="*/ 9 w 26"/>
                <a:gd name="T5" fmla="*/ 8 h 38"/>
                <a:gd name="T6" fmla="*/ 11 w 26"/>
                <a:gd name="T7" fmla="*/ 22 h 38"/>
                <a:gd name="T8" fmla="*/ 7 w 26"/>
                <a:gd name="T9" fmla="*/ 35 h 38"/>
                <a:gd name="T10" fmla="*/ 15 w 26"/>
                <a:gd name="T11" fmla="*/ 24 h 38"/>
                <a:gd name="T12" fmla="*/ 19 w 26"/>
                <a:gd name="T13" fmla="*/ 15 h 38"/>
              </a:gdLst>
              <a:ahLst/>
              <a:cxnLst>
                <a:cxn ang="0">
                  <a:pos x="T0" y="T1"/>
                </a:cxn>
                <a:cxn ang="0">
                  <a:pos x="T2" y="T3"/>
                </a:cxn>
                <a:cxn ang="0">
                  <a:pos x="T4" y="T5"/>
                </a:cxn>
                <a:cxn ang="0">
                  <a:pos x="T6" y="T7"/>
                </a:cxn>
                <a:cxn ang="0">
                  <a:pos x="T8" y="T9"/>
                </a:cxn>
                <a:cxn ang="0">
                  <a:pos x="T10" y="T11"/>
                </a:cxn>
                <a:cxn ang="0">
                  <a:pos x="T12" y="T13"/>
                </a:cxn>
              </a:cxnLst>
              <a:rect l="0" t="0" r="r" b="b"/>
              <a:pathLst>
                <a:path w="26" h="38">
                  <a:moveTo>
                    <a:pt x="19" y="15"/>
                  </a:moveTo>
                  <a:cubicBezTo>
                    <a:pt x="19" y="15"/>
                    <a:pt x="26" y="10"/>
                    <a:pt x="20" y="5"/>
                  </a:cubicBezTo>
                  <a:cubicBezTo>
                    <a:pt x="14" y="0"/>
                    <a:pt x="4" y="2"/>
                    <a:pt x="9" y="8"/>
                  </a:cubicBezTo>
                  <a:cubicBezTo>
                    <a:pt x="14" y="14"/>
                    <a:pt x="15" y="19"/>
                    <a:pt x="11" y="22"/>
                  </a:cubicBezTo>
                  <a:cubicBezTo>
                    <a:pt x="7" y="26"/>
                    <a:pt x="0" y="32"/>
                    <a:pt x="7" y="35"/>
                  </a:cubicBezTo>
                  <a:cubicBezTo>
                    <a:pt x="13" y="38"/>
                    <a:pt x="14" y="28"/>
                    <a:pt x="15" y="24"/>
                  </a:cubicBezTo>
                  <a:cubicBezTo>
                    <a:pt x="16" y="20"/>
                    <a:pt x="18" y="18"/>
                    <a:pt x="19" y="15"/>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89" name="Freeform 32"/>
            <p:cNvSpPr/>
            <p:nvPr/>
          </p:nvSpPr>
          <p:spPr bwMode="auto">
            <a:xfrm>
              <a:off x="10397337" y="5023195"/>
              <a:ext cx="72463" cy="75049"/>
            </a:xfrm>
            <a:custGeom>
              <a:avLst/>
              <a:gdLst>
                <a:gd name="T0" fmla="*/ 1 w 9"/>
                <a:gd name="T1" fmla="*/ 6 h 9"/>
                <a:gd name="T2" fmla="*/ 6 w 9"/>
                <a:gd name="T3" fmla="*/ 8 h 9"/>
                <a:gd name="T4" fmla="*/ 8 w 9"/>
                <a:gd name="T5" fmla="*/ 3 h 9"/>
                <a:gd name="T6" fmla="*/ 3 w 9"/>
                <a:gd name="T7" fmla="*/ 1 h 9"/>
                <a:gd name="T8" fmla="*/ 1 w 9"/>
                <a:gd name="T9" fmla="*/ 6 h 9"/>
              </a:gdLst>
              <a:ahLst/>
              <a:cxnLst>
                <a:cxn ang="0">
                  <a:pos x="T0" y="T1"/>
                </a:cxn>
                <a:cxn ang="0">
                  <a:pos x="T2" y="T3"/>
                </a:cxn>
                <a:cxn ang="0">
                  <a:pos x="T4" y="T5"/>
                </a:cxn>
                <a:cxn ang="0">
                  <a:pos x="T6" y="T7"/>
                </a:cxn>
                <a:cxn ang="0">
                  <a:pos x="T8" y="T9"/>
                </a:cxn>
              </a:cxnLst>
              <a:rect l="0" t="0" r="r" b="b"/>
              <a:pathLst>
                <a:path w="9" h="9">
                  <a:moveTo>
                    <a:pt x="1" y="6"/>
                  </a:moveTo>
                  <a:cubicBezTo>
                    <a:pt x="1" y="8"/>
                    <a:pt x="4" y="9"/>
                    <a:pt x="6" y="8"/>
                  </a:cubicBezTo>
                  <a:cubicBezTo>
                    <a:pt x="8" y="7"/>
                    <a:pt x="9" y="5"/>
                    <a:pt x="8" y="3"/>
                  </a:cubicBezTo>
                  <a:cubicBezTo>
                    <a:pt x="7" y="1"/>
                    <a:pt x="5" y="0"/>
                    <a:pt x="3" y="1"/>
                  </a:cubicBezTo>
                  <a:cubicBezTo>
                    <a:pt x="1" y="1"/>
                    <a:pt x="0" y="3"/>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90" name="Freeform 33"/>
            <p:cNvSpPr/>
            <p:nvPr/>
          </p:nvSpPr>
          <p:spPr bwMode="auto">
            <a:xfrm>
              <a:off x="10469798" y="5049075"/>
              <a:ext cx="33643" cy="38819"/>
            </a:xfrm>
            <a:custGeom>
              <a:avLst/>
              <a:gdLst>
                <a:gd name="T0" fmla="*/ 0 w 4"/>
                <a:gd name="T1" fmla="*/ 2 h 5"/>
                <a:gd name="T2" fmla="*/ 2 w 4"/>
                <a:gd name="T3" fmla="*/ 5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1"/>
                    <a:pt x="3" y="0"/>
                    <a:pt x="2" y="0"/>
                  </a:cubicBezTo>
                  <a:cubicBezTo>
                    <a:pt x="1" y="0"/>
                    <a:pt x="0" y="1"/>
                    <a:pt x="0"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91" name="Freeform 34"/>
            <p:cNvSpPr/>
            <p:nvPr/>
          </p:nvSpPr>
          <p:spPr bwMode="auto">
            <a:xfrm>
              <a:off x="10503442" y="5064602"/>
              <a:ext cx="33643" cy="33643"/>
            </a:xfrm>
            <a:custGeom>
              <a:avLst/>
              <a:gdLst>
                <a:gd name="T0" fmla="*/ 1 w 4"/>
                <a:gd name="T1" fmla="*/ 2 h 4"/>
                <a:gd name="T2" fmla="*/ 2 w 4"/>
                <a:gd name="T3" fmla="*/ 4 h 4"/>
                <a:gd name="T4" fmla="*/ 4 w 4"/>
                <a:gd name="T5" fmla="*/ 3 h 4"/>
                <a:gd name="T6" fmla="*/ 3 w 4"/>
                <a:gd name="T7" fmla="*/ 1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2" y="4"/>
                    <a:pt x="3" y="4"/>
                    <a:pt x="4" y="3"/>
                  </a:cubicBezTo>
                  <a:cubicBezTo>
                    <a:pt x="4" y="2"/>
                    <a:pt x="4" y="1"/>
                    <a:pt x="3" y="1"/>
                  </a:cubicBezTo>
                  <a:cubicBezTo>
                    <a:pt x="2" y="0"/>
                    <a:pt x="1" y="1"/>
                    <a:pt x="1" y="2"/>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92" name="Freeform 35"/>
            <p:cNvSpPr/>
            <p:nvPr/>
          </p:nvSpPr>
          <p:spPr bwMode="auto">
            <a:xfrm>
              <a:off x="10537085" y="5087894"/>
              <a:ext cx="25879" cy="33643"/>
            </a:xfrm>
            <a:custGeom>
              <a:avLst/>
              <a:gdLst>
                <a:gd name="T0" fmla="*/ 0 w 3"/>
                <a:gd name="T1" fmla="*/ 1 h 4"/>
                <a:gd name="T2" fmla="*/ 1 w 3"/>
                <a:gd name="T3" fmla="*/ 3 h 4"/>
                <a:gd name="T4" fmla="*/ 3 w 3"/>
                <a:gd name="T5" fmla="*/ 2 h 4"/>
                <a:gd name="T6" fmla="*/ 2 w 3"/>
                <a:gd name="T7" fmla="*/ 0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2"/>
                    <a:pt x="0" y="3"/>
                    <a:pt x="1" y="3"/>
                  </a:cubicBezTo>
                  <a:cubicBezTo>
                    <a:pt x="2" y="4"/>
                    <a:pt x="3" y="3"/>
                    <a:pt x="3" y="2"/>
                  </a:cubicBezTo>
                  <a:cubicBezTo>
                    <a:pt x="3" y="1"/>
                    <a:pt x="3" y="0"/>
                    <a:pt x="2" y="0"/>
                  </a:cubicBezTo>
                  <a:cubicBezTo>
                    <a:pt x="1" y="0"/>
                    <a:pt x="0" y="0"/>
                    <a:pt x="0"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sp>
          <p:nvSpPr>
            <p:cNvPr id="93" name="Freeform 36"/>
            <p:cNvSpPr/>
            <p:nvPr/>
          </p:nvSpPr>
          <p:spPr bwMode="auto">
            <a:xfrm>
              <a:off x="10552613" y="5113773"/>
              <a:ext cx="25879" cy="25879"/>
            </a:xfrm>
            <a:custGeom>
              <a:avLst/>
              <a:gdLst>
                <a:gd name="T0" fmla="*/ 1 w 3"/>
                <a:gd name="T1" fmla="*/ 1 h 3"/>
                <a:gd name="T2" fmla="*/ 0 w 3"/>
                <a:gd name="T3" fmla="*/ 3 h 3"/>
                <a:gd name="T4" fmla="*/ 3 w 3"/>
                <a:gd name="T5" fmla="*/ 2 h 3"/>
                <a:gd name="T6" fmla="*/ 3 w 3"/>
                <a:gd name="T7" fmla="*/ 1 h 3"/>
                <a:gd name="T8" fmla="*/ 1 w 3"/>
                <a:gd name="T9" fmla="*/ 1 h 3"/>
              </a:gdLst>
              <a:ahLst/>
              <a:cxnLst>
                <a:cxn ang="0">
                  <a:pos x="T0" y="T1"/>
                </a:cxn>
                <a:cxn ang="0">
                  <a:pos x="T2" y="T3"/>
                </a:cxn>
                <a:cxn ang="0">
                  <a:pos x="T4" y="T5"/>
                </a:cxn>
                <a:cxn ang="0">
                  <a:pos x="T6" y="T7"/>
                </a:cxn>
                <a:cxn ang="0">
                  <a:pos x="T8" y="T9"/>
                </a:cxn>
              </a:cxnLst>
              <a:rect l="0" t="0" r="r" b="b"/>
              <a:pathLst>
                <a:path w="3" h="3">
                  <a:moveTo>
                    <a:pt x="1" y="1"/>
                  </a:moveTo>
                  <a:cubicBezTo>
                    <a:pt x="0" y="1"/>
                    <a:pt x="0" y="2"/>
                    <a:pt x="0" y="3"/>
                  </a:cubicBezTo>
                  <a:cubicBezTo>
                    <a:pt x="1" y="3"/>
                    <a:pt x="2" y="3"/>
                    <a:pt x="3" y="2"/>
                  </a:cubicBezTo>
                  <a:cubicBezTo>
                    <a:pt x="3" y="2"/>
                    <a:pt x="3" y="1"/>
                    <a:pt x="3" y="1"/>
                  </a:cubicBezTo>
                  <a:cubicBezTo>
                    <a:pt x="2" y="0"/>
                    <a:pt x="1" y="0"/>
                    <a:pt x="1" y="1"/>
                  </a:cubicBezTo>
                  <a:close/>
                </a:path>
              </a:pathLst>
            </a:custGeom>
            <a:solidFill>
              <a:srgbClr val="EFE9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pSp>
      <p:sp>
        <p:nvSpPr>
          <p:cNvPr id="94" name="Freeform 37"/>
          <p:cNvSpPr>
            <a:spLocks noEditPoints="1"/>
          </p:cNvSpPr>
          <p:nvPr/>
        </p:nvSpPr>
        <p:spPr bwMode="auto">
          <a:xfrm>
            <a:off x="1187476" y="1731929"/>
            <a:ext cx="709092" cy="709093"/>
          </a:xfrm>
          <a:custGeom>
            <a:avLst/>
            <a:gdLst>
              <a:gd name="T0" fmla="*/ 53 w 86"/>
              <a:gd name="T1" fmla="*/ 84 h 86"/>
              <a:gd name="T2" fmla="*/ 46 w 86"/>
              <a:gd name="T3" fmla="*/ 86 h 86"/>
              <a:gd name="T4" fmla="*/ 32 w 86"/>
              <a:gd name="T5" fmla="*/ 85 h 86"/>
              <a:gd name="T6" fmla="*/ 39 w 86"/>
              <a:gd name="T7" fmla="*/ 85 h 86"/>
              <a:gd name="T8" fmla="*/ 32 w 86"/>
              <a:gd name="T9" fmla="*/ 85 h 86"/>
              <a:gd name="T10" fmla="*/ 66 w 86"/>
              <a:gd name="T11" fmla="*/ 78 h 86"/>
              <a:gd name="T12" fmla="*/ 60 w 86"/>
              <a:gd name="T13" fmla="*/ 83 h 86"/>
              <a:gd name="T14" fmla="*/ 19 w 86"/>
              <a:gd name="T15" fmla="*/ 79 h 86"/>
              <a:gd name="T16" fmla="*/ 26 w 86"/>
              <a:gd name="T17" fmla="*/ 81 h 86"/>
              <a:gd name="T18" fmla="*/ 19 w 86"/>
              <a:gd name="T19" fmla="*/ 79 h 86"/>
              <a:gd name="T20" fmla="*/ 66 w 86"/>
              <a:gd name="T21" fmla="*/ 78 h 86"/>
              <a:gd name="T22" fmla="*/ 76 w 86"/>
              <a:gd name="T23" fmla="*/ 69 h 86"/>
              <a:gd name="T24" fmla="*/ 72 w 86"/>
              <a:gd name="T25" fmla="*/ 75 h 86"/>
              <a:gd name="T26" fmla="*/ 9 w 86"/>
              <a:gd name="T27" fmla="*/ 69 h 86"/>
              <a:gd name="T28" fmla="*/ 14 w 86"/>
              <a:gd name="T29" fmla="*/ 73 h 86"/>
              <a:gd name="T30" fmla="*/ 9 w 86"/>
              <a:gd name="T31" fmla="*/ 69 h 86"/>
              <a:gd name="T32" fmla="*/ 83 w 86"/>
              <a:gd name="T33" fmla="*/ 57 h 86"/>
              <a:gd name="T34" fmla="*/ 81 w 86"/>
              <a:gd name="T35" fmla="*/ 64 h 86"/>
              <a:gd name="T36" fmla="*/ 2 w 86"/>
              <a:gd name="T37" fmla="*/ 56 h 86"/>
              <a:gd name="T38" fmla="*/ 6 w 86"/>
              <a:gd name="T39" fmla="*/ 62 h 86"/>
              <a:gd name="T40" fmla="*/ 2 w 86"/>
              <a:gd name="T41" fmla="*/ 56 h 86"/>
              <a:gd name="T42" fmla="*/ 85 w 86"/>
              <a:gd name="T43" fmla="*/ 43 h 86"/>
              <a:gd name="T44" fmla="*/ 86 w 86"/>
              <a:gd name="T45" fmla="*/ 50 h 86"/>
              <a:gd name="T46" fmla="*/ 0 w 86"/>
              <a:gd name="T47" fmla="*/ 43 h 86"/>
              <a:gd name="T48" fmla="*/ 2 w 86"/>
              <a:gd name="T49" fmla="*/ 42 h 86"/>
              <a:gd name="T50" fmla="*/ 2 w 86"/>
              <a:gd name="T51" fmla="*/ 49 h 86"/>
              <a:gd name="T52" fmla="*/ 0 w 86"/>
              <a:gd name="T53" fmla="*/ 43 h 86"/>
              <a:gd name="T54" fmla="*/ 84 w 86"/>
              <a:gd name="T55" fmla="*/ 31 h 86"/>
              <a:gd name="T56" fmla="*/ 84 w 86"/>
              <a:gd name="T57" fmla="*/ 38 h 86"/>
              <a:gd name="T58" fmla="*/ 1 w 86"/>
              <a:gd name="T59" fmla="*/ 35 h 86"/>
              <a:gd name="T60" fmla="*/ 4 w 86"/>
              <a:gd name="T61" fmla="*/ 29 h 86"/>
              <a:gd name="T62" fmla="*/ 1 w 86"/>
              <a:gd name="T63" fmla="*/ 35 h 86"/>
              <a:gd name="T64" fmla="*/ 78 w 86"/>
              <a:gd name="T65" fmla="*/ 18 h 86"/>
              <a:gd name="T66" fmla="*/ 81 w 86"/>
              <a:gd name="T67" fmla="*/ 25 h 86"/>
              <a:gd name="T68" fmla="*/ 6 w 86"/>
              <a:gd name="T69" fmla="*/ 22 h 86"/>
              <a:gd name="T70" fmla="*/ 11 w 86"/>
              <a:gd name="T71" fmla="*/ 17 h 86"/>
              <a:gd name="T72" fmla="*/ 6 w 86"/>
              <a:gd name="T73" fmla="*/ 22 h 86"/>
              <a:gd name="T74" fmla="*/ 68 w 86"/>
              <a:gd name="T75" fmla="*/ 9 h 86"/>
              <a:gd name="T76" fmla="*/ 74 w 86"/>
              <a:gd name="T77" fmla="*/ 13 h 86"/>
              <a:gd name="T78" fmla="*/ 68 w 86"/>
              <a:gd name="T79" fmla="*/ 9 h 86"/>
              <a:gd name="T80" fmla="*/ 21 w 86"/>
              <a:gd name="T81" fmla="*/ 6 h 86"/>
              <a:gd name="T82" fmla="*/ 16 w 86"/>
              <a:gd name="T83" fmla="*/ 12 h 86"/>
              <a:gd name="T84" fmla="*/ 55 w 86"/>
              <a:gd name="T85" fmla="*/ 3 h 86"/>
              <a:gd name="T86" fmla="*/ 62 w 86"/>
              <a:gd name="T87" fmla="*/ 4 h 86"/>
              <a:gd name="T88" fmla="*/ 55 w 86"/>
              <a:gd name="T89" fmla="*/ 3 h 86"/>
              <a:gd name="T90" fmla="*/ 34 w 86"/>
              <a:gd name="T91" fmla="*/ 1 h 86"/>
              <a:gd name="T92" fmla="*/ 28 w 86"/>
              <a:gd name="T93" fmla="*/ 4 h 86"/>
              <a:gd name="T94" fmla="*/ 43 w 86"/>
              <a:gd name="T95" fmla="*/ 1 h 86"/>
              <a:gd name="T96" fmla="*/ 41 w 86"/>
              <a:gd name="T97" fmla="*/ 0 h 86"/>
              <a:gd name="T98" fmla="*/ 48 w 86"/>
              <a:gd name="T99" fmla="*/ 0 h 86"/>
              <a:gd name="T100" fmla="*/ 43 w 86"/>
              <a:gd name="T101" fmla="*/ 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6">
                <a:moveTo>
                  <a:pt x="46" y="85"/>
                </a:moveTo>
                <a:cubicBezTo>
                  <a:pt x="49" y="85"/>
                  <a:pt x="51" y="84"/>
                  <a:pt x="53" y="84"/>
                </a:cubicBezTo>
                <a:cubicBezTo>
                  <a:pt x="53" y="85"/>
                  <a:pt x="53" y="85"/>
                  <a:pt x="53" y="85"/>
                </a:cubicBezTo>
                <a:cubicBezTo>
                  <a:pt x="51" y="86"/>
                  <a:pt x="49" y="86"/>
                  <a:pt x="46" y="86"/>
                </a:cubicBezTo>
                <a:lnTo>
                  <a:pt x="46" y="85"/>
                </a:lnTo>
                <a:close/>
                <a:moveTo>
                  <a:pt x="32" y="85"/>
                </a:moveTo>
                <a:cubicBezTo>
                  <a:pt x="32" y="83"/>
                  <a:pt x="32" y="83"/>
                  <a:pt x="32" y="83"/>
                </a:cubicBezTo>
                <a:cubicBezTo>
                  <a:pt x="35" y="84"/>
                  <a:pt x="37" y="84"/>
                  <a:pt x="39" y="85"/>
                </a:cubicBezTo>
                <a:cubicBezTo>
                  <a:pt x="39" y="86"/>
                  <a:pt x="39" y="86"/>
                  <a:pt x="39" y="86"/>
                </a:cubicBezTo>
                <a:cubicBezTo>
                  <a:pt x="37" y="86"/>
                  <a:pt x="34" y="85"/>
                  <a:pt x="32" y="85"/>
                </a:cubicBezTo>
                <a:close/>
                <a:moveTo>
                  <a:pt x="60" y="81"/>
                </a:moveTo>
                <a:cubicBezTo>
                  <a:pt x="62" y="80"/>
                  <a:pt x="64" y="79"/>
                  <a:pt x="66" y="78"/>
                </a:cubicBezTo>
                <a:cubicBezTo>
                  <a:pt x="66" y="79"/>
                  <a:pt x="66" y="79"/>
                  <a:pt x="66" y="79"/>
                </a:cubicBezTo>
                <a:cubicBezTo>
                  <a:pt x="64" y="81"/>
                  <a:pt x="62" y="82"/>
                  <a:pt x="60" y="83"/>
                </a:cubicBezTo>
                <a:lnTo>
                  <a:pt x="60" y="81"/>
                </a:lnTo>
                <a:close/>
                <a:moveTo>
                  <a:pt x="19" y="79"/>
                </a:moveTo>
                <a:cubicBezTo>
                  <a:pt x="20" y="78"/>
                  <a:pt x="20" y="78"/>
                  <a:pt x="20" y="78"/>
                </a:cubicBezTo>
                <a:cubicBezTo>
                  <a:pt x="22" y="79"/>
                  <a:pt x="24" y="80"/>
                  <a:pt x="26" y="81"/>
                </a:cubicBezTo>
                <a:cubicBezTo>
                  <a:pt x="25" y="82"/>
                  <a:pt x="25" y="82"/>
                  <a:pt x="25" y="82"/>
                </a:cubicBezTo>
                <a:cubicBezTo>
                  <a:pt x="23" y="81"/>
                  <a:pt x="21" y="80"/>
                  <a:pt x="19" y="79"/>
                </a:cubicBezTo>
                <a:close/>
                <a:moveTo>
                  <a:pt x="66" y="78"/>
                </a:moveTo>
                <a:cubicBezTo>
                  <a:pt x="66" y="78"/>
                  <a:pt x="66" y="78"/>
                  <a:pt x="66" y="78"/>
                </a:cubicBezTo>
                <a:moveTo>
                  <a:pt x="71" y="74"/>
                </a:moveTo>
                <a:cubicBezTo>
                  <a:pt x="73" y="73"/>
                  <a:pt x="75" y="71"/>
                  <a:pt x="76" y="69"/>
                </a:cubicBezTo>
                <a:cubicBezTo>
                  <a:pt x="77" y="70"/>
                  <a:pt x="77" y="70"/>
                  <a:pt x="77" y="70"/>
                </a:cubicBezTo>
                <a:cubicBezTo>
                  <a:pt x="76" y="72"/>
                  <a:pt x="74" y="73"/>
                  <a:pt x="72" y="75"/>
                </a:cubicBezTo>
                <a:lnTo>
                  <a:pt x="71" y="74"/>
                </a:lnTo>
                <a:close/>
                <a:moveTo>
                  <a:pt x="9" y="69"/>
                </a:moveTo>
                <a:cubicBezTo>
                  <a:pt x="10" y="68"/>
                  <a:pt x="10" y="68"/>
                  <a:pt x="10" y="68"/>
                </a:cubicBezTo>
                <a:cubicBezTo>
                  <a:pt x="11" y="70"/>
                  <a:pt x="13" y="72"/>
                  <a:pt x="14" y="73"/>
                </a:cubicBezTo>
                <a:cubicBezTo>
                  <a:pt x="13" y="74"/>
                  <a:pt x="13" y="74"/>
                  <a:pt x="13" y="74"/>
                </a:cubicBezTo>
                <a:cubicBezTo>
                  <a:pt x="12" y="73"/>
                  <a:pt x="10" y="71"/>
                  <a:pt x="9" y="69"/>
                </a:cubicBezTo>
                <a:close/>
                <a:moveTo>
                  <a:pt x="80" y="63"/>
                </a:moveTo>
                <a:cubicBezTo>
                  <a:pt x="81" y="61"/>
                  <a:pt x="82" y="59"/>
                  <a:pt x="83" y="57"/>
                </a:cubicBezTo>
                <a:cubicBezTo>
                  <a:pt x="84" y="57"/>
                  <a:pt x="84" y="57"/>
                  <a:pt x="84" y="57"/>
                </a:cubicBezTo>
                <a:cubicBezTo>
                  <a:pt x="83" y="59"/>
                  <a:pt x="82" y="62"/>
                  <a:pt x="81" y="64"/>
                </a:cubicBezTo>
                <a:lnTo>
                  <a:pt x="80" y="63"/>
                </a:lnTo>
                <a:close/>
                <a:moveTo>
                  <a:pt x="2" y="56"/>
                </a:moveTo>
                <a:cubicBezTo>
                  <a:pt x="4" y="56"/>
                  <a:pt x="4" y="56"/>
                  <a:pt x="4" y="56"/>
                </a:cubicBezTo>
                <a:cubicBezTo>
                  <a:pt x="4" y="58"/>
                  <a:pt x="5" y="60"/>
                  <a:pt x="6" y="62"/>
                </a:cubicBezTo>
                <a:cubicBezTo>
                  <a:pt x="5" y="63"/>
                  <a:pt x="5" y="63"/>
                  <a:pt x="5" y="63"/>
                </a:cubicBezTo>
                <a:cubicBezTo>
                  <a:pt x="4" y="61"/>
                  <a:pt x="3" y="59"/>
                  <a:pt x="2" y="56"/>
                </a:cubicBezTo>
                <a:close/>
                <a:moveTo>
                  <a:pt x="84" y="50"/>
                </a:moveTo>
                <a:cubicBezTo>
                  <a:pt x="85" y="48"/>
                  <a:pt x="85" y="45"/>
                  <a:pt x="85" y="43"/>
                </a:cubicBezTo>
                <a:cubicBezTo>
                  <a:pt x="86" y="43"/>
                  <a:pt x="86" y="43"/>
                  <a:pt x="86" y="43"/>
                </a:cubicBezTo>
                <a:cubicBezTo>
                  <a:pt x="86" y="46"/>
                  <a:pt x="86" y="48"/>
                  <a:pt x="86" y="50"/>
                </a:cubicBezTo>
                <a:lnTo>
                  <a:pt x="84" y="50"/>
                </a:lnTo>
                <a:close/>
                <a:moveTo>
                  <a:pt x="0" y="43"/>
                </a:moveTo>
                <a:cubicBezTo>
                  <a:pt x="0" y="42"/>
                  <a:pt x="0" y="42"/>
                  <a:pt x="0" y="42"/>
                </a:cubicBezTo>
                <a:cubicBezTo>
                  <a:pt x="2" y="42"/>
                  <a:pt x="2" y="42"/>
                  <a:pt x="2" y="42"/>
                </a:cubicBezTo>
                <a:cubicBezTo>
                  <a:pt x="2" y="43"/>
                  <a:pt x="2" y="43"/>
                  <a:pt x="2" y="43"/>
                </a:cubicBezTo>
                <a:cubicBezTo>
                  <a:pt x="2" y="45"/>
                  <a:pt x="2" y="47"/>
                  <a:pt x="2" y="49"/>
                </a:cubicBezTo>
                <a:cubicBezTo>
                  <a:pt x="1" y="49"/>
                  <a:pt x="1" y="49"/>
                  <a:pt x="1" y="49"/>
                </a:cubicBezTo>
                <a:cubicBezTo>
                  <a:pt x="0" y="47"/>
                  <a:pt x="0" y="45"/>
                  <a:pt x="0" y="43"/>
                </a:cubicBezTo>
                <a:close/>
                <a:moveTo>
                  <a:pt x="83" y="31"/>
                </a:moveTo>
                <a:cubicBezTo>
                  <a:pt x="84" y="31"/>
                  <a:pt x="84" y="31"/>
                  <a:pt x="84" y="31"/>
                </a:cubicBezTo>
                <a:cubicBezTo>
                  <a:pt x="85" y="33"/>
                  <a:pt x="86" y="36"/>
                  <a:pt x="86" y="38"/>
                </a:cubicBezTo>
                <a:cubicBezTo>
                  <a:pt x="84" y="38"/>
                  <a:pt x="84" y="38"/>
                  <a:pt x="84" y="38"/>
                </a:cubicBezTo>
                <a:cubicBezTo>
                  <a:pt x="84" y="36"/>
                  <a:pt x="84" y="34"/>
                  <a:pt x="83" y="31"/>
                </a:cubicBezTo>
                <a:close/>
                <a:moveTo>
                  <a:pt x="1" y="35"/>
                </a:moveTo>
                <a:cubicBezTo>
                  <a:pt x="2" y="33"/>
                  <a:pt x="2" y="30"/>
                  <a:pt x="3" y="28"/>
                </a:cubicBezTo>
                <a:cubicBezTo>
                  <a:pt x="4" y="29"/>
                  <a:pt x="4" y="29"/>
                  <a:pt x="4" y="29"/>
                </a:cubicBezTo>
                <a:cubicBezTo>
                  <a:pt x="4" y="31"/>
                  <a:pt x="3" y="33"/>
                  <a:pt x="2" y="35"/>
                </a:cubicBezTo>
                <a:lnTo>
                  <a:pt x="1" y="35"/>
                </a:lnTo>
                <a:close/>
                <a:moveTo>
                  <a:pt x="77" y="19"/>
                </a:moveTo>
                <a:cubicBezTo>
                  <a:pt x="78" y="18"/>
                  <a:pt x="78" y="18"/>
                  <a:pt x="78" y="18"/>
                </a:cubicBezTo>
                <a:cubicBezTo>
                  <a:pt x="80" y="20"/>
                  <a:pt x="81" y="22"/>
                  <a:pt x="82" y="24"/>
                </a:cubicBezTo>
                <a:cubicBezTo>
                  <a:pt x="81" y="25"/>
                  <a:pt x="81" y="25"/>
                  <a:pt x="81" y="25"/>
                </a:cubicBezTo>
                <a:cubicBezTo>
                  <a:pt x="80" y="23"/>
                  <a:pt x="78" y="21"/>
                  <a:pt x="77" y="19"/>
                </a:cubicBezTo>
                <a:close/>
                <a:moveTo>
                  <a:pt x="6" y="22"/>
                </a:moveTo>
                <a:cubicBezTo>
                  <a:pt x="7" y="20"/>
                  <a:pt x="9" y="17"/>
                  <a:pt x="10" y="16"/>
                </a:cubicBezTo>
                <a:cubicBezTo>
                  <a:pt x="11" y="17"/>
                  <a:pt x="11" y="17"/>
                  <a:pt x="11" y="17"/>
                </a:cubicBezTo>
                <a:cubicBezTo>
                  <a:pt x="10" y="18"/>
                  <a:pt x="8" y="20"/>
                  <a:pt x="7" y="22"/>
                </a:cubicBezTo>
                <a:lnTo>
                  <a:pt x="6" y="22"/>
                </a:lnTo>
                <a:close/>
                <a:moveTo>
                  <a:pt x="68" y="9"/>
                </a:moveTo>
                <a:cubicBezTo>
                  <a:pt x="68" y="9"/>
                  <a:pt x="68" y="9"/>
                  <a:pt x="68" y="9"/>
                </a:cubicBezTo>
                <a:cubicBezTo>
                  <a:pt x="68" y="8"/>
                  <a:pt x="68" y="8"/>
                  <a:pt x="68" y="8"/>
                </a:cubicBezTo>
                <a:cubicBezTo>
                  <a:pt x="70" y="9"/>
                  <a:pt x="72" y="11"/>
                  <a:pt x="74" y="13"/>
                </a:cubicBezTo>
                <a:cubicBezTo>
                  <a:pt x="73" y="14"/>
                  <a:pt x="73" y="14"/>
                  <a:pt x="73" y="14"/>
                </a:cubicBezTo>
                <a:cubicBezTo>
                  <a:pt x="71" y="12"/>
                  <a:pt x="69" y="11"/>
                  <a:pt x="68" y="9"/>
                </a:cubicBezTo>
                <a:close/>
                <a:moveTo>
                  <a:pt x="15" y="11"/>
                </a:moveTo>
                <a:cubicBezTo>
                  <a:pt x="17" y="9"/>
                  <a:pt x="19" y="8"/>
                  <a:pt x="21" y="6"/>
                </a:cubicBezTo>
                <a:cubicBezTo>
                  <a:pt x="22" y="8"/>
                  <a:pt x="22" y="8"/>
                  <a:pt x="22" y="8"/>
                </a:cubicBezTo>
                <a:cubicBezTo>
                  <a:pt x="19" y="9"/>
                  <a:pt x="18" y="10"/>
                  <a:pt x="16" y="12"/>
                </a:cubicBezTo>
                <a:lnTo>
                  <a:pt x="15" y="11"/>
                </a:lnTo>
                <a:close/>
                <a:moveTo>
                  <a:pt x="55" y="3"/>
                </a:moveTo>
                <a:cubicBezTo>
                  <a:pt x="55" y="2"/>
                  <a:pt x="55" y="2"/>
                  <a:pt x="55" y="2"/>
                </a:cubicBezTo>
                <a:cubicBezTo>
                  <a:pt x="58" y="2"/>
                  <a:pt x="60" y="3"/>
                  <a:pt x="62" y="4"/>
                </a:cubicBezTo>
                <a:cubicBezTo>
                  <a:pt x="61" y="6"/>
                  <a:pt x="61" y="6"/>
                  <a:pt x="61" y="6"/>
                </a:cubicBezTo>
                <a:cubicBezTo>
                  <a:pt x="59" y="5"/>
                  <a:pt x="57" y="4"/>
                  <a:pt x="55" y="3"/>
                </a:cubicBezTo>
                <a:close/>
                <a:moveTo>
                  <a:pt x="27" y="3"/>
                </a:moveTo>
                <a:cubicBezTo>
                  <a:pt x="29" y="2"/>
                  <a:pt x="32" y="2"/>
                  <a:pt x="34" y="1"/>
                </a:cubicBezTo>
                <a:cubicBezTo>
                  <a:pt x="34" y="2"/>
                  <a:pt x="34" y="2"/>
                  <a:pt x="34" y="2"/>
                </a:cubicBezTo>
                <a:cubicBezTo>
                  <a:pt x="32" y="3"/>
                  <a:pt x="30" y="4"/>
                  <a:pt x="28" y="4"/>
                </a:cubicBezTo>
                <a:lnTo>
                  <a:pt x="27" y="3"/>
                </a:lnTo>
                <a:close/>
                <a:moveTo>
                  <a:pt x="43" y="1"/>
                </a:moveTo>
                <a:cubicBezTo>
                  <a:pt x="42" y="1"/>
                  <a:pt x="42" y="2"/>
                  <a:pt x="41" y="2"/>
                </a:cubicBezTo>
                <a:cubicBezTo>
                  <a:pt x="41" y="0"/>
                  <a:pt x="41" y="0"/>
                  <a:pt x="41" y="0"/>
                </a:cubicBezTo>
                <a:cubicBezTo>
                  <a:pt x="42" y="0"/>
                  <a:pt x="42" y="0"/>
                  <a:pt x="43" y="0"/>
                </a:cubicBezTo>
                <a:cubicBezTo>
                  <a:pt x="45" y="0"/>
                  <a:pt x="47" y="0"/>
                  <a:pt x="48" y="0"/>
                </a:cubicBezTo>
                <a:cubicBezTo>
                  <a:pt x="48" y="2"/>
                  <a:pt x="48" y="2"/>
                  <a:pt x="48" y="2"/>
                </a:cubicBezTo>
                <a:cubicBezTo>
                  <a:pt x="47" y="2"/>
                  <a:pt x="45" y="1"/>
                  <a:pt x="43" y="1"/>
                </a:cubicBezTo>
                <a:close/>
              </a:path>
            </a:pathLst>
          </a:custGeom>
          <a:solidFill>
            <a:srgbClr val="313A4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latin typeface="微软雅黑" charset="0"/>
              <a:ea typeface="微软雅黑" charset="0"/>
              <a:cs typeface="+mn-ea"/>
              <a:sym typeface="+mn-lt"/>
            </a:endParaRPr>
          </a:p>
        </p:txBody>
      </p:sp>
      <p:graphicFrame>
        <p:nvGraphicFramePr>
          <p:cNvPr id="95" name="图表 94"/>
          <p:cNvGraphicFramePr/>
          <p:nvPr/>
        </p:nvGraphicFramePr>
        <p:xfrm>
          <a:off x="4710937" y="1416205"/>
          <a:ext cx="2635005" cy="142478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96" name="图表 95"/>
          <p:cNvGraphicFramePr/>
          <p:nvPr/>
        </p:nvGraphicFramePr>
        <p:xfrm>
          <a:off x="4710937" y="2887364"/>
          <a:ext cx="2635005" cy="142478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97" name="图表 96"/>
          <p:cNvGraphicFramePr/>
          <p:nvPr/>
        </p:nvGraphicFramePr>
        <p:xfrm>
          <a:off x="4710937" y="4358522"/>
          <a:ext cx="2635005" cy="1424780"/>
        </p:xfrm>
        <a:graphic>
          <a:graphicData uri="http://schemas.openxmlformats.org/drawingml/2006/chart">
            <c:chart xmlns:c="http://schemas.openxmlformats.org/drawingml/2006/chart" xmlns:r="http://schemas.openxmlformats.org/officeDocument/2006/relationships" r:id="rId8"/>
          </a:graphicData>
        </a:graphic>
      </p:graphicFrame>
      <p:sp>
        <p:nvSpPr>
          <p:cNvPr id="98" name="文本框 97"/>
          <p:cNvSpPr txBox="1"/>
          <p:nvPr/>
        </p:nvSpPr>
        <p:spPr>
          <a:xfrm>
            <a:off x="5541854" y="1840041"/>
            <a:ext cx="1005403" cy="584775"/>
          </a:xfrm>
          <a:prstGeom prst="rect">
            <a:avLst/>
          </a:prstGeom>
          <a:noFill/>
        </p:spPr>
        <p:txBody>
          <a:bodyPr wrap="none" rtlCol="0">
            <a:spAutoFit/>
          </a:bodyPr>
          <a:lstStyle/>
          <a:p>
            <a:r>
              <a:rPr lang="en-US" altLang="zh-CN" sz="3200" b="1" dirty="0">
                <a:solidFill>
                  <a:schemeClr val="accent1"/>
                </a:solidFill>
                <a:latin typeface="微软雅黑" charset="0"/>
                <a:ea typeface="微软雅黑" charset="0"/>
              </a:rPr>
              <a:t>45%</a:t>
            </a:r>
          </a:p>
        </p:txBody>
      </p:sp>
      <p:sp>
        <p:nvSpPr>
          <p:cNvPr id="99" name="文本框 98"/>
          <p:cNvSpPr txBox="1"/>
          <p:nvPr/>
        </p:nvSpPr>
        <p:spPr>
          <a:xfrm>
            <a:off x="5541854" y="3312494"/>
            <a:ext cx="1005403" cy="584775"/>
          </a:xfrm>
          <a:prstGeom prst="rect">
            <a:avLst/>
          </a:prstGeom>
          <a:noFill/>
        </p:spPr>
        <p:txBody>
          <a:bodyPr wrap="none" rtlCol="0">
            <a:spAutoFit/>
          </a:bodyPr>
          <a:lstStyle/>
          <a:p>
            <a:r>
              <a:rPr lang="en-US" altLang="zh-CN" sz="3200" b="1" dirty="0">
                <a:solidFill>
                  <a:schemeClr val="accent2"/>
                </a:solidFill>
                <a:latin typeface="微软雅黑" charset="0"/>
                <a:ea typeface="微软雅黑" charset="0"/>
              </a:rPr>
              <a:t>85%</a:t>
            </a:r>
          </a:p>
        </p:txBody>
      </p:sp>
      <p:sp>
        <p:nvSpPr>
          <p:cNvPr id="100" name="文本框 99"/>
          <p:cNvSpPr txBox="1"/>
          <p:nvPr/>
        </p:nvSpPr>
        <p:spPr>
          <a:xfrm>
            <a:off x="5541854" y="4784947"/>
            <a:ext cx="1005403" cy="584775"/>
          </a:xfrm>
          <a:prstGeom prst="rect">
            <a:avLst/>
          </a:prstGeom>
          <a:noFill/>
        </p:spPr>
        <p:txBody>
          <a:bodyPr wrap="none" rtlCol="0">
            <a:spAutoFit/>
          </a:bodyPr>
          <a:lstStyle/>
          <a:p>
            <a:r>
              <a:rPr lang="en-US" altLang="zh-CN" sz="3200" b="1" dirty="0">
                <a:solidFill>
                  <a:schemeClr val="accent3"/>
                </a:solidFill>
                <a:latin typeface="微软雅黑" charset="0"/>
                <a:ea typeface="微软雅黑" charset="0"/>
              </a:rPr>
              <a:t>36%</a:t>
            </a:r>
          </a:p>
        </p:txBody>
      </p:sp>
      <p:sp>
        <p:nvSpPr>
          <p:cNvPr id="101" name="矩形 100"/>
          <p:cNvSpPr/>
          <p:nvPr/>
        </p:nvSpPr>
        <p:spPr>
          <a:xfrm>
            <a:off x="2144866" y="1857470"/>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102" name="矩形 101"/>
          <p:cNvSpPr/>
          <p:nvPr/>
        </p:nvSpPr>
        <p:spPr>
          <a:xfrm>
            <a:off x="2144866" y="3295256"/>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103" name="矩形 102"/>
          <p:cNvSpPr/>
          <p:nvPr/>
        </p:nvSpPr>
        <p:spPr>
          <a:xfrm>
            <a:off x="2144866" y="4797373"/>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104" name="矩形 103"/>
          <p:cNvSpPr/>
          <p:nvPr/>
        </p:nvSpPr>
        <p:spPr>
          <a:xfrm>
            <a:off x="6933141" y="1857470"/>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105" name="矩形 104"/>
          <p:cNvSpPr/>
          <p:nvPr/>
        </p:nvSpPr>
        <p:spPr>
          <a:xfrm>
            <a:off x="6933141" y="3295256"/>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
        <p:nvSpPr>
          <p:cNvPr id="106" name="矩形 105"/>
          <p:cNvSpPr/>
          <p:nvPr/>
        </p:nvSpPr>
        <p:spPr>
          <a:xfrm>
            <a:off x="6933141" y="4797373"/>
            <a:ext cx="2879832" cy="1061829"/>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微软雅黑" charset="0"/>
                <a:ea typeface="微软雅黑" charset="0"/>
                <a:cs typeface="+mn-ea"/>
                <a:sym typeface="+mn-lt"/>
              </a:rPr>
              <a:t>这里填写文字内容这里填写文字内容这里填写文字内容这里填写文字内容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7">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请输入您的标题三</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03</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8">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9">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sp>
        <p:nvSpPr>
          <p:cNvPr id="37" name="右箭头 36"/>
          <p:cNvSpPr/>
          <p:nvPr/>
        </p:nvSpPr>
        <p:spPr>
          <a:xfrm>
            <a:off x="931602" y="2141989"/>
            <a:ext cx="10245504" cy="1163418"/>
          </a:xfrm>
          <a:prstGeom prst="rightArrow">
            <a:avLst>
              <a:gd name="adj1" fmla="val 50000"/>
              <a:gd name="adj2" fmla="val 87271"/>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38" name="MH_Other_1"/>
          <p:cNvSpPr/>
          <p:nvPr>
            <p:custDataLst>
              <p:tags r:id="rId1"/>
            </p:custDataLst>
          </p:nvPr>
        </p:nvSpPr>
        <p:spPr>
          <a:xfrm>
            <a:off x="3809564" y="1891538"/>
            <a:ext cx="1647718" cy="16494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accent1"/>
              </a:solidFill>
              <a:latin typeface="微软雅黑" charset="0"/>
              <a:ea typeface="微软雅黑" charset="0"/>
              <a:cs typeface="+mn-ea"/>
              <a:sym typeface="+mn-lt"/>
            </a:endParaRPr>
          </a:p>
        </p:txBody>
      </p:sp>
      <p:sp>
        <p:nvSpPr>
          <p:cNvPr id="39" name="MH_Other_3"/>
          <p:cNvSpPr/>
          <p:nvPr>
            <p:custDataLst>
              <p:tags r:id="rId2"/>
            </p:custDataLst>
          </p:nvPr>
        </p:nvSpPr>
        <p:spPr>
          <a:xfrm>
            <a:off x="1575629" y="1891538"/>
            <a:ext cx="1649418" cy="16494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accent1"/>
              </a:solidFill>
              <a:latin typeface="微软雅黑" charset="0"/>
              <a:ea typeface="微软雅黑" charset="0"/>
              <a:cs typeface="+mn-ea"/>
              <a:sym typeface="+mn-lt"/>
            </a:endParaRPr>
          </a:p>
        </p:txBody>
      </p:sp>
      <p:sp>
        <p:nvSpPr>
          <p:cNvPr id="40" name="MH_Other_6"/>
          <p:cNvSpPr/>
          <p:nvPr>
            <p:custDataLst>
              <p:tags r:id="rId3"/>
            </p:custDataLst>
          </p:nvPr>
        </p:nvSpPr>
        <p:spPr>
          <a:xfrm>
            <a:off x="6054354" y="1891538"/>
            <a:ext cx="1647718" cy="16494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accent1"/>
              </a:solidFill>
              <a:latin typeface="微软雅黑" charset="0"/>
              <a:ea typeface="微软雅黑" charset="0"/>
              <a:cs typeface="+mn-ea"/>
              <a:sym typeface="+mn-lt"/>
            </a:endParaRPr>
          </a:p>
        </p:txBody>
      </p:sp>
      <p:sp>
        <p:nvSpPr>
          <p:cNvPr id="41" name="MH_Other_8"/>
          <p:cNvSpPr/>
          <p:nvPr>
            <p:custDataLst>
              <p:tags r:id="rId4"/>
            </p:custDataLst>
          </p:nvPr>
        </p:nvSpPr>
        <p:spPr>
          <a:xfrm>
            <a:off x="8299145" y="1891538"/>
            <a:ext cx="1647718" cy="164941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600">
              <a:solidFill>
                <a:schemeClr val="accent1"/>
              </a:solidFill>
              <a:latin typeface="微软雅黑" charset="0"/>
              <a:ea typeface="微软雅黑" charset="0"/>
              <a:cs typeface="+mn-ea"/>
              <a:sym typeface="+mn-lt"/>
            </a:endParaRPr>
          </a:p>
        </p:txBody>
      </p:sp>
      <p:sp>
        <p:nvSpPr>
          <p:cNvPr id="42" name="KSO_Shape"/>
          <p:cNvSpPr/>
          <p:nvPr/>
        </p:nvSpPr>
        <p:spPr>
          <a:xfrm>
            <a:off x="6596519" y="2377536"/>
            <a:ext cx="563388" cy="67742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accent1"/>
              </a:solidFill>
              <a:latin typeface="微软雅黑" charset="0"/>
              <a:ea typeface="微软雅黑" charset="0"/>
              <a:cs typeface="+mn-ea"/>
              <a:sym typeface="+mn-lt"/>
            </a:endParaRPr>
          </a:p>
        </p:txBody>
      </p:sp>
      <p:sp>
        <p:nvSpPr>
          <p:cNvPr id="43" name="KSO_Shape"/>
          <p:cNvSpPr/>
          <p:nvPr/>
        </p:nvSpPr>
        <p:spPr bwMode="auto">
          <a:xfrm>
            <a:off x="2114782" y="2431165"/>
            <a:ext cx="571112" cy="570162"/>
          </a:xfrm>
          <a:custGeom>
            <a:avLst/>
            <a:gdLst>
              <a:gd name="T0" fmla="*/ 346433 w 5026"/>
              <a:gd name="T1" fmla="*/ 0 h 5027"/>
              <a:gd name="T2" fmla="*/ 293748 w 5026"/>
              <a:gd name="T3" fmla="*/ 4164 h 5027"/>
              <a:gd name="T4" fmla="*/ 243337 w 5026"/>
              <a:gd name="T5" fmla="*/ 15897 h 5027"/>
              <a:gd name="T6" fmla="*/ 196337 w 5026"/>
              <a:gd name="T7" fmla="*/ 34065 h 5027"/>
              <a:gd name="T8" fmla="*/ 153128 w 5026"/>
              <a:gd name="T9" fmla="*/ 59046 h 5027"/>
              <a:gd name="T10" fmla="*/ 113709 w 5026"/>
              <a:gd name="T11" fmla="*/ 90083 h 5027"/>
              <a:gd name="T12" fmla="*/ 79217 w 5026"/>
              <a:gd name="T13" fmla="*/ 126041 h 5027"/>
              <a:gd name="T14" fmla="*/ 50411 w 5026"/>
              <a:gd name="T15" fmla="*/ 166541 h 5027"/>
              <a:gd name="T16" fmla="*/ 27290 w 5026"/>
              <a:gd name="T17" fmla="*/ 211204 h 5027"/>
              <a:gd name="T18" fmla="*/ 10992 w 5026"/>
              <a:gd name="T19" fmla="*/ 259652 h 5027"/>
              <a:gd name="T20" fmla="*/ 1895 w 5026"/>
              <a:gd name="T21" fmla="*/ 310750 h 5027"/>
              <a:gd name="T22" fmla="*/ 0 w 5026"/>
              <a:gd name="T23" fmla="*/ 1556777 h 5027"/>
              <a:gd name="T24" fmla="*/ 1895 w 5026"/>
              <a:gd name="T25" fmla="*/ 1591978 h 5027"/>
              <a:gd name="T26" fmla="*/ 10992 w 5026"/>
              <a:gd name="T27" fmla="*/ 1643076 h 5027"/>
              <a:gd name="T28" fmla="*/ 27290 w 5026"/>
              <a:gd name="T29" fmla="*/ 1691524 h 5027"/>
              <a:gd name="T30" fmla="*/ 50411 w 5026"/>
              <a:gd name="T31" fmla="*/ 1736566 h 5027"/>
              <a:gd name="T32" fmla="*/ 79217 w 5026"/>
              <a:gd name="T33" fmla="*/ 1777065 h 5027"/>
              <a:gd name="T34" fmla="*/ 113709 w 5026"/>
              <a:gd name="T35" fmla="*/ 1812645 h 5027"/>
              <a:gd name="T36" fmla="*/ 153128 w 5026"/>
              <a:gd name="T37" fmla="*/ 1843682 h 5027"/>
              <a:gd name="T38" fmla="*/ 196337 w 5026"/>
              <a:gd name="T39" fmla="*/ 1868663 h 5027"/>
              <a:gd name="T40" fmla="*/ 243337 w 5026"/>
              <a:gd name="T41" fmla="*/ 1887209 h 5027"/>
              <a:gd name="T42" fmla="*/ 293748 w 5026"/>
              <a:gd name="T43" fmla="*/ 1898564 h 5027"/>
              <a:gd name="T44" fmla="*/ 346433 w 5026"/>
              <a:gd name="T45" fmla="*/ 1902728 h 5027"/>
              <a:gd name="T46" fmla="*/ 1576761 w 5026"/>
              <a:gd name="T47" fmla="*/ 1901971 h 5027"/>
              <a:gd name="T48" fmla="*/ 1628688 w 5026"/>
              <a:gd name="T49" fmla="*/ 1895536 h 5027"/>
              <a:gd name="T50" fmla="*/ 1677962 w 5026"/>
              <a:gd name="T51" fmla="*/ 1881532 h 5027"/>
              <a:gd name="T52" fmla="*/ 1723824 w 5026"/>
              <a:gd name="T53" fmla="*/ 1861093 h 5027"/>
              <a:gd name="T54" fmla="*/ 1766275 w 5026"/>
              <a:gd name="T55" fmla="*/ 1834219 h 5027"/>
              <a:gd name="T56" fmla="*/ 1803799 w 5026"/>
              <a:gd name="T57" fmla="*/ 1801290 h 5027"/>
              <a:gd name="T58" fmla="*/ 1836396 w 5026"/>
              <a:gd name="T59" fmla="*/ 1763818 h 5027"/>
              <a:gd name="T60" fmla="*/ 1863686 w 5026"/>
              <a:gd name="T61" fmla="*/ 1721426 h 5027"/>
              <a:gd name="T62" fmla="*/ 1884153 w 5026"/>
              <a:gd name="T63" fmla="*/ 1675627 h 5027"/>
              <a:gd name="T64" fmla="*/ 1898177 w 5026"/>
              <a:gd name="T65" fmla="*/ 1626422 h 5027"/>
              <a:gd name="T66" fmla="*/ 1904621 w 5026"/>
              <a:gd name="T67" fmla="*/ 1574567 h 5027"/>
              <a:gd name="T68" fmla="*/ 1905000 w 5026"/>
              <a:gd name="T69" fmla="*/ 345951 h 5027"/>
              <a:gd name="T70" fmla="*/ 1901210 w 5026"/>
              <a:gd name="T71" fmla="*/ 293339 h 5027"/>
              <a:gd name="T72" fmla="*/ 1889839 w 5026"/>
              <a:gd name="T73" fmla="*/ 242998 h 5027"/>
              <a:gd name="T74" fmla="*/ 1870887 w 5026"/>
              <a:gd name="T75" fmla="*/ 196064 h 5027"/>
              <a:gd name="T76" fmla="*/ 1846250 w 5026"/>
              <a:gd name="T77" fmla="*/ 152915 h 5027"/>
              <a:gd name="T78" fmla="*/ 1815170 w 5026"/>
              <a:gd name="T79" fmla="*/ 113551 h 5027"/>
              <a:gd name="T80" fmla="*/ 1779162 w 5026"/>
              <a:gd name="T81" fmla="*/ 79107 h 5027"/>
              <a:gd name="T82" fmla="*/ 1738606 w 5026"/>
              <a:gd name="T83" fmla="*/ 50341 h 5027"/>
              <a:gd name="T84" fmla="*/ 1693881 w 5026"/>
              <a:gd name="T85" fmla="*/ 27252 h 5027"/>
              <a:gd name="T86" fmla="*/ 1645744 w 5026"/>
              <a:gd name="T87" fmla="*/ 10977 h 5027"/>
              <a:gd name="T88" fmla="*/ 1594196 w 5026"/>
              <a:gd name="T89" fmla="*/ 1893 h 5027"/>
              <a:gd name="T90" fmla="*/ 1559326 w 5026"/>
              <a:gd name="T91" fmla="*/ 1124529 h 5027"/>
              <a:gd name="T92" fmla="*/ 779663 w 5026"/>
              <a:gd name="T93" fmla="*/ 1557156 h 5027"/>
              <a:gd name="T94" fmla="*/ 346433 w 5026"/>
              <a:gd name="T95" fmla="*/ 778578 h 5027"/>
              <a:gd name="T96" fmla="*/ 1126095 w 5026"/>
              <a:gd name="T97" fmla="*/ 345951 h 5027"/>
              <a:gd name="T98" fmla="*/ 1559326 w 5026"/>
              <a:gd name="T99" fmla="*/ 1124529 h 50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026" h="5027">
                <a:moveTo>
                  <a:pt x="4113" y="0"/>
                </a:moveTo>
                <a:lnTo>
                  <a:pt x="914" y="0"/>
                </a:lnTo>
                <a:lnTo>
                  <a:pt x="867" y="1"/>
                </a:lnTo>
                <a:lnTo>
                  <a:pt x="821" y="5"/>
                </a:lnTo>
                <a:lnTo>
                  <a:pt x="775" y="11"/>
                </a:lnTo>
                <a:lnTo>
                  <a:pt x="730" y="19"/>
                </a:lnTo>
                <a:lnTo>
                  <a:pt x="686" y="29"/>
                </a:lnTo>
                <a:lnTo>
                  <a:pt x="642" y="42"/>
                </a:lnTo>
                <a:lnTo>
                  <a:pt x="599" y="56"/>
                </a:lnTo>
                <a:lnTo>
                  <a:pt x="558" y="72"/>
                </a:lnTo>
                <a:lnTo>
                  <a:pt x="518" y="90"/>
                </a:lnTo>
                <a:lnTo>
                  <a:pt x="478" y="111"/>
                </a:lnTo>
                <a:lnTo>
                  <a:pt x="440" y="133"/>
                </a:lnTo>
                <a:lnTo>
                  <a:pt x="404" y="156"/>
                </a:lnTo>
                <a:lnTo>
                  <a:pt x="368" y="182"/>
                </a:lnTo>
                <a:lnTo>
                  <a:pt x="333" y="209"/>
                </a:lnTo>
                <a:lnTo>
                  <a:pt x="300" y="238"/>
                </a:lnTo>
                <a:lnTo>
                  <a:pt x="268" y="268"/>
                </a:lnTo>
                <a:lnTo>
                  <a:pt x="238" y="300"/>
                </a:lnTo>
                <a:lnTo>
                  <a:pt x="209" y="333"/>
                </a:lnTo>
                <a:lnTo>
                  <a:pt x="181" y="368"/>
                </a:lnTo>
                <a:lnTo>
                  <a:pt x="156" y="404"/>
                </a:lnTo>
                <a:lnTo>
                  <a:pt x="133" y="440"/>
                </a:lnTo>
                <a:lnTo>
                  <a:pt x="111" y="478"/>
                </a:lnTo>
                <a:lnTo>
                  <a:pt x="90" y="518"/>
                </a:lnTo>
                <a:lnTo>
                  <a:pt x="72" y="558"/>
                </a:lnTo>
                <a:lnTo>
                  <a:pt x="56" y="599"/>
                </a:lnTo>
                <a:lnTo>
                  <a:pt x="42" y="642"/>
                </a:lnTo>
                <a:lnTo>
                  <a:pt x="29" y="686"/>
                </a:lnTo>
                <a:lnTo>
                  <a:pt x="19" y="730"/>
                </a:lnTo>
                <a:lnTo>
                  <a:pt x="11" y="775"/>
                </a:lnTo>
                <a:lnTo>
                  <a:pt x="5" y="821"/>
                </a:lnTo>
                <a:lnTo>
                  <a:pt x="1" y="867"/>
                </a:lnTo>
                <a:lnTo>
                  <a:pt x="0" y="914"/>
                </a:lnTo>
                <a:lnTo>
                  <a:pt x="0" y="4113"/>
                </a:lnTo>
                <a:lnTo>
                  <a:pt x="1" y="4160"/>
                </a:lnTo>
                <a:lnTo>
                  <a:pt x="5" y="4206"/>
                </a:lnTo>
                <a:lnTo>
                  <a:pt x="11" y="4252"/>
                </a:lnTo>
                <a:lnTo>
                  <a:pt x="19" y="4297"/>
                </a:lnTo>
                <a:lnTo>
                  <a:pt x="29" y="4341"/>
                </a:lnTo>
                <a:lnTo>
                  <a:pt x="42" y="4385"/>
                </a:lnTo>
                <a:lnTo>
                  <a:pt x="56" y="4427"/>
                </a:lnTo>
                <a:lnTo>
                  <a:pt x="72" y="4469"/>
                </a:lnTo>
                <a:lnTo>
                  <a:pt x="90" y="4509"/>
                </a:lnTo>
                <a:lnTo>
                  <a:pt x="111" y="4548"/>
                </a:lnTo>
                <a:lnTo>
                  <a:pt x="133" y="4588"/>
                </a:lnTo>
                <a:lnTo>
                  <a:pt x="156" y="4624"/>
                </a:lnTo>
                <a:lnTo>
                  <a:pt x="181" y="4660"/>
                </a:lnTo>
                <a:lnTo>
                  <a:pt x="209" y="4695"/>
                </a:lnTo>
                <a:lnTo>
                  <a:pt x="238" y="4728"/>
                </a:lnTo>
                <a:lnTo>
                  <a:pt x="268" y="4759"/>
                </a:lnTo>
                <a:lnTo>
                  <a:pt x="300" y="4789"/>
                </a:lnTo>
                <a:lnTo>
                  <a:pt x="333" y="4818"/>
                </a:lnTo>
                <a:lnTo>
                  <a:pt x="368" y="4846"/>
                </a:lnTo>
                <a:lnTo>
                  <a:pt x="404" y="4871"/>
                </a:lnTo>
                <a:lnTo>
                  <a:pt x="440" y="4895"/>
                </a:lnTo>
                <a:lnTo>
                  <a:pt x="478" y="4917"/>
                </a:lnTo>
                <a:lnTo>
                  <a:pt x="518" y="4937"/>
                </a:lnTo>
                <a:lnTo>
                  <a:pt x="558" y="4955"/>
                </a:lnTo>
                <a:lnTo>
                  <a:pt x="599" y="4971"/>
                </a:lnTo>
                <a:lnTo>
                  <a:pt x="642" y="4986"/>
                </a:lnTo>
                <a:lnTo>
                  <a:pt x="686" y="4999"/>
                </a:lnTo>
                <a:lnTo>
                  <a:pt x="730" y="5008"/>
                </a:lnTo>
                <a:lnTo>
                  <a:pt x="775" y="5016"/>
                </a:lnTo>
                <a:lnTo>
                  <a:pt x="821" y="5022"/>
                </a:lnTo>
                <a:lnTo>
                  <a:pt x="867" y="5025"/>
                </a:lnTo>
                <a:lnTo>
                  <a:pt x="914" y="5027"/>
                </a:lnTo>
                <a:lnTo>
                  <a:pt x="4113" y="5027"/>
                </a:lnTo>
                <a:lnTo>
                  <a:pt x="4160" y="5025"/>
                </a:lnTo>
                <a:lnTo>
                  <a:pt x="4206" y="5022"/>
                </a:lnTo>
                <a:lnTo>
                  <a:pt x="4252" y="5016"/>
                </a:lnTo>
                <a:lnTo>
                  <a:pt x="4297" y="5008"/>
                </a:lnTo>
                <a:lnTo>
                  <a:pt x="4342" y="4999"/>
                </a:lnTo>
                <a:lnTo>
                  <a:pt x="4384" y="4986"/>
                </a:lnTo>
                <a:lnTo>
                  <a:pt x="4427" y="4971"/>
                </a:lnTo>
                <a:lnTo>
                  <a:pt x="4469" y="4955"/>
                </a:lnTo>
                <a:lnTo>
                  <a:pt x="4509" y="4937"/>
                </a:lnTo>
                <a:lnTo>
                  <a:pt x="4548" y="4917"/>
                </a:lnTo>
                <a:lnTo>
                  <a:pt x="4587" y="4895"/>
                </a:lnTo>
                <a:lnTo>
                  <a:pt x="4624" y="4871"/>
                </a:lnTo>
                <a:lnTo>
                  <a:pt x="4660" y="4846"/>
                </a:lnTo>
                <a:lnTo>
                  <a:pt x="4694" y="4818"/>
                </a:lnTo>
                <a:lnTo>
                  <a:pt x="4728" y="4789"/>
                </a:lnTo>
                <a:lnTo>
                  <a:pt x="4759" y="4759"/>
                </a:lnTo>
                <a:lnTo>
                  <a:pt x="4789" y="4728"/>
                </a:lnTo>
                <a:lnTo>
                  <a:pt x="4818" y="4695"/>
                </a:lnTo>
                <a:lnTo>
                  <a:pt x="4845" y="4660"/>
                </a:lnTo>
                <a:lnTo>
                  <a:pt x="4871" y="4624"/>
                </a:lnTo>
                <a:lnTo>
                  <a:pt x="4895" y="4588"/>
                </a:lnTo>
                <a:lnTo>
                  <a:pt x="4917" y="4548"/>
                </a:lnTo>
                <a:lnTo>
                  <a:pt x="4936" y="4509"/>
                </a:lnTo>
                <a:lnTo>
                  <a:pt x="4955" y="4469"/>
                </a:lnTo>
                <a:lnTo>
                  <a:pt x="4971" y="4427"/>
                </a:lnTo>
                <a:lnTo>
                  <a:pt x="4986" y="4385"/>
                </a:lnTo>
                <a:lnTo>
                  <a:pt x="4997" y="4341"/>
                </a:lnTo>
                <a:lnTo>
                  <a:pt x="5008" y="4297"/>
                </a:lnTo>
                <a:lnTo>
                  <a:pt x="5016" y="4252"/>
                </a:lnTo>
                <a:lnTo>
                  <a:pt x="5022" y="4206"/>
                </a:lnTo>
                <a:lnTo>
                  <a:pt x="5025" y="4160"/>
                </a:lnTo>
                <a:lnTo>
                  <a:pt x="5026" y="4113"/>
                </a:lnTo>
                <a:lnTo>
                  <a:pt x="5026" y="914"/>
                </a:lnTo>
                <a:lnTo>
                  <a:pt x="5025" y="867"/>
                </a:lnTo>
                <a:lnTo>
                  <a:pt x="5022" y="821"/>
                </a:lnTo>
                <a:lnTo>
                  <a:pt x="5016" y="775"/>
                </a:lnTo>
                <a:lnTo>
                  <a:pt x="5008" y="730"/>
                </a:lnTo>
                <a:lnTo>
                  <a:pt x="4997" y="686"/>
                </a:lnTo>
                <a:lnTo>
                  <a:pt x="4986" y="642"/>
                </a:lnTo>
                <a:lnTo>
                  <a:pt x="4971" y="599"/>
                </a:lnTo>
                <a:lnTo>
                  <a:pt x="4955" y="558"/>
                </a:lnTo>
                <a:lnTo>
                  <a:pt x="4936" y="518"/>
                </a:lnTo>
                <a:lnTo>
                  <a:pt x="4917" y="478"/>
                </a:lnTo>
                <a:lnTo>
                  <a:pt x="4895" y="440"/>
                </a:lnTo>
                <a:lnTo>
                  <a:pt x="4871" y="404"/>
                </a:lnTo>
                <a:lnTo>
                  <a:pt x="4845" y="368"/>
                </a:lnTo>
                <a:lnTo>
                  <a:pt x="4818" y="333"/>
                </a:lnTo>
                <a:lnTo>
                  <a:pt x="4789" y="300"/>
                </a:lnTo>
                <a:lnTo>
                  <a:pt x="4759" y="268"/>
                </a:lnTo>
                <a:lnTo>
                  <a:pt x="4728" y="238"/>
                </a:lnTo>
                <a:lnTo>
                  <a:pt x="4694" y="209"/>
                </a:lnTo>
                <a:lnTo>
                  <a:pt x="4660" y="182"/>
                </a:lnTo>
                <a:lnTo>
                  <a:pt x="4624" y="156"/>
                </a:lnTo>
                <a:lnTo>
                  <a:pt x="4587" y="133"/>
                </a:lnTo>
                <a:lnTo>
                  <a:pt x="4548" y="111"/>
                </a:lnTo>
                <a:lnTo>
                  <a:pt x="4509" y="90"/>
                </a:lnTo>
                <a:lnTo>
                  <a:pt x="4469" y="72"/>
                </a:lnTo>
                <a:lnTo>
                  <a:pt x="4427" y="56"/>
                </a:lnTo>
                <a:lnTo>
                  <a:pt x="4384" y="42"/>
                </a:lnTo>
                <a:lnTo>
                  <a:pt x="4342" y="29"/>
                </a:lnTo>
                <a:lnTo>
                  <a:pt x="4297" y="19"/>
                </a:lnTo>
                <a:lnTo>
                  <a:pt x="4252" y="11"/>
                </a:lnTo>
                <a:lnTo>
                  <a:pt x="4206" y="5"/>
                </a:lnTo>
                <a:lnTo>
                  <a:pt x="4160" y="1"/>
                </a:lnTo>
                <a:lnTo>
                  <a:pt x="4113" y="0"/>
                </a:lnTo>
                <a:close/>
                <a:moveTo>
                  <a:pt x="4114" y="2971"/>
                </a:moveTo>
                <a:lnTo>
                  <a:pt x="2971" y="2971"/>
                </a:lnTo>
                <a:lnTo>
                  <a:pt x="2971" y="4114"/>
                </a:lnTo>
                <a:lnTo>
                  <a:pt x="2057" y="4114"/>
                </a:lnTo>
                <a:lnTo>
                  <a:pt x="2057" y="2971"/>
                </a:lnTo>
                <a:lnTo>
                  <a:pt x="914" y="2971"/>
                </a:lnTo>
                <a:lnTo>
                  <a:pt x="914" y="2057"/>
                </a:lnTo>
                <a:lnTo>
                  <a:pt x="2057" y="2057"/>
                </a:lnTo>
                <a:lnTo>
                  <a:pt x="2057" y="914"/>
                </a:lnTo>
                <a:lnTo>
                  <a:pt x="2971" y="914"/>
                </a:lnTo>
                <a:lnTo>
                  <a:pt x="2971" y="2057"/>
                </a:lnTo>
                <a:lnTo>
                  <a:pt x="4114" y="2057"/>
                </a:lnTo>
                <a:lnTo>
                  <a:pt x="4114" y="2971"/>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chemeClr val="accent1"/>
              </a:solidFill>
              <a:latin typeface="微软雅黑" charset="0"/>
              <a:ea typeface="微软雅黑" charset="0"/>
              <a:cs typeface="+mn-ea"/>
              <a:sym typeface="+mn-lt"/>
            </a:endParaRPr>
          </a:p>
        </p:txBody>
      </p:sp>
      <p:sp>
        <p:nvSpPr>
          <p:cNvPr id="44" name="KSO_Shape"/>
          <p:cNvSpPr/>
          <p:nvPr/>
        </p:nvSpPr>
        <p:spPr>
          <a:xfrm>
            <a:off x="8784294" y="2431166"/>
            <a:ext cx="677420" cy="570160"/>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accent1"/>
              </a:solidFill>
              <a:latin typeface="微软雅黑" charset="0"/>
              <a:ea typeface="微软雅黑" charset="0"/>
              <a:cs typeface="+mn-ea"/>
              <a:sym typeface="+mn-lt"/>
            </a:endParaRPr>
          </a:p>
        </p:txBody>
      </p:sp>
      <p:sp>
        <p:nvSpPr>
          <p:cNvPr id="45" name="KSO_Shape"/>
          <p:cNvSpPr/>
          <p:nvPr/>
        </p:nvSpPr>
        <p:spPr>
          <a:xfrm>
            <a:off x="4405010" y="2380345"/>
            <a:ext cx="456826" cy="671802"/>
          </a:xfrm>
          <a:custGeom>
            <a:avLst/>
            <a:gdLst>
              <a:gd name="connsiteX0" fmla="*/ 487089 w 709759"/>
              <a:gd name="connsiteY0" fmla="*/ 0 h 1043506"/>
              <a:gd name="connsiteX1" fmla="*/ 681925 w 709759"/>
              <a:gd name="connsiteY1" fmla="*/ 41740 h 1043506"/>
              <a:gd name="connsiteX2" fmla="*/ 640175 w 709759"/>
              <a:gd name="connsiteY2" fmla="*/ 222615 h 1043506"/>
              <a:gd name="connsiteX3" fmla="*/ 501006 w 709759"/>
              <a:gd name="connsiteY3" fmla="*/ 194788 h 1043506"/>
              <a:gd name="connsiteX4" fmla="*/ 361838 w 709759"/>
              <a:gd name="connsiteY4" fmla="*/ 347835 h 1043506"/>
              <a:gd name="connsiteX5" fmla="*/ 375755 w 709759"/>
              <a:gd name="connsiteY5" fmla="*/ 459143 h 1043506"/>
              <a:gd name="connsiteX6" fmla="*/ 584507 w 709759"/>
              <a:gd name="connsiteY6" fmla="*/ 459143 h 1043506"/>
              <a:gd name="connsiteX7" fmla="*/ 584507 w 709759"/>
              <a:gd name="connsiteY7" fmla="*/ 626104 h 1043506"/>
              <a:gd name="connsiteX8" fmla="*/ 389672 w 709759"/>
              <a:gd name="connsiteY8" fmla="*/ 626104 h 1043506"/>
              <a:gd name="connsiteX9" fmla="*/ 375755 w 709759"/>
              <a:gd name="connsiteY9" fmla="*/ 737411 h 1043506"/>
              <a:gd name="connsiteX10" fmla="*/ 292254 w 709759"/>
              <a:gd name="connsiteY10" fmla="*/ 848718 h 1043506"/>
              <a:gd name="connsiteX11" fmla="*/ 709759 w 709759"/>
              <a:gd name="connsiteY11" fmla="*/ 848718 h 1043506"/>
              <a:gd name="connsiteX12" fmla="*/ 709759 w 709759"/>
              <a:gd name="connsiteY12" fmla="*/ 1043506 h 1043506"/>
              <a:gd name="connsiteX13" fmla="*/ 0 w 709759"/>
              <a:gd name="connsiteY13" fmla="*/ 1043506 h 1043506"/>
              <a:gd name="connsiteX14" fmla="*/ 0 w 709759"/>
              <a:gd name="connsiteY14" fmla="*/ 918285 h 1043506"/>
              <a:gd name="connsiteX15" fmla="*/ 180919 w 709759"/>
              <a:gd name="connsiteY15" fmla="*/ 681757 h 1043506"/>
              <a:gd name="connsiteX16" fmla="*/ 167002 w 709759"/>
              <a:gd name="connsiteY16" fmla="*/ 626104 h 1043506"/>
              <a:gd name="connsiteX17" fmla="*/ 13917 w 709759"/>
              <a:gd name="connsiteY17" fmla="*/ 626104 h 1043506"/>
              <a:gd name="connsiteX18" fmla="*/ 13917 w 709759"/>
              <a:gd name="connsiteY18" fmla="*/ 459143 h 1043506"/>
              <a:gd name="connsiteX19" fmla="*/ 139168 w 709759"/>
              <a:gd name="connsiteY19" fmla="*/ 459143 h 1043506"/>
              <a:gd name="connsiteX20" fmla="*/ 139168 w 709759"/>
              <a:gd name="connsiteY20" fmla="*/ 333922 h 1043506"/>
              <a:gd name="connsiteX21" fmla="*/ 487089 w 709759"/>
              <a:gd name="connsiteY21" fmla="*/ 0 h 1043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09759" h="1043506">
                <a:moveTo>
                  <a:pt x="487089" y="0"/>
                </a:moveTo>
                <a:cubicBezTo>
                  <a:pt x="570591" y="0"/>
                  <a:pt x="640175" y="27827"/>
                  <a:pt x="681925" y="41740"/>
                </a:cubicBezTo>
                <a:cubicBezTo>
                  <a:pt x="681925" y="41740"/>
                  <a:pt x="681925" y="41740"/>
                  <a:pt x="640175" y="222615"/>
                </a:cubicBezTo>
                <a:cubicBezTo>
                  <a:pt x="598424" y="208701"/>
                  <a:pt x="556674" y="194788"/>
                  <a:pt x="501006" y="194788"/>
                </a:cubicBezTo>
                <a:cubicBezTo>
                  <a:pt x="389672" y="194788"/>
                  <a:pt x="361838" y="264355"/>
                  <a:pt x="361838" y="347835"/>
                </a:cubicBezTo>
                <a:cubicBezTo>
                  <a:pt x="361838" y="389576"/>
                  <a:pt x="361838" y="417402"/>
                  <a:pt x="375755" y="459143"/>
                </a:cubicBezTo>
                <a:cubicBezTo>
                  <a:pt x="375755" y="459143"/>
                  <a:pt x="375755" y="459143"/>
                  <a:pt x="584507" y="459143"/>
                </a:cubicBezTo>
                <a:cubicBezTo>
                  <a:pt x="584507" y="459143"/>
                  <a:pt x="584507" y="459143"/>
                  <a:pt x="584507" y="626104"/>
                </a:cubicBezTo>
                <a:cubicBezTo>
                  <a:pt x="584507" y="626104"/>
                  <a:pt x="584507" y="626104"/>
                  <a:pt x="389672" y="626104"/>
                </a:cubicBezTo>
                <a:cubicBezTo>
                  <a:pt x="389672" y="667844"/>
                  <a:pt x="389672" y="695671"/>
                  <a:pt x="375755" y="737411"/>
                </a:cubicBezTo>
                <a:cubicBezTo>
                  <a:pt x="361838" y="779151"/>
                  <a:pt x="334004" y="806978"/>
                  <a:pt x="292254" y="848718"/>
                </a:cubicBezTo>
                <a:cubicBezTo>
                  <a:pt x="292254" y="848718"/>
                  <a:pt x="292254" y="848718"/>
                  <a:pt x="709759" y="848718"/>
                </a:cubicBezTo>
                <a:lnTo>
                  <a:pt x="709759" y="1043506"/>
                </a:lnTo>
                <a:cubicBezTo>
                  <a:pt x="709759" y="1043506"/>
                  <a:pt x="709759" y="1043506"/>
                  <a:pt x="0" y="1043506"/>
                </a:cubicBezTo>
                <a:cubicBezTo>
                  <a:pt x="0" y="1043506"/>
                  <a:pt x="0" y="1043506"/>
                  <a:pt x="0" y="918285"/>
                </a:cubicBezTo>
                <a:cubicBezTo>
                  <a:pt x="83501" y="876545"/>
                  <a:pt x="167002" y="793065"/>
                  <a:pt x="180919" y="681757"/>
                </a:cubicBezTo>
                <a:cubicBezTo>
                  <a:pt x="180919" y="667844"/>
                  <a:pt x="180919" y="640017"/>
                  <a:pt x="167002" y="626104"/>
                </a:cubicBezTo>
                <a:cubicBezTo>
                  <a:pt x="167002" y="626104"/>
                  <a:pt x="167002" y="626104"/>
                  <a:pt x="13917" y="626104"/>
                </a:cubicBezTo>
                <a:cubicBezTo>
                  <a:pt x="13917" y="626104"/>
                  <a:pt x="13917" y="626104"/>
                  <a:pt x="13917" y="459143"/>
                </a:cubicBezTo>
                <a:cubicBezTo>
                  <a:pt x="13917" y="459143"/>
                  <a:pt x="13917" y="459143"/>
                  <a:pt x="139168" y="459143"/>
                </a:cubicBezTo>
                <a:cubicBezTo>
                  <a:pt x="139168" y="417402"/>
                  <a:pt x="139168" y="375662"/>
                  <a:pt x="139168" y="333922"/>
                </a:cubicBezTo>
                <a:cubicBezTo>
                  <a:pt x="139168" y="139134"/>
                  <a:pt x="278337" y="0"/>
                  <a:pt x="48708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accent1"/>
              </a:solidFill>
              <a:latin typeface="微软雅黑" charset="0"/>
              <a:ea typeface="微软雅黑" charset="0"/>
              <a:cs typeface="+mn-ea"/>
              <a:sym typeface="+mn-lt"/>
            </a:endParaRPr>
          </a:p>
        </p:txBody>
      </p:sp>
      <p:sp>
        <p:nvSpPr>
          <p:cNvPr id="46" name="文本框 45"/>
          <p:cNvSpPr txBox="1"/>
          <p:nvPr/>
        </p:nvSpPr>
        <p:spPr>
          <a:xfrm>
            <a:off x="1112815" y="4191515"/>
            <a:ext cx="2285839" cy="1200329"/>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47" name="矩形 46"/>
          <p:cNvSpPr/>
          <p:nvPr/>
        </p:nvSpPr>
        <p:spPr>
          <a:xfrm>
            <a:off x="1137480" y="3791405"/>
            <a:ext cx="2236510" cy="400110"/>
          </a:xfrm>
          <a:prstGeom prst="rect">
            <a:avLst/>
          </a:prstGeom>
        </p:spPr>
        <p:txBody>
          <a:bodyPr wrap="none">
            <a:spAutoFit/>
          </a:bodyPr>
          <a:lstStyle/>
          <a:p>
            <a:pPr algn="ctr"/>
            <a:r>
              <a:rPr lang="zh-CN" altLang="en-US" sz="2000" b="1" dirty="0">
                <a:solidFill>
                  <a:schemeClr val="accent1"/>
                </a:solidFill>
                <a:latin typeface="微软雅黑" charset="0"/>
                <a:ea typeface="微软雅黑" charset="0"/>
                <a:cs typeface="+mn-ea"/>
                <a:sym typeface="+mn-lt"/>
              </a:rPr>
              <a:t>这里添加文字标题</a:t>
            </a:r>
          </a:p>
        </p:txBody>
      </p:sp>
      <p:sp>
        <p:nvSpPr>
          <p:cNvPr id="48" name="文本框 47"/>
          <p:cNvSpPr txBox="1"/>
          <p:nvPr/>
        </p:nvSpPr>
        <p:spPr>
          <a:xfrm>
            <a:off x="3514925" y="4191515"/>
            <a:ext cx="2285839" cy="1200329"/>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49" name="矩形 48"/>
          <p:cNvSpPr/>
          <p:nvPr/>
        </p:nvSpPr>
        <p:spPr>
          <a:xfrm>
            <a:off x="3539590" y="3791405"/>
            <a:ext cx="2236510" cy="400110"/>
          </a:xfrm>
          <a:prstGeom prst="rect">
            <a:avLst/>
          </a:prstGeom>
        </p:spPr>
        <p:txBody>
          <a:bodyPr wrap="none">
            <a:spAutoFit/>
          </a:bodyPr>
          <a:lstStyle/>
          <a:p>
            <a:pPr algn="ctr"/>
            <a:r>
              <a:rPr lang="zh-CN" altLang="en-US" sz="2000" b="1" dirty="0">
                <a:solidFill>
                  <a:schemeClr val="accent2"/>
                </a:solidFill>
                <a:latin typeface="微软雅黑" charset="0"/>
                <a:ea typeface="微软雅黑" charset="0"/>
                <a:cs typeface="+mn-ea"/>
                <a:sym typeface="+mn-lt"/>
              </a:rPr>
              <a:t>这里添加文字标题</a:t>
            </a:r>
          </a:p>
        </p:txBody>
      </p:sp>
      <p:sp>
        <p:nvSpPr>
          <p:cNvPr id="50" name="文本框 49"/>
          <p:cNvSpPr txBox="1"/>
          <p:nvPr/>
        </p:nvSpPr>
        <p:spPr>
          <a:xfrm>
            <a:off x="5800764" y="4191515"/>
            <a:ext cx="2285839" cy="1200329"/>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51" name="矩形 50"/>
          <p:cNvSpPr/>
          <p:nvPr/>
        </p:nvSpPr>
        <p:spPr>
          <a:xfrm>
            <a:off x="5825429" y="3791405"/>
            <a:ext cx="2236510" cy="400110"/>
          </a:xfrm>
          <a:prstGeom prst="rect">
            <a:avLst/>
          </a:prstGeom>
        </p:spPr>
        <p:txBody>
          <a:bodyPr wrap="none">
            <a:spAutoFit/>
          </a:bodyPr>
          <a:lstStyle/>
          <a:p>
            <a:pPr algn="ctr"/>
            <a:r>
              <a:rPr lang="zh-CN" altLang="en-US" sz="2000" b="1" dirty="0">
                <a:solidFill>
                  <a:schemeClr val="accent3"/>
                </a:solidFill>
                <a:latin typeface="微软雅黑" charset="0"/>
                <a:ea typeface="微软雅黑" charset="0"/>
                <a:cs typeface="+mn-ea"/>
                <a:sym typeface="+mn-lt"/>
              </a:rPr>
              <a:t>这里添加文字标题</a:t>
            </a:r>
          </a:p>
        </p:txBody>
      </p:sp>
      <p:sp>
        <p:nvSpPr>
          <p:cNvPr id="52" name="文本框 51"/>
          <p:cNvSpPr txBox="1"/>
          <p:nvPr/>
        </p:nvSpPr>
        <p:spPr>
          <a:xfrm>
            <a:off x="8111267" y="4191515"/>
            <a:ext cx="2285839" cy="1200329"/>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53" name="矩形 52"/>
          <p:cNvSpPr/>
          <p:nvPr/>
        </p:nvSpPr>
        <p:spPr>
          <a:xfrm>
            <a:off x="8135932" y="3791405"/>
            <a:ext cx="2236510" cy="400110"/>
          </a:xfrm>
          <a:prstGeom prst="rect">
            <a:avLst/>
          </a:prstGeom>
        </p:spPr>
        <p:txBody>
          <a:bodyPr wrap="none">
            <a:spAutoFit/>
          </a:bodyPr>
          <a:lstStyle/>
          <a:p>
            <a:pPr algn="ctr"/>
            <a:r>
              <a:rPr lang="zh-CN" altLang="en-US" sz="2000" b="1" dirty="0">
                <a:solidFill>
                  <a:schemeClr val="accent4"/>
                </a:solidFill>
                <a:latin typeface="微软雅黑" charset="0"/>
                <a:ea typeface="微软雅黑" charset="0"/>
                <a:cs typeface="+mn-ea"/>
                <a:sym typeface="+mn-lt"/>
              </a:rPr>
              <a:t>这里添加文字标题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3863C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2572408" y="2813708"/>
            <a:ext cx="6616700" cy="1471884"/>
          </a:xfrm>
          <a:prstGeom prst="rect">
            <a:avLst/>
          </a:prstGeom>
        </p:spPr>
      </p:pic>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flipV="1">
            <a:off x="8147708" y="2813708"/>
            <a:ext cx="6616700" cy="1471884"/>
          </a:xfrm>
          <a:prstGeom prst="rect">
            <a:avLst/>
          </a:prstGeom>
        </p:spPr>
      </p:pic>
      <p:sp>
        <p:nvSpPr>
          <p:cNvPr id="4" name="TextBox 105"/>
          <p:cNvSpPr txBox="1">
            <a:spLocks noChangeArrowheads="1"/>
          </p:cNvSpPr>
          <p:nvPr/>
        </p:nvSpPr>
        <p:spPr bwMode="auto">
          <a:xfrm>
            <a:off x="4414434" y="2557467"/>
            <a:ext cx="5059680" cy="874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dirty="0">
                <a:solidFill>
                  <a:schemeClr val="bg1"/>
                </a:solidFill>
                <a:latin typeface="微软雅黑" charset="0"/>
                <a:ea typeface="微软雅黑" charset="0"/>
                <a:cs typeface="+mn-ea"/>
                <a:sym typeface="+mn-lt"/>
              </a:rPr>
              <a:t>请输入您的标题四</a:t>
            </a:r>
          </a:p>
        </p:txBody>
      </p:sp>
      <p:sp>
        <p:nvSpPr>
          <p:cNvPr id="5" name="文本框 4"/>
          <p:cNvSpPr txBox="1"/>
          <p:nvPr/>
        </p:nvSpPr>
        <p:spPr>
          <a:xfrm>
            <a:off x="3068163" y="2690817"/>
            <a:ext cx="1265090" cy="1323439"/>
          </a:xfrm>
          <a:prstGeom prst="rect">
            <a:avLst/>
          </a:prstGeom>
          <a:solidFill>
            <a:schemeClr val="bg1"/>
          </a:solidFill>
          <a:ln>
            <a:noFill/>
          </a:ln>
        </p:spPr>
        <p:txBody>
          <a:bodyPr wrap="none" rtlCol="0">
            <a:spAutoFit/>
          </a:bodyPr>
          <a:lstStyle/>
          <a:p>
            <a:r>
              <a:rPr lang="en-US" altLang="zh-CN" sz="8000" dirty="0">
                <a:solidFill>
                  <a:srgbClr val="3863C7"/>
                </a:solidFill>
                <a:latin typeface="微软雅黑" charset="0"/>
                <a:ea typeface="微软雅黑" charset="0"/>
                <a:cs typeface="+mn-ea"/>
                <a:sym typeface="+mn-lt"/>
              </a:rPr>
              <a:t>04</a:t>
            </a:r>
          </a:p>
        </p:txBody>
      </p:sp>
      <p:sp>
        <p:nvSpPr>
          <p:cNvPr id="6" name="矩形 5"/>
          <p:cNvSpPr/>
          <p:nvPr/>
        </p:nvSpPr>
        <p:spPr>
          <a:xfrm>
            <a:off x="4476330" y="3388464"/>
            <a:ext cx="4187898" cy="705834"/>
          </a:xfrm>
          <a:prstGeom prst="rect">
            <a:avLst/>
          </a:prstGeom>
        </p:spPr>
        <p:txBody>
          <a:bodyPr wrap="square">
            <a:spAutoFit/>
          </a:bodyPr>
          <a:lstStyle/>
          <a:p>
            <a:pPr>
              <a:lnSpc>
                <a:spcPct val="150000"/>
              </a:lnSpc>
            </a:pPr>
            <a:r>
              <a:rPr lang="zh-CN" altLang="en-US" sz="1400" dirty="0">
                <a:solidFill>
                  <a:schemeClr val="bg1"/>
                </a:solidFill>
                <a:latin typeface="微软雅黑" charset="0"/>
                <a:ea typeface="微软雅黑" charset="0"/>
                <a:cs typeface="+mn-ea"/>
                <a:sym typeface="+mn-lt"/>
              </a:rPr>
              <a:t>这里填写文字内容这里填写文字内容这里填写文字内容这里填写文字内容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请输入您的标题四</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04</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sp>
        <p:nvSpPr>
          <p:cNvPr id="10" name="文本框 9"/>
          <p:cNvSpPr txBox="1"/>
          <p:nvPr/>
        </p:nvSpPr>
        <p:spPr>
          <a:xfrm>
            <a:off x="1843631" y="2294181"/>
            <a:ext cx="2283910" cy="1089529"/>
          </a:xfrm>
          <a:prstGeom prst="rect">
            <a:avLst/>
          </a:prstGeom>
          <a:noFill/>
        </p:spPr>
        <p:txBody>
          <a:bodyPr wrap="square" rtlCol="0">
            <a:spAutoFit/>
          </a:bodyPr>
          <a:lstStyle/>
          <a:p>
            <a:pPr algn="just">
              <a:lnSpc>
                <a:spcPct val="12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2" name="文本框 11"/>
          <p:cNvSpPr txBox="1"/>
          <p:nvPr/>
        </p:nvSpPr>
        <p:spPr>
          <a:xfrm>
            <a:off x="4868212" y="2294181"/>
            <a:ext cx="2283910" cy="1089529"/>
          </a:xfrm>
          <a:prstGeom prst="rect">
            <a:avLst/>
          </a:prstGeom>
          <a:noFill/>
        </p:spPr>
        <p:txBody>
          <a:bodyPr wrap="square" rtlCol="0">
            <a:spAutoFit/>
          </a:bodyPr>
          <a:lstStyle/>
          <a:p>
            <a:pPr algn="just">
              <a:lnSpc>
                <a:spcPct val="12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5" name="文本框 14"/>
          <p:cNvSpPr txBox="1"/>
          <p:nvPr/>
        </p:nvSpPr>
        <p:spPr>
          <a:xfrm>
            <a:off x="7904255" y="2294181"/>
            <a:ext cx="2283910" cy="1089529"/>
          </a:xfrm>
          <a:prstGeom prst="rect">
            <a:avLst/>
          </a:prstGeom>
          <a:noFill/>
        </p:spPr>
        <p:txBody>
          <a:bodyPr wrap="square" rtlCol="0">
            <a:spAutoFit/>
          </a:bodyPr>
          <a:lstStyle/>
          <a:p>
            <a:pPr algn="just">
              <a:lnSpc>
                <a:spcPct val="12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6" name="文本框 15"/>
          <p:cNvSpPr txBox="1"/>
          <p:nvPr/>
        </p:nvSpPr>
        <p:spPr>
          <a:xfrm>
            <a:off x="1843631" y="4668091"/>
            <a:ext cx="2283910" cy="1089529"/>
          </a:xfrm>
          <a:prstGeom prst="rect">
            <a:avLst/>
          </a:prstGeom>
          <a:noFill/>
        </p:spPr>
        <p:txBody>
          <a:bodyPr wrap="square" rtlCol="0">
            <a:spAutoFit/>
          </a:bodyPr>
          <a:lstStyle/>
          <a:p>
            <a:pPr algn="just">
              <a:lnSpc>
                <a:spcPct val="12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7" name="文本框 16"/>
          <p:cNvSpPr txBox="1"/>
          <p:nvPr/>
        </p:nvSpPr>
        <p:spPr>
          <a:xfrm>
            <a:off x="4868212" y="4668091"/>
            <a:ext cx="2283910" cy="1089529"/>
          </a:xfrm>
          <a:prstGeom prst="rect">
            <a:avLst/>
          </a:prstGeom>
          <a:noFill/>
        </p:spPr>
        <p:txBody>
          <a:bodyPr wrap="square" rtlCol="0">
            <a:spAutoFit/>
          </a:bodyPr>
          <a:lstStyle/>
          <a:p>
            <a:pPr algn="just">
              <a:lnSpc>
                <a:spcPct val="12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8" name="文本框 17"/>
          <p:cNvSpPr txBox="1"/>
          <p:nvPr/>
        </p:nvSpPr>
        <p:spPr>
          <a:xfrm>
            <a:off x="7904255" y="4668091"/>
            <a:ext cx="2283910" cy="1089529"/>
          </a:xfrm>
          <a:prstGeom prst="rect">
            <a:avLst/>
          </a:prstGeom>
          <a:noFill/>
        </p:spPr>
        <p:txBody>
          <a:bodyPr wrap="square" rtlCol="0">
            <a:spAutoFit/>
          </a:bodyPr>
          <a:lstStyle/>
          <a:p>
            <a:pPr algn="just">
              <a:lnSpc>
                <a:spcPct val="12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grpSp>
        <p:nvGrpSpPr>
          <p:cNvPr id="19" name="组合 18"/>
          <p:cNvGrpSpPr/>
          <p:nvPr/>
        </p:nvGrpSpPr>
        <p:grpSpPr>
          <a:xfrm>
            <a:off x="2624284" y="1642299"/>
            <a:ext cx="555189" cy="552266"/>
            <a:chOff x="922338" y="1316038"/>
            <a:chExt cx="301625" cy="300037"/>
          </a:xfrm>
          <a:solidFill>
            <a:schemeClr val="accent1"/>
          </a:solidFill>
        </p:grpSpPr>
        <p:sp>
          <p:nvSpPr>
            <p:cNvPr id="20" name="Freeform 5"/>
            <p:cNvSpPr/>
            <p:nvPr/>
          </p:nvSpPr>
          <p:spPr>
            <a:xfrm>
              <a:off x="922338" y="1316038"/>
              <a:ext cx="301625" cy="300037"/>
            </a:xfrm>
            <a:custGeom>
              <a:avLst/>
              <a:gdLst/>
              <a:ahLst/>
              <a:cxnLst>
                <a:cxn ang="0">
                  <a:pos x="259556" y="107932"/>
                </a:cxn>
                <a:cxn ang="0">
                  <a:pos x="259556" y="12849"/>
                </a:cxn>
                <a:cxn ang="0">
                  <a:pos x="205589" y="12849"/>
                </a:cxn>
                <a:cxn ang="0">
                  <a:pos x="205589" y="53966"/>
                </a:cxn>
                <a:cxn ang="0">
                  <a:pos x="149052" y="0"/>
                </a:cxn>
                <a:cxn ang="0">
                  <a:pos x="0" y="149049"/>
                </a:cxn>
                <a:cxn ang="0">
                  <a:pos x="25699" y="149049"/>
                </a:cxn>
                <a:cxn ang="0">
                  <a:pos x="25699" y="300667"/>
                </a:cxn>
                <a:cxn ang="0">
                  <a:pos x="107934" y="300667"/>
                </a:cxn>
                <a:cxn ang="0">
                  <a:pos x="107934" y="177316"/>
                </a:cxn>
                <a:cxn ang="0">
                  <a:pos x="190170" y="177316"/>
                </a:cxn>
                <a:cxn ang="0">
                  <a:pos x="190170" y="300667"/>
                </a:cxn>
                <a:cxn ang="0">
                  <a:pos x="272406" y="300667"/>
                </a:cxn>
                <a:cxn ang="0">
                  <a:pos x="272406" y="149049"/>
                </a:cxn>
                <a:cxn ang="0">
                  <a:pos x="300674" y="149049"/>
                </a:cxn>
                <a:cxn ang="0">
                  <a:pos x="259556" y="107932"/>
                </a:cxn>
              </a:cxnLst>
              <a:rect l="0" t="0" r="0" b="0"/>
              <a:pathLst>
                <a:path w="117" h="117">
                  <a:moveTo>
                    <a:pt x="101" y="42"/>
                  </a:moveTo>
                  <a:lnTo>
                    <a:pt x="101" y="5"/>
                  </a:lnTo>
                  <a:lnTo>
                    <a:pt x="80" y="5"/>
                  </a:lnTo>
                  <a:lnTo>
                    <a:pt x="80" y="21"/>
                  </a:lnTo>
                  <a:lnTo>
                    <a:pt x="58" y="0"/>
                  </a:lnTo>
                  <a:lnTo>
                    <a:pt x="0" y="58"/>
                  </a:lnTo>
                  <a:lnTo>
                    <a:pt x="10" y="58"/>
                  </a:lnTo>
                  <a:lnTo>
                    <a:pt x="10" y="117"/>
                  </a:lnTo>
                  <a:lnTo>
                    <a:pt x="42" y="117"/>
                  </a:lnTo>
                  <a:lnTo>
                    <a:pt x="42" y="69"/>
                  </a:lnTo>
                  <a:lnTo>
                    <a:pt x="74" y="69"/>
                  </a:lnTo>
                  <a:lnTo>
                    <a:pt x="74" y="117"/>
                  </a:lnTo>
                  <a:lnTo>
                    <a:pt x="106" y="117"/>
                  </a:lnTo>
                  <a:lnTo>
                    <a:pt x="106" y="58"/>
                  </a:lnTo>
                  <a:lnTo>
                    <a:pt x="117" y="58"/>
                  </a:lnTo>
                  <a:lnTo>
                    <a:pt x="101" y="42"/>
                  </a:lnTo>
                  <a:close/>
                </a:path>
              </a:pathLst>
            </a:custGeom>
            <a:grpFill/>
            <a:ln w="9525">
              <a:noFill/>
            </a:ln>
          </p:spPr>
          <p:txBody>
            <a:bodyPr/>
            <a:lstStyle/>
            <a:p>
              <a:endParaRPr lang="zh-CN" altLang="en-US">
                <a:solidFill>
                  <a:schemeClr val="accent1"/>
                </a:solidFill>
                <a:latin typeface="微软雅黑" charset="0"/>
                <a:ea typeface="微软雅黑" charset="0"/>
                <a:cs typeface="+mn-ea"/>
                <a:sym typeface="+mn-lt"/>
              </a:endParaRPr>
            </a:p>
          </p:txBody>
        </p:sp>
        <p:sp>
          <p:nvSpPr>
            <p:cNvPr id="21" name="Rectangle 6"/>
            <p:cNvSpPr/>
            <p:nvPr/>
          </p:nvSpPr>
          <p:spPr>
            <a:xfrm>
              <a:off x="1046163" y="1504950"/>
              <a:ext cx="53975" cy="111125"/>
            </a:xfrm>
            <a:prstGeom prst="rect">
              <a:avLst/>
            </a:prstGeom>
            <a:grpFill/>
            <a:ln w="9525">
              <a:noFill/>
              <a:miter/>
            </a:ln>
          </p:spPr>
          <p:txBody>
            <a:bodyPr/>
            <a:lstStyle/>
            <a:p>
              <a:pPr lvl="0" eaLnBrk="1" hangingPunct="1"/>
              <a:endParaRPr lang="zh-CN" altLang="en-US" sz="1800" dirty="0">
                <a:solidFill>
                  <a:schemeClr val="accent1"/>
                </a:solidFill>
                <a:latin typeface="微软雅黑" charset="0"/>
                <a:ea typeface="微软雅黑" charset="0"/>
                <a:cs typeface="+mn-ea"/>
                <a:sym typeface="+mn-lt"/>
              </a:endParaRPr>
            </a:p>
          </p:txBody>
        </p:sp>
        <p:sp>
          <p:nvSpPr>
            <p:cNvPr id="22" name="Rectangle 7"/>
            <p:cNvSpPr/>
            <p:nvPr/>
          </p:nvSpPr>
          <p:spPr>
            <a:xfrm>
              <a:off x="1046163" y="1504950"/>
              <a:ext cx="53975" cy="111125"/>
            </a:xfrm>
            <a:prstGeom prst="rect">
              <a:avLst/>
            </a:prstGeom>
            <a:grpFill/>
            <a:ln w="9525">
              <a:noFill/>
              <a:miter/>
            </a:ln>
          </p:spPr>
          <p:txBody>
            <a:bodyPr/>
            <a:lstStyle/>
            <a:p>
              <a:pPr lvl="0" eaLnBrk="1" hangingPunct="1"/>
              <a:endParaRPr lang="zh-CN" altLang="en-US" sz="1800" dirty="0">
                <a:solidFill>
                  <a:schemeClr val="accent1"/>
                </a:solidFill>
                <a:latin typeface="微软雅黑" charset="0"/>
                <a:ea typeface="微软雅黑" charset="0"/>
                <a:cs typeface="+mn-ea"/>
                <a:sym typeface="+mn-lt"/>
              </a:endParaRPr>
            </a:p>
          </p:txBody>
        </p:sp>
        <p:sp>
          <p:nvSpPr>
            <p:cNvPr id="23" name="Rectangle 8"/>
            <p:cNvSpPr/>
            <p:nvPr/>
          </p:nvSpPr>
          <p:spPr>
            <a:xfrm>
              <a:off x="1046163" y="1504950"/>
              <a:ext cx="53975" cy="111125"/>
            </a:xfrm>
            <a:prstGeom prst="rect">
              <a:avLst/>
            </a:prstGeom>
            <a:grpFill/>
            <a:ln w="9525">
              <a:noFill/>
              <a:miter/>
            </a:ln>
          </p:spPr>
          <p:txBody>
            <a:bodyPr/>
            <a:lstStyle/>
            <a:p>
              <a:pPr lvl="0" eaLnBrk="1" hangingPunct="1"/>
              <a:endParaRPr lang="zh-CN" altLang="en-US" sz="1800" dirty="0">
                <a:solidFill>
                  <a:schemeClr val="accent1"/>
                </a:solidFill>
                <a:latin typeface="微软雅黑" charset="0"/>
                <a:ea typeface="微软雅黑" charset="0"/>
                <a:cs typeface="+mn-ea"/>
                <a:sym typeface="+mn-lt"/>
              </a:endParaRPr>
            </a:p>
          </p:txBody>
        </p:sp>
        <p:sp>
          <p:nvSpPr>
            <p:cNvPr id="24" name="Rectangle 9"/>
            <p:cNvSpPr/>
            <p:nvPr/>
          </p:nvSpPr>
          <p:spPr>
            <a:xfrm>
              <a:off x="1046163" y="1504950"/>
              <a:ext cx="53975" cy="111125"/>
            </a:xfrm>
            <a:prstGeom prst="rect">
              <a:avLst/>
            </a:prstGeom>
            <a:grpFill/>
            <a:ln w="9525">
              <a:noFill/>
              <a:miter/>
            </a:ln>
          </p:spPr>
          <p:txBody>
            <a:bodyPr/>
            <a:lstStyle/>
            <a:p>
              <a:pPr lvl="0" eaLnBrk="1" hangingPunct="1"/>
              <a:endParaRPr lang="zh-CN" altLang="en-US" sz="1800" dirty="0">
                <a:solidFill>
                  <a:schemeClr val="accent1"/>
                </a:solidFill>
                <a:latin typeface="微软雅黑" charset="0"/>
                <a:ea typeface="微软雅黑" charset="0"/>
                <a:cs typeface="+mn-ea"/>
                <a:sym typeface="+mn-lt"/>
              </a:endParaRPr>
            </a:p>
          </p:txBody>
        </p:sp>
      </p:grpSp>
      <p:sp>
        <p:nvSpPr>
          <p:cNvPr id="25" name="Freeform 15"/>
          <p:cNvSpPr>
            <a:spLocks noEditPoints="1"/>
          </p:cNvSpPr>
          <p:nvPr/>
        </p:nvSpPr>
        <p:spPr>
          <a:xfrm>
            <a:off x="5631535" y="1662752"/>
            <a:ext cx="552266" cy="555189"/>
          </a:xfrm>
          <a:custGeom>
            <a:avLst/>
            <a:gdLst/>
            <a:ahLst/>
            <a:cxnLst>
              <a:cxn ang="0">
                <a:pos x="246006" y="0"/>
              </a:cxn>
              <a:cxn ang="0">
                <a:pos x="54668" y="0"/>
              </a:cxn>
              <a:cxn ang="0">
                <a:pos x="0" y="54667"/>
              </a:cxn>
              <a:cxn ang="0">
                <a:pos x="0" y="246000"/>
              </a:cxn>
              <a:cxn ang="0">
                <a:pos x="54668" y="300667"/>
              </a:cxn>
              <a:cxn ang="0">
                <a:pos x="246006" y="300667"/>
              </a:cxn>
              <a:cxn ang="0">
                <a:pos x="300674" y="246000"/>
              </a:cxn>
              <a:cxn ang="0">
                <a:pos x="300674" y="54667"/>
              </a:cxn>
              <a:cxn ang="0">
                <a:pos x="246006" y="0"/>
              </a:cxn>
              <a:cxn ang="0">
                <a:pos x="246006" y="177667"/>
              </a:cxn>
              <a:cxn ang="0">
                <a:pos x="177671" y="177667"/>
              </a:cxn>
              <a:cxn ang="0">
                <a:pos x="177671" y="246000"/>
              </a:cxn>
              <a:cxn ang="0">
                <a:pos x="123003" y="246000"/>
              </a:cxn>
              <a:cxn ang="0">
                <a:pos x="123003" y="177667"/>
              </a:cxn>
              <a:cxn ang="0">
                <a:pos x="54668" y="177667"/>
              </a:cxn>
              <a:cxn ang="0">
                <a:pos x="54668" y="123000"/>
              </a:cxn>
              <a:cxn ang="0">
                <a:pos x="123003" y="123000"/>
              </a:cxn>
              <a:cxn ang="0">
                <a:pos x="123003" y="54667"/>
              </a:cxn>
              <a:cxn ang="0">
                <a:pos x="177671" y="54667"/>
              </a:cxn>
              <a:cxn ang="0">
                <a:pos x="177671" y="123000"/>
              </a:cxn>
              <a:cxn ang="0">
                <a:pos x="246006" y="123000"/>
              </a:cxn>
              <a:cxn ang="0">
                <a:pos x="246006" y="177667"/>
              </a:cxn>
            </a:cxnLst>
            <a:rect l="0" t="0" r="0" b="0"/>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chemeClr val="accent2"/>
          </a:solidFill>
          <a:ln w="9525">
            <a:noFill/>
          </a:ln>
        </p:spPr>
        <p:txBody>
          <a:bodyPr/>
          <a:lstStyle/>
          <a:p>
            <a:endParaRPr lang="zh-CN" altLang="en-US">
              <a:solidFill>
                <a:schemeClr val="accent1"/>
              </a:solidFill>
              <a:latin typeface="微软雅黑" charset="0"/>
              <a:ea typeface="微软雅黑" charset="0"/>
              <a:cs typeface="+mn-ea"/>
              <a:sym typeface="+mn-lt"/>
            </a:endParaRPr>
          </a:p>
        </p:txBody>
      </p:sp>
      <p:sp>
        <p:nvSpPr>
          <p:cNvPr id="26" name="Freeform 16"/>
          <p:cNvSpPr>
            <a:spLocks noEditPoints="1"/>
          </p:cNvSpPr>
          <p:nvPr/>
        </p:nvSpPr>
        <p:spPr>
          <a:xfrm>
            <a:off x="8743778" y="1618923"/>
            <a:ext cx="604862" cy="599018"/>
          </a:xfrm>
          <a:custGeom>
            <a:avLst/>
            <a:gdLst/>
            <a:ahLst/>
            <a:cxnLst>
              <a:cxn ang="0">
                <a:pos x="317600" y="281037"/>
              </a:cxn>
              <a:cxn ang="0">
                <a:pos x="240469" y="201712"/>
              </a:cxn>
              <a:cxn ang="0">
                <a:pos x="238200" y="199445"/>
              </a:cxn>
              <a:cxn ang="0">
                <a:pos x="258617" y="129186"/>
              </a:cxn>
              <a:cxn ang="0">
                <a:pos x="129309" y="0"/>
              </a:cxn>
              <a:cxn ang="0">
                <a:pos x="0" y="129186"/>
              </a:cxn>
              <a:cxn ang="0">
                <a:pos x="129309" y="258372"/>
              </a:cxn>
              <a:cxn ang="0">
                <a:pos x="199634" y="237974"/>
              </a:cxn>
              <a:cxn ang="0">
                <a:pos x="201903" y="240241"/>
              </a:cxn>
              <a:cxn ang="0">
                <a:pos x="281303" y="317299"/>
              </a:cxn>
              <a:cxn ang="0">
                <a:pos x="299452" y="326365"/>
              </a:cxn>
              <a:cxn ang="0">
                <a:pos x="317600" y="317299"/>
              </a:cxn>
              <a:cxn ang="0">
                <a:pos x="317600" y="281037"/>
              </a:cxn>
              <a:cxn ang="0">
                <a:pos x="129309" y="217577"/>
              </a:cxn>
              <a:cxn ang="0">
                <a:pos x="40834" y="129186"/>
              </a:cxn>
              <a:cxn ang="0">
                <a:pos x="129309" y="40796"/>
              </a:cxn>
              <a:cxn ang="0">
                <a:pos x="217783" y="129186"/>
              </a:cxn>
              <a:cxn ang="0">
                <a:pos x="129309" y="217577"/>
              </a:cxn>
            </a:cxnLst>
            <a:rect l="0" t="0" r="0" b="0"/>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accent4"/>
          </a:solidFill>
          <a:ln w="9525">
            <a:noFill/>
          </a:ln>
        </p:spPr>
        <p:txBody>
          <a:bodyPr/>
          <a:lstStyle/>
          <a:p>
            <a:endParaRPr lang="zh-CN" altLang="en-US">
              <a:solidFill>
                <a:schemeClr val="accent1"/>
              </a:solidFill>
              <a:latin typeface="微软雅黑" charset="0"/>
              <a:ea typeface="微软雅黑" charset="0"/>
              <a:cs typeface="+mn-ea"/>
              <a:sym typeface="+mn-lt"/>
            </a:endParaRPr>
          </a:p>
        </p:txBody>
      </p:sp>
      <p:sp>
        <p:nvSpPr>
          <p:cNvPr id="27" name="Freeform 33"/>
          <p:cNvSpPr>
            <a:spLocks noEditPoints="1"/>
          </p:cNvSpPr>
          <p:nvPr/>
        </p:nvSpPr>
        <p:spPr>
          <a:xfrm>
            <a:off x="2693054" y="4063114"/>
            <a:ext cx="502592" cy="601942"/>
          </a:xfrm>
          <a:custGeom>
            <a:avLst/>
            <a:gdLst/>
            <a:ahLst/>
            <a:cxnLst>
              <a:cxn ang="0">
                <a:pos x="231544" y="135985"/>
              </a:cxn>
              <a:cxn ang="0">
                <a:pos x="231544" y="95190"/>
              </a:cxn>
              <a:cxn ang="0">
                <a:pos x="136203" y="0"/>
              </a:cxn>
              <a:cxn ang="0">
                <a:pos x="40861" y="95190"/>
              </a:cxn>
              <a:cxn ang="0">
                <a:pos x="40861" y="135985"/>
              </a:cxn>
              <a:cxn ang="0">
                <a:pos x="0" y="135985"/>
              </a:cxn>
              <a:cxn ang="0">
                <a:pos x="0" y="326365"/>
              </a:cxn>
              <a:cxn ang="0">
                <a:pos x="272405" y="326365"/>
              </a:cxn>
              <a:cxn ang="0">
                <a:pos x="272405" y="135985"/>
              </a:cxn>
              <a:cxn ang="0">
                <a:pos x="231544" y="135985"/>
              </a:cxn>
              <a:cxn ang="0">
                <a:pos x="149823" y="240241"/>
              </a:cxn>
              <a:cxn ang="0">
                <a:pos x="149823" y="285569"/>
              </a:cxn>
              <a:cxn ang="0">
                <a:pos x="122582" y="285569"/>
              </a:cxn>
              <a:cxn ang="0">
                <a:pos x="122582" y="240241"/>
              </a:cxn>
              <a:cxn ang="0">
                <a:pos x="108962" y="217577"/>
              </a:cxn>
              <a:cxn ang="0">
                <a:pos x="136203" y="190380"/>
              </a:cxn>
              <a:cxn ang="0">
                <a:pos x="163443" y="217577"/>
              </a:cxn>
              <a:cxn ang="0">
                <a:pos x="149823" y="240241"/>
              </a:cxn>
              <a:cxn ang="0">
                <a:pos x="204304" y="135985"/>
              </a:cxn>
              <a:cxn ang="0">
                <a:pos x="68101" y="135985"/>
              </a:cxn>
              <a:cxn ang="0">
                <a:pos x="68101" y="95190"/>
              </a:cxn>
              <a:cxn ang="0">
                <a:pos x="136203" y="27197"/>
              </a:cxn>
              <a:cxn ang="0">
                <a:pos x="204304" y="95190"/>
              </a:cxn>
              <a:cxn ang="0">
                <a:pos x="204304" y="135985"/>
              </a:cxn>
            </a:cxnLst>
            <a:rect l="0" t="0" r="0" b="0"/>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chemeClr val="accent5"/>
          </a:solidFill>
          <a:ln w="9525">
            <a:noFill/>
          </a:ln>
        </p:spPr>
        <p:txBody>
          <a:bodyPr/>
          <a:lstStyle/>
          <a:p>
            <a:endParaRPr lang="zh-CN" altLang="en-US">
              <a:solidFill>
                <a:schemeClr val="accent1"/>
              </a:solidFill>
              <a:latin typeface="微软雅黑" charset="0"/>
              <a:ea typeface="微软雅黑" charset="0"/>
              <a:cs typeface="+mn-ea"/>
              <a:sym typeface="+mn-lt"/>
            </a:endParaRPr>
          </a:p>
        </p:txBody>
      </p:sp>
      <p:grpSp>
        <p:nvGrpSpPr>
          <p:cNvPr id="28" name="组合 27"/>
          <p:cNvGrpSpPr/>
          <p:nvPr/>
        </p:nvGrpSpPr>
        <p:grpSpPr>
          <a:xfrm>
            <a:off x="5631535" y="3998829"/>
            <a:ext cx="753888" cy="631162"/>
            <a:chOff x="2197100" y="1916113"/>
            <a:chExt cx="409575" cy="342900"/>
          </a:xfrm>
          <a:solidFill>
            <a:schemeClr val="accent6"/>
          </a:solidFill>
        </p:grpSpPr>
        <p:sp>
          <p:nvSpPr>
            <p:cNvPr id="29" name="Freeform 35"/>
            <p:cNvSpPr/>
            <p:nvPr/>
          </p:nvSpPr>
          <p:spPr>
            <a:xfrm>
              <a:off x="2197100" y="2006600"/>
              <a:ext cx="314325" cy="252413"/>
            </a:xfrm>
            <a:custGeom>
              <a:avLst/>
              <a:gdLst/>
              <a:ahLst/>
              <a:cxnLst>
                <a:cxn ang="0">
                  <a:pos x="279444" y="188314"/>
                </a:cxn>
                <a:cxn ang="0">
                  <a:pos x="202199" y="211002"/>
                </a:cxn>
                <a:cxn ang="0">
                  <a:pos x="193111" y="211002"/>
                </a:cxn>
                <a:cxn ang="0">
                  <a:pos x="188568" y="208733"/>
                </a:cxn>
                <a:cxn ang="0">
                  <a:pos x="179480" y="208733"/>
                </a:cxn>
                <a:cxn ang="0">
                  <a:pos x="174936" y="206464"/>
                </a:cxn>
                <a:cxn ang="0">
                  <a:pos x="168120" y="206464"/>
                </a:cxn>
                <a:cxn ang="0">
                  <a:pos x="163577" y="204195"/>
                </a:cxn>
                <a:cxn ang="0">
                  <a:pos x="154489" y="201927"/>
                </a:cxn>
                <a:cxn ang="0">
                  <a:pos x="152217" y="199658"/>
                </a:cxn>
                <a:cxn ang="0">
                  <a:pos x="143130" y="195120"/>
                </a:cxn>
                <a:cxn ang="0">
                  <a:pos x="143130" y="195120"/>
                </a:cxn>
                <a:cxn ang="0">
                  <a:pos x="113595" y="172432"/>
                </a:cxn>
                <a:cxn ang="0">
                  <a:pos x="113595" y="172432"/>
                </a:cxn>
                <a:cxn ang="0">
                  <a:pos x="104507" y="163356"/>
                </a:cxn>
                <a:cxn ang="0">
                  <a:pos x="102235" y="161087"/>
                </a:cxn>
                <a:cxn ang="0">
                  <a:pos x="74973" y="81678"/>
                </a:cxn>
                <a:cxn ang="0">
                  <a:pos x="109051" y="81678"/>
                </a:cxn>
                <a:cxn ang="0">
                  <a:pos x="54526" y="0"/>
                </a:cxn>
                <a:cxn ang="0">
                  <a:pos x="0" y="81678"/>
                </a:cxn>
                <a:cxn ang="0">
                  <a:pos x="34078" y="81678"/>
                </a:cxn>
                <a:cxn ang="0">
                  <a:pos x="63613" y="176969"/>
                </a:cxn>
                <a:cxn ang="0">
                  <a:pos x="65885" y="179238"/>
                </a:cxn>
                <a:cxn ang="0">
                  <a:pos x="70429" y="188314"/>
                </a:cxn>
                <a:cxn ang="0">
                  <a:pos x="72701" y="190582"/>
                </a:cxn>
                <a:cxn ang="0">
                  <a:pos x="84060" y="201927"/>
                </a:cxn>
                <a:cxn ang="0">
                  <a:pos x="84060" y="201927"/>
                </a:cxn>
                <a:cxn ang="0">
                  <a:pos x="122683" y="231421"/>
                </a:cxn>
                <a:cxn ang="0">
                  <a:pos x="122683" y="231421"/>
                </a:cxn>
                <a:cxn ang="0">
                  <a:pos x="136314" y="238228"/>
                </a:cxn>
                <a:cxn ang="0">
                  <a:pos x="138586" y="238228"/>
                </a:cxn>
                <a:cxn ang="0">
                  <a:pos x="149945" y="242766"/>
                </a:cxn>
                <a:cxn ang="0">
                  <a:pos x="154489" y="245034"/>
                </a:cxn>
                <a:cxn ang="0">
                  <a:pos x="165849" y="247303"/>
                </a:cxn>
                <a:cxn ang="0">
                  <a:pos x="172664" y="249572"/>
                </a:cxn>
                <a:cxn ang="0">
                  <a:pos x="174936" y="249572"/>
                </a:cxn>
                <a:cxn ang="0">
                  <a:pos x="184024" y="249572"/>
                </a:cxn>
                <a:cxn ang="0">
                  <a:pos x="188568" y="251841"/>
                </a:cxn>
                <a:cxn ang="0">
                  <a:pos x="204471" y="251841"/>
                </a:cxn>
                <a:cxn ang="0">
                  <a:pos x="302163" y="220077"/>
                </a:cxn>
                <a:cxn ang="0">
                  <a:pos x="306706" y="192851"/>
                </a:cxn>
                <a:cxn ang="0">
                  <a:pos x="279444" y="188314"/>
                </a:cxn>
              </a:cxnLst>
              <a:rect l="0" t="0" r="0" b="0"/>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grpFill/>
            <a:ln w="9525">
              <a:noFill/>
            </a:ln>
          </p:spPr>
          <p:txBody>
            <a:bodyPr/>
            <a:lstStyle/>
            <a:p>
              <a:endParaRPr lang="zh-CN" altLang="en-US">
                <a:solidFill>
                  <a:schemeClr val="accent1"/>
                </a:solidFill>
                <a:latin typeface="微软雅黑" charset="0"/>
                <a:ea typeface="微软雅黑" charset="0"/>
                <a:cs typeface="+mn-ea"/>
                <a:sym typeface="+mn-lt"/>
              </a:endParaRPr>
            </a:p>
          </p:txBody>
        </p:sp>
        <p:sp>
          <p:nvSpPr>
            <p:cNvPr id="30" name="Freeform 36"/>
            <p:cNvSpPr/>
            <p:nvPr/>
          </p:nvSpPr>
          <p:spPr>
            <a:xfrm>
              <a:off x="2292350" y="1916113"/>
              <a:ext cx="314325" cy="255587"/>
            </a:xfrm>
            <a:custGeom>
              <a:avLst/>
              <a:gdLst/>
              <a:ahLst/>
              <a:cxnLst>
                <a:cxn ang="0">
                  <a:pos x="279444" y="171899"/>
                </a:cxn>
                <a:cxn ang="0">
                  <a:pos x="249909" y="75636"/>
                </a:cxn>
                <a:cxn ang="0">
                  <a:pos x="247637" y="73344"/>
                </a:cxn>
                <a:cxn ang="0">
                  <a:pos x="240821" y="64176"/>
                </a:cxn>
                <a:cxn ang="0">
                  <a:pos x="240821" y="61884"/>
                </a:cxn>
                <a:cxn ang="0">
                  <a:pos x="177208" y="13752"/>
                </a:cxn>
                <a:cxn ang="0">
                  <a:pos x="174936" y="13752"/>
                </a:cxn>
                <a:cxn ang="0">
                  <a:pos x="163577" y="9168"/>
                </a:cxn>
                <a:cxn ang="0">
                  <a:pos x="159033" y="6876"/>
                </a:cxn>
                <a:cxn ang="0">
                  <a:pos x="147673" y="4584"/>
                </a:cxn>
                <a:cxn ang="0">
                  <a:pos x="140858" y="2292"/>
                </a:cxn>
                <a:cxn ang="0">
                  <a:pos x="138586" y="2292"/>
                </a:cxn>
                <a:cxn ang="0">
                  <a:pos x="129498" y="2292"/>
                </a:cxn>
                <a:cxn ang="0">
                  <a:pos x="124954" y="0"/>
                </a:cxn>
                <a:cxn ang="0">
                  <a:pos x="111323" y="0"/>
                </a:cxn>
                <a:cxn ang="0">
                  <a:pos x="109051" y="0"/>
                </a:cxn>
                <a:cxn ang="0">
                  <a:pos x="109051" y="0"/>
                </a:cxn>
                <a:cxn ang="0">
                  <a:pos x="11359" y="32088"/>
                </a:cxn>
                <a:cxn ang="0">
                  <a:pos x="6816" y="59592"/>
                </a:cxn>
                <a:cxn ang="0">
                  <a:pos x="34078" y="64176"/>
                </a:cxn>
                <a:cxn ang="0">
                  <a:pos x="109051" y="41256"/>
                </a:cxn>
                <a:cxn ang="0">
                  <a:pos x="120411" y="41256"/>
                </a:cxn>
                <a:cxn ang="0">
                  <a:pos x="124954" y="41256"/>
                </a:cxn>
                <a:cxn ang="0">
                  <a:pos x="134042" y="43548"/>
                </a:cxn>
                <a:cxn ang="0">
                  <a:pos x="138586" y="43548"/>
                </a:cxn>
                <a:cxn ang="0">
                  <a:pos x="147673" y="45840"/>
                </a:cxn>
                <a:cxn ang="0">
                  <a:pos x="149945" y="48132"/>
                </a:cxn>
                <a:cxn ang="0">
                  <a:pos x="159033" y="50424"/>
                </a:cxn>
                <a:cxn ang="0">
                  <a:pos x="159033" y="52716"/>
                </a:cxn>
                <a:cxn ang="0">
                  <a:pos x="209015" y="89388"/>
                </a:cxn>
                <a:cxn ang="0">
                  <a:pos x="209015" y="89388"/>
                </a:cxn>
                <a:cxn ang="0">
                  <a:pos x="238549" y="171899"/>
                </a:cxn>
                <a:cxn ang="0">
                  <a:pos x="204471" y="171899"/>
                </a:cxn>
                <a:cxn ang="0">
                  <a:pos x="258996" y="254411"/>
                </a:cxn>
                <a:cxn ang="0">
                  <a:pos x="313522" y="171899"/>
                </a:cxn>
                <a:cxn ang="0">
                  <a:pos x="279444" y="171899"/>
                </a:cxn>
              </a:cxnLst>
              <a:rect l="0" t="0" r="0" b="0"/>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grpFill/>
            <a:ln w="9525">
              <a:noFill/>
            </a:ln>
          </p:spPr>
          <p:txBody>
            <a:bodyPr/>
            <a:lstStyle/>
            <a:p>
              <a:endParaRPr lang="zh-CN" altLang="en-US">
                <a:solidFill>
                  <a:schemeClr val="accent1"/>
                </a:solidFill>
                <a:latin typeface="微软雅黑" charset="0"/>
                <a:ea typeface="微软雅黑" charset="0"/>
                <a:cs typeface="+mn-ea"/>
                <a:sym typeface="+mn-lt"/>
              </a:endParaRPr>
            </a:p>
          </p:txBody>
        </p:sp>
      </p:grpSp>
      <p:sp>
        <p:nvSpPr>
          <p:cNvPr id="31" name="Freeform 37"/>
          <p:cNvSpPr/>
          <p:nvPr/>
        </p:nvSpPr>
        <p:spPr>
          <a:xfrm>
            <a:off x="8656116" y="4098179"/>
            <a:ext cx="780187" cy="531812"/>
          </a:xfrm>
          <a:custGeom>
            <a:avLst/>
            <a:gdLst/>
            <a:ahLst/>
            <a:cxnLst>
              <a:cxn ang="0">
                <a:pos x="307761" y="20558"/>
              </a:cxn>
              <a:cxn ang="0">
                <a:pos x="191496" y="130203"/>
              </a:cxn>
              <a:cxn ang="0">
                <a:pos x="191496" y="130203"/>
              </a:cxn>
              <a:cxn ang="0">
                <a:pos x="191496" y="137056"/>
              </a:cxn>
              <a:cxn ang="0">
                <a:pos x="191496" y="150761"/>
              </a:cxn>
              <a:cxn ang="0">
                <a:pos x="116265" y="226142"/>
              </a:cxn>
              <a:cxn ang="0">
                <a:pos x="41035" y="150761"/>
              </a:cxn>
              <a:cxn ang="0">
                <a:pos x="116265" y="75381"/>
              </a:cxn>
              <a:cxn ang="0">
                <a:pos x="116265" y="109645"/>
              </a:cxn>
              <a:cxn ang="0">
                <a:pos x="198335" y="54822"/>
              </a:cxn>
              <a:cxn ang="0">
                <a:pos x="116265" y="0"/>
              </a:cxn>
              <a:cxn ang="0">
                <a:pos x="116265" y="34264"/>
              </a:cxn>
              <a:cxn ang="0">
                <a:pos x="0" y="150761"/>
              </a:cxn>
              <a:cxn ang="0">
                <a:pos x="116265" y="267259"/>
              </a:cxn>
              <a:cxn ang="0">
                <a:pos x="232530" y="157614"/>
              </a:cxn>
              <a:cxn ang="0">
                <a:pos x="232530" y="157614"/>
              </a:cxn>
              <a:cxn ang="0">
                <a:pos x="232530" y="150761"/>
              </a:cxn>
              <a:cxn ang="0">
                <a:pos x="232530" y="137056"/>
              </a:cxn>
              <a:cxn ang="0">
                <a:pos x="307761" y="61675"/>
              </a:cxn>
              <a:cxn ang="0">
                <a:pos x="382991" y="137056"/>
              </a:cxn>
              <a:cxn ang="0">
                <a:pos x="307761" y="212436"/>
              </a:cxn>
              <a:cxn ang="0">
                <a:pos x="307761" y="178172"/>
              </a:cxn>
              <a:cxn ang="0">
                <a:pos x="225691" y="232995"/>
              </a:cxn>
              <a:cxn ang="0">
                <a:pos x="307761" y="287817"/>
              </a:cxn>
              <a:cxn ang="0">
                <a:pos x="307761" y="253553"/>
              </a:cxn>
              <a:cxn ang="0">
                <a:pos x="424026" y="137056"/>
              </a:cxn>
              <a:cxn ang="0">
                <a:pos x="307761" y="20558"/>
              </a:cxn>
            </a:cxnLst>
            <a:rect l="0" t="0" r="0" b="0"/>
            <a:pathLst>
              <a:path w="186" h="126">
                <a:moveTo>
                  <a:pt x="135" y="9"/>
                </a:moveTo>
                <a:cubicBezTo>
                  <a:pt x="108" y="9"/>
                  <a:pt x="86" y="30"/>
                  <a:pt x="84" y="57"/>
                </a:cubicBezTo>
                <a:cubicBezTo>
                  <a:pt x="84" y="57"/>
                  <a:pt x="84" y="57"/>
                  <a:pt x="84" y="57"/>
                </a:cubicBezTo>
                <a:cubicBezTo>
                  <a:pt x="84" y="60"/>
                  <a:pt x="84" y="60"/>
                  <a:pt x="84" y="60"/>
                </a:cubicBezTo>
                <a:cubicBezTo>
                  <a:pt x="84" y="66"/>
                  <a:pt x="84" y="66"/>
                  <a:pt x="84" y="66"/>
                </a:cubicBezTo>
                <a:cubicBezTo>
                  <a:pt x="84" y="84"/>
                  <a:pt x="69" y="99"/>
                  <a:pt x="51" y="99"/>
                </a:cubicBezTo>
                <a:cubicBezTo>
                  <a:pt x="33" y="99"/>
                  <a:pt x="18" y="84"/>
                  <a:pt x="18" y="66"/>
                </a:cubicBezTo>
                <a:cubicBezTo>
                  <a:pt x="18" y="48"/>
                  <a:pt x="33" y="33"/>
                  <a:pt x="51" y="33"/>
                </a:cubicBezTo>
                <a:cubicBezTo>
                  <a:pt x="51" y="48"/>
                  <a:pt x="51" y="48"/>
                  <a:pt x="51" y="48"/>
                </a:cubicBezTo>
                <a:cubicBezTo>
                  <a:pt x="87" y="24"/>
                  <a:pt x="87" y="24"/>
                  <a:pt x="87" y="24"/>
                </a:cubicBezTo>
                <a:cubicBezTo>
                  <a:pt x="51" y="0"/>
                  <a:pt x="51" y="0"/>
                  <a:pt x="51" y="0"/>
                </a:cubicBezTo>
                <a:cubicBezTo>
                  <a:pt x="51" y="15"/>
                  <a:pt x="51" y="15"/>
                  <a:pt x="51" y="15"/>
                </a:cubicBezTo>
                <a:cubicBezTo>
                  <a:pt x="23" y="15"/>
                  <a:pt x="0" y="38"/>
                  <a:pt x="0" y="66"/>
                </a:cubicBezTo>
                <a:cubicBezTo>
                  <a:pt x="0" y="94"/>
                  <a:pt x="23" y="117"/>
                  <a:pt x="51" y="117"/>
                </a:cubicBezTo>
                <a:cubicBezTo>
                  <a:pt x="78" y="117"/>
                  <a:pt x="100" y="96"/>
                  <a:pt x="102" y="69"/>
                </a:cubicBezTo>
                <a:cubicBezTo>
                  <a:pt x="102" y="69"/>
                  <a:pt x="102" y="69"/>
                  <a:pt x="102" y="69"/>
                </a:cubicBezTo>
                <a:cubicBezTo>
                  <a:pt x="102" y="66"/>
                  <a:pt x="102" y="66"/>
                  <a:pt x="102" y="66"/>
                </a:cubicBezTo>
                <a:cubicBezTo>
                  <a:pt x="102" y="60"/>
                  <a:pt x="102" y="60"/>
                  <a:pt x="102" y="60"/>
                </a:cubicBezTo>
                <a:cubicBezTo>
                  <a:pt x="102" y="42"/>
                  <a:pt x="117" y="27"/>
                  <a:pt x="135" y="27"/>
                </a:cubicBezTo>
                <a:cubicBezTo>
                  <a:pt x="153" y="27"/>
                  <a:pt x="168" y="42"/>
                  <a:pt x="168" y="60"/>
                </a:cubicBezTo>
                <a:cubicBezTo>
                  <a:pt x="168" y="78"/>
                  <a:pt x="153" y="93"/>
                  <a:pt x="135" y="93"/>
                </a:cubicBezTo>
                <a:cubicBezTo>
                  <a:pt x="135" y="78"/>
                  <a:pt x="135" y="78"/>
                  <a:pt x="135" y="78"/>
                </a:cubicBezTo>
                <a:cubicBezTo>
                  <a:pt x="99" y="102"/>
                  <a:pt x="99" y="102"/>
                  <a:pt x="99" y="102"/>
                </a:cubicBezTo>
                <a:cubicBezTo>
                  <a:pt x="135" y="126"/>
                  <a:pt x="135" y="126"/>
                  <a:pt x="135" y="126"/>
                </a:cubicBezTo>
                <a:cubicBezTo>
                  <a:pt x="135" y="111"/>
                  <a:pt x="135" y="111"/>
                  <a:pt x="135" y="111"/>
                </a:cubicBezTo>
                <a:cubicBezTo>
                  <a:pt x="163" y="111"/>
                  <a:pt x="186" y="88"/>
                  <a:pt x="186" y="60"/>
                </a:cubicBezTo>
                <a:cubicBezTo>
                  <a:pt x="186" y="32"/>
                  <a:pt x="163" y="9"/>
                  <a:pt x="135" y="9"/>
                </a:cubicBezTo>
              </a:path>
            </a:pathLst>
          </a:custGeom>
          <a:solidFill>
            <a:schemeClr val="accent3"/>
          </a:solidFill>
          <a:ln w="9525">
            <a:noFill/>
          </a:ln>
        </p:spPr>
        <p:txBody>
          <a:bodyPr/>
          <a:lstStyle/>
          <a:p>
            <a:endParaRPr lang="zh-CN" altLang="en-US">
              <a:solidFill>
                <a:schemeClr val="accent1"/>
              </a:solidFill>
              <a:latin typeface="微软雅黑" charset="0"/>
              <a:ea typeface="微软雅黑" charset="0"/>
              <a:cs typeface="+mn-ea"/>
              <a:sym typeface="+mn-lt"/>
            </a:endParaRPr>
          </a:p>
        </p:txBody>
      </p:sp>
      <p:cxnSp>
        <p:nvCxnSpPr>
          <p:cNvPr id="32" name="直接连接符 31"/>
          <p:cNvCxnSpPr/>
          <p:nvPr/>
        </p:nvCxnSpPr>
        <p:spPr>
          <a:xfrm>
            <a:off x="1843631" y="3695700"/>
            <a:ext cx="22839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868212" y="3695700"/>
            <a:ext cx="22839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7979915" y="3695700"/>
            <a:ext cx="228391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任意多边形 34"/>
          <p:cNvSpPr/>
          <p:nvPr/>
        </p:nvSpPr>
        <p:spPr>
          <a:xfrm>
            <a:off x="0" y="2736956"/>
            <a:ext cx="844443" cy="1688886"/>
          </a:xfrm>
          <a:custGeom>
            <a:avLst/>
            <a:gdLst>
              <a:gd name="connsiteX0" fmla="*/ 0 w 844443"/>
              <a:gd name="connsiteY0" fmla="*/ 0 h 1688886"/>
              <a:gd name="connsiteX1" fmla="*/ 844443 w 844443"/>
              <a:gd name="connsiteY1" fmla="*/ 844443 h 1688886"/>
              <a:gd name="connsiteX2" fmla="*/ 0 w 844443"/>
              <a:gd name="connsiteY2" fmla="*/ 1688886 h 1688886"/>
            </a:gdLst>
            <a:ahLst/>
            <a:cxnLst>
              <a:cxn ang="0">
                <a:pos x="connsiteX0" y="connsiteY0"/>
              </a:cxn>
              <a:cxn ang="0">
                <a:pos x="connsiteX1" y="connsiteY1"/>
              </a:cxn>
              <a:cxn ang="0">
                <a:pos x="connsiteX2" y="connsiteY2"/>
              </a:cxn>
            </a:cxnLst>
            <a:rect l="l" t="t" r="r" b="b"/>
            <a:pathLst>
              <a:path w="844443" h="1688886">
                <a:moveTo>
                  <a:pt x="0" y="0"/>
                </a:moveTo>
                <a:cubicBezTo>
                  <a:pt x="466373" y="0"/>
                  <a:pt x="844443" y="378070"/>
                  <a:pt x="844443" y="844443"/>
                </a:cubicBezTo>
                <a:cubicBezTo>
                  <a:pt x="844443" y="1310816"/>
                  <a:pt x="466373" y="1688886"/>
                  <a:pt x="0" y="168888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cs typeface="+mn-ea"/>
              <a:sym typeface="+mn-lt"/>
            </a:endParaRPr>
          </a:p>
        </p:txBody>
      </p:sp>
      <p:sp>
        <p:nvSpPr>
          <p:cNvPr id="36" name="任意多边形 35"/>
          <p:cNvSpPr/>
          <p:nvPr/>
        </p:nvSpPr>
        <p:spPr>
          <a:xfrm flipH="1">
            <a:off x="11345597" y="2736956"/>
            <a:ext cx="844443" cy="1688886"/>
          </a:xfrm>
          <a:custGeom>
            <a:avLst/>
            <a:gdLst>
              <a:gd name="connsiteX0" fmla="*/ 0 w 844443"/>
              <a:gd name="connsiteY0" fmla="*/ 0 h 1688886"/>
              <a:gd name="connsiteX1" fmla="*/ 844443 w 844443"/>
              <a:gd name="connsiteY1" fmla="*/ 844443 h 1688886"/>
              <a:gd name="connsiteX2" fmla="*/ 0 w 844443"/>
              <a:gd name="connsiteY2" fmla="*/ 1688886 h 1688886"/>
            </a:gdLst>
            <a:ahLst/>
            <a:cxnLst>
              <a:cxn ang="0">
                <a:pos x="connsiteX0" y="connsiteY0"/>
              </a:cxn>
              <a:cxn ang="0">
                <a:pos x="connsiteX1" y="connsiteY1"/>
              </a:cxn>
              <a:cxn ang="0">
                <a:pos x="connsiteX2" y="connsiteY2"/>
              </a:cxn>
            </a:cxnLst>
            <a:rect l="l" t="t" r="r" b="b"/>
            <a:pathLst>
              <a:path w="844443" h="1688886">
                <a:moveTo>
                  <a:pt x="0" y="0"/>
                </a:moveTo>
                <a:cubicBezTo>
                  <a:pt x="466373" y="0"/>
                  <a:pt x="844443" y="378070"/>
                  <a:pt x="844443" y="844443"/>
                </a:cubicBezTo>
                <a:cubicBezTo>
                  <a:pt x="844443" y="1310816"/>
                  <a:pt x="466373" y="1688886"/>
                  <a:pt x="0" y="1688886"/>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请输入您的标题四</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04</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sp>
        <p:nvSpPr>
          <p:cNvPr id="10" name="椭圆 9"/>
          <p:cNvSpPr/>
          <p:nvPr/>
        </p:nvSpPr>
        <p:spPr>
          <a:xfrm>
            <a:off x="903170" y="2603656"/>
            <a:ext cx="1494972" cy="1494972"/>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accent1"/>
              </a:solidFill>
              <a:effectLst/>
              <a:uLnTx/>
              <a:uFillTx/>
              <a:latin typeface="微软雅黑" charset="0"/>
              <a:ea typeface="微软雅黑" charset="0"/>
              <a:cs typeface="+mn-ea"/>
              <a:sym typeface="+mn-lt"/>
            </a:endParaRPr>
          </a:p>
        </p:txBody>
      </p:sp>
      <p:sp>
        <p:nvSpPr>
          <p:cNvPr id="12" name="椭圆 11"/>
          <p:cNvSpPr/>
          <p:nvPr/>
        </p:nvSpPr>
        <p:spPr>
          <a:xfrm>
            <a:off x="3761828" y="2603656"/>
            <a:ext cx="1494972" cy="1494972"/>
          </a:xfrm>
          <a:prstGeom prst="ellipse">
            <a:avLst/>
          </a:prstGeom>
          <a:solidFill>
            <a:schemeClr val="accent2"/>
          </a:solidFill>
          <a:ln w="12700" cap="flat" cmpd="sng" algn="ctr">
            <a:noFill/>
            <a:prstDash val="solid"/>
            <a:miter lim="800000"/>
          </a:ln>
          <a:effectLst/>
        </p:spPr>
        <p:txBody>
          <a:bodyPr rtlCol="0" anchor="ctr"/>
          <a:lstStyle/>
          <a:p>
            <a:pPr algn="ctr"/>
            <a:endParaRPr lang="zh-CN" altLang="en-US" kern="0">
              <a:solidFill>
                <a:schemeClr val="accent1"/>
              </a:solidFill>
              <a:latin typeface="微软雅黑" charset="0"/>
              <a:ea typeface="微软雅黑" charset="0"/>
              <a:cs typeface="+mn-ea"/>
              <a:sym typeface="+mn-lt"/>
            </a:endParaRPr>
          </a:p>
        </p:txBody>
      </p:sp>
      <p:sp>
        <p:nvSpPr>
          <p:cNvPr id="15" name="椭圆 14"/>
          <p:cNvSpPr/>
          <p:nvPr/>
        </p:nvSpPr>
        <p:spPr>
          <a:xfrm>
            <a:off x="6862005" y="2603656"/>
            <a:ext cx="1494972" cy="1494972"/>
          </a:xfrm>
          <a:prstGeom prst="ellipse">
            <a:avLst/>
          </a:prstGeom>
          <a:solidFill>
            <a:schemeClr val="accent3"/>
          </a:solidFill>
          <a:ln w="12700" cap="flat" cmpd="sng" algn="ctr">
            <a:noFill/>
            <a:prstDash val="solid"/>
            <a:miter lim="800000"/>
          </a:ln>
          <a:effectLst/>
        </p:spPr>
        <p:txBody>
          <a:bodyPr rtlCol="0" anchor="ctr"/>
          <a:lstStyle/>
          <a:p>
            <a:pPr algn="ctr"/>
            <a:endParaRPr lang="zh-CN" altLang="en-US" kern="0">
              <a:solidFill>
                <a:schemeClr val="accent1"/>
              </a:solidFill>
              <a:latin typeface="微软雅黑" charset="0"/>
              <a:ea typeface="微软雅黑" charset="0"/>
              <a:cs typeface="+mn-ea"/>
              <a:sym typeface="+mn-lt"/>
            </a:endParaRPr>
          </a:p>
        </p:txBody>
      </p:sp>
      <p:sp>
        <p:nvSpPr>
          <p:cNvPr id="16" name="椭圆 15"/>
          <p:cNvSpPr/>
          <p:nvPr/>
        </p:nvSpPr>
        <p:spPr>
          <a:xfrm>
            <a:off x="9732456" y="2603656"/>
            <a:ext cx="1494972" cy="1494972"/>
          </a:xfrm>
          <a:prstGeom prst="ellipse">
            <a:avLst/>
          </a:prstGeom>
          <a:solidFill>
            <a:schemeClr val="accent4"/>
          </a:solidFill>
          <a:ln w="12700" cap="flat" cmpd="sng" algn="ctr">
            <a:noFill/>
            <a:prstDash val="solid"/>
            <a:miter lim="800000"/>
          </a:ln>
          <a:effectLst/>
        </p:spPr>
        <p:txBody>
          <a:bodyPr rtlCol="0" anchor="ctr"/>
          <a:lstStyle/>
          <a:p>
            <a:pPr algn="ctr"/>
            <a:endParaRPr lang="zh-CN" altLang="en-US" kern="0">
              <a:solidFill>
                <a:schemeClr val="accent1"/>
              </a:solidFill>
              <a:latin typeface="微软雅黑" charset="0"/>
              <a:ea typeface="微软雅黑" charset="0"/>
              <a:cs typeface="+mn-ea"/>
              <a:sym typeface="+mn-lt"/>
            </a:endParaRPr>
          </a:p>
        </p:txBody>
      </p:sp>
      <p:sp>
        <p:nvSpPr>
          <p:cNvPr id="17" name="文本框 16"/>
          <p:cNvSpPr txBox="1"/>
          <p:nvPr/>
        </p:nvSpPr>
        <p:spPr>
          <a:xfrm>
            <a:off x="385410" y="4242822"/>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8" name="文本框 17"/>
          <p:cNvSpPr txBox="1"/>
          <p:nvPr/>
        </p:nvSpPr>
        <p:spPr>
          <a:xfrm>
            <a:off x="3255861" y="4242822"/>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9" name="文本框 18"/>
          <p:cNvSpPr txBox="1"/>
          <p:nvPr/>
        </p:nvSpPr>
        <p:spPr>
          <a:xfrm>
            <a:off x="6344245" y="4242822"/>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20" name="文本框 19"/>
          <p:cNvSpPr txBox="1"/>
          <p:nvPr/>
        </p:nvSpPr>
        <p:spPr>
          <a:xfrm>
            <a:off x="9214696" y="4242822"/>
            <a:ext cx="2530492" cy="1338828"/>
          </a:xfrm>
          <a:prstGeom prst="rect">
            <a:avLst/>
          </a:prstGeom>
          <a:noFill/>
        </p:spPr>
        <p:txBody>
          <a:bodyPr wrap="square" rtlCol="0">
            <a:spAutoFit/>
          </a:bodyPr>
          <a:lstStyle/>
          <a:p>
            <a:pPr algn="ctr">
              <a:lnSpc>
                <a:spcPct val="150000"/>
              </a:lnSpc>
            </a:pPr>
            <a:r>
              <a:rPr lang="zh-CN" altLang="en-US"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cxnSp>
        <p:nvCxnSpPr>
          <p:cNvPr id="21" name="直接连接符 20"/>
          <p:cNvCxnSpPr/>
          <p:nvPr/>
        </p:nvCxnSpPr>
        <p:spPr>
          <a:xfrm>
            <a:off x="563680" y="2326113"/>
            <a:ext cx="2199822" cy="0"/>
          </a:xfrm>
          <a:prstGeom prst="line">
            <a:avLst/>
          </a:prstGeom>
          <a:noFill/>
          <a:ln w="6350" cap="flat" cmpd="sng" algn="ctr">
            <a:solidFill>
              <a:schemeClr val="accent1"/>
            </a:solidFill>
            <a:prstDash val="solid"/>
            <a:miter lim="800000"/>
            <a:headEnd type="oval"/>
            <a:tailEnd type="oval"/>
          </a:ln>
          <a:effectLst/>
        </p:spPr>
      </p:cxnSp>
      <p:cxnSp>
        <p:nvCxnSpPr>
          <p:cNvPr id="22" name="直接连接符 21"/>
          <p:cNvCxnSpPr/>
          <p:nvPr/>
        </p:nvCxnSpPr>
        <p:spPr>
          <a:xfrm>
            <a:off x="3402130" y="2326113"/>
            <a:ext cx="2199822" cy="0"/>
          </a:xfrm>
          <a:prstGeom prst="line">
            <a:avLst/>
          </a:prstGeom>
          <a:noFill/>
          <a:ln w="6350" cap="flat" cmpd="sng" algn="ctr">
            <a:solidFill>
              <a:schemeClr val="accent2"/>
            </a:solidFill>
            <a:prstDash val="solid"/>
            <a:miter lim="800000"/>
            <a:headEnd type="oval"/>
            <a:tailEnd type="oval"/>
          </a:ln>
          <a:effectLst/>
        </p:spPr>
      </p:cxnSp>
      <p:cxnSp>
        <p:nvCxnSpPr>
          <p:cNvPr id="23" name="直接连接符 22"/>
          <p:cNvCxnSpPr/>
          <p:nvPr/>
        </p:nvCxnSpPr>
        <p:spPr>
          <a:xfrm>
            <a:off x="6507280" y="2326113"/>
            <a:ext cx="2199822" cy="0"/>
          </a:xfrm>
          <a:prstGeom prst="line">
            <a:avLst/>
          </a:prstGeom>
          <a:noFill/>
          <a:ln w="6350" cap="flat" cmpd="sng" algn="ctr">
            <a:solidFill>
              <a:schemeClr val="accent3"/>
            </a:solidFill>
            <a:prstDash val="solid"/>
            <a:miter lim="800000"/>
            <a:headEnd type="oval"/>
            <a:tailEnd type="oval"/>
          </a:ln>
          <a:effectLst/>
        </p:spPr>
      </p:cxnSp>
      <p:cxnSp>
        <p:nvCxnSpPr>
          <p:cNvPr id="24" name="直接连接符 23"/>
          <p:cNvCxnSpPr/>
          <p:nvPr/>
        </p:nvCxnSpPr>
        <p:spPr>
          <a:xfrm>
            <a:off x="9383830" y="2326113"/>
            <a:ext cx="2199822" cy="0"/>
          </a:xfrm>
          <a:prstGeom prst="line">
            <a:avLst/>
          </a:prstGeom>
          <a:noFill/>
          <a:ln w="6350" cap="flat" cmpd="sng" algn="ctr">
            <a:solidFill>
              <a:schemeClr val="accent4"/>
            </a:solidFill>
            <a:prstDash val="solid"/>
            <a:miter lim="800000"/>
            <a:headEnd type="oval"/>
            <a:tailEnd type="oval"/>
          </a:ln>
          <a:effectLst/>
        </p:spPr>
      </p:cxnSp>
      <p:sp>
        <p:nvSpPr>
          <p:cNvPr id="25" name="KSO_Shape"/>
          <p:cNvSpPr/>
          <p:nvPr/>
        </p:nvSpPr>
        <p:spPr>
          <a:xfrm>
            <a:off x="1310026" y="2908540"/>
            <a:ext cx="681260" cy="81915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accent1"/>
              </a:solidFill>
              <a:effectLst/>
              <a:uLnTx/>
              <a:uFillTx/>
              <a:latin typeface="微软雅黑" charset="0"/>
              <a:ea typeface="微软雅黑" charset="0"/>
              <a:cs typeface="+mn-ea"/>
              <a:sym typeface="+mn-lt"/>
            </a:endParaRPr>
          </a:p>
        </p:txBody>
      </p:sp>
      <p:sp>
        <p:nvSpPr>
          <p:cNvPr id="26" name="KSO_Shape"/>
          <p:cNvSpPr/>
          <p:nvPr/>
        </p:nvSpPr>
        <p:spPr bwMode="auto">
          <a:xfrm>
            <a:off x="4224895" y="2941566"/>
            <a:ext cx="554292" cy="819151"/>
          </a:xfrm>
          <a:custGeom>
            <a:avLst/>
            <a:gdLst/>
            <a:ahLst/>
            <a:cxnLst/>
            <a:rect l="0" t="0" r="r" b="b"/>
            <a:pathLst>
              <a:path w="760413" h="1123951">
                <a:moveTo>
                  <a:pt x="556062" y="689979"/>
                </a:moveTo>
                <a:lnTo>
                  <a:pt x="552429" y="690206"/>
                </a:lnTo>
                <a:lnTo>
                  <a:pt x="549250" y="690432"/>
                </a:lnTo>
                <a:lnTo>
                  <a:pt x="546299" y="690886"/>
                </a:lnTo>
                <a:lnTo>
                  <a:pt x="543120" y="691339"/>
                </a:lnTo>
                <a:lnTo>
                  <a:pt x="539941" y="692020"/>
                </a:lnTo>
                <a:lnTo>
                  <a:pt x="536989" y="692927"/>
                </a:lnTo>
                <a:lnTo>
                  <a:pt x="534038" y="694060"/>
                </a:lnTo>
                <a:lnTo>
                  <a:pt x="531086" y="694967"/>
                </a:lnTo>
                <a:lnTo>
                  <a:pt x="528361" y="696328"/>
                </a:lnTo>
                <a:lnTo>
                  <a:pt x="525637" y="697688"/>
                </a:lnTo>
                <a:lnTo>
                  <a:pt x="520414" y="701089"/>
                </a:lnTo>
                <a:lnTo>
                  <a:pt x="515419" y="704717"/>
                </a:lnTo>
                <a:lnTo>
                  <a:pt x="510878" y="708798"/>
                </a:lnTo>
                <a:lnTo>
                  <a:pt x="506791" y="713106"/>
                </a:lnTo>
                <a:lnTo>
                  <a:pt x="503158" y="718094"/>
                </a:lnTo>
                <a:lnTo>
                  <a:pt x="499752" y="723536"/>
                </a:lnTo>
                <a:lnTo>
                  <a:pt x="498617" y="726257"/>
                </a:lnTo>
                <a:lnTo>
                  <a:pt x="497027" y="728978"/>
                </a:lnTo>
                <a:lnTo>
                  <a:pt x="496119" y="731925"/>
                </a:lnTo>
                <a:lnTo>
                  <a:pt x="495211" y="734873"/>
                </a:lnTo>
                <a:lnTo>
                  <a:pt x="494076" y="737820"/>
                </a:lnTo>
                <a:lnTo>
                  <a:pt x="493622" y="740768"/>
                </a:lnTo>
                <a:lnTo>
                  <a:pt x="492940" y="744169"/>
                </a:lnTo>
                <a:lnTo>
                  <a:pt x="492713" y="747116"/>
                </a:lnTo>
                <a:lnTo>
                  <a:pt x="492259" y="750291"/>
                </a:lnTo>
                <a:lnTo>
                  <a:pt x="492032" y="753918"/>
                </a:lnTo>
                <a:lnTo>
                  <a:pt x="492259" y="757093"/>
                </a:lnTo>
                <a:lnTo>
                  <a:pt x="492713" y="760267"/>
                </a:lnTo>
                <a:lnTo>
                  <a:pt x="492940" y="763215"/>
                </a:lnTo>
                <a:lnTo>
                  <a:pt x="493622" y="766616"/>
                </a:lnTo>
                <a:lnTo>
                  <a:pt x="494076" y="769563"/>
                </a:lnTo>
                <a:lnTo>
                  <a:pt x="495211" y="772511"/>
                </a:lnTo>
                <a:lnTo>
                  <a:pt x="496119" y="775458"/>
                </a:lnTo>
                <a:lnTo>
                  <a:pt x="497027" y="778406"/>
                </a:lnTo>
                <a:lnTo>
                  <a:pt x="498617" y="781353"/>
                </a:lnTo>
                <a:lnTo>
                  <a:pt x="499752" y="784074"/>
                </a:lnTo>
                <a:lnTo>
                  <a:pt x="503158" y="789289"/>
                </a:lnTo>
                <a:lnTo>
                  <a:pt x="506791" y="794277"/>
                </a:lnTo>
                <a:lnTo>
                  <a:pt x="510878" y="798585"/>
                </a:lnTo>
                <a:lnTo>
                  <a:pt x="515419" y="802667"/>
                </a:lnTo>
                <a:lnTo>
                  <a:pt x="520414" y="806521"/>
                </a:lnTo>
                <a:lnTo>
                  <a:pt x="525637" y="809695"/>
                </a:lnTo>
                <a:lnTo>
                  <a:pt x="528361" y="810829"/>
                </a:lnTo>
                <a:lnTo>
                  <a:pt x="531086" y="812416"/>
                </a:lnTo>
                <a:lnTo>
                  <a:pt x="534038" y="813323"/>
                </a:lnTo>
                <a:lnTo>
                  <a:pt x="536989" y="814457"/>
                </a:lnTo>
                <a:lnTo>
                  <a:pt x="539941" y="815364"/>
                </a:lnTo>
                <a:lnTo>
                  <a:pt x="543120" y="816044"/>
                </a:lnTo>
                <a:lnTo>
                  <a:pt x="546299" y="816724"/>
                </a:lnTo>
                <a:lnTo>
                  <a:pt x="549250" y="816951"/>
                </a:lnTo>
                <a:lnTo>
                  <a:pt x="552429" y="817178"/>
                </a:lnTo>
                <a:lnTo>
                  <a:pt x="556062" y="817404"/>
                </a:lnTo>
                <a:lnTo>
                  <a:pt x="559241" y="817178"/>
                </a:lnTo>
                <a:lnTo>
                  <a:pt x="562420" y="816951"/>
                </a:lnTo>
                <a:lnTo>
                  <a:pt x="565371" y="816724"/>
                </a:lnTo>
                <a:lnTo>
                  <a:pt x="568777" y="816044"/>
                </a:lnTo>
                <a:lnTo>
                  <a:pt x="571729" y="815364"/>
                </a:lnTo>
                <a:lnTo>
                  <a:pt x="574681" y="814457"/>
                </a:lnTo>
                <a:lnTo>
                  <a:pt x="577633" y="813323"/>
                </a:lnTo>
                <a:lnTo>
                  <a:pt x="580811" y="812416"/>
                </a:lnTo>
                <a:lnTo>
                  <a:pt x="583536" y="811056"/>
                </a:lnTo>
                <a:lnTo>
                  <a:pt x="586261" y="809695"/>
                </a:lnTo>
                <a:lnTo>
                  <a:pt x="591483" y="806521"/>
                </a:lnTo>
                <a:lnTo>
                  <a:pt x="596478" y="802667"/>
                </a:lnTo>
                <a:lnTo>
                  <a:pt x="601019" y="798585"/>
                </a:lnTo>
                <a:lnTo>
                  <a:pt x="604879" y="794277"/>
                </a:lnTo>
                <a:lnTo>
                  <a:pt x="608739" y="789289"/>
                </a:lnTo>
                <a:lnTo>
                  <a:pt x="611918" y="784074"/>
                </a:lnTo>
                <a:lnTo>
                  <a:pt x="613280" y="781353"/>
                </a:lnTo>
                <a:lnTo>
                  <a:pt x="614643" y="778406"/>
                </a:lnTo>
                <a:lnTo>
                  <a:pt x="615551" y="775458"/>
                </a:lnTo>
                <a:lnTo>
                  <a:pt x="616686" y="772511"/>
                </a:lnTo>
                <a:lnTo>
                  <a:pt x="617595" y="769563"/>
                </a:lnTo>
                <a:lnTo>
                  <a:pt x="618276" y="766616"/>
                </a:lnTo>
                <a:lnTo>
                  <a:pt x="618957" y="763215"/>
                </a:lnTo>
                <a:lnTo>
                  <a:pt x="619184" y="760267"/>
                </a:lnTo>
                <a:lnTo>
                  <a:pt x="619411" y="757093"/>
                </a:lnTo>
                <a:lnTo>
                  <a:pt x="619638" y="753918"/>
                </a:lnTo>
                <a:lnTo>
                  <a:pt x="619411" y="750291"/>
                </a:lnTo>
                <a:lnTo>
                  <a:pt x="619184" y="747116"/>
                </a:lnTo>
                <a:lnTo>
                  <a:pt x="618957" y="744169"/>
                </a:lnTo>
                <a:lnTo>
                  <a:pt x="618276" y="740768"/>
                </a:lnTo>
                <a:lnTo>
                  <a:pt x="617595" y="737820"/>
                </a:lnTo>
                <a:lnTo>
                  <a:pt x="616686" y="734873"/>
                </a:lnTo>
                <a:lnTo>
                  <a:pt x="615551" y="731925"/>
                </a:lnTo>
                <a:lnTo>
                  <a:pt x="614643" y="728978"/>
                </a:lnTo>
                <a:lnTo>
                  <a:pt x="613280" y="726257"/>
                </a:lnTo>
                <a:lnTo>
                  <a:pt x="611918" y="723536"/>
                </a:lnTo>
                <a:lnTo>
                  <a:pt x="608739" y="718094"/>
                </a:lnTo>
                <a:lnTo>
                  <a:pt x="604879" y="713106"/>
                </a:lnTo>
                <a:lnTo>
                  <a:pt x="601019" y="708798"/>
                </a:lnTo>
                <a:lnTo>
                  <a:pt x="596478" y="704717"/>
                </a:lnTo>
                <a:lnTo>
                  <a:pt x="591483" y="701089"/>
                </a:lnTo>
                <a:lnTo>
                  <a:pt x="586261" y="697688"/>
                </a:lnTo>
                <a:lnTo>
                  <a:pt x="583536" y="696328"/>
                </a:lnTo>
                <a:lnTo>
                  <a:pt x="580811" y="694967"/>
                </a:lnTo>
                <a:lnTo>
                  <a:pt x="577633" y="694060"/>
                </a:lnTo>
                <a:lnTo>
                  <a:pt x="574681" y="692927"/>
                </a:lnTo>
                <a:lnTo>
                  <a:pt x="571729" y="692020"/>
                </a:lnTo>
                <a:lnTo>
                  <a:pt x="568777" y="691339"/>
                </a:lnTo>
                <a:lnTo>
                  <a:pt x="565371" y="690886"/>
                </a:lnTo>
                <a:lnTo>
                  <a:pt x="562420" y="690432"/>
                </a:lnTo>
                <a:lnTo>
                  <a:pt x="559241" y="690206"/>
                </a:lnTo>
                <a:lnTo>
                  <a:pt x="556062" y="689979"/>
                </a:lnTo>
                <a:close/>
                <a:moveTo>
                  <a:pt x="199810" y="689979"/>
                </a:moveTo>
                <a:lnTo>
                  <a:pt x="196631" y="690206"/>
                </a:lnTo>
                <a:lnTo>
                  <a:pt x="193453" y="690886"/>
                </a:lnTo>
                <a:lnTo>
                  <a:pt x="190047" y="691339"/>
                </a:lnTo>
                <a:lnTo>
                  <a:pt x="187095" y="692020"/>
                </a:lnTo>
                <a:lnTo>
                  <a:pt x="184143" y="692927"/>
                </a:lnTo>
                <a:lnTo>
                  <a:pt x="181192" y="694060"/>
                </a:lnTo>
                <a:lnTo>
                  <a:pt x="178240" y="694967"/>
                </a:lnTo>
                <a:lnTo>
                  <a:pt x="175515" y="696328"/>
                </a:lnTo>
                <a:lnTo>
                  <a:pt x="172563" y="697688"/>
                </a:lnTo>
                <a:lnTo>
                  <a:pt x="167341" y="701089"/>
                </a:lnTo>
                <a:lnTo>
                  <a:pt x="162573" y="704490"/>
                </a:lnTo>
                <a:lnTo>
                  <a:pt x="158032" y="708798"/>
                </a:lnTo>
                <a:lnTo>
                  <a:pt x="153945" y="713106"/>
                </a:lnTo>
                <a:lnTo>
                  <a:pt x="150085" y="718094"/>
                </a:lnTo>
                <a:lnTo>
                  <a:pt x="146906" y="723536"/>
                </a:lnTo>
                <a:lnTo>
                  <a:pt x="145771" y="726257"/>
                </a:lnTo>
                <a:lnTo>
                  <a:pt x="144408" y="728978"/>
                </a:lnTo>
                <a:lnTo>
                  <a:pt x="143273" y="731925"/>
                </a:lnTo>
                <a:lnTo>
                  <a:pt x="142138" y="734646"/>
                </a:lnTo>
                <a:lnTo>
                  <a:pt x="141457" y="737820"/>
                </a:lnTo>
                <a:lnTo>
                  <a:pt x="140775" y="740768"/>
                </a:lnTo>
                <a:lnTo>
                  <a:pt x="140321" y="743942"/>
                </a:lnTo>
                <a:lnTo>
                  <a:pt x="139640" y="747116"/>
                </a:lnTo>
                <a:lnTo>
                  <a:pt x="139413" y="750291"/>
                </a:lnTo>
                <a:lnTo>
                  <a:pt x="139413" y="753692"/>
                </a:lnTo>
                <a:lnTo>
                  <a:pt x="139413" y="756866"/>
                </a:lnTo>
                <a:lnTo>
                  <a:pt x="139640" y="760040"/>
                </a:lnTo>
                <a:lnTo>
                  <a:pt x="140321" y="763215"/>
                </a:lnTo>
                <a:lnTo>
                  <a:pt x="140775" y="766616"/>
                </a:lnTo>
                <a:lnTo>
                  <a:pt x="141457" y="769563"/>
                </a:lnTo>
                <a:lnTo>
                  <a:pt x="142138" y="772511"/>
                </a:lnTo>
                <a:lnTo>
                  <a:pt x="143273" y="775458"/>
                </a:lnTo>
                <a:lnTo>
                  <a:pt x="144408" y="778406"/>
                </a:lnTo>
                <a:lnTo>
                  <a:pt x="145771" y="781353"/>
                </a:lnTo>
                <a:lnTo>
                  <a:pt x="146906" y="784074"/>
                </a:lnTo>
                <a:lnTo>
                  <a:pt x="150085" y="789289"/>
                </a:lnTo>
                <a:lnTo>
                  <a:pt x="153945" y="794277"/>
                </a:lnTo>
                <a:lnTo>
                  <a:pt x="158032" y="798585"/>
                </a:lnTo>
                <a:lnTo>
                  <a:pt x="162573" y="802667"/>
                </a:lnTo>
                <a:lnTo>
                  <a:pt x="167341" y="806521"/>
                </a:lnTo>
                <a:lnTo>
                  <a:pt x="172563" y="809695"/>
                </a:lnTo>
                <a:lnTo>
                  <a:pt x="175515" y="810829"/>
                </a:lnTo>
                <a:lnTo>
                  <a:pt x="178240" y="812190"/>
                </a:lnTo>
                <a:lnTo>
                  <a:pt x="181192" y="813323"/>
                </a:lnTo>
                <a:lnTo>
                  <a:pt x="184143" y="814457"/>
                </a:lnTo>
                <a:lnTo>
                  <a:pt x="187095" y="815137"/>
                </a:lnTo>
                <a:lnTo>
                  <a:pt x="190047" y="815817"/>
                </a:lnTo>
                <a:lnTo>
                  <a:pt x="193453" y="816724"/>
                </a:lnTo>
                <a:lnTo>
                  <a:pt x="196631" y="816951"/>
                </a:lnTo>
                <a:lnTo>
                  <a:pt x="199810" y="817178"/>
                </a:lnTo>
                <a:lnTo>
                  <a:pt x="203216" y="817178"/>
                </a:lnTo>
                <a:lnTo>
                  <a:pt x="206395" y="817178"/>
                </a:lnTo>
                <a:lnTo>
                  <a:pt x="209574" y="816951"/>
                </a:lnTo>
                <a:lnTo>
                  <a:pt x="212752" y="816724"/>
                </a:lnTo>
                <a:lnTo>
                  <a:pt x="215931" y="815817"/>
                </a:lnTo>
                <a:lnTo>
                  <a:pt x="219110" y="815137"/>
                </a:lnTo>
                <a:lnTo>
                  <a:pt x="222062" y="814457"/>
                </a:lnTo>
                <a:lnTo>
                  <a:pt x="225013" y="813323"/>
                </a:lnTo>
                <a:lnTo>
                  <a:pt x="227738" y="812190"/>
                </a:lnTo>
                <a:lnTo>
                  <a:pt x="230463" y="810829"/>
                </a:lnTo>
                <a:lnTo>
                  <a:pt x="233415" y="809695"/>
                </a:lnTo>
                <a:lnTo>
                  <a:pt x="238637" y="806521"/>
                </a:lnTo>
                <a:lnTo>
                  <a:pt x="243632" y="802667"/>
                </a:lnTo>
                <a:lnTo>
                  <a:pt x="247946" y="798585"/>
                </a:lnTo>
                <a:lnTo>
                  <a:pt x="252260" y="794277"/>
                </a:lnTo>
                <a:lnTo>
                  <a:pt x="255666" y="789289"/>
                </a:lnTo>
                <a:lnTo>
                  <a:pt x="259072" y="784074"/>
                </a:lnTo>
                <a:lnTo>
                  <a:pt x="260434" y="781353"/>
                </a:lnTo>
                <a:lnTo>
                  <a:pt x="261797" y="778406"/>
                </a:lnTo>
                <a:lnTo>
                  <a:pt x="262932" y="775458"/>
                </a:lnTo>
                <a:lnTo>
                  <a:pt x="264067" y="772511"/>
                </a:lnTo>
                <a:lnTo>
                  <a:pt x="264748" y="769563"/>
                </a:lnTo>
                <a:lnTo>
                  <a:pt x="265430" y="766616"/>
                </a:lnTo>
                <a:lnTo>
                  <a:pt x="265884" y="763215"/>
                </a:lnTo>
                <a:lnTo>
                  <a:pt x="266565" y="760040"/>
                </a:lnTo>
                <a:lnTo>
                  <a:pt x="266792" y="756866"/>
                </a:lnTo>
                <a:lnTo>
                  <a:pt x="266792" y="753692"/>
                </a:lnTo>
                <a:lnTo>
                  <a:pt x="266792" y="750291"/>
                </a:lnTo>
                <a:lnTo>
                  <a:pt x="266565" y="747116"/>
                </a:lnTo>
                <a:lnTo>
                  <a:pt x="265884" y="743942"/>
                </a:lnTo>
                <a:lnTo>
                  <a:pt x="265430" y="740768"/>
                </a:lnTo>
                <a:lnTo>
                  <a:pt x="264748" y="737820"/>
                </a:lnTo>
                <a:lnTo>
                  <a:pt x="264067" y="734646"/>
                </a:lnTo>
                <a:lnTo>
                  <a:pt x="262932" y="731925"/>
                </a:lnTo>
                <a:lnTo>
                  <a:pt x="261797" y="728978"/>
                </a:lnTo>
                <a:lnTo>
                  <a:pt x="260434" y="726257"/>
                </a:lnTo>
                <a:lnTo>
                  <a:pt x="259072" y="723536"/>
                </a:lnTo>
                <a:lnTo>
                  <a:pt x="255666" y="718094"/>
                </a:lnTo>
                <a:lnTo>
                  <a:pt x="252260" y="713106"/>
                </a:lnTo>
                <a:lnTo>
                  <a:pt x="247946" y="708798"/>
                </a:lnTo>
                <a:lnTo>
                  <a:pt x="243632" y="704490"/>
                </a:lnTo>
                <a:lnTo>
                  <a:pt x="238637" y="701089"/>
                </a:lnTo>
                <a:lnTo>
                  <a:pt x="233415" y="697688"/>
                </a:lnTo>
                <a:lnTo>
                  <a:pt x="230463" y="696328"/>
                </a:lnTo>
                <a:lnTo>
                  <a:pt x="227738" y="694967"/>
                </a:lnTo>
                <a:lnTo>
                  <a:pt x="225013" y="694060"/>
                </a:lnTo>
                <a:lnTo>
                  <a:pt x="222062" y="692927"/>
                </a:lnTo>
                <a:lnTo>
                  <a:pt x="219110" y="692020"/>
                </a:lnTo>
                <a:lnTo>
                  <a:pt x="215931" y="691339"/>
                </a:lnTo>
                <a:lnTo>
                  <a:pt x="212752" y="690886"/>
                </a:lnTo>
                <a:lnTo>
                  <a:pt x="209574" y="690206"/>
                </a:lnTo>
                <a:lnTo>
                  <a:pt x="206395" y="689979"/>
                </a:lnTo>
                <a:lnTo>
                  <a:pt x="203216" y="689979"/>
                </a:lnTo>
                <a:lnTo>
                  <a:pt x="199810" y="689979"/>
                </a:lnTo>
                <a:close/>
                <a:moveTo>
                  <a:pt x="201627" y="243083"/>
                </a:moveTo>
                <a:lnTo>
                  <a:pt x="197313" y="243310"/>
                </a:lnTo>
                <a:lnTo>
                  <a:pt x="193453" y="243763"/>
                </a:lnTo>
                <a:lnTo>
                  <a:pt x="189366" y="244443"/>
                </a:lnTo>
                <a:lnTo>
                  <a:pt x="185733" y="245123"/>
                </a:lnTo>
                <a:lnTo>
                  <a:pt x="181873" y="246257"/>
                </a:lnTo>
                <a:lnTo>
                  <a:pt x="178467" y="247391"/>
                </a:lnTo>
                <a:lnTo>
                  <a:pt x="174834" y="248978"/>
                </a:lnTo>
                <a:lnTo>
                  <a:pt x="171428" y="250112"/>
                </a:lnTo>
                <a:lnTo>
                  <a:pt x="168476" y="251926"/>
                </a:lnTo>
                <a:lnTo>
                  <a:pt x="165525" y="253739"/>
                </a:lnTo>
                <a:lnTo>
                  <a:pt x="162346" y="255780"/>
                </a:lnTo>
                <a:lnTo>
                  <a:pt x="159621" y="257594"/>
                </a:lnTo>
                <a:lnTo>
                  <a:pt x="156896" y="259861"/>
                </a:lnTo>
                <a:lnTo>
                  <a:pt x="154399" y="262129"/>
                </a:lnTo>
                <a:lnTo>
                  <a:pt x="152128" y="264623"/>
                </a:lnTo>
                <a:lnTo>
                  <a:pt x="149858" y="267117"/>
                </a:lnTo>
                <a:lnTo>
                  <a:pt x="148041" y="269838"/>
                </a:lnTo>
                <a:lnTo>
                  <a:pt x="145998" y="272558"/>
                </a:lnTo>
                <a:lnTo>
                  <a:pt x="144181" y="275506"/>
                </a:lnTo>
                <a:lnTo>
                  <a:pt x="142365" y="278454"/>
                </a:lnTo>
                <a:lnTo>
                  <a:pt x="141002" y="281628"/>
                </a:lnTo>
                <a:lnTo>
                  <a:pt x="139640" y="284575"/>
                </a:lnTo>
                <a:lnTo>
                  <a:pt x="138505" y="287750"/>
                </a:lnTo>
                <a:lnTo>
                  <a:pt x="137143" y="291151"/>
                </a:lnTo>
                <a:lnTo>
                  <a:pt x="136461" y="294325"/>
                </a:lnTo>
                <a:lnTo>
                  <a:pt x="135553" y="297726"/>
                </a:lnTo>
                <a:lnTo>
                  <a:pt x="134872" y="301354"/>
                </a:lnTo>
                <a:lnTo>
                  <a:pt x="134418" y="304755"/>
                </a:lnTo>
                <a:lnTo>
                  <a:pt x="133964" y="308156"/>
                </a:lnTo>
                <a:lnTo>
                  <a:pt x="133737" y="315412"/>
                </a:lnTo>
                <a:lnTo>
                  <a:pt x="133737" y="408600"/>
                </a:lnTo>
                <a:lnTo>
                  <a:pt x="133737" y="412908"/>
                </a:lnTo>
                <a:lnTo>
                  <a:pt x="133964" y="416989"/>
                </a:lnTo>
                <a:lnTo>
                  <a:pt x="134418" y="420844"/>
                </a:lnTo>
                <a:lnTo>
                  <a:pt x="134872" y="424698"/>
                </a:lnTo>
                <a:lnTo>
                  <a:pt x="136007" y="428326"/>
                </a:lnTo>
                <a:lnTo>
                  <a:pt x="136688" y="432180"/>
                </a:lnTo>
                <a:lnTo>
                  <a:pt x="138051" y="435581"/>
                </a:lnTo>
                <a:lnTo>
                  <a:pt x="139186" y="438756"/>
                </a:lnTo>
                <a:lnTo>
                  <a:pt x="140775" y="442157"/>
                </a:lnTo>
                <a:lnTo>
                  <a:pt x="142138" y="445331"/>
                </a:lnTo>
                <a:lnTo>
                  <a:pt x="143954" y="448279"/>
                </a:lnTo>
                <a:lnTo>
                  <a:pt x="145998" y="451226"/>
                </a:lnTo>
                <a:lnTo>
                  <a:pt x="148041" y="453947"/>
                </a:lnTo>
                <a:lnTo>
                  <a:pt x="150085" y="456895"/>
                </a:lnTo>
                <a:lnTo>
                  <a:pt x="152355" y="459389"/>
                </a:lnTo>
                <a:lnTo>
                  <a:pt x="154626" y="461429"/>
                </a:lnTo>
                <a:lnTo>
                  <a:pt x="157124" y="463697"/>
                </a:lnTo>
                <a:lnTo>
                  <a:pt x="159848" y="465964"/>
                </a:lnTo>
                <a:lnTo>
                  <a:pt x="162573" y="468005"/>
                </a:lnTo>
                <a:lnTo>
                  <a:pt x="165525" y="470045"/>
                </a:lnTo>
                <a:lnTo>
                  <a:pt x="168476" y="471406"/>
                </a:lnTo>
                <a:lnTo>
                  <a:pt x="171428" y="473220"/>
                </a:lnTo>
                <a:lnTo>
                  <a:pt x="174607" y="474807"/>
                </a:lnTo>
                <a:lnTo>
                  <a:pt x="178013" y="475940"/>
                </a:lnTo>
                <a:lnTo>
                  <a:pt x="181192" y="477074"/>
                </a:lnTo>
                <a:lnTo>
                  <a:pt x="184597" y="477981"/>
                </a:lnTo>
                <a:lnTo>
                  <a:pt x="187776" y="478888"/>
                </a:lnTo>
                <a:lnTo>
                  <a:pt x="191409" y="479795"/>
                </a:lnTo>
                <a:lnTo>
                  <a:pt x="195042" y="480248"/>
                </a:lnTo>
                <a:lnTo>
                  <a:pt x="198675" y="480702"/>
                </a:lnTo>
                <a:lnTo>
                  <a:pt x="202308" y="480702"/>
                </a:lnTo>
                <a:lnTo>
                  <a:pt x="206168" y="480929"/>
                </a:lnTo>
                <a:lnTo>
                  <a:pt x="554246" y="480929"/>
                </a:lnTo>
                <a:lnTo>
                  <a:pt x="557879" y="480702"/>
                </a:lnTo>
                <a:lnTo>
                  <a:pt x="561739" y="480702"/>
                </a:lnTo>
                <a:lnTo>
                  <a:pt x="565144" y="480248"/>
                </a:lnTo>
                <a:lnTo>
                  <a:pt x="569004" y="479795"/>
                </a:lnTo>
                <a:lnTo>
                  <a:pt x="572410" y="478888"/>
                </a:lnTo>
                <a:lnTo>
                  <a:pt x="576043" y="477981"/>
                </a:lnTo>
                <a:lnTo>
                  <a:pt x="579222" y="477074"/>
                </a:lnTo>
                <a:lnTo>
                  <a:pt x="582401" y="475940"/>
                </a:lnTo>
                <a:lnTo>
                  <a:pt x="585580" y="474807"/>
                </a:lnTo>
                <a:lnTo>
                  <a:pt x="588985" y="473220"/>
                </a:lnTo>
                <a:lnTo>
                  <a:pt x="591937" y="471406"/>
                </a:lnTo>
                <a:lnTo>
                  <a:pt x="594889" y="470045"/>
                </a:lnTo>
                <a:lnTo>
                  <a:pt x="597614" y="468005"/>
                </a:lnTo>
                <a:lnTo>
                  <a:pt x="600338" y="465964"/>
                </a:lnTo>
                <a:lnTo>
                  <a:pt x="603063" y="463697"/>
                </a:lnTo>
                <a:lnTo>
                  <a:pt x="605561" y="461429"/>
                </a:lnTo>
                <a:lnTo>
                  <a:pt x="607831" y="459389"/>
                </a:lnTo>
                <a:lnTo>
                  <a:pt x="610329" y="456895"/>
                </a:lnTo>
                <a:lnTo>
                  <a:pt x="612372" y="453947"/>
                </a:lnTo>
                <a:lnTo>
                  <a:pt x="614416" y="451226"/>
                </a:lnTo>
                <a:lnTo>
                  <a:pt x="616459" y="448279"/>
                </a:lnTo>
                <a:lnTo>
                  <a:pt x="618049" y="445331"/>
                </a:lnTo>
                <a:lnTo>
                  <a:pt x="619638" y="442157"/>
                </a:lnTo>
                <a:lnTo>
                  <a:pt x="621227" y="438756"/>
                </a:lnTo>
                <a:lnTo>
                  <a:pt x="622363" y="435581"/>
                </a:lnTo>
                <a:lnTo>
                  <a:pt x="623725" y="432180"/>
                </a:lnTo>
                <a:lnTo>
                  <a:pt x="624633" y="428326"/>
                </a:lnTo>
                <a:lnTo>
                  <a:pt x="625314" y="424698"/>
                </a:lnTo>
                <a:lnTo>
                  <a:pt x="625769" y="420844"/>
                </a:lnTo>
                <a:lnTo>
                  <a:pt x="626450" y="416989"/>
                </a:lnTo>
                <a:lnTo>
                  <a:pt x="626677" y="412908"/>
                </a:lnTo>
                <a:lnTo>
                  <a:pt x="626677" y="408600"/>
                </a:lnTo>
                <a:lnTo>
                  <a:pt x="626677" y="315412"/>
                </a:lnTo>
                <a:lnTo>
                  <a:pt x="626450" y="308156"/>
                </a:lnTo>
                <a:lnTo>
                  <a:pt x="626223" y="304755"/>
                </a:lnTo>
                <a:lnTo>
                  <a:pt x="625314" y="301354"/>
                </a:lnTo>
                <a:lnTo>
                  <a:pt x="624860" y="297726"/>
                </a:lnTo>
                <a:lnTo>
                  <a:pt x="624179" y="294325"/>
                </a:lnTo>
                <a:lnTo>
                  <a:pt x="623044" y="291151"/>
                </a:lnTo>
                <a:lnTo>
                  <a:pt x="621909" y="287750"/>
                </a:lnTo>
                <a:lnTo>
                  <a:pt x="620773" y="284575"/>
                </a:lnTo>
                <a:lnTo>
                  <a:pt x="619411" y="281628"/>
                </a:lnTo>
                <a:lnTo>
                  <a:pt x="617822" y="278454"/>
                </a:lnTo>
                <a:lnTo>
                  <a:pt x="616232" y="275506"/>
                </a:lnTo>
                <a:lnTo>
                  <a:pt x="614416" y="272558"/>
                </a:lnTo>
                <a:lnTo>
                  <a:pt x="612372" y="269838"/>
                </a:lnTo>
                <a:lnTo>
                  <a:pt x="610329" y="267117"/>
                </a:lnTo>
                <a:lnTo>
                  <a:pt x="608058" y="264623"/>
                </a:lnTo>
                <a:lnTo>
                  <a:pt x="606015" y="262129"/>
                </a:lnTo>
                <a:lnTo>
                  <a:pt x="603517" y="259861"/>
                </a:lnTo>
                <a:lnTo>
                  <a:pt x="600565" y="257594"/>
                </a:lnTo>
                <a:lnTo>
                  <a:pt x="597841" y="255780"/>
                </a:lnTo>
                <a:lnTo>
                  <a:pt x="595116" y="253739"/>
                </a:lnTo>
                <a:lnTo>
                  <a:pt x="591937" y="251926"/>
                </a:lnTo>
                <a:lnTo>
                  <a:pt x="588985" y="250112"/>
                </a:lnTo>
                <a:lnTo>
                  <a:pt x="585352" y="248978"/>
                </a:lnTo>
                <a:lnTo>
                  <a:pt x="582174" y="247391"/>
                </a:lnTo>
                <a:lnTo>
                  <a:pt x="578541" y="246257"/>
                </a:lnTo>
                <a:lnTo>
                  <a:pt x="574681" y="245123"/>
                </a:lnTo>
                <a:lnTo>
                  <a:pt x="571048" y="244443"/>
                </a:lnTo>
                <a:lnTo>
                  <a:pt x="566961" y="243763"/>
                </a:lnTo>
                <a:lnTo>
                  <a:pt x="562874" y="243310"/>
                </a:lnTo>
                <a:lnTo>
                  <a:pt x="558787" y="243083"/>
                </a:lnTo>
                <a:lnTo>
                  <a:pt x="554246" y="243083"/>
                </a:lnTo>
                <a:lnTo>
                  <a:pt x="206168" y="243083"/>
                </a:lnTo>
                <a:lnTo>
                  <a:pt x="201627" y="243083"/>
                </a:lnTo>
                <a:close/>
                <a:moveTo>
                  <a:pt x="297217" y="126767"/>
                </a:moveTo>
                <a:lnTo>
                  <a:pt x="294493" y="126994"/>
                </a:lnTo>
                <a:lnTo>
                  <a:pt x="291768" y="127448"/>
                </a:lnTo>
                <a:lnTo>
                  <a:pt x="289043" y="127901"/>
                </a:lnTo>
                <a:lnTo>
                  <a:pt x="286546" y="128355"/>
                </a:lnTo>
                <a:lnTo>
                  <a:pt x="284048" y="129035"/>
                </a:lnTo>
                <a:lnTo>
                  <a:pt x="281778" y="130168"/>
                </a:lnTo>
                <a:lnTo>
                  <a:pt x="279507" y="131075"/>
                </a:lnTo>
                <a:lnTo>
                  <a:pt x="277464" y="132436"/>
                </a:lnTo>
                <a:lnTo>
                  <a:pt x="275647" y="133796"/>
                </a:lnTo>
                <a:lnTo>
                  <a:pt x="274058" y="135157"/>
                </a:lnTo>
                <a:lnTo>
                  <a:pt x="272468" y="136517"/>
                </a:lnTo>
                <a:lnTo>
                  <a:pt x="271333" y="138331"/>
                </a:lnTo>
                <a:lnTo>
                  <a:pt x="270198" y="140145"/>
                </a:lnTo>
                <a:lnTo>
                  <a:pt x="269744" y="141732"/>
                </a:lnTo>
                <a:lnTo>
                  <a:pt x="269290" y="143546"/>
                </a:lnTo>
                <a:lnTo>
                  <a:pt x="269062" y="145586"/>
                </a:lnTo>
                <a:lnTo>
                  <a:pt x="269062" y="178236"/>
                </a:lnTo>
                <a:lnTo>
                  <a:pt x="269290" y="179824"/>
                </a:lnTo>
                <a:lnTo>
                  <a:pt x="269517" y="181864"/>
                </a:lnTo>
                <a:lnTo>
                  <a:pt x="270198" y="183678"/>
                </a:lnTo>
                <a:lnTo>
                  <a:pt x="271333" y="185492"/>
                </a:lnTo>
                <a:lnTo>
                  <a:pt x="272468" y="186852"/>
                </a:lnTo>
                <a:lnTo>
                  <a:pt x="273831" y="188439"/>
                </a:lnTo>
                <a:lnTo>
                  <a:pt x="275420" y="189800"/>
                </a:lnTo>
                <a:lnTo>
                  <a:pt x="277237" y="191387"/>
                </a:lnTo>
                <a:lnTo>
                  <a:pt x="279280" y="192294"/>
                </a:lnTo>
                <a:lnTo>
                  <a:pt x="281324" y="193654"/>
                </a:lnTo>
                <a:lnTo>
                  <a:pt x="283821" y="194561"/>
                </a:lnTo>
                <a:lnTo>
                  <a:pt x="286319" y="195468"/>
                </a:lnTo>
                <a:lnTo>
                  <a:pt x="288816" y="196149"/>
                </a:lnTo>
                <a:lnTo>
                  <a:pt x="291541" y="196375"/>
                </a:lnTo>
                <a:lnTo>
                  <a:pt x="294266" y="196829"/>
                </a:lnTo>
                <a:lnTo>
                  <a:pt x="297217" y="196829"/>
                </a:lnTo>
                <a:lnTo>
                  <a:pt x="463423" y="196829"/>
                </a:lnTo>
                <a:lnTo>
                  <a:pt x="466148" y="196829"/>
                </a:lnTo>
                <a:lnTo>
                  <a:pt x="468872" y="196375"/>
                </a:lnTo>
                <a:lnTo>
                  <a:pt x="471597" y="196149"/>
                </a:lnTo>
                <a:lnTo>
                  <a:pt x="474322" y="195468"/>
                </a:lnTo>
                <a:lnTo>
                  <a:pt x="476592" y="194561"/>
                </a:lnTo>
                <a:lnTo>
                  <a:pt x="479090" y="193654"/>
                </a:lnTo>
                <a:lnTo>
                  <a:pt x="481133" y="192294"/>
                </a:lnTo>
                <a:lnTo>
                  <a:pt x="483177" y="191387"/>
                </a:lnTo>
                <a:lnTo>
                  <a:pt x="485220" y="189800"/>
                </a:lnTo>
                <a:lnTo>
                  <a:pt x="486583" y="188439"/>
                </a:lnTo>
                <a:lnTo>
                  <a:pt x="488172" y="186852"/>
                </a:lnTo>
                <a:lnTo>
                  <a:pt x="489080" y="185492"/>
                </a:lnTo>
                <a:lnTo>
                  <a:pt x="490216" y="183678"/>
                </a:lnTo>
                <a:lnTo>
                  <a:pt x="490897" y="181864"/>
                </a:lnTo>
                <a:lnTo>
                  <a:pt x="491124" y="179824"/>
                </a:lnTo>
                <a:lnTo>
                  <a:pt x="491351" y="178236"/>
                </a:lnTo>
                <a:lnTo>
                  <a:pt x="491351" y="145586"/>
                </a:lnTo>
                <a:lnTo>
                  <a:pt x="491124" y="143546"/>
                </a:lnTo>
                <a:lnTo>
                  <a:pt x="490897" y="141732"/>
                </a:lnTo>
                <a:lnTo>
                  <a:pt x="490216" y="140145"/>
                </a:lnTo>
                <a:lnTo>
                  <a:pt x="489080" y="138331"/>
                </a:lnTo>
                <a:lnTo>
                  <a:pt x="487945" y="136517"/>
                </a:lnTo>
                <a:lnTo>
                  <a:pt x="486356" y="135157"/>
                </a:lnTo>
                <a:lnTo>
                  <a:pt x="484766" y="133796"/>
                </a:lnTo>
                <a:lnTo>
                  <a:pt x="482950" y="132436"/>
                </a:lnTo>
                <a:lnTo>
                  <a:pt x="480906" y="131075"/>
                </a:lnTo>
                <a:lnTo>
                  <a:pt x="478636" y="130168"/>
                </a:lnTo>
                <a:lnTo>
                  <a:pt x="476365" y="129035"/>
                </a:lnTo>
                <a:lnTo>
                  <a:pt x="473868" y="128355"/>
                </a:lnTo>
                <a:lnTo>
                  <a:pt x="471370" y="127901"/>
                </a:lnTo>
                <a:lnTo>
                  <a:pt x="468872" y="127448"/>
                </a:lnTo>
                <a:lnTo>
                  <a:pt x="466148" y="126994"/>
                </a:lnTo>
                <a:lnTo>
                  <a:pt x="463423" y="126767"/>
                </a:lnTo>
                <a:lnTo>
                  <a:pt x="297217" y="126767"/>
                </a:lnTo>
                <a:close/>
                <a:moveTo>
                  <a:pt x="201400" y="96838"/>
                </a:moveTo>
                <a:lnTo>
                  <a:pt x="380774" y="96838"/>
                </a:lnTo>
                <a:lnTo>
                  <a:pt x="559241" y="96838"/>
                </a:lnTo>
                <a:lnTo>
                  <a:pt x="566961" y="97292"/>
                </a:lnTo>
                <a:lnTo>
                  <a:pt x="574454" y="97745"/>
                </a:lnTo>
                <a:lnTo>
                  <a:pt x="581947" y="98652"/>
                </a:lnTo>
                <a:lnTo>
                  <a:pt x="589439" y="100013"/>
                </a:lnTo>
                <a:lnTo>
                  <a:pt x="596705" y="101600"/>
                </a:lnTo>
                <a:lnTo>
                  <a:pt x="603744" y="103640"/>
                </a:lnTo>
                <a:lnTo>
                  <a:pt x="610329" y="105908"/>
                </a:lnTo>
                <a:lnTo>
                  <a:pt x="617140" y="108629"/>
                </a:lnTo>
                <a:lnTo>
                  <a:pt x="623725" y="111349"/>
                </a:lnTo>
                <a:lnTo>
                  <a:pt x="629856" y="114524"/>
                </a:lnTo>
                <a:lnTo>
                  <a:pt x="636213" y="118378"/>
                </a:lnTo>
                <a:lnTo>
                  <a:pt x="641890" y="122006"/>
                </a:lnTo>
                <a:lnTo>
                  <a:pt x="647566" y="126087"/>
                </a:lnTo>
                <a:lnTo>
                  <a:pt x="653015" y="130395"/>
                </a:lnTo>
                <a:lnTo>
                  <a:pt x="658011" y="134930"/>
                </a:lnTo>
                <a:lnTo>
                  <a:pt x="663006" y="139465"/>
                </a:lnTo>
                <a:lnTo>
                  <a:pt x="667774" y="144453"/>
                </a:lnTo>
                <a:lnTo>
                  <a:pt x="672315" y="149668"/>
                </a:lnTo>
                <a:lnTo>
                  <a:pt x="676629" y="155336"/>
                </a:lnTo>
                <a:lnTo>
                  <a:pt x="680489" y="160778"/>
                </a:lnTo>
                <a:lnTo>
                  <a:pt x="684349" y="166446"/>
                </a:lnTo>
                <a:lnTo>
                  <a:pt x="687528" y="172115"/>
                </a:lnTo>
                <a:lnTo>
                  <a:pt x="690707" y="178236"/>
                </a:lnTo>
                <a:lnTo>
                  <a:pt x="693431" y="184358"/>
                </a:lnTo>
                <a:lnTo>
                  <a:pt x="695929" y="190707"/>
                </a:lnTo>
                <a:lnTo>
                  <a:pt x="698200" y="197055"/>
                </a:lnTo>
                <a:lnTo>
                  <a:pt x="700016" y="203631"/>
                </a:lnTo>
                <a:lnTo>
                  <a:pt x="701378" y="209979"/>
                </a:lnTo>
                <a:lnTo>
                  <a:pt x="702741" y="216781"/>
                </a:lnTo>
                <a:lnTo>
                  <a:pt x="703649" y="223584"/>
                </a:lnTo>
                <a:lnTo>
                  <a:pt x="704330" y="230159"/>
                </a:lnTo>
                <a:lnTo>
                  <a:pt x="704557" y="237188"/>
                </a:lnTo>
                <a:lnTo>
                  <a:pt x="704557" y="754825"/>
                </a:lnTo>
                <a:lnTo>
                  <a:pt x="704330" y="761627"/>
                </a:lnTo>
                <a:lnTo>
                  <a:pt x="703649" y="767976"/>
                </a:lnTo>
                <a:lnTo>
                  <a:pt x="702968" y="774551"/>
                </a:lnTo>
                <a:lnTo>
                  <a:pt x="702060" y="780673"/>
                </a:lnTo>
                <a:lnTo>
                  <a:pt x="700470" y="787022"/>
                </a:lnTo>
                <a:lnTo>
                  <a:pt x="698881" y="793144"/>
                </a:lnTo>
                <a:lnTo>
                  <a:pt x="697064" y="799266"/>
                </a:lnTo>
                <a:lnTo>
                  <a:pt x="694794" y="805161"/>
                </a:lnTo>
                <a:lnTo>
                  <a:pt x="692523" y="810829"/>
                </a:lnTo>
                <a:lnTo>
                  <a:pt x="689799" y="816271"/>
                </a:lnTo>
                <a:lnTo>
                  <a:pt x="687074" y="821939"/>
                </a:lnTo>
                <a:lnTo>
                  <a:pt x="683668" y="827381"/>
                </a:lnTo>
                <a:lnTo>
                  <a:pt x="680489" y="832596"/>
                </a:lnTo>
                <a:lnTo>
                  <a:pt x="677083" y="837584"/>
                </a:lnTo>
                <a:lnTo>
                  <a:pt x="673450" y="842345"/>
                </a:lnTo>
                <a:lnTo>
                  <a:pt x="669591" y="847107"/>
                </a:lnTo>
                <a:lnTo>
                  <a:pt x="665504" y="851415"/>
                </a:lnTo>
                <a:lnTo>
                  <a:pt x="661644" y="855723"/>
                </a:lnTo>
                <a:lnTo>
                  <a:pt x="657329" y="860031"/>
                </a:lnTo>
                <a:lnTo>
                  <a:pt x="652788" y="863885"/>
                </a:lnTo>
                <a:lnTo>
                  <a:pt x="648247" y="867740"/>
                </a:lnTo>
                <a:lnTo>
                  <a:pt x="643479" y="871141"/>
                </a:lnTo>
                <a:lnTo>
                  <a:pt x="638938" y="874542"/>
                </a:lnTo>
                <a:lnTo>
                  <a:pt x="633943" y="877489"/>
                </a:lnTo>
                <a:lnTo>
                  <a:pt x="629174" y="880210"/>
                </a:lnTo>
                <a:lnTo>
                  <a:pt x="624179" y="882931"/>
                </a:lnTo>
                <a:lnTo>
                  <a:pt x="618957" y="885198"/>
                </a:lnTo>
                <a:lnTo>
                  <a:pt x="613962" y="887239"/>
                </a:lnTo>
                <a:lnTo>
                  <a:pt x="608739" y="888826"/>
                </a:lnTo>
                <a:lnTo>
                  <a:pt x="603517" y="890640"/>
                </a:lnTo>
                <a:lnTo>
                  <a:pt x="598068" y="892001"/>
                </a:lnTo>
                <a:lnTo>
                  <a:pt x="592845" y="892907"/>
                </a:lnTo>
                <a:lnTo>
                  <a:pt x="760413" y="1123951"/>
                </a:lnTo>
                <a:lnTo>
                  <a:pt x="663914" y="1123951"/>
                </a:lnTo>
                <a:lnTo>
                  <a:pt x="544028" y="968184"/>
                </a:lnTo>
                <a:lnTo>
                  <a:pt x="216385" y="968184"/>
                </a:lnTo>
                <a:lnTo>
                  <a:pt x="96499" y="1123951"/>
                </a:lnTo>
                <a:lnTo>
                  <a:pt x="0" y="1123951"/>
                </a:lnTo>
                <a:lnTo>
                  <a:pt x="167341" y="892681"/>
                </a:lnTo>
                <a:lnTo>
                  <a:pt x="162119" y="892001"/>
                </a:lnTo>
                <a:lnTo>
                  <a:pt x="156896" y="890413"/>
                </a:lnTo>
                <a:lnTo>
                  <a:pt x="151674" y="888826"/>
                </a:lnTo>
                <a:lnTo>
                  <a:pt x="146452" y="887239"/>
                </a:lnTo>
                <a:lnTo>
                  <a:pt x="141457" y="885198"/>
                </a:lnTo>
                <a:lnTo>
                  <a:pt x="136234" y="882704"/>
                </a:lnTo>
                <a:lnTo>
                  <a:pt x="131239" y="880210"/>
                </a:lnTo>
                <a:lnTo>
                  <a:pt x="126471" y="877489"/>
                </a:lnTo>
                <a:lnTo>
                  <a:pt x="121476" y="874542"/>
                </a:lnTo>
                <a:lnTo>
                  <a:pt x="116707" y="870914"/>
                </a:lnTo>
                <a:lnTo>
                  <a:pt x="111939" y="867513"/>
                </a:lnTo>
                <a:lnTo>
                  <a:pt x="107625" y="863885"/>
                </a:lnTo>
                <a:lnTo>
                  <a:pt x="103311" y="860031"/>
                </a:lnTo>
                <a:lnTo>
                  <a:pt x="98770" y="855723"/>
                </a:lnTo>
                <a:lnTo>
                  <a:pt x="94683" y="851415"/>
                </a:lnTo>
                <a:lnTo>
                  <a:pt x="90823" y="847107"/>
                </a:lnTo>
                <a:lnTo>
                  <a:pt x="86736" y="842345"/>
                </a:lnTo>
                <a:lnTo>
                  <a:pt x="83330" y="837584"/>
                </a:lnTo>
                <a:lnTo>
                  <a:pt x="79924" y="832369"/>
                </a:lnTo>
                <a:lnTo>
                  <a:pt x="76518" y="827381"/>
                </a:lnTo>
                <a:lnTo>
                  <a:pt x="73339" y="821939"/>
                </a:lnTo>
                <a:lnTo>
                  <a:pt x="70615" y="816271"/>
                </a:lnTo>
                <a:lnTo>
                  <a:pt x="67890" y="810829"/>
                </a:lnTo>
                <a:lnTo>
                  <a:pt x="65620" y="804934"/>
                </a:lnTo>
                <a:lnTo>
                  <a:pt x="63349" y="799266"/>
                </a:lnTo>
                <a:lnTo>
                  <a:pt x="61533" y="793144"/>
                </a:lnTo>
                <a:lnTo>
                  <a:pt x="59943" y="787022"/>
                </a:lnTo>
                <a:lnTo>
                  <a:pt x="58581" y="780673"/>
                </a:lnTo>
                <a:lnTo>
                  <a:pt x="57445" y="774551"/>
                </a:lnTo>
                <a:lnTo>
                  <a:pt x="56537" y="767976"/>
                </a:lnTo>
                <a:lnTo>
                  <a:pt x="56083" y="761627"/>
                </a:lnTo>
                <a:lnTo>
                  <a:pt x="56083" y="754825"/>
                </a:lnTo>
                <a:lnTo>
                  <a:pt x="56083" y="237188"/>
                </a:lnTo>
                <a:lnTo>
                  <a:pt x="56083" y="230159"/>
                </a:lnTo>
                <a:lnTo>
                  <a:pt x="56537" y="223584"/>
                </a:lnTo>
                <a:lnTo>
                  <a:pt x="57673" y="216781"/>
                </a:lnTo>
                <a:lnTo>
                  <a:pt x="58808" y="209979"/>
                </a:lnTo>
                <a:lnTo>
                  <a:pt x="60397" y="203631"/>
                </a:lnTo>
                <a:lnTo>
                  <a:pt x="62441" y="197055"/>
                </a:lnTo>
                <a:lnTo>
                  <a:pt x="64257" y="190707"/>
                </a:lnTo>
                <a:lnTo>
                  <a:pt x="66755" y="184358"/>
                </a:lnTo>
                <a:lnTo>
                  <a:pt x="69934" y="178236"/>
                </a:lnTo>
                <a:lnTo>
                  <a:pt x="72885" y="172115"/>
                </a:lnTo>
                <a:lnTo>
                  <a:pt x="76291" y="166446"/>
                </a:lnTo>
                <a:lnTo>
                  <a:pt x="79924" y="160778"/>
                </a:lnTo>
                <a:lnTo>
                  <a:pt x="83784" y="155336"/>
                </a:lnTo>
                <a:lnTo>
                  <a:pt x="88098" y="149668"/>
                </a:lnTo>
                <a:lnTo>
                  <a:pt x="92639" y="144453"/>
                </a:lnTo>
                <a:lnTo>
                  <a:pt x="97181" y="139465"/>
                </a:lnTo>
                <a:lnTo>
                  <a:pt x="102176" y="134930"/>
                </a:lnTo>
                <a:lnTo>
                  <a:pt x="107625" y="130395"/>
                </a:lnTo>
                <a:lnTo>
                  <a:pt x="112847" y="126087"/>
                </a:lnTo>
                <a:lnTo>
                  <a:pt x="118524" y="122006"/>
                </a:lnTo>
                <a:lnTo>
                  <a:pt x="124427" y="118378"/>
                </a:lnTo>
                <a:lnTo>
                  <a:pt x="130558" y="114524"/>
                </a:lnTo>
                <a:lnTo>
                  <a:pt x="136688" y="111349"/>
                </a:lnTo>
                <a:lnTo>
                  <a:pt x="143273" y="108629"/>
                </a:lnTo>
                <a:lnTo>
                  <a:pt x="149858" y="105908"/>
                </a:lnTo>
                <a:lnTo>
                  <a:pt x="156669" y="103640"/>
                </a:lnTo>
                <a:lnTo>
                  <a:pt x="163708" y="101600"/>
                </a:lnTo>
                <a:lnTo>
                  <a:pt x="170974" y="100013"/>
                </a:lnTo>
                <a:lnTo>
                  <a:pt x="178467" y="98652"/>
                </a:lnTo>
                <a:lnTo>
                  <a:pt x="185960" y="97745"/>
                </a:lnTo>
                <a:lnTo>
                  <a:pt x="193453" y="97292"/>
                </a:lnTo>
                <a:lnTo>
                  <a:pt x="201400" y="96838"/>
                </a:lnTo>
                <a:close/>
                <a:moveTo>
                  <a:pt x="435148" y="0"/>
                </a:moveTo>
                <a:lnTo>
                  <a:pt x="439850" y="0"/>
                </a:lnTo>
                <a:lnTo>
                  <a:pt x="444105" y="0"/>
                </a:lnTo>
                <a:lnTo>
                  <a:pt x="448583" y="673"/>
                </a:lnTo>
                <a:lnTo>
                  <a:pt x="452838" y="1796"/>
                </a:lnTo>
                <a:lnTo>
                  <a:pt x="457093" y="3367"/>
                </a:lnTo>
                <a:lnTo>
                  <a:pt x="460900" y="5163"/>
                </a:lnTo>
                <a:lnTo>
                  <a:pt x="464482" y="7408"/>
                </a:lnTo>
                <a:lnTo>
                  <a:pt x="467841" y="10102"/>
                </a:lnTo>
                <a:lnTo>
                  <a:pt x="470976" y="12796"/>
                </a:lnTo>
                <a:lnTo>
                  <a:pt x="473887" y="15939"/>
                </a:lnTo>
                <a:lnTo>
                  <a:pt x="476351" y="19306"/>
                </a:lnTo>
                <a:lnTo>
                  <a:pt x="478590" y="23123"/>
                </a:lnTo>
                <a:lnTo>
                  <a:pt x="480605" y="27164"/>
                </a:lnTo>
                <a:lnTo>
                  <a:pt x="482173" y="30980"/>
                </a:lnTo>
                <a:lnTo>
                  <a:pt x="483069" y="35470"/>
                </a:lnTo>
                <a:lnTo>
                  <a:pt x="483740" y="39960"/>
                </a:lnTo>
                <a:lnTo>
                  <a:pt x="484188" y="44225"/>
                </a:lnTo>
                <a:lnTo>
                  <a:pt x="483740" y="48715"/>
                </a:lnTo>
                <a:lnTo>
                  <a:pt x="483069" y="53205"/>
                </a:lnTo>
                <a:lnTo>
                  <a:pt x="482173" y="57695"/>
                </a:lnTo>
                <a:lnTo>
                  <a:pt x="480605" y="61511"/>
                </a:lnTo>
                <a:lnTo>
                  <a:pt x="478590" y="65552"/>
                </a:lnTo>
                <a:lnTo>
                  <a:pt x="476351" y="69144"/>
                </a:lnTo>
                <a:lnTo>
                  <a:pt x="473887" y="72736"/>
                </a:lnTo>
                <a:lnTo>
                  <a:pt x="470976" y="75879"/>
                </a:lnTo>
                <a:lnTo>
                  <a:pt x="467841" y="78573"/>
                </a:lnTo>
                <a:lnTo>
                  <a:pt x="464482" y="81267"/>
                </a:lnTo>
                <a:lnTo>
                  <a:pt x="460900" y="83512"/>
                </a:lnTo>
                <a:lnTo>
                  <a:pt x="457093" y="85308"/>
                </a:lnTo>
                <a:lnTo>
                  <a:pt x="452838" y="86655"/>
                </a:lnTo>
                <a:lnTo>
                  <a:pt x="448583" y="88002"/>
                </a:lnTo>
                <a:lnTo>
                  <a:pt x="444105" y="88675"/>
                </a:lnTo>
                <a:lnTo>
                  <a:pt x="439850" y="88900"/>
                </a:lnTo>
                <a:lnTo>
                  <a:pt x="435148" y="88675"/>
                </a:lnTo>
                <a:lnTo>
                  <a:pt x="430669" y="88002"/>
                </a:lnTo>
                <a:lnTo>
                  <a:pt x="426414" y="86655"/>
                </a:lnTo>
                <a:lnTo>
                  <a:pt x="422384" y="85308"/>
                </a:lnTo>
                <a:lnTo>
                  <a:pt x="418353" y="83512"/>
                </a:lnTo>
                <a:lnTo>
                  <a:pt x="414994" y="81267"/>
                </a:lnTo>
                <a:lnTo>
                  <a:pt x="411411" y="78573"/>
                </a:lnTo>
                <a:lnTo>
                  <a:pt x="408276" y="75879"/>
                </a:lnTo>
                <a:lnTo>
                  <a:pt x="405365" y="72736"/>
                </a:lnTo>
                <a:lnTo>
                  <a:pt x="402902" y="69144"/>
                </a:lnTo>
                <a:lnTo>
                  <a:pt x="400663" y="65552"/>
                </a:lnTo>
                <a:lnTo>
                  <a:pt x="398647" y="61511"/>
                </a:lnTo>
                <a:lnTo>
                  <a:pt x="397304" y="57695"/>
                </a:lnTo>
                <a:lnTo>
                  <a:pt x="396184" y="53205"/>
                </a:lnTo>
                <a:lnTo>
                  <a:pt x="395512" y="48715"/>
                </a:lnTo>
                <a:lnTo>
                  <a:pt x="395288" y="44225"/>
                </a:lnTo>
                <a:lnTo>
                  <a:pt x="395512" y="39960"/>
                </a:lnTo>
                <a:lnTo>
                  <a:pt x="396184" y="35470"/>
                </a:lnTo>
                <a:lnTo>
                  <a:pt x="397304" y="30980"/>
                </a:lnTo>
                <a:lnTo>
                  <a:pt x="398647" y="27164"/>
                </a:lnTo>
                <a:lnTo>
                  <a:pt x="400663" y="23123"/>
                </a:lnTo>
                <a:lnTo>
                  <a:pt x="402902" y="19306"/>
                </a:lnTo>
                <a:lnTo>
                  <a:pt x="405365" y="15939"/>
                </a:lnTo>
                <a:lnTo>
                  <a:pt x="408276" y="12796"/>
                </a:lnTo>
                <a:lnTo>
                  <a:pt x="411411" y="10102"/>
                </a:lnTo>
                <a:lnTo>
                  <a:pt x="414994" y="7408"/>
                </a:lnTo>
                <a:lnTo>
                  <a:pt x="418353" y="5163"/>
                </a:lnTo>
                <a:lnTo>
                  <a:pt x="422384" y="3367"/>
                </a:lnTo>
                <a:lnTo>
                  <a:pt x="426414" y="1796"/>
                </a:lnTo>
                <a:lnTo>
                  <a:pt x="430669" y="673"/>
                </a:lnTo>
                <a:lnTo>
                  <a:pt x="435148" y="0"/>
                </a:lnTo>
                <a:close/>
                <a:moveTo>
                  <a:pt x="315210" y="0"/>
                </a:moveTo>
                <a:lnTo>
                  <a:pt x="319996" y="0"/>
                </a:lnTo>
                <a:lnTo>
                  <a:pt x="324555" y="0"/>
                </a:lnTo>
                <a:lnTo>
                  <a:pt x="329113" y="673"/>
                </a:lnTo>
                <a:lnTo>
                  <a:pt x="333216" y="1796"/>
                </a:lnTo>
                <a:lnTo>
                  <a:pt x="337547" y="3367"/>
                </a:lnTo>
                <a:lnTo>
                  <a:pt x="341650" y="5163"/>
                </a:lnTo>
                <a:lnTo>
                  <a:pt x="345296" y="7408"/>
                </a:lnTo>
                <a:lnTo>
                  <a:pt x="348943" y="10102"/>
                </a:lnTo>
                <a:lnTo>
                  <a:pt x="351906" y="12796"/>
                </a:lnTo>
                <a:lnTo>
                  <a:pt x="354869" y="15939"/>
                </a:lnTo>
                <a:lnTo>
                  <a:pt x="357377" y="19306"/>
                </a:lnTo>
                <a:lnTo>
                  <a:pt x="359656" y="23123"/>
                </a:lnTo>
                <a:lnTo>
                  <a:pt x="361707" y="27164"/>
                </a:lnTo>
                <a:lnTo>
                  <a:pt x="363075" y="30980"/>
                </a:lnTo>
                <a:lnTo>
                  <a:pt x="364442" y="35470"/>
                </a:lnTo>
                <a:lnTo>
                  <a:pt x="364898" y="39960"/>
                </a:lnTo>
                <a:lnTo>
                  <a:pt x="365126" y="44225"/>
                </a:lnTo>
                <a:lnTo>
                  <a:pt x="364898" y="48715"/>
                </a:lnTo>
                <a:lnTo>
                  <a:pt x="364442" y="53205"/>
                </a:lnTo>
                <a:lnTo>
                  <a:pt x="363075" y="57695"/>
                </a:lnTo>
                <a:lnTo>
                  <a:pt x="361707" y="61511"/>
                </a:lnTo>
                <a:lnTo>
                  <a:pt x="359656" y="65552"/>
                </a:lnTo>
                <a:lnTo>
                  <a:pt x="357377" y="69144"/>
                </a:lnTo>
                <a:lnTo>
                  <a:pt x="354869" y="72736"/>
                </a:lnTo>
                <a:lnTo>
                  <a:pt x="351906" y="75879"/>
                </a:lnTo>
                <a:lnTo>
                  <a:pt x="348943" y="78573"/>
                </a:lnTo>
                <a:lnTo>
                  <a:pt x="345296" y="81267"/>
                </a:lnTo>
                <a:lnTo>
                  <a:pt x="341650" y="83512"/>
                </a:lnTo>
                <a:lnTo>
                  <a:pt x="337547" y="85308"/>
                </a:lnTo>
                <a:lnTo>
                  <a:pt x="333216" y="86655"/>
                </a:lnTo>
                <a:lnTo>
                  <a:pt x="329113" y="88002"/>
                </a:lnTo>
                <a:lnTo>
                  <a:pt x="324555" y="88675"/>
                </a:lnTo>
                <a:lnTo>
                  <a:pt x="319996" y="88900"/>
                </a:lnTo>
                <a:lnTo>
                  <a:pt x="315210" y="88675"/>
                </a:lnTo>
                <a:lnTo>
                  <a:pt x="310651" y="88002"/>
                </a:lnTo>
                <a:lnTo>
                  <a:pt x="306548" y="86655"/>
                </a:lnTo>
                <a:lnTo>
                  <a:pt x="302446" y="85308"/>
                </a:lnTo>
                <a:lnTo>
                  <a:pt x="298571" y="83512"/>
                </a:lnTo>
                <a:lnTo>
                  <a:pt x="294696" y="81267"/>
                </a:lnTo>
                <a:lnTo>
                  <a:pt x="291277" y="78573"/>
                </a:lnTo>
                <a:lnTo>
                  <a:pt x="287858" y="75879"/>
                </a:lnTo>
                <a:lnTo>
                  <a:pt x="284895" y="72736"/>
                </a:lnTo>
                <a:lnTo>
                  <a:pt x="282388" y="69144"/>
                </a:lnTo>
                <a:lnTo>
                  <a:pt x="280109" y="65552"/>
                </a:lnTo>
                <a:lnTo>
                  <a:pt x="278285" y="61511"/>
                </a:lnTo>
                <a:lnTo>
                  <a:pt x="276690" y="57695"/>
                </a:lnTo>
                <a:lnTo>
                  <a:pt x="275778" y="53205"/>
                </a:lnTo>
                <a:lnTo>
                  <a:pt x="274866" y="48715"/>
                </a:lnTo>
                <a:lnTo>
                  <a:pt x="274638" y="44225"/>
                </a:lnTo>
                <a:lnTo>
                  <a:pt x="274866" y="39960"/>
                </a:lnTo>
                <a:lnTo>
                  <a:pt x="275778" y="35470"/>
                </a:lnTo>
                <a:lnTo>
                  <a:pt x="276690" y="30980"/>
                </a:lnTo>
                <a:lnTo>
                  <a:pt x="278285" y="27164"/>
                </a:lnTo>
                <a:lnTo>
                  <a:pt x="280109" y="23123"/>
                </a:lnTo>
                <a:lnTo>
                  <a:pt x="282388" y="19306"/>
                </a:lnTo>
                <a:lnTo>
                  <a:pt x="284895" y="15939"/>
                </a:lnTo>
                <a:lnTo>
                  <a:pt x="287858" y="12796"/>
                </a:lnTo>
                <a:lnTo>
                  <a:pt x="291277" y="10102"/>
                </a:lnTo>
                <a:lnTo>
                  <a:pt x="294696" y="7408"/>
                </a:lnTo>
                <a:lnTo>
                  <a:pt x="298571" y="5163"/>
                </a:lnTo>
                <a:lnTo>
                  <a:pt x="302446" y="3367"/>
                </a:lnTo>
                <a:lnTo>
                  <a:pt x="306548" y="1796"/>
                </a:lnTo>
                <a:lnTo>
                  <a:pt x="310651" y="673"/>
                </a:lnTo>
                <a:lnTo>
                  <a:pt x="315210" y="0"/>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latin typeface="微软雅黑" charset="0"/>
              <a:ea typeface="微软雅黑" charset="0"/>
              <a:cs typeface="+mn-ea"/>
              <a:sym typeface="+mn-lt"/>
            </a:endParaRPr>
          </a:p>
        </p:txBody>
      </p:sp>
      <p:sp>
        <p:nvSpPr>
          <p:cNvPr id="27" name="KSO_Shape"/>
          <p:cNvSpPr/>
          <p:nvPr/>
        </p:nvSpPr>
        <p:spPr>
          <a:xfrm>
            <a:off x="7197616" y="3038239"/>
            <a:ext cx="819150" cy="689451"/>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latin typeface="微软雅黑" charset="0"/>
              <a:ea typeface="微软雅黑" charset="0"/>
              <a:cs typeface="+mn-ea"/>
              <a:sym typeface="+mn-lt"/>
            </a:endParaRPr>
          </a:p>
        </p:txBody>
      </p:sp>
      <p:sp>
        <p:nvSpPr>
          <p:cNvPr id="28" name="KSO_Shape"/>
          <p:cNvSpPr/>
          <p:nvPr/>
        </p:nvSpPr>
        <p:spPr bwMode="auto">
          <a:xfrm>
            <a:off x="10092893" y="3118788"/>
            <a:ext cx="774097" cy="528352"/>
          </a:xfrm>
          <a:custGeom>
            <a:avLst/>
            <a:gdLst>
              <a:gd name="T0" fmla="*/ 1793051 w 3431"/>
              <a:gd name="T1" fmla="*/ 289112 h 2339"/>
              <a:gd name="T2" fmla="*/ 1793051 w 3431"/>
              <a:gd name="T3" fmla="*/ 285439 h 2339"/>
              <a:gd name="T4" fmla="*/ 0 w 3431"/>
              <a:gd name="T5" fmla="*/ 285439 h 2339"/>
              <a:gd name="T6" fmla="*/ 0 w 3431"/>
              <a:gd name="T7" fmla="*/ 161084 h 2339"/>
              <a:gd name="T8" fmla="*/ 161096 w 3431"/>
              <a:gd name="T9" fmla="*/ 0 h 2339"/>
              <a:gd name="T10" fmla="*/ 1628281 w 3431"/>
              <a:gd name="T11" fmla="*/ 0 h 2339"/>
              <a:gd name="T12" fmla="*/ 1794625 w 3431"/>
              <a:gd name="T13" fmla="*/ 161084 h 2339"/>
              <a:gd name="T14" fmla="*/ 1794625 w 3431"/>
              <a:gd name="T15" fmla="*/ 289112 h 2339"/>
              <a:gd name="T16" fmla="*/ 1793051 w 3431"/>
              <a:gd name="T17" fmla="*/ 289112 h 2339"/>
              <a:gd name="T18" fmla="*/ 1800397 w 3431"/>
              <a:gd name="T19" fmla="*/ 578223 h 2339"/>
              <a:gd name="T20" fmla="*/ 1800397 w 3431"/>
              <a:gd name="T21" fmla="*/ 1073018 h 2339"/>
              <a:gd name="T22" fmla="*/ 1628281 w 3431"/>
              <a:gd name="T23" fmla="*/ 1227281 h 2339"/>
              <a:gd name="T24" fmla="*/ 161096 w 3431"/>
              <a:gd name="T25" fmla="*/ 1227281 h 2339"/>
              <a:gd name="T26" fmla="*/ 0 w 3431"/>
              <a:gd name="T27" fmla="*/ 1073018 h 2339"/>
              <a:gd name="T28" fmla="*/ 0 w 3431"/>
              <a:gd name="T29" fmla="*/ 578223 h 2339"/>
              <a:gd name="T30" fmla="*/ 1800397 w 3431"/>
              <a:gd name="T31" fmla="*/ 578223 h 2339"/>
              <a:gd name="T32" fmla="*/ 685316 w 3431"/>
              <a:gd name="T33" fmla="*/ 793876 h 2339"/>
              <a:gd name="T34" fmla="*/ 431864 w 3431"/>
              <a:gd name="T35" fmla="*/ 793876 h 2339"/>
              <a:gd name="T36" fmla="*/ 431864 w 3431"/>
              <a:gd name="T37" fmla="*/ 900391 h 2339"/>
              <a:gd name="T38" fmla="*/ 685316 w 3431"/>
              <a:gd name="T39" fmla="*/ 900391 h 2339"/>
              <a:gd name="T40" fmla="*/ 685316 w 3431"/>
              <a:gd name="T41" fmla="*/ 793876 h 2339"/>
              <a:gd name="T42" fmla="*/ 1010132 w 3431"/>
              <a:gd name="T43" fmla="*/ 793876 h 2339"/>
              <a:gd name="T44" fmla="*/ 791839 w 3431"/>
              <a:gd name="T45" fmla="*/ 793876 h 2339"/>
              <a:gd name="T46" fmla="*/ 791839 w 3431"/>
              <a:gd name="T47" fmla="*/ 900391 h 2339"/>
              <a:gd name="T48" fmla="*/ 1010132 w 3431"/>
              <a:gd name="T49" fmla="*/ 900391 h 2339"/>
              <a:gd name="T50" fmla="*/ 1010132 w 3431"/>
              <a:gd name="T51" fmla="*/ 793876 h 2339"/>
              <a:gd name="T52" fmla="*/ 1367483 w 3431"/>
              <a:gd name="T53" fmla="*/ 793876 h 2339"/>
              <a:gd name="T54" fmla="*/ 1078349 w 3431"/>
              <a:gd name="T55" fmla="*/ 793876 h 2339"/>
              <a:gd name="T56" fmla="*/ 1078349 w 3431"/>
              <a:gd name="T57" fmla="*/ 900391 h 2339"/>
              <a:gd name="T58" fmla="*/ 1367483 w 3431"/>
              <a:gd name="T59" fmla="*/ 900391 h 2339"/>
              <a:gd name="T60" fmla="*/ 1367483 w 3431"/>
              <a:gd name="T61" fmla="*/ 793876 h 2339"/>
              <a:gd name="T62" fmla="*/ 108097 w 3431"/>
              <a:gd name="T63" fmla="*/ 1077741 h 2339"/>
              <a:gd name="T64" fmla="*/ 1369057 w 3431"/>
              <a:gd name="T65" fmla="*/ 1077741 h 2339"/>
              <a:gd name="T66" fmla="*/ 1369057 w 3431"/>
              <a:gd name="T67" fmla="*/ 972275 h 2339"/>
              <a:gd name="T68" fmla="*/ 108097 w 3431"/>
              <a:gd name="T69" fmla="*/ 972275 h 2339"/>
              <a:gd name="T70" fmla="*/ 108097 w 3431"/>
              <a:gd name="T71" fmla="*/ 1077741 h 2339"/>
              <a:gd name="T72" fmla="*/ 108097 w 3431"/>
              <a:gd name="T73" fmla="*/ 900391 h 2339"/>
              <a:gd name="T74" fmla="*/ 361549 w 3431"/>
              <a:gd name="T75" fmla="*/ 900391 h 2339"/>
              <a:gd name="T76" fmla="*/ 361549 w 3431"/>
              <a:gd name="T77" fmla="*/ 793876 h 2339"/>
              <a:gd name="T78" fmla="*/ 108097 w 3431"/>
              <a:gd name="T79" fmla="*/ 793876 h 2339"/>
              <a:gd name="T80" fmla="*/ 108097 w 3431"/>
              <a:gd name="T81" fmla="*/ 900391 h 23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31" h="2339">
                <a:moveTo>
                  <a:pt x="3417" y="551"/>
                </a:moveTo>
                <a:cubicBezTo>
                  <a:pt x="3417" y="544"/>
                  <a:pt x="3417" y="544"/>
                  <a:pt x="3417" y="544"/>
                </a:cubicBezTo>
                <a:cubicBezTo>
                  <a:pt x="0" y="544"/>
                  <a:pt x="0" y="544"/>
                  <a:pt x="0" y="544"/>
                </a:cubicBezTo>
                <a:cubicBezTo>
                  <a:pt x="0" y="307"/>
                  <a:pt x="0" y="307"/>
                  <a:pt x="0" y="307"/>
                </a:cubicBezTo>
                <a:cubicBezTo>
                  <a:pt x="0" y="138"/>
                  <a:pt x="138" y="0"/>
                  <a:pt x="307" y="0"/>
                </a:cubicBezTo>
                <a:cubicBezTo>
                  <a:pt x="3103" y="0"/>
                  <a:pt x="3103" y="0"/>
                  <a:pt x="3103" y="0"/>
                </a:cubicBezTo>
                <a:cubicBezTo>
                  <a:pt x="3273" y="0"/>
                  <a:pt x="3420" y="138"/>
                  <a:pt x="3420" y="307"/>
                </a:cubicBezTo>
                <a:cubicBezTo>
                  <a:pt x="3420" y="551"/>
                  <a:pt x="3420" y="551"/>
                  <a:pt x="3420" y="551"/>
                </a:cubicBezTo>
                <a:lnTo>
                  <a:pt x="3417" y="551"/>
                </a:lnTo>
                <a:close/>
                <a:moveTo>
                  <a:pt x="3431" y="1102"/>
                </a:moveTo>
                <a:cubicBezTo>
                  <a:pt x="3431" y="2045"/>
                  <a:pt x="3431" y="2045"/>
                  <a:pt x="3431" y="2045"/>
                </a:cubicBezTo>
                <a:cubicBezTo>
                  <a:pt x="3431" y="2215"/>
                  <a:pt x="3273" y="2339"/>
                  <a:pt x="3103" y="2339"/>
                </a:cubicBezTo>
                <a:cubicBezTo>
                  <a:pt x="307" y="2339"/>
                  <a:pt x="307" y="2339"/>
                  <a:pt x="307" y="2339"/>
                </a:cubicBezTo>
                <a:cubicBezTo>
                  <a:pt x="138" y="2339"/>
                  <a:pt x="0" y="2215"/>
                  <a:pt x="0" y="2045"/>
                </a:cubicBezTo>
                <a:cubicBezTo>
                  <a:pt x="0" y="1102"/>
                  <a:pt x="0" y="1102"/>
                  <a:pt x="0" y="1102"/>
                </a:cubicBezTo>
                <a:lnTo>
                  <a:pt x="3431" y="1102"/>
                </a:lnTo>
                <a:close/>
                <a:moveTo>
                  <a:pt x="1306" y="1513"/>
                </a:moveTo>
                <a:cubicBezTo>
                  <a:pt x="823" y="1513"/>
                  <a:pt x="823" y="1513"/>
                  <a:pt x="823" y="1513"/>
                </a:cubicBezTo>
                <a:cubicBezTo>
                  <a:pt x="823" y="1716"/>
                  <a:pt x="823" y="1716"/>
                  <a:pt x="823" y="1716"/>
                </a:cubicBezTo>
                <a:cubicBezTo>
                  <a:pt x="1306" y="1716"/>
                  <a:pt x="1306" y="1716"/>
                  <a:pt x="1306" y="1716"/>
                </a:cubicBezTo>
                <a:lnTo>
                  <a:pt x="1306" y="1513"/>
                </a:lnTo>
                <a:close/>
                <a:moveTo>
                  <a:pt x="1925" y="1513"/>
                </a:moveTo>
                <a:cubicBezTo>
                  <a:pt x="1509" y="1513"/>
                  <a:pt x="1509" y="1513"/>
                  <a:pt x="1509" y="1513"/>
                </a:cubicBezTo>
                <a:cubicBezTo>
                  <a:pt x="1509" y="1716"/>
                  <a:pt x="1509" y="1716"/>
                  <a:pt x="1509" y="1716"/>
                </a:cubicBezTo>
                <a:cubicBezTo>
                  <a:pt x="1925" y="1716"/>
                  <a:pt x="1925" y="1716"/>
                  <a:pt x="1925" y="1716"/>
                </a:cubicBezTo>
                <a:lnTo>
                  <a:pt x="1925" y="1513"/>
                </a:lnTo>
                <a:close/>
                <a:moveTo>
                  <a:pt x="2606" y="1513"/>
                </a:moveTo>
                <a:cubicBezTo>
                  <a:pt x="2055" y="1513"/>
                  <a:pt x="2055" y="1513"/>
                  <a:pt x="2055" y="1513"/>
                </a:cubicBezTo>
                <a:cubicBezTo>
                  <a:pt x="2055" y="1716"/>
                  <a:pt x="2055" y="1716"/>
                  <a:pt x="2055" y="1716"/>
                </a:cubicBezTo>
                <a:cubicBezTo>
                  <a:pt x="2606" y="1716"/>
                  <a:pt x="2606" y="1716"/>
                  <a:pt x="2606" y="1716"/>
                </a:cubicBezTo>
                <a:lnTo>
                  <a:pt x="2606" y="1513"/>
                </a:lnTo>
                <a:close/>
                <a:moveTo>
                  <a:pt x="206" y="2054"/>
                </a:moveTo>
                <a:cubicBezTo>
                  <a:pt x="2609" y="2054"/>
                  <a:pt x="2609" y="2054"/>
                  <a:pt x="2609" y="2054"/>
                </a:cubicBezTo>
                <a:cubicBezTo>
                  <a:pt x="2609" y="1853"/>
                  <a:pt x="2609" y="1853"/>
                  <a:pt x="2609" y="1853"/>
                </a:cubicBezTo>
                <a:cubicBezTo>
                  <a:pt x="206" y="1853"/>
                  <a:pt x="206" y="1853"/>
                  <a:pt x="206" y="1853"/>
                </a:cubicBezTo>
                <a:lnTo>
                  <a:pt x="206" y="2054"/>
                </a:lnTo>
                <a:close/>
                <a:moveTo>
                  <a:pt x="206" y="1716"/>
                </a:moveTo>
                <a:cubicBezTo>
                  <a:pt x="689" y="1716"/>
                  <a:pt x="689" y="1716"/>
                  <a:pt x="689" y="1716"/>
                </a:cubicBezTo>
                <a:cubicBezTo>
                  <a:pt x="689" y="1513"/>
                  <a:pt x="689" y="1513"/>
                  <a:pt x="689" y="1513"/>
                </a:cubicBezTo>
                <a:cubicBezTo>
                  <a:pt x="206" y="1513"/>
                  <a:pt x="206" y="1513"/>
                  <a:pt x="206" y="1513"/>
                </a:cubicBezTo>
                <a:lnTo>
                  <a:pt x="206" y="1716"/>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a:solidFill>
                <a:schemeClr val="accent1"/>
              </a:solidFill>
              <a:latin typeface="微软雅黑" charset="0"/>
              <a:ea typeface="微软雅黑" charset="0"/>
              <a:cs typeface="+mn-ea"/>
              <a:sym typeface="+mn-lt"/>
            </a:endParaRPr>
          </a:p>
        </p:txBody>
      </p:sp>
      <p:sp>
        <p:nvSpPr>
          <p:cNvPr id="29" name="文本框 28"/>
          <p:cNvSpPr txBox="1"/>
          <p:nvPr/>
        </p:nvSpPr>
        <p:spPr>
          <a:xfrm>
            <a:off x="563680" y="1848516"/>
            <a:ext cx="2236510" cy="400110"/>
          </a:xfrm>
          <a:prstGeom prst="rect">
            <a:avLst/>
          </a:prstGeom>
          <a:noFill/>
        </p:spPr>
        <p:txBody>
          <a:bodyPr wrap="none" rtlCol="0">
            <a:spAutoFit/>
          </a:bodyPr>
          <a:lstStyle/>
          <a:p>
            <a:r>
              <a:rPr lang="zh-CN" altLang="en-US" sz="2000" b="1" dirty="0">
                <a:solidFill>
                  <a:schemeClr val="accent1"/>
                </a:solidFill>
                <a:latin typeface="微软雅黑" charset="0"/>
                <a:ea typeface="微软雅黑" charset="0"/>
                <a:cs typeface="+mn-ea"/>
                <a:sym typeface="+mn-lt"/>
              </a:rPr>
              <a:t>请在这里添加标题</a:t>
            </a:r>
          </a:p>
        </p:txBody>
      </p:sp>
      <p:sp>
        <p:nvSpPr>
          <p:cNvPr id="30" name="文本框 29"/>
          <p:cNvSpPr txBox="1"/>
          <p:nvPr/>
        </p:nvSpPr>
        <p:spPr>
          <a:xfrm>
            <a:off x="3402852" y="1848516"/>
            <a:ext cx="2236510" cy="400110"/>
          </a:xfrm>
          <a:prstGeom prst="rect">
            <a:avLst/>
          </a:prstGeom>
          <a:noFill/>
        </p:spPr>
        <p:txBody>
          <a:bodyPr wrap="none" rtlCol="0">
            <a:spAutoFit/>
          </a:bodyPr>
          <a:lstStyle/>
          <a:p>
            <a:r>
              <a:rPr lang="zh-CN" altLang="en-US" sz="2000" b="1" dirty="0">
                <a:solidFill>
                  <a:schemeClr val="accent2"/>
                </a:solidFill>
                <a:latin typeface="微软雅黑" charset="0"/>
                <a:ea typeface="微软雅黑" charset="0"/>
                <a:cs typeface="+mn-ea"/>
                <a:sym typeface="+mn-lt"/>
              </a:rPr>
              <a:t>请在这里添加标题</a:t>
            </a:r>
          </a:p>
        </p:txBody>
      </p:sp>
      <p:sp>
        <p:nvSpPr>
          <p:cNvPr id="31" name="文本框 30"/>
          <p:cNvSpPr txBox="1"/>
          <p:nvPr/>
        </p:nvSpPr>
        <p:spPr>
          <a:xfrm>
            <a:off x="6488936" y="1848516"/>
            <a:ext cx="2236510" cy="400110"/>
          </a:xfrm>
          <a:prstGeom prst="rect">
            <a:avLst/>
          </a:prstGeom>
          <a:noFill/>
        </p:spPr>
        <p:txBody>
          <a:bodyPr wrap="none" rtlCol="0">
            <a:spAutoFit/>
          </a:bodyPr>
          <a:lstStyle/>
          <a:p>
            <a:r>
              <a:rPr lang="zh-CN" altLang="en-US" sz="2000" b="1" dirty="0">
                <a:solidFill>
                  <a:schemeClr val="accent3"/>
                </a:solidFill>
                <a:latin typeface="微软雅黑" charset="0"/>
                <a:ea typeface="微软雅黑" charset="0"/>
                <a:cs typeface="+mn-ea"/>
                <a:sym typeface="+mn-lt"/>
              </a:rPr>
              <a:t>请在这里添加标题</a:t>
            </a:r>
          </a:p>
        </p:txBody>
      </p:sp>
      <p:sp>
        <p:nvSpPr>
          <p:cNvPr id="32" name="文本框 31"/>
          <p:cNvSpPr txBox="1"/>
          <p:nvPr/>
        </p:nvSpPr>
        <p:spPr>
          <a:xfrm>
            <a:off x="9361686" y="1848516"/>
            <a:ext cx="2236510" cy="400110"/>
          </a:xfrm>
          <a:prstGeom prst="rect">
            <a:avLst/>
          </a:prstGeom>
          <a:noFill/>
        </p:spPr>
        <p:txBody>
          <a:bodyPr wrap="none" rtlCol="0">
            <a:spAutoFit/>
          </a:bodyPr>
          <a:lstStyle/>
          <a:p>
            <a:r>
              <a:rPr lang="zh-CN" altLang="en-US" sz="2000" b="1" dirty="0">
                <a:solidFill>
                  <a:schemeClr val="accent4"/>
                </a:solidFill>
                <a:latin typeface="微软雅黑" charset="0"/>
                <a:ea typeface="微软雅黑" charset="0"/>
                <a:cs typeface="+mn-ea"/>
                <a:sym typeface="+mn-lt"/>
              </a:rPr>
              <a:t>请在这里添加标题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15387"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请输入您的标题四</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04</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graphicFrame>
        <p:nvGraphicFramePr>
          <p:cNvPr id="10" name="图表 9"/>
          <p:cNvGraphicFramePr/>
          <p:nvPr/>
        </p:nvGraphicFramePr>
        <p:xfrm>
          <a:off x="4667250" y="898833"/>
          <a:ext cx="7073900" cy="5418667"/>
        </p:xfrm>
        <a:graphic>
          <a:graphicData uri="http://schemas.openxmlformats.org/drawingml/2006/chart">
            <c:chart xmlns:c="http://schemas.openxmlformats.org/drawingml/2006/chart" xmlns:r="http://schemas.openxmlformats.org/officeDocument/2006/relationships" r:id="rId6"/>
          </a:graphicData>
        </a:graphic>
      </p:graphicFrame>
      <p:sp>
        <p:nvSpPr>
          <p:cNvPr id="12" name="文本框 11"/>
          <p:cNvSpPr txBox="1"/>
          <p:nvPr/>
        </p:nvSpPr>
        <p:spPr>
          <a:xfrm>
            <a:off x="1522955" y="5046652"/>
            <a:ext cx="2845845"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5" name="矩形 14"/>
          <p:cNvSpPr/>
          <p:nvPr/>
        </p:nvSpPr>
        <p:spPr>
          <a:xfrm>
            <a:off x="1522955" y="4646542"/>
            <a:ext cx="2236510" cy="400110"/>
          </a:xfrm>
          <a:prstGeom prst="rect">
            <a:avLst/>
          </a:prstGeom>
        </p:spPr>
        <p:txBody>
          <a:bodyPr wrap="none">
            <a:spAutoFit/>
          </a:bodyPr>
          <a:lstStyle/>
          <a:p>
            <a:r>
              <a:rPr lang="zh-CN" altLang="en-US" sz="2000" b="1" dirty="0">
                <a:solidFill>
                  <a:schemeClr val="accent1"/>
                </a:solidFill>
                <a:latin typeface="微软雅黑" charset="0"/>
                <a:ea typeface="微软雅黑" charset="0"/>
                <a:cs typeface="+mn-ea"/>
                <a:sym typeface="+mn-lt"/>
              </a:rPr>
              <a:t>这里添加文字标题</a:t>
            </a:r>
          </a:p>
        </p:txBody>
      </p:sp>
      <p:sp>
        <p:nvSpPr>
          <p:cNvPr id="16" name="文本框 15"/>
          <p:cNvSpPr txBox="1"/>
          <p:nvPr/>
        </p:nvSpPr>
        <p:spPr>
          <a:xfrm>
            <a:off x="1522955" y="3446213"/>
            <a:ext cx="2845845"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17" name="矩形 16"/>
          <p:cNvSpPr/>
          <p:nvPr/>
        </p:nvSpPr>
        <p:spPr>
          <a:xfrm>
            <a:off x="1522955" y="3046103"/>
            <a:ext cx="2236510" cy="400110"/>
          </a:xfrm>
          <a:prstGeom prst="rect">
            <a:avLst/>
          </a:prstGeom>
        </p:spPr>
        <p:txBody>
          <a:bodyPr wrap="none">
            <a:spAutoFit/>
          </a:bodyPr>
          <a:lstStyle/>
          <a:p>
            <a:r>
              <a:rPr lang="zh-CN" altLang="en-US" sz="2000" b="1" dirty="0">
                <a:solidFill>
                  <a:schemeClr val="accent2"/>
                </a:solidFill>
                <a:latin typeface="微软雅黑" charset="0"/>
                <a:ea typeface="微软雅黑" charset="0"/>
                <a:cs typeface="+mn-ea"/>
                <a:sym typeface="+mn-lt"/>
              </a:rPr>
              <a:t>这里添加文字标题</a:t>
            </a:r>
          </a:p>
        </p:txBody>
      </p:sp>
      <p:sp>
        <p:nvSpPr>
          <p:cNvPr id="18" name="KSO_Shape"/>
          <p:cNvSpPr/>
          <p:nvPr/>
        </p:nvSpPr>
        <p:spPr bwMode="auto">
          <a:xfrm>
            <a:off x="616376" y="1719403"/>
            <a:ext cx="800100" cy="784098"/>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charset="0"/>
              <a:ea typeface="微软雅黑" charset="0"/>
              <a:cs typeface="+mn-ea"/>
              <a:sym typeface="+mn-lt"/>
            </a:endParaRPr>
          </a:p>
        </p:txBody>
      </p:sp>
      <p:sp>
        <p:nvSpPr>
          <p:cNvPr id="19" name="KSO_Shape"/>
          <p:cNvSpPr/>
          <p:nvPr/>
        </p:nvSpPr>
        <p:spPr bwMode="auto">
          <a:xfrm>
            <a:off x="616376" y="3431103"/>
            <a:ext cx="800100" cy="800100"/>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chemeClr val="accent2"/>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charset="0"/>
              <a:ea typeface="微软雅黑" charset="0"/>
              <a:cs typeface="+mn-ea"/>
              <a:sym typeface="+mn-lt"/>
            </a:endParaRPr>
          </a:p>
        </p:txBody>
      </p:sp>
      <p:sp>
        <p:nvSpPr>
          <p:cNvPr id="20" name="KSO_Shape"/>
          <p:cNvSpPr/>
          <p:nvPr/>
        </p:nvSpPr>
        <p:spPr bwMode="auto">
          <a:xfrm>
            <a:off x="616376" y="4884054"/>
            <a:ext cx="800100" cy="762762"/>
          </a:xfrm>
          <a:custGeom>
            <a:avLst/>
            <a:gdLst>
              <a:gd name="T0" fmla="*/ 809074 w 1703388"/>
              <a:gd name="T1" fmla="*/ 1478228 h 1624013"/>
              <a:gd name="T2" fmla="*/ 791320 w 1703388"/>
              <a:gd name="T3" fmla="*/ 1498504 h 1624013"/>
              <a:gd name="T4" fmla="*/ 767225 w 1703388"/>
              <a:gd name="T5" fmla="*/ 1669343 h 1624013"/>
              <a:gd name="T6" fmla="*/ 784979 w 1703388"/>
              <a:gd name="T7" fmla="*/ 1689619 h 1624013"/>
              <a:gd name="T8" fmla="*/ 1094912 w 1703388"/>
              <a:gd name="T9" fmla="*/ 1696209 h 1624013"/>
              <a:gd name="T10" fmla="*/ 1123318 w 1703388"/>
              <a:gd name="T11" fmla="*/ 1687592 h 1624013"/>
              <a:gd name="T12" fmla="*/ 1138790 w 1703388"/>
              <a:gd name="T13" fmla="*/ 1665793 h 1624013"/>
              <a:gd name="T14" fmla="*/ 1112159 w 1703388"/>
              <a:gd name="T15" fmla="*/ 1494956 h 1624013"/>
              <a:gd name="T16" fmla="*/ 1091869 w 1703388"/>
              <a:gd name="T17" fmla="*/ 1476453 h 1624013"/>
              <a:gd name="T18" fmla="*/ 420515 w 1703388"/>
              <a:gd name="T19" fmla="*/ 1084591 h 1624013"/>
              <a:gd name="T20" fmla="*/ 1484232 w 1703388"/>
              <a:gd name="T21" fmla="*/ 1089660 h 1624013"/>
              <a:gd name="T22" fmla="*/ 991959 w 1703388"/>
              <a:gd name="T23" fmla="*/ 702499 h 1624013"/>
              <a:gd name="T24" fmla="*/ 840325 w 1703388"/>
              <a:gd name="T25" fmla="*/ 542724 h 1624013"/>
              <a:gd name="T26" fmla="*/ 585098 w 1703388"/>
              <a:gd name="T27" fmla="*/ 161549 h 1624013"/>
              <a:gd name="T28" fmla="*/ 552147 w 1703388"/>
              <a:gd name="T29" fmla="*/ 161549 h 1624013"/>
              <a:gd name="T30" fmla="*/ 946033 w 1703388"/>
              <a:gd name="T31" fmla="*/ 19770 h 1624013"/>
              <a:gd name="T32" fmla="*/ 936648 w 1703388"/>
              <a:gd name="T33" fmla="*/ 33458 h 1624013"/>
              <a:gd name="T34" fmla="*/ 943496 w 1703388"/>
              <a:gd name="T35" fmla="*/ 53482 h 1624013"/>
              <a:gd name="T36" fmla="*/ 970128 w 1703388"/>
              <a:gd name="T37" fmla="*/ 54496 h 1624013"/>
              <a:gd name="T38" fmla="*/ 979258 w 1703388"/>
              <a:gd name="T39" fmla="*/ 40556 h 1624013"/>
              <a:gd name="T40" fmla="*/ 972156 w 1703388"/>
              <a:gd name="T41" fmla="*/ 20784 h 1624013"/>
              <a:gd name="T42" fmla="*/ 227758 w 1703388"/>
              <a:gd name="T43" fmla="*/ 0 h 1624013"/>
              <a:gd name="T44" fmla="*/ 1692713 w 1703388"/>
              <a:gd name="T45" fmla="*/ 2281 h 1624013"/>
              <a:gd name="T46" fmla="*/ 1716554 w 1703388"/>
              <a:gd name="T47" fmla="*/ 12167 h 1624013"/>
              <a:gd name="T48" fmla="*/ 1735324 w 1703388"/>
              <a:gd name="T49" fmla="*/ 28389 h 1624013"/>
              <a:gd name="T50" fmla="*/ 1746990 w 1703388"/>
              <a:gd name="T51" fmla="*/ 49427 h 1624013"/>
              <a:gd name="T52" fmla="*/ 1750794 w 1703388"/>
              <a:gd name="T53" fmla="*/ 1014127 h 1624013"/>
              <a:gd name="T54" fmla="*/ 1745976 w 1703388"/>
              <a:gd name="T55" fmla="*/ 1038460 h 1624013"/>
              <a:gd name="T56" fmla="*/ 1733040 w 1703388"/>
              <a:gd name="T57" fmla="*/ 1058990 h 1624013"/>
              <a:gd name="T58" fmla="*/ 1713257 w 1703388"/>
              <a:gd name="T59" fmla="*/ 1074452 h 1624013"/>
              <a:gd name="T60" fmla="*/ 1688909 w 1703388"/>
              <a:gd name="T61" fmla="*/ 1083070 h 1624013"/>
              <a:gd name="T62" fmla="*/ 1619162 w 1703388"/>
              <a:gd name="T63" fmla="*/ 1089660 h 1624013"/>
              <a:gd name="T64" fmla="*/ 1688402 w 1703388"/>
              <a:gd name="T65" fmla="*/ 1097011 h 1624013"/>
              <a:gd name="T66" fmla="*/ 1711229 w 1703388"/>
              <a:gd name="T67" fmla="*/ 1105882 h 1624013"/>
              <a:gd name="T68" fmla="*/ 1733294 w 1703388"/>
              <a:gd name="T69" fmla="*/ 1127681 h 1624013"/>
              <a:gd name="T70" fmla="*/ 1905000 w 1703388"/>
              <a:gd name="T71" fmla="*/ 1740820 h 1624013"/>
              <a:gd name="T72" fmla="*/ 1900435 w 1703388"/>
              <a:gd name="T73" fmla="*/ 1766674 h 1624013"/>
              <a:gd name="T74" fmla="*/ 1887500 w 1703388"/>
              <a:gd name="T75" fmla="*/ 1788472 h 1624013"/>
              <a:gd name="T76" fmla="*/ 1867970 w 1703388"/>
              <a:gd name="T77" fmla="*/ 1804947 h 1624013"/>
              <a:gd name="T78" fmla="*/ 1843368 w 1703388"/>
              <a:gd name="T79" fmla="*/ 1814579 h 1624013"/>
              <a:gd name="T80" fmla="*/ 69241 w 1703388"/>
              <a:gd name="T81" fmla="*/ 1815593 h 1624013"/>
              <a:gd name="T82" fmla="*/ 43624 w 1703388"/>
              <a:gd name="T83" fmla="*/ 1808750 h 1624013"/>
              <a:gd name="T84" fmla="*/ 22573 w 1703388"/>
              <a:gd name="T85" fmla="*/ 1794049 h 1624013"/>
              <a:gd name="T86" fmla="*/ 7609 w 1703388"/>
              <a:gd name="T87" fmla="*/ 1773517 h 1624013"/>
              <a:gd name="T88" fmla="*/ 508 w 1703388"/>
              <a:gd name="T89" fmla="*/ 1748678 h 1624013"/>
              <a:gd name="T90" fmla="*/ 165365 w 1703388"/>
              <a:gd name="T91" fmla="*/ 1142635 h 1624013"/>
              <a:gd name="T92" fmla="*/ 191490 w 1703388"/>
              <a:gd name="T93" fmla="*/ 1108924 h 1624013"/>
              <a:gd name="T94" fmla="*/ 213047 w 1703388"/>
              <a:gd name="T95" fmla="*/ 1098025 h 1624013"/>
              <a:gd name="T96" fmla="*/ 286093 w 1703388"/>
              <a:gd name="T97" fmla="*/ 1092448 h 1624013"/>
              <a:gd name="T98" fmla="*/ 219896 w 1703388"/>
              <a:gd name="T99" fmla="*/ 1083831 h 1624013"/>
              <a:gd name="T100" fmla="*/ 194787 w 1703388"/>
              <a:gd name="T101" fmla="*/ 1075972 h 1624013"/>
              <a:gd name="T102" fmla="*/ 174497 w 1703388"/>
              <a:gd name="T103" fmla="*/ 1061778 h 1624013"/>
              <a:gd name="T104" fmla="*/ 160547 w 1703388"/>
              <a:gd name="T105" fmla="*/ 1041502 h 1624013"/>
              <a:gd name="T106" fmla="*/ 154460 w 1703388"/>
              <a:gd name="T107" fmla="*/ 1017675 h 1624013"/>
              <a:gd name="T108" fmla="*/ 156996 w 1703388"/>
              <a:gd name="T109" fmla="*/ 52975 h 1624013"/>
              <a:gd name="T110" fmla="*/ 167649 w 1703388"/>
              <a:gd name="T111" fmla="*/ 31177 h 1624013"/>
              <a:gd name="T112" fmla="*/ 185403 w 1703388"/>
              <a:gd name="T113" fmla="*/ 14194 h 1624013"/>
              <a:gd name="T114" fmla="*/ 208736 w 1703388"/>
              <a:gd name="T115" fmla="*/ 3296 h 162401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03388" h="1624013">
                <a:moveTo>
                  <a:pt x="746125" y="1315983"/>
                </a:moveTo>
                <a:lnTo>
                  <a:pt x="742043" y="1316210"/>
                </a:lnTo>
                <a:lnTo>
                  <a:pt x="737961" y="1316663"/>
                </a:lnTo>
                <a:lnTo>
                  <a:pt x="734333" y="1317570"/>
                </a:lnTo>
                <a:lnTo>
                  <a:pt x="730477" y="1318930"/>
                </a:lnTo>
                <a:lnTo>
                  <a:pt x="727075" y="1320290"/>
                </a:lnTo>
                <a:lnTo>
                  <a:pt x="723447" y="1321877"/>
                </a:lnTo>
                <a:lnTo>
                  <a:pt x="720499" y="1323690"/>
                </a:lnTo>
                <a:lnTo>
                  <a:pt x="717550" y="1326183"/>
                </a:lnTo>
                <a:lnTo>
                  <a:pt x="715056" y="1328450"/>
                </a:lnTo>
                <a:lnTo>
                  <a:pt x="712788" y="1331170"/>
                </a:lnTo>
                <a:lnTo>
                  <a:pt x="710520" y="1334116"/>
                </a:lnTo>
                <a:lnTo>
                  <a:pt x="708933" y="1336836"/>
                </a:lnTo>
                <a:lnTo>
                  <a:pt x="707572" y="1340009"/>
                </a:lnTo>
                <a:lnTo>
                  <a:pt x="706665" y="1343409"/>
                </a:lnTo>
                <a:lnTo>
                  <a:pt x="705984" y="1346582"/>
                </a:lnTo>
                <a:lnTo>
                  <a:pt x="705984" y="1350209"/>
                </a:lnTo>
                <a:lnTo>
                  <a:pt x="684213" y="1482805"/>
                </a:lnTo>
                <a:lnTo>
                  <a:pt x="684440" y="1486204"/>
                </a:lnTo>
                <a:lnTo>
                  <a:pt x="685120" y="1489604"/>
                </a:lnTo>
                <a:lnTo>
                  <a:pt x="686027" y="1492778"/>
                </a:lnTo>
                <a:lnTo>
                  <a:pt x="687388" y="1495951"/>
                </a:lnTo>
                <a:lnTo>
                  <a:pt x="689202" y="1499124"/>
                </a:lnTo>
                <a:lnTo>
                  <a:pt x="691243" y="1501844"/>
                </a:lnTo>
                <a:lnTo>
                  <a:pt x="693511" y="1504564"/>
                </a:lnTo>
                <a:lnTo>
                  <a:pt x="696233" y="1506830"/>
                </a:lnTo>
                <a:lnTo>
                  <a:pt x="698954" y="1509097"/>
                </a:lnTo>
                <a:lnTo>
                  <a:pt x="701902" y="1510910"/>
                </a:lnTo>
                <a:lnTo>
                  <a:pt x="705304" y="1512950"/>
                </a:lnTo>
                <a:lnTo>
                  <a:pt x="708706" y="1514310"/>
                </a:lnTo>
                <a:lnTo>
                  <a:pt x="712561" y="1515443"/>
                </a:lnTo>
                <a:lnTo>
                  <a:pt x="716417" y="1516123"/>
                </a:lnTo>
                <a:lnTo>
                  <a:pt x="720499" y="1516803"/>
                </a:lnTo>
                <a:lnTo>
                  <a:pt x="724354" y="1516803"/>
                </a:lnTo>
                <a:lnTo>
                  <a:pt x="979034" y="1516803"/>
                </a:lnTo>
                <a:lnTo>
                  <a:pt x="982890" y="1516803"/>
                </a:lnTo>
                <a:lnTo>
                  <a:pt x="986972" y="1516123"/>
                </a:lnTo>
                <a:lnTo>
                  <a:pt x="990827" y="1515443"/>
                </a:lnTo>
                <a:lnTo>
                  <a:pt x="994683" y="1514310"/>
                </a:lnTo>
                <a:lnTo>
                  <a:pt x="998084" y="1512950"/>
                </a:lnTo>
                <a:lnTo>
                  <a:pt x="1001486" y="1510910"/>
                </a:lnTo>
                <a:lnTo>
                  <a:pt x="1004434" y="1509097"/>
                </a:lnTo>
                <a:lnTo>
                  <a:pt x="1007156" y="1506830"/>
                </a:lnTo>
                <a:lnTo>
                  <a:pt x="1009877" y="1504564"/>
                </a:lnTo>
                <a:lnTo>
                  <a:pt x="1012145" y="1501844"/>
                </a:lnTo>
                <a:lnTo>
                  <a:pt x="1014186" y="1499124"/>
                </a:lnTo>
                <a:lnTo>
                  <a:pt x="1016001" y="1495951"/>
                </a:lnTo>
                <a:lnTo>
                  <a:pt x="1017361" y="1492778"/>
                </a:lnTo>
                <a:lnTo>
                  <a:pt x="1018268" y="1489604"/>
                </a:lnTo>
                <a:lnTo>
                  <a:pt x="1018949" y="1486204"/>
                </a:lnTo>
                <a:lnTo>
                  <a:pt x="1019176" y="1482805"/>
                </a:lnTo>
                <a:lnTo>
                  <a:pt x="997404" y="1350209"/>
                </a:lnTo>
                <a:lnTo>
                  <a:pt x="997404" y="1346582"/>
                </a:lnTo>
                <a:lnTo>
                  <a:pt x="996724" y="1343409"/>
                </a:lnTo>
                <a:lnTo>
                  <a:pt x="995817" y="1340009"/>
                </a:lnTo>
                <a:lnTo>
                  <a:pt x="994456" y="1336836"/>
                </a:lnTo>
                <a:lnTo>
                  <a:pt x="992868" y="1334116"/>
                </a:lnTo>
                <a:lnTo>
                  <a:pt x="990601" y="1331170"/>
                </a:lnTo>
                <a:lnTo>
                  <a:pt x="988333" y="1328450"/>
                </a:lnTo>
                <a:lnTo>
                  <a:pt x="985838" y="1326183"/>
                </a:lnTo>
                <a:lnTo>
                  <a:pt x="982890" y="1323690"/>
                </a:lnTo>
                <a:lnTo>
                  <a:pt x="979942" y="1321877"/>
                </a:lnTo>
                <a:lnTo>
                  <a:pt x="976313" y="1320290"/>
                </a:lnTo>
                <a:lnTo>
                  <a:pt x="972911" y="1318930"/>
                </a:lnTo>
                <a:lnTo>
                  <a:pt x="969056" y="1317570"/>
                </a:lnTo>
                <a:lnTo>
                  <a:pt x="965427" y="1316663"/>
                </a:lnTo>
                <a:lnTo>
                  <a:pt x="961345" y="1316210"/>
                </a:lnTo>
                <a:lnTo>
                  <a:pt x="957263" y="1315983"/>
                </a:lnTo>
                <a:lnTo>
                  <a:pt x="746125" y="1315983"/>
                </a:lnTo>
                <a:close/>
                <a:moveTo>
                  <a:pt x="376011" y="969875"/>
                </a:moveTo>
                <a:lnTo>
                  <a:pt x="376238" y="972141"/>
                </a:lnTo>
                <a:lnTo>
                  <a:pt x="376238" y="974408"/>
                </a:lnTo>
                <a:lnTo>
                  <a:pt x="376238" y="976901"/>
                </a:lnTo>
                <a:lnTo>
                  <a:pt x="375784" y="979848"/>
                </a:lnTo>
                <a:lnTo>
                  <a:pt x="1327604" y="979848"/>
                </a:lnTo>
                <a:lnTo>
                  <a:pt x="1327151" y="976901"/>
                </a:lnTo>
                <a:lnTo>
                  <a:pt x="1327151" y="974408"/>
                </a:lnTo>
                <a:lnTo>
                  <a:pt x="1327151" y="972141"/>
                </a:lnTo>
                <a:lnTo>
                  <a:pt x="1327377" y="969875"/>
                </a:lnTo>
                <a:lnTo>
                  <a:pt x="376011" y="969875"/>
                </a:lnTo>
                <a:close/>
                <a:moveTo>
                  <a:pt x="1190625" y="246062"/>
                </a:moveTo>
                <a:lnTo>
                  <a:pt x="1179043" y="466952"/>
                </a:lnTo>
                <a:lnTo>
                  <a:pt x="1105004" y="394834"/>
                </a:lnTo>
                <a:lnTo>
                  <a:pt x="886977" y="628196"/>
                </a:lnTo>
                <a:lnTo>
                  <a:pt x="869943" y="612775"/>
                </a:lnTo>
                <a:lnTo>
                  <a:pt x="821114" y="566964"/>
                </a:lnTo>
                <a:lnTo>
                  <a:pt x="810667" y="557212"/>
                </a:lnTo>
                <a:lnTo>
                  <a:pt x="624436" y="758825"/>
                </a:lnTo>
                <a:lnTo>
                  <a:pt x="558800" y="693284"/>
                </a:lnTo>
                <a:lnTo>
                  <a:pt x="695067" y="545193"/>
                </a:lnTo>
                <a:lnTo>
                  <a:pt x="751391" y="485321"/>
                </a:lnTo>
                <a:lnTo>
                  <a:pt x="808169" y="425450"/>
                </a:lnTo>
                <a:lnTo>
                  <a:pt x="890838" y="502557"/>
                </a:lnTo>
                <a:lnTo>
                  <a:pt x="1044819" y="339498"/>
                </a:lnTo>
                <a:lnTo>
                  <a:pt x="970781" y="267607"/>
                </a:lnTo>
                <a:lnTo>
                  <a:pt x="1190625" y="246062"/>
                </a:lnTo>
                <a:close/>
                <a:moveTo>
                  <a:pt x="493712" y="144462"/>
                </a:moveTo>
                <a:lnTo>
                  <a:pt x="523175" y="144462"/>
                </a:lnTo>
                <a:lnTo>
                  <a:pt x="523175" y="796255"/>
                </a:lnTo>
                <a:lnTo>
                  <a:pt x="1174750" y="796255"/>
                </a:lnTo>
                <a:lnTo>
                  <a:pt x="1174750" y="825500"/>
                </a:lnTo>
                <a:lnTo>
                  <a:pt x="523175" y="825500"/>
                </a:lnTo>
                <a:lnTo>
                  <a:pt x="493712" y="825500"/>
                </a:lnTo>
                <a:lnTo>
                  <a:pt x="493712" y="796255"/>
                </a:lnTo>
                <a:lnTo>
                  <a:pt x="493712" y="144462"/>
                </a:lnTo>
                <a:close/>
                <a:moveTo>
                  <a:pt x="207282" y="64825"/>
                </a:moveTo>
                <a:lnTo>
                  <a:pt x="207282" y="905277"/>
                </a:lnTo>
                <a:lnTo>
                  <a:pt x="1496106" y="905277"/>
                </a:lnTo>
                <a:lnTo>
                  <a:pt x="1496106" y="64825"/>
                </a:lnTo>
                <a:lnTo>
                  <a:pt x="207282" y="64825"/>
                </a:lnTo>
                <a:close/>
                <a:moveTo>
                  <a:pt x="846818" y="17453"/>
                </a:moveTo>
                <a:lnTo>
                  <a:pt x="845911" y="17679"/>
                </a:lnTo>
                <a:lnTo>
                  <a:pt x="844777" y="18133"/>
                </a:lnTo>
                <a:lnTo>
                  <a:pt x="843643" y="18586"/>
                </a:lnTo>
                <a:lnTo>
                  <a:pt x="841829" y="19946"/>
                </a:lnTo>
                <a:lnTo>
                  <a:pt x="840468" y="21986"/>
                </a:lnTo>
                <a:lnTo>
                  <a:pt x="839108" y="24479"/>
                </a:lnTo>
                <a:lnTo>
                  <a:pt x="838200" y="26973"/>
                </a:lnTo>
                <a:lnTo>
                  <a:pt x="837520" y="29919"/>
                </a:lnTo>
                <a:lnTo>
                  <a:pt x="837520" y="33319"/>
                </a:lnTo>
                <a:lnTo>
                  <a:pt x="837520" y="36266"/>
                </a:lnTo>
                <a:lnTo>
                  <a:pt x="838200" y="39439"/>
                </a:lnTo>
                <a:lnTo>
                  <a:pt x="839108" y="41932"/>
                </a:lnTo>
                <a:lnTo>
                  <a:pt x="840468" y="44199"/>
                </a:lnTo>
                <a:lnTo>
                  <a:pt x="841829" y="46465"/>
                </a:lnTo>
                <a:lnTo>
                  <a:pt x="843643" y="47825"/>
                </a:lnTo>
                <a:lnTo>
                  <a:pt x="844777" y="48279"/>
                </a:lnTo>
                <a:lnTo>
                  <a:pt x="845911" y="48732"/>
                </a:lnTo>
                <a:lnTo>
                  <a:pt x="846818" y="48959"/>
                </a:lnTo>
                <a:lnTo>
                  <a:pt x="847952" y="48959"/>
                </a:lnTo>
                <a:lnTo>
                  <a:pt x="865188" y="48959"/>
                </a:lnTo>
                <a:lnTo>
                  <a:pt x="866095" y="48959"/>
                </a:lnTo>
                <a:lnTo>
                  <a:pt x="867456" y="48732"/>
                </a:lnTo>
                <a:lnTo>
                  <a:pt x="868363" y="48279"/>
                </a:lnTo>
                <a:lnTo>
                  <a:pt x="869270" y="47825"/>
                </a:lnTo>
                <a:lnTo>
                  <a:pt x="871084" y="46465"/>
                </a:lnTo>
                <a:lnTo>
                  <a:pt x="872445" y="44199"/>
                </a:lnTo>
                <a:lnTo>
                  <a:pt x="874033" y="41932"/>
                </a:lnTo>
                <a:lnTo>
                  <a:pt x="874940" y="39439"/>
                </a:lnTo>
                <a:lnTo>
                  <a:pt x="875620" y="36266"/>
                </a:lnTo>
                <a:lnTo>
                  <a:pt x="875847" y="33319"/>
                </a:lnTo>
                <a:lnTo>
                  <a:pt x="875620" y="29919"/>
                </a:lnTo>
                <a:lnTo>
                  <a:pt x="874940" y="26973"/>
                </a:lnTo>
                <a:lnTo>
                  <a:pt x="874033" y="24479"/>
                </a:lnTo>
                <a:lnTo>
                  <a:pt x="872445" y="21986"/>
                </a:lnTo>
                <a:lnTo>
                  <a:pt x="871084" y="19946"/>
                </a:lnTo>
                <a:lnTo>
                  <a:pt x="869270" y="18586"/>
                </a:lnTo>
                <a:lnTo>
                  <a:pt x="868363" y="18133"/>
                </a:lnTo>
                <a:lnTo>
                  <a:pt x="867456" y="17679"/>
                </a:lnTo>
                <a:lnTo>
                  <a:pt x="866095" y="17453"/>
                </a:lnTo>
                <a:lnTo>
                  <a:pt x="865188" y="17453"/>
                </a:lnTo>
                <a:lnTo>
                  <a:pt x="847952" y="17453"/>
                </a:lnTo>
                <a:lnTo>
                  <a:pt x="846818" y="17453"/>
                </a:lnTo>
                <a:close/>
                <a:moveTo>
                  <a:pt x="203654" y="0"/>
                </a:moveTo>
                <a:lnTo>
                  <a:pt x="207282" y="0"/>
                </a:lnTo>
                <a:lnTo>
                  <a:pt x="1496106" y="0"/>
                </a:lnTo>
                <a:lnTo>
                  <a:pt x="1499961" y="0"/>
                </a:lnTo>
                <a:lnTo>
                  <a:pt x="1503363" y="227"/>
                </a:lnTo>
                <a:lnTo>
                  <a:pt x="1506765" y="680"/>
                </a:lnTo>
                <a:lnTo>
                  <a:pt x="1510167" y="1360"/>
                </a:lnTo>
                <a:lnTo>
                  <a:pt x="1513568" y="2040"/>
                </a:lnTo>
                <a:lnTo>
                  <a:pt x="1516743" y="2947"/>
                </a:lnTo>
                <a:lnTo>
                  <a:pt x="1520145" y="3853"/>
                </a:lnTo>
                <a:lnTo>
                  <a:pt x="1523093" y="4987"/>
                </a:lnTo>
                <a:lnTo>
                  <a:pt x="1526042" y="6347"/>
                </a:lnTo>
                <a:lnTo>
                  <a:pt x="1529217" y="7706"/>
                </a:lnTo>
                <a:lnTo>
                  <a:pt x="1531938" y="9293"/>
                </a:lnTo>
                <a:lnTo>
                  <a:pt x="1534886" y="10880"/>
                </a:lnTo>
                <a:lnTo>
                  <a:pt x="1537608" y="12693"/>
                </a:lnTo>
                <a:lnTo>
                  <a:pt x="1540102" y="14506"/>
                </a:lnTo>
                <a:lnTo>
                  <a:pt x="1542824" y="16546"/>
                </a:lnTo>
                <a:lnTo>
                  <a:pt x="1545092" y="18586"/>
                </a:lnTo>
                <a:lnTo>
                  <a:pt x="1547360" y="20626"/>
                </a:lnTo>
                <a:lnTo>
                  <a:pt x="1549627" y="22893"/>
                </a:lnTo>
                <a:lnTo>
                  <a:pt x="1551669" y="25386"/>
                </a:lnTo>
                <a:lnTo>
                  <a:pt x="1553483" y="27879"/>
                </a:lnTo>
                <a:lnTo>
                  <a:pt x="1555297" y="30372"/>
                </a:lnTo>
                <a:lnTo>
                  <a:pt x="1557111" y="33092"/>
                </a:lnTo>
                <a:lnTo>
                  <a:pt x="1558472" y="35812"/>
                </a:lnTo>
                <a:lnTo>
                  <a:pt x="1559833" y="38759"/>
                </a:lnTo>
                <a:lnTo>
                  <a:pt x="1561194" y="41479"/>
                </a:lnTo>
                <a:lnTo>
                  <a:pt x="1562101" y="44199"/>
                </a:lnTo>
                <a:lnTo>
                  <a:pt x="1563008" y="47372"/>
                </a:lnTo>
                <a:lnTo>
                  <a:pt x="1564142" y="50318"/>
                </a:lnTo>
                <a:lnTo>
                  <a:pt x="1564595" y="53718"/>
                </a:lnTo>
                <a:lnTo>
                  <a:pt x="1565049" y="56665"/>
                </a:lnTo>
                <a:lnTo>
                  <a:pt x="1565276" y="59838"/>
                </a:lnTo>
                <a:lnTo>
                  <a:pt x="1565502" y="63238"/>
                </a:lnTo>
                <a:lnTo>
                  <a:pt x="1565502" y="906864"/>
                </a:lnTo>
                <a:lnTo>
                  <a:pt x="1565276" y="910037"/>
                </a:lnTo>
                <a:lnTo>
                  <a:pt x="1565049" y="913437"/>
                </a:lnTo>
                <a:lnTo>
                  <a:pt x="1564595" y="916383"/>
                </a:lnTo>
                <a:lnTo>
                  <a:pt x="1564142" y="919783"/>
                </a:lnTo>
                <a:lnTo>
                  <a:pt x="1563008" y="922730"/>
                </a:lnTo>
                <a:lnTo>
                  <a:pt x="1562101" y="925676"/>
                </a:lnTo>
                <a:lnTo>
                  <a:pt x="1561194" y="928623"/>
                </a:lnTo>
                <a:lnTo>
                  <a:pt x="1559833" y="931343"/>
                </a:lnTo>
                <a:lnTo>
                  <a:pt x="1558472" y="934289"/>
                </a:lnTo>
                <a:lnTo>
                  <a:pt x="1557111" y="937009"/>
                </a:lnTo>
                <a:lnTo>
                  <a:pt x="1555297" y="939502"/>
                </a:lnTo>
                <a:lnTo>
                  <a:pt x="1553483" y="942222"/>
                </a:lnTo>
                <a:lnTo>
                  <a:pt x="1551669" y="944716"/>
                </a:lnTo>
                <a:lnTo>
                  <a:pt x="1549627" y="946982"/>
                </a:lnTo>
                <a:lnTo>
                  <a:pt x="1547360" y="949475"/>
                </a:lnTo>
                <a:lnTo>
                  <a:pt x="1545092" y="951515"/>
                </a:lnTo>
                <a:lnTo>
                  <a:pt x="1542824" y="953555"/>
                </a:lnTo>
                <a:lnTo>
                  <a:pt x="1540102" y="955369"/>
                </a:lnTo>
                <a:lnTo>
                  <a:pt x="1537608" y="957409"/>
                </a:lnTo>
                <a:lnTo>
                  <a:pt x="1534886" y="959222"/>
                </a:lnTo>
                <a:lnTo>
                  <a:pt x="1531938" y="960808"/>
                </a:lnTo>
                <a:lnTo>
                  <a:pt x="1529217" y="962168"/>
                </a:lnTo>
                <a:lnTo>
                  <a:pt x="1526042" y="963755"/>
                </a:lnTo>
                <a:lnTo>
                  <a:pt x="1523093" y="965115"/>
                </a:lnTo>
                <a:lnTo>
                  <a:pt x="1520145" y="966248"/>
                </a:lnTo>
                <a:lnTo>
                  <a:pt x="1516743" y="967155"/>
                </a:lnTo>
                <a:lnTo>
                  <a:pt x="1513568" y="967835"/>
                </a:lnTo>
                <a:lnTo>
                  <a:pt x="1510167" y="968515"/>
                </a:lnTo>
                <a:lnTo>
                  <a:pt x="1506765" y="969195"/>
                </a:lnTo>
                <a:lnTo>
                  <a:pt x="1503363" y="969648"/>
                </a:lnTo>
                <a:lnTo>
                  <a:pt x="1499961" y="969875"/>
                </a:lnTo>
                <a:lnTo>
                  <a:pt x="1496106" y="969875"/>
                </a:lnTo>
                <a:lnTo>
                  <a:pt x="1447347" y="969875"/>
                </a:lnTo>
                <a:lnTo>
                  <a:pt x="1447801" y="972141"/>
                </a:lnTo>
                <a:lnTo>
                  <a:pt x="1447801" y="974408"/>
                </a:lnTo>
                <a:lnTo>
                  <a:pt x="1447801" y="976901"/>
                </a:lnTo>
                <a:lnTo>
                  <a:pt x="1447347" y="979848"/>
                </a:lnTo>
                <a:lnTo>
                  <a:pt x="1496106" y="979848"/>
                </a:lnTo>
                <a:lnTo>
                  <a:pt x="1499735" y="979848"/>
                </a:lnTo>
                <a:lnTo>
                  <a:pt x="1503136" y="980074"/>
                </a:lnTo>
                <a:lnTo>
                  <a:pt x="1506538" y="980528"/>
                </a:lnTo>
                <a:lnTo>
                  <a:pt x="1509713" y="980981"/>
                </a:lnTo>
                <a:lnTo>
                  <a:pt x="1513115" y="981661"/>
                </a:lnTo>
                <a:lnTo>
                  <a:pt x="1516063" y="982568"/>
                </a:lnTo>
                <a:lnTo>
                  <a:pt x="1519238" y="983474"/>
                </a:lnTo>
                <a:lnTo>
                  <a:pt x="1521960" y="984608"/>
                </a:lnTo>
                <a:lnTo>
                  <a:pt x="1524681" y="985968"/>
                </a:lnTo>
                <a:lnTo>
                  <a:pt x="1527629" y="987328"/>
                </a:lnTo>
                <a:lnTo>
                  <a:pt x="1530124" y="988914"/>
                </a:lnTo>
                <a:lnTo>
                  <a:pt x="1532619" y="990501"/>
                </a:lnTo>
                <a:lnTo>
                  <a:pt x="1535113" y="992314"/>
                </a:lnTo>
                <a:lnTo>
                  <a:pt x="1537381" y="994354"/>
                </a:lnTo>
                <a:lnTo>
                  <a:pt x="1539649" y="996394"/>
                </a:lnTo>
                <a:lnTo>
                  <a:pt x="1541917" y="998434"/>
                </a:lnTo>
                <a:lnTo>
                  <a:pt x="1545999" y="1003194"/>
                </a:lnTo>
                <a:lnTo>
                  <a:pt x="1549854" y="1008407"/>
                </a:lnTo>
                <a:lnTo>
                  <a:pt x="1553256" y="1013847"/>
                </a:lnTo>
                <a:lnTo>
                  <a:pt x="1556431" y="1019740"/>
                </a:lnTo>
                <a:lnTo>
                  <a:pt x="1559152" y="1026086"/>
                </a:lnTo>
                <a:lnTo>
                  <a:pt x="1561420" y="1032886"/>
                </a:lnTo>
                <a:lnTo>
                  <a:pt x="1563688" y="1039686"/>
                </a:lnTo>
                <a:lnTo>
                  <a:pt x="1565502" y="1046939"/>
                </a:lnTo>
                <a:lnTo>
                  <a:pt x="1703388" y="1556695"/>
                </a:lnTo>
                <a:lnTo>
                  <a:pt x="1703388" y="1560095"/>
                </a:lnTo>
                <a:lnTo>
                  <a:pt x="1702935" y="1563722"/>
                </a:lnTo>
                <a:lnTo>
                  <a:pt x="1702708" y="1566895"/>
                </a:lnTo>
                <a:lnTo>
                  <a:pt x="1702027" y="1570068"/>
                </a:lnTo>
                <a:lnTo>
                  <a:pt x="1701347" y="1573468"/>
                </a:lnTo>
                <a:lnTo>
                  <a:pt x="1700440" y="1576641"/>
                </a:lnTo>
                <a:lnTo>
                  <a:pt x="1699306" y="1579815"/>
                </a:lnTo>
                <a:lnTo>
                  <a:pt x="1698172" y="1582761"/>
                </a:lnTo>
                <a:lnTo>
                  <a:pt x="1696585" y="1585934"/>
                </a:lnTo>
                <a:lnTo>
                  <a:pt x="1694997" y="1588654"/>
                </a:lnTo>
                <a:lnTo>
                  <a:pt x="1693410" y="1591374"/>
                </a:lnTo>
                <a:lnTo>
                  <a:pt x="1691822" y="1594321"/>
                </a:lnTo>
                <a:lnTo>
                  <a:pt x="1689781" y="1596814"/>
                </a:lnTo>
                <a:lnTo>
                  <a:pt x="1687740" y="1599307"/>
                </a:lnTo>
                <a:lnTo>
                  <a:pt x="1685472" y="1602027"/>
                </a:lnTo>
                <a:lnTo>
                  <a:pt x="1683204" y="1604294"/>
                </a:lnTo>
                <a:lnTo>
                  <a:pt x="1680710" y="1606334"/>
                </a:lnTo>
                <a:lnTo>
                  <a:pt x="1678442" y="1608600"/>
                </a:lnTo>
                <a:lnTo>
                  <a:pt x="1675720" y="1610640"/>
                </a:lnTo>
                <a:lnTo>
                  <a:pt x="1672999" y="1612454"/>
                </a:lnTo>
                <a:lnTo>
                  <a:pt x="1670277" y="1614040"/>
                </a:lnTo>
                <a:lnTo>
                  <a:pt x="1667329" y="1615853"/>
                </a:lnTo>
                <a:lnTo>
                  <a:pt x="1664381" y="1617440"/>
                </a:lnTo>
                <a:lnTo>
                  <a:pt x="1661433" y="1618573"/>
                </a:lnTo>
                <a:lnTo>
                  <a:pt x="1658031" y="1619707"/>
                </a:lnTo>
                <a:lnTo>
                  <a:pt x="1655083" y="1620840"/>
                </a:lnTo>
                <a:lnTo>
                  <a:pt x="1651681" y="1621747"/>
                </a:lnTo>
                <a:lnTo>
                  <a:pt x="1648279" y="1622653"/>
                </a:lnTo>
                <a:lnTo>
                  <a:pt x="1645104" y="1623333"/>
                </a:lnTo>
                <a:lnTo>
                  <a:pt x="1641476" y="1623560"/>
                </a:lnTo>
                <a:lnTo>
                  <a:pt x="1638074" y="1624013"/>
                </a:lnTo>
                <a:lnTo>
                  <a:pt x="1634445" y="1624013"/>
                </a:lnTo>
                <a:lnTo>
                  <a:pt x="68943" y="1624013"/>
                </a:lnTo>
                <a:lnTo>
                  <a:pt x="65314" y="1624013"/>
                </a:lnTo>
                <a:lnTo>
                  <a:pt x="61913" y="1623560"/>
                </a:lnTo>
                <a:lnTo>
                  <a:pt x="58511" y="1623333"/>
                </a:lnTo>
                <a:lnTo>
                  <a:pt x="55109" y="1622653"/>
                </a:lnTo>
                <a:lnTo>
                  <a:pt x="51934" y="1621747"/>
                </a:lnTo>
                <a:lnTo>
                  <a:pt x="48532" y="1620840"/>
                </a:lnTo>
                <a:lnTo>
                  <a:pt x="45357" y="1619707"/>
                </a:lnTo>
                <a:lnTo>
                  <a:pt x="41955" y="1618573"/>
                </a:lnTo>
                <a:lnTo>
                  <a:pt x="39007" y="1617440"/>
                </a:lnTo>
                <a:lnTo>
                  <a:pt x="36286" y="1615853"/>
                </a:lnTo>
                <a:lnTo>
                  <a:pt x="33111" y="1614040"/>
                </a:lnTo>
                <a:lnTo>
                  <a:pt x="30389" y="1612454"/>
                </a:lnTo>
                <a:lnTo>
                  <a:pt x="27668" y="1610640"/>
                </a:lnTo>
                <a:lnTo>
                  <a:pt x="25173" y="1608600"/>
                </a:lnTo>
                <a:lnTo>
                  <a:pt x="22679" y="1606334"/>
                </a:lnTo>
                <a:lnTo>
                  <a:pt x="20184" y="1604294"/>
                </a:lnTo>
                <a:lnTo>
                  <a:pt x="17916" y="1602027"/>
                </a:lnTo>
                <a:lnTo>
                  <a:pt x="15875" y="1599307"/>
                </a:lnTo>
                <a:lnTo>
                  <a:pt x="13607" y="1596814"/>
                </a:lnTo>
                <a:lnTo>
                  <a:pt x="11793" y="1594321"/>
                </a:lnTo>
                <a:lnTo>
                  <a:pt x="9979" y="1591374"/>
                </a:lnTo>
                <a:lnTo>
                  <a:pt x="8391" y="1588654"/>
                </a:lnTo>
                <a:lnTo>
                  <a:pt x="6804" y="1585934"/>
                </a:lnTo>
                <a:lnTo>
                  <a:pt x="5216" y="1582761"/>
                </a:lnTo>
                <a:lnTo>
                  <a:pt x="4082" y="1579815"/>
                </a:lnTo>
                <a:lnTo>
                  <a:pt x="2948" y="1576641"/>
                </a:lnTo>
                <a:lnTo>
                  <a:pt x="2041" y="1573468"/>
                </a:lnTo>
                <a:lnTo>
                  <a:pt x="1361" y="1570068"/>
                </a:lnTo>
                <a:lnTo>
                  <a:pt x="680" y="1566895"/>
                </a:lnTo>
                <a:lnTo>
                  <a:pt x="454" y="1563722"/>
                </a:lnTo>
                <a:lnTo>
                  <a:pt x="0" y="1560095"/>
                </a:lnTo>
                <a:lnTo>
                  <a:pt x="0" y="1556695"/>
                </a:lnTo>
                <a:lnTo>
                  <a:pt x="137886" y="1046939"/>
                </a:lnTo>
                <a:lnTo>
                  <a:pt x="140154" y="1040592"/>
                </a:lnTo>
                <a:lnTo>
                  <a:pt x="142422" y="1034019"/>
                </a:lnTo>
                <a:lnTo>
                  <a:pt x="144916" y="1027673"/>
                </a:lnTo>
                <a:lnTo>
                  <a:pt x="147864" y="1021780"/>
                </a:lnTo>
                <a:lnTo>
                  <a:pt x="150813" y="1016113"/>
                </a:lnTo>
                <a:lnTo>
                  <a:pt x="154214" y="1010447"/>
                </a:lnTo>
                <a:lnTo>
                  <a:pt x="158070" y="1005007"/>
                </a:lnTo>
                <a:lnTo>
                  <a:pt x="161925" y="1000474"/>
                </a:lnTo>
                <a:lnTo>
                  <a:pt x="166461" y="995714"/>
                </a:lnTo>
                <a:lnTo>
                  <a:pt x="168729" y="993901"/>
                </a:lnTo>
                <a:lnTo>
                  <a:pt x="171224" y="991634"/>
                </a:lnTo>
                <a:lnTo>
                  <a:pt x="173718" y="990047"/>
                </a:lnTo>
                <a:lnTo>
                  <a:pt x="176213" y="988234"/>
                </a:lnTo>
                <a:lnTo>
                  <a:pt x="178934" y="986874"/>
                </a:lnTo>
                <a:lnTo>
                  <a:pt x="181656" y="985288"/>
                </a:lnTo>
                <a:lnTo>
                  <a:pt x="184604" y="983928"/>
                </a:lnTo>
                <a:lnTo>
                  <a:pt x="187552" y="982794"/>
                </a:lnTo>
                <a:lnTo>
                  <a:pt x="190500" y="981888"/>
                </a:lnTo>
                <a:lnTo>
                  <a:pt x="193675" y="981208"/>
                </a:lnTo>
                <a:lnTo>
                  <a:pt x="196850" y="980528"/>
                </a:lnTo>
                <a:lnTo>
                  <a:pt x="200252" y="980074"/>
                </a:lnTo>
                <a:lnTo>
                  <a:pt x="203654" y="979848"/>
                </a:lnTo>
                <a:lnTo>
                  <a:pt x="207282" y="979848"/>
                </a:lnTo>
                <a:lnTo>
                  <a:pt x="256041" y="979848"/>
                </a:lnTo>
                <a:lnTo>
                  <a:pt x="255815" y="976901"/>
                </a:lnTo>
                <a:lnTo>
                  <a:pt x="255588" y="974408"/>
                </a:lnTo>
                <a:lnTo>
                  <a:pt x="255588" y="972141"/>
                </a:lnTo>
                <a:lnTo>
                  <a:pt x="256041" y="969875"/>
                </a:lnTo>
                <a:lnTo>
                  <a:pt x="207282" y="969875"/>
                </a:lnTo>
                <a:lnTo>
                  <a:pt x="203654" y="969875"/>
                </a:lnTo>
                <a:lnTo>
                  <a:pt x="200252" y="969648"/>
                </a:lnTo>
                <a:lnTo>
                  <a:pt x="196624" y="969195"/>
                </a:lnTo>
                <a:lnTo>
                  <a:pt x="193222" y="968515"/>
                </a:lnTo>
                <a:lnTo>
                  <a:pt x="189820" y="967835"/>
                </a:lnTo>
                <a:lnTo>
                  <a:pt x="186645" y="967155"/>
                </a:lnTo>
                <a:lnTo>
                  <a:pt x="183243" y="966248"/>
                </a:lnTo>
                <a:lnTo>
                  <a:pt x="180295" y="965115"/>
                </a:lnTo>
                <a:lnTo>
                  <a:pt x="177347" y="963755"/>
                </a:lnTo>
                <a:lnTo>
                  <a:pt x="174172" y="962168"/>
                </a:lnTo>
                <a:lnTo>
                  <a:pt x="171450" y="960808"/>
                </a:lnTo>
                <a:lnTo>
                  <a:pt x="168502" y="959222"/>
                </a:lnTo>
                <a:lnTo>
                  <a:pt x="165781" y="957409"/>
                </a:lnTo>
                <a:lnTo>
                  <a:pt x="163286" y="955369"/>
                </a:lnTo>
                <a:lnTo>
                  <a:pt x="160564" y="953555"/>
                </a:lnTo>
                <a:lnTo>
                  <a:pt x="158297" y="951515"/>
                </a:lnTo>
                <a:lnTo>
                  <a:pt x="156029" y="949475"/>
                </a:lnTo>
                <a:lnTo>
                  <a:pt x="153761" y="946982"/>
                </a:lnTo>
                <a:lnTo>
                  <a:pt x="151720" y="944716"/>
                </a:lnTo>
                <a:lnTo>
                  <a:pt x="149906" y="942222"/>
                </a:lnTo>
                <a:lnTo>
                  <a:pt x="148091" y="939502"/>
                </a:lnTo>
                <a:lnTo>
                  <a:pt x="146277" y="937009"/>
                </a:lnTo>
                <a:lnTo>
                  <a:pt x="144916" y="934289"/>
                </a:lnTo>
                <a:lnTo>
                  <a:pt x="143556" y="931343"/>
                </a:lnTo>
                <a:lnTo>
                  <a:pt x="142195" y="928623"/>
                </a:lnTo>
                <a:lnTo>
                  <a:pt x="141288" y="925676"/>
                </a:lnTo>
                <a:lnTo>
                  <a:pt x="140381" y="922730"/>
                </a:lnTo>
                <a:lnTo>
                  <a:pt x="139247" y="919783"/>
                </a:lnTo>
                <a:lnTo>
                  <a:pt x="138793" y="916383"/>
                </a:lnTo>
                <a:lnTo>
                  <a:pt x="138339" y="913437"/>
                </a:lnTo>
                <a:lnTo>
                  <a:pt x="138113" y="910037"/>
                </a:lnTo>
                <a:lnTo>
                  <a:pt x="137886" y="906864"/>
                </a:lnTo>
                <a:lnTo>
                  <a:pt x="137886" y="63238"/>
                </a:lnTo>
                <a:lnTo>
                  <a:pt x="138113" y="59838"/>
                </a:lnTo>
                <a:lnTo>
                  <a:pt x="138339" y="56665"/>
                </a:lnTo>
                <a:lnTo>
                  <a:pt x="138793" y="53718"/>
                </a:lnTo>
                <a:lnTo>
                  <a:pt x="139247" y="50318"/>
                </a:lnTo>
                <a:lnTo>
                  <a:pt x="140381" y="47372"/>
                </a:lnTo>
                <a:lnTo>
                  <a:pt x="141288" y="44199"/>
                </a:lnTo>
                <a:lnTo>
                  <a:pt x="142195" y="41479"/>
                </a:lnTo>
                <a:lnTo>
                  <a:pt x="143556" y="38759"/>
                </a:lnTo>
                <a:lnTo>
                  <a:pt x="144916" y="35812"/>
                </a:lnTo>
                <a:lnTo>
                  <a:pt x="146277" y="33092"/>
                </a:lnTo>
                <a:lnTo>
                  <a:pt x="148091" y="30372"/>
                </a:lnTo>
                <a:lnTo>
                  <a:pt x="149906" y="27879"/>
                </a:lnTo>
                <a:lnTo>
                  <a:pt x="151720" y="25386"/>
                </a:lnTo>
                <a:lnTo>
                  <a:pt x="153761" y="22893"/>
                </a:lnTo>
                <a:lnTo>
                  <a:pt x="156029" y="20626"/>
                </a:lnTo>
                <a:lnTo>
                  <a:pt x="158297" y="18586"/>
                </a:lnTo>
                <a:lnTo>
                  <a:pt x="160564" y="16546"/>
                </a:lnTo>
                <a:lnTo>
                  <a:pt x="163286" y="14506"/>
                </a:lnTo>
                <a:lnTo>
                  <a:pt x="165781" y="12693"/>
                </a:lnTo>
                <a:lnTo>
                  <a:pt x="168502" y="10880"/>
                </a:lnTo>
                <a:lnTo>
                  <a:pt x="171450" y="9293"/>
                </a:lnTo>
                <a:lnTo>
                  <a:pt x="174172" y="7706"/>
                </a:lnTo>
                <a:lnTo>
                  <a:pt x="177347" y="6347"/>
                </a:lnTo>
                <a:lnTo>
                  <a:pt x="180295" y="4987"/>
                </a:lnTo>
                <a:lnTo>
                  <a:pt x="183243" y="3853"/>
                </a:lnTo>
                <a:lnTo>
                  <a:pt x="186645" y="2947"/>
                </a:lnTo>
                <a:lnTo>
                  <a:pt x="189820" y="2040"/>
                </a:lnTo>
                <a:lnTo>
                  <a:pt x="193222" y="1360"/>
                </a:lnTo>
                <a:lnTo>
                  <a:pt x="196624" y="680"/>
                </a:lnTo>
                <a:lnTo>
                  <a:pt x="200252" y="227"/>
                </a:lnTo>
                <a:lnTo>
                  <a:pt x="203654" y="0"/>
                </a:lnTo>
                <a:close/>
              </a:path>
            </a:pathLst>
          </a:custGeom>
          <a:solidFill>
            <a:schemeClr val="accent3"/>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charset="0"/>
              <a:ea typeface="微软雅黑" charset="0"/>
              <a:cs typeface="+mn-ea"/>
              <a:sym typeface="+mn-lt"/>
            </a:endParaRPr>
          </a:p>
        </p:txBody>
      </p:sp>
      <p:sp>
        <p:nvSpPr>
          <p:cNvPr id="21" name="文本框 20"/>
          <p:cNvSpPr txBox="1"/>
          <p:nvPr/>
        </p:nvSpPr>
        <p:spPr>
          <a:xfrm>
            <a:off x="1522955" y="1719403"/>
            <a:ext cx="2845845" cy="830997"/>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微软雅黑" charset="0"/>
                <a:ea typeface="微软雅黑" charset="0"/>
                <a:cs typeface="+mn-ea"/>
                <a:sym typeface="+mn-lt"/>
              </a:rPr>
              <a:t>请在这里添加相应的文字内容请在这里添加相应的文字内容</a:t>
            </a:r>
          </a:p>
        </p:txBody>
      </p:sp>
      <p:sp>
        <p:nvSpPr>
          <p:cNvPr id="22" name="矩形 21"/>
          <p:cNvSpPr/>
          <p:nvPr/>
        </p:nvSpPr>
        <p:spPr>
          <a:xfrm>
            <a:off x="1522955" y="1319293"/>
            <a:ext cx="2236510" cy="400110"/>
          </a:xfrm>
          <a:prstGeom prst="rect">
            <a:avLst/>
          </a:prstGeom>
        </p:spPr>
        <p:txBody>
          <a:bodyPr wrap="none">
            <a:spAutoFit/>
          </a:bodyPr>
          <a:lstStyle/>
          <a:p>
            <a:r>
              <a:rPr lang="zh-CN" altLang="en-US" sz="2000" b="1" dirty="0">
                <a:solidFill>
                  <a:schemeClr val="accent1"/>
                </a:solidFill>
                <a:latin typeface="微软雅黑" charset="0"/>
                <a:ea typeface="微软雅黑" charset="0"/>
                <a:cs typeface="+mn-ea"/>
                <a:sym typeface="+mn-lt"/>
              </a:rPr>
              <a:t>这里添加文字标题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请输入您的标题四</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04</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graphicFrame>
        <p:nvGraphicFramePr>
          <p:cNvPr id="10" name="图表 9"/>
          <p:cNvGraphicFramePr/>
          <p:nvPr/>
        </p:nvGraphicFramePr>
        <p:xfrm>
          <a:off x="844550" y="1275442"/>
          <a:ext cx="10528300" cy="2741896"/>
        </p:xfrm>
        <a:graphic>
          <a:graphicData uri="http://schemas.openxmlformats.org/drawingml/2006/chart">
            <c:chart xmlns:c="http://schemas.openxmlformats.org/drawingml/2006/chart" xmlns:r="http://schemas.openxmlformats.org/officeDocument/2006/relationships" r:id="rId6"/>
          </a:graphicData>
        </a:graphic>
      </p:graphicFrame>
      <p:sp>
        <p:nvSpPr>
          <p:cNvPr id="12" name="Title 13"/>
          <p:cNvSpPr txBox="1"/>
          <p:nvPr/>
        </p:nvSpPr>
        <p:spPr>
          <a:xfrm>
            <a:off x="1136916" y="4154607"/>
            <a:ext cx="3845900"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微软雅黑" charset="0"/>
                <a:ea typeface="微软雅黑" charset="0"/>
                <a:cs typeface="+mn-ea"/>
                <a:sym typeface="+mn-lt"/>
              </a:rPr>
              <a:t>类别</a:t>
            </a:r>
            <a:r>
              <a:rPr lang="en-US" altLang="zh-CN" sz="2400" dirty="0">
                <a:latin typeface="微软雅黑" charset="0"/>
                <a:ea typeface="微软雅黑" charset="0"/>
                <a:cs typeface="+mn-ea"/>
                <a:sym typeface="+mn-lt"/>
              </a:rPr>
              <a:t>1</a:t>
            </a:r>
            <a:endParaRPr lang="en-US" sz="2400" dirty="0">
              <a:latin typeface="微软雅黑" charset="0"/>
              <a:ea typeface="微软雅黑" charset="0"/>
              <a:cs typeface="+mn-ea"/>
              <a:sym typeface="+mn-lt"/>
            </a:endParaRPr>
          </a:p>
        </p:txBody>
      </p:sp>
      <p:sp>
        <p:nvSpPr>
          <p:cNvPr id="15" name="文本框 14"/>
          <p:cNvSpPr txBox="1"/>
          <p:nvPr/>
        </p:nvSpPr>
        <p:spPr>
          <a:xfrm>
            <a:off x="1136687" y="4714761"/>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latin typeface="微软雅黑" charset="0"/>
                <a:ea typeface="微软雅黑" charset="0"/>
                <a:cs typeface="+mn-ea"/>
                <a:sym typeface="+mn-lt"/>
              </a:rPr>
              <a:t>请在这里添加相应的文字内容请在这里添加相应的文字内容</a:t>
            </a:r>
          </a:p>
        </p:txBody>
      </p:sp>
      <p:sp>
        <p:nvSpPr>
          <p:cNvPr id="16" name="矩形 15"/>
          <p:cNvSpPr/>
          <p:nvPr/>
        </p:nvSpPr>
        <p:spPr>
          <a:xfrm>
            <a:off x="946187" y="4380592"/>
            <a:ext cx="190500" cy="190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17" name="Title 13"/>
          <p:cNvSpPr txBox="1"/>
          <p:nvPr/>
        </p:nvSpPr>
        <p:spPr>
          <a:xfrm>
            <a:off x="3803916" y="4154607"/>
            <a:ext cx="3845900"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微软雅黑" charset="0"/>
                <a:ea typeface="微软雅黑" charset="0"/>
                <a:cs typeface="+mn-ea"/>
                <a:sym typeface="+mn-lt"/>
              </a:rPr>
              <a:t>类别</a:t>
            </a:r>
            <a:r>
              <a:rPr lang="en-US" altLang="zh-CN" sz="2400" dirty="0">
                <a:latin typeface="微软雅黑" charset="0"/>
                <a:ea typeface="微软雅黑" charset="0"/>
                <a:cs typeface="+mn-ea"/>
                <a:sym typeface="+mn-lt"/>
              </a:rPr>
              <a:t>2</a:t>
            </a:r>
            <a:endParaRPr lang="en-US" sz="2400" dirty="0">
              <a:latin typeface="微软雅黑" charset="0"/>
              <a:ea typeface="微软雅黑" charset="0"/>
              <a:cs typeface="+mn-ea"/>
              <a:sym typeface="+mn-lt"/>
            </a:endParaRPr>
          </a:p>
        </p:txBody>
      </p:sp>
      <p:sp>
        <p:nvSpPr>
          <p:cNvPr id="18" name="文本框 17"/>
          <p:cNvSpPr txBox="1"/>
          <p:nvPr/>
        </p:nvSpPr>
        <p:spPr>
          <a:xfrm>
            <a:off x="3803687" y="4714761"/>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latin typeface="微软雅黑" charset="0"/>
                <a:ea typeface="微软雅黑" charset="0"/>
                <a:cs typeface="+mn-ea"/>
                <a:sym typeface="+mn-lt"/>
              </a:rPr>
              <a:t>请在这里添加相应的文字内容请在这里添加相应的文字内容</a:t>
            </a:r>
          </a:p>
        </p:txBody>
      </p:sp>
      <p:sp>
        <p:nvSpPr>
          <p:cNvPr id="19" name="矩形 18"/>
          <p:cNvSpPr/>
          <p:nvPr/>
        </p:nvSpPr>
        <p:spPr>
          <a:xfrm>
            <a:off x="3613187" y="4380592"/>
            <a:ext cx="190500" cy="190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20" name="Title 13"/>
          <p:cNvSpPr txBox="1"/>
          <p:nvPr/>
        </p:nvSpPr>
        <p:spPr>
          <a:xfrm>
            <a:off x="6528708" y="4154607"/>
            <a:ext cx="3845900"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微软雅黑" charset="0"/>
                <a:ea typeface="微软雅黑" charset="0"/>
                <a:cs typeface="+mn-ea"/>
                <a:sym typeface="+mn-lt"/>
              </a:rPr>
              <a:t>类别</a:t>
            </a:r>
            <a:r>
              <a:rPr lang="en-US" altLang="zh-CN" sz="2400" dirty="0">
                <a:latin typeface="微软雅黑" charset="0"/>
                <a:ea typeface="微软雅黑" charset="0"/>
                <a:cs typeface="+mn-ea"/>
                <a:sym typeface="+mn-lt"/>
              </a:rPr>
              <a:t>3</a:t>
            </a:r>
            <a:endParaRPr lang="en-US" sz="2400" dirty="0">
              <a:latin typeface="微软雅黑" charset="0"/>
              <a:ea typeface="微软雅黑" charset="0"/>
              <a:cs typeface="+mn-ea"/>
              <a:sym typeface="+mn-lt"/>
            </a:endParaRPr>
          </a:p>
        </p:txBody>
      </p:sp>
      <p:sp>
        <p:nvSpPr>
          <p:cNvPr id="21" name="文本框 20"/>
          <p:cNvSpPr txBox="1"/>
          <p:nvPr/>
        </p:nvSpPr>
        <p:spPr>
          <a:xfrm>
            <a:off x="6528479" y="4714761"/>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latin typeface="微软雅黑" charset="0"/>
                <a:ea typeface="微软雅黑" charset="0"/>
                <a:cs typeface="+mn-ea"/>
                <a:sym typeface="+mn-lt"/>
              </a:rPr>
              <a:t>请在这里添加相应的文字内容请在这里添加相应的文字内容</a:t>
            </a:r>
          </a:p>
        </p:txBody>
      </p:sp>
      <p:sp>
        <p:nvSpPr>
          <p:cNvPr id="22" name="矩形 21"/>
          <p:cNvSpPr/>
          <p:nvPr/>
        </p:nvSpPr>
        <p:spPr>
          <a:xfrm>
            <a:off x="6337979" y="4380592"/>
            <a:ext cx="190500" cy="190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23" name="Title 13"/>
          <p:cNvSpPr txBox="1"/>
          <p:nvPr/>
        </p:nvSpPr>
        <p:spPr>
          <a:xfrm>
            <a:off x="9117537" y="4154607"/>
            <a:ext cx="1335013" cy="709713"/>
          </a:xfrm>
          <a:prstGeom prst="rect">
            <a:avLst/>
          </a:prstGeom>
        </p:spPr>
        <p:txBody>
          <a:bodyPr vert="horz" lIns="121920" tIns="60960" rIns="121920" bIns="6096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latin typeface="微软雅黑" charset="0"/>
                <a:ea typeface="微软雅黑" charset="0"/>
                <a:cs typeface="+mn-ea"/>
                <a:sym typeface="+mn-lt"/>
              </a:rPr>
              <a:t>类别</a:t>
            </a:r>
            <a:r>
              <a:rPr lang="en-US" altLang="zh-CN" sz="2400" dirty="0">
                <a:latin typeface="微软雅黑" charset="0"/>
                <a:ea typeface="微软雅黑" charset="0"/>
                <a:cs typeface="+mn-ea"/>
                <a:sym typeface="+mn-lt"/>
              </a:rPr>
              <a:t>4</a:t>
            </a:r>
            <a:endParaRPr lang="en-US" sz="2400" dirty="0">
              <a:latin typeface="微软雅黑" charset="0"/>
              <a:ea typeface="微软雅黑" charset="0"/>
              <a:cs typeface="+mn-ea"/>
              <a:sym typeface="+mn-lt"/>
            </a:endParaRPr>
          </a:p>
        </p:txBody>
      </p:sp>
      <p:sp>
        <p:nvSpPr>
          <p:cNvPr id="24" name="文本框 23"/>
          <p:cNvSpPr txBox="1"/>
          <p:nvPr/>
        </p:nvSpPr>
        <p:spPr>
          <a:xfrm>
            <a:off x="9117537" y="4714761"/>
            <a:ext cx="2083221" cy="978729"/>
          </a:xfrm>
          <a:prstGeom prst="rect">
            <a:avLst/>
          </a:prstGeom>
          <a:noFill/>
        </p:spPr>
        <p:txBody>
          <a:bodyPr wrap="square" rtlCol="0">
            <a:spAutoFit/>
          </a:bodyPr>
          <a:lstStyle/>
          <a:p>
            <a:pPr algn="just">
              <a:lnSpc>
                <a:spcPct val="120000"/>
              </a:lnSpc>
            </a:pPr>
            <a:r>
              <a:rPr lang="zh-CN" altLang="en-US" sz="1600" dirty="0">
                <a:solidFill>
                  <a:schemeClr val="tx1">
                    <a:lumMod val="50000"/>
                    <a:lumOff val="50000"/>
                  </a:schemeClr>
                </a:solidFill>
                <a:latin typeface="微软雅黑" charset="0"/>
                <a:ea typeface="微软雅黑" charset="0"/>
                <a:cs typeface="+mn-ea"/>
                <a:sym typeface="+mn-lt"/>
              </a:rPr>
              <a:t>请在这里添加相应的文字内容请在这里添加相应的文字内容</a:t>
            </a:r>
          </a:p>
        </p:txBody>
      </p:sp>
      <p:sp>
        <p:nvSpPr>
          <p:cNvPr id="25" name="矩形 24"/>
          <p:cNvSpPr/>
          <p:nvPr/>
        </p:nvSpPr>
        <p:spPr>
          <a:xfrm>
            <a:off x="8927037" y="4380592"/>
            <a:ext cx="190500" cy="190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4838700"/>
            <a:ext cx="12192000" cy="2019300"/>
            <a:chOff x="0" y="4838700"/>
            <a:chExt cx="12192000" cy="2019300"/>
          </a:xfrm>
        </p:grpSpPr>
        <p:pic>
          <p:nvPicPr>
            <p:cNvPr id="17" name="图片 16"/>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8" name="图片 17"/>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19" name="矩形 18"/>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pic>
        <p:nvPicPr>
          <p:cNvPr id="2" name="图片 1"/>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a:off x="2775419" y="0"/>
            <a:ext cx="6616700" cy="1471884"/>
          </a:xfrm>
          <a:prstGeom prst="rect">
            <a:avLst/>
          </a:prstGeom>
        </p:spPr>
      </p:pic>
      <p:sp>
        <p:nvSpPr>
          <p:cNvPr id="3" name="文本框 2"/>
          <p:cNvSpPr txBox="1"/>
          <p:nvPr/>
        </p:nvSpPr>
        <p:spPr>
          <a:xfrm>
            <a:off x="5221995" y="1828947"/>
            <a:ext cx="1723549" cy="1015663"/>
          </a:xfrm>
          <a:prstGeom prst="rect">
            <a:avLst/>
          </a:prstGeom>
          <a:noFill/>
        </p:spPr>
        <p:txBody>
          <a:bodyPr wrap="none" rtlCol="0">
            <a:spAutoFit/>
          </a:bodyPr>
          <a:lstStyle/>
          <a:p>
            <a:r>
              <a:rPr lang="zh-CN" altLang="en-US" sz="6000" dirty="0">
                <a:solidFill>
                  <a:srgbClr val="3863C7"/>
                </a:solidFill>
                <a:latin typeface="微软雅黑" charset="0"/>
                <a:ea typeface="微软雅黑" charset="0"/>
              </a:rPr>
              <a:t>目录</a:t>
            </a:r>
          </a:p>
        </p:txBody>
      </p:sp>
      <p:sp>
        <p:nvSpPr>
          <p:cNvPr id="4" name="文本框 3"/>
          <p:cNvSpPr txBox="1"/>
          <p:nvPr/>
        </p:nvSpPr>
        <p:spPr>
          <a:xfrm>
            <a:off x="5405049" y="2737782"/>
            <a:ext cx="2137906" cy="400105"/>
          </a:xfrm>
          <a:prstGeom prst="rect">
            <a:avLst/>
          </a:prstGeom>
          <a:noFill/>
        </p:spPr>
        <p:txBody>
          <a:bodyPr wrap="square" lIns="91436" tIns="45718" rIns="91436" bIns="45718" rtlCol="0">
            <a:spAutoFit/>
          </a:bodyPr>
          <a:lstStyle/>
          <a:p>
            <a:r>
              <a:rPr kumimoji="1" lang="en-US" altLang="zh-CN" sz="2000" b="1" dirty="0">
                <a:solidFill>
                  <a:srgbClr val="3863C7"/>
                </a:solidFill>
                <a:latin typeface="微软雅黑" charset="0"/>
                <a:ea typeface="微软雅黑" charset="0"/>
                <a:cs typeface="+mn-ea"/>
                <a:sym typeface="+mn-lt"/>
              </a:rPr>
              <a:t>CONTENTS</a:t>
            </a:r>
          </a:p>
        </p:txBody>
      </p:sp>
      <p:sp>
        <p:nvSpPr>
          <p:cNvPr id="5" name="TextBox 105"/>
          <p:cNvSpPr txBox="1">
            <a:spLocks noChangeArrowheads="1"/>
          </p:cNvSpPr>
          <p:nvPr/>
        </p:nvSpPr>
        <p:spPr bwMode="auto">
          <a:xfrm>
            <a:off x="3240809" y="3740740"/>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rgbClr val="3863C7"/>
                </a:solidFill>
                <a:latin typeface="微软雅黑" charset="0"/>
                <a:ea typeface="微软雅黑" charset="0"/>
                <a:cs typeface="+mn-ea"/>
                <a:sym typeface="+mn-lt"/>
              </a:rPr>
              <a:t>请输入您的标题一</a:t>
            </a:r>
          </a:p>
        </p:txBody>
      </p:sp>
      <p:sp>
        <p:nvSpPr>
          <p:cNvPr id="6" name="TextBox 105"/>
          <p:cNvSpPr txBox="1">
            <a:spLocks noChangeArrowheads="1"/>
          </p:cNvSpPr>
          <p:nvPr/>
        </p:nvSpPr>
        <p:spPr bwMode="auto">
          <a:xfrm>
            <a:off x="3240809" y="4770006"/>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rgbClr val="3863C7"/>
                </a:solidFill>
                <a:latin typeface="微软雅黑" charset="0"/>
                <a:ea typeface="微软雅黑" charset="0"/>
                <a:cs typeface="+mn-ea"/>
                <a:sym typeface="+mn-lt"/>
              </a:rPr>
              <a:t>请输入您的标题二</a:t>
            </a:r>
          </a:p>
        </p:txBody>
      </p:sp>
      <p:sp>
        <p:nvSpPr>
          <p:cNvPr id="7" name="文本框 6"/>
          <p:cNvSpPr txBox="1"/>
          <p:nvPr/>
        </p:nvSpPr>
        <p:spPr>
          <a:xfrm>
            <a:off x="2732336" y="3740740"/>
            <a:ext cx="508473" cy="461665"/>
          </a:xfrm>
          <a:prstGeom prst="rect">
            <a:avLst/>
          </a:prstGeom>
          <a:solidFill>
            <a:srgbClr val="3863C7"/>
          </a:solidFill>
          <a:ln>
            <a:noFill/>
          </a:ln>
        </p:spPr>
        <p:txBody>
          <a:bodyPr wrap="none" rtlCol="0">
            <a:spAutoFit/>
          </a:bodyPr>
          <a:lstStyle/>
          <a:p>
            <a:r>
              <a:rPr lang="en-US" altLang="zh-CN" sz="2400" dirty="0">
                <a:solidFill>
                  <a:schemeClr val="bg1"/>
                </a:solidFill>
                <a:latin typeface="微软雅黑" charset="0"/>
                <a:ea typeface="微软雅黑" charset="0"/>
                <a:cs typeface="+mn-ea"/>
                <a:sym typeface="+mn-lt"/>
              </a:rPr>
              <a:t>01</a:t>
            </a:r>
          </a:p>
        </p:txBody>
      </p:sp>
      <p:sp>
        <p:nvSpPr>
          <p:cNvPr id="8" name="文本框 7"/>
          <p:cNvSpPr txBox="1"/>
          <p:nvPr/>
        </p:nvSpPr>
        <p:spPr>
          <a:xfrm>
            <a:off x="2732336" y="4770006"/>
            <a:ext cx="508473" cy="461665"/>
          </a:xfrm>
          <a:prstGeom prst="rect">
            <a:avLst/>
          </a:prstGeom>
          <a:solidFill>
            <a:srgbClr val="3863C7"/>
          </a:solidFill>
          <a:ln>
            <a:noFill/>
          </a:ln>
        </p:spPr>
        <p:txBody>
          <a:bodyPr wrap="none" rtlCol="0">
            <a:spAutoFit/>
          </a:bodyPr>
          <a:lstStyle/>
          <a:p>
            <a:r>
              <a:rPr lang="en-US" altLang="zh-CN" sz="2400" dirty="0">
                <a:solidFill>
                  <a:schemeClr val="bg1"/>
                </a:solidFill>
                <a:latin typeface="微软雅黑" charset="0"/>
                <a:ea typeface="微软雅黑" charset="0"/>
                <a:cs typeface="+mn-ea"/>
                <a:sym typeface="+mn-lt"/>
              </a:rPr>
              <a:t>02</a:t>
            </a:r>
          </a:p>
        </p:txBody>
      </p:sp>
      <p:sp>
        <p:nvSpPr>
          <p:cNvPr id="9" name="TextBox 105"/>
          <p:cNvSpPr txBox="1">
            <a:spLocks noChangeArrowheads="1"/>
          </p:cNvSpPr>
          <p:nvPr/>
        </p:nvSpPr>
        <p:spPr bwMode="auto">
          <a:xfrm>
            <a:off x="7542955" y="3740740"/>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rgbClr val="3863C7"/>
                </a:solidFill>
                <a:latin typeface="微软雅黑" charset="0"/>
                <a:ea typeface="微软雅黑" charset="0"/>
                <a:cs typeface="+mn-ea"/>
                <a:sym typeface="+mn-lt"/>
              </a:rPr>
              <a:t>请输入您的标题三</a:t>
            </a:r>
          </a:p>
        </p:txBody>
      </p:sp>
      <p:sp>
        <p:nvSpPr>
          <p:cNvPr id="10" name="TextBox 105"/>
          <p:cNvSpPr txBox="1">
            <a:spLocks noChangeArrowheads="1"/>
          </p:cNvSpPr>
          <p:nvPr/>
        </p:nvSpPr>
        <p:spPr bwMode="auto">
          <a:xfrm>
            <a:off x="7542955" y="4770006"/>
            <a:ext cx="26468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dirty="0">
                <a:solidFill>
                  <a:srgbClr val="3863C7"/>
                </a:solidFill>
                <a:latin typeface="微软雅黑" charset="0"/>
                <a:ea typeface="微软雅黑" charset="0"/>
                <a:cs typeface="+mn-ea"/>
                <a:sym typeface="+mn-lt"/>
              </a:rPr>
              <a:t>请输入您的标题四</a:t>
            </a:r>
          </a:p>
        </p:txBody>
      </p:sp>
      <p:sp>
        <p:nvSpPr>
          <p:cNvPr id="11" name="文本框 10"/>
          <p:cNvSpPr txBox="1"/>
          <p:nvPr/>
        </p:nvSpPr>
        <p:spPr>
          <a:xfrm>
            <a:off x="7034482" y="3740740"/>
            <a:ext cx="508473" cy="461665"/>
          </a:xfrm>
          <a:prstGeom prst="rect">
            <a:avLst/>
          </a:prstGeom>
          <a:solidFill>
            <a:srgbClr val="3863C7"/>
          </a:solidFill>
          <a:ln>
            <a:noFill/>
          </a:ln>
        </p:spPr>
        <p:txBody>
          <a:bodyPr wrap="none" rtlCol="0">
            <a:spAutoFit/>
          </a:bodyPr>
          <a:lstStyle/>
          <a:p>
            <a:r>
              <a:rPr lang="en-US" altLang="zh-CN" sz="2400" dirty="0">
                <a:solidFill>
                  <a:schemeClr val="bg1"/>
                </a:solidFill>
                <a:latin typeface="微软雅黑" charset="0"/>
                <a:ea typeface="微软雅黑" charset="0"/>
                <a:cs typeface="+mn-ea"/>
                <a:sym typeface="+mn-lt"/>
              </a:rPr>
              <a:t>03</a:t>
            </a:r>
          </a:p>
        </p:txBody>
      </p:sp>
      <p:sp>
        <p:nvSpPr>
          <p:cNvPr id="12" name="文本框 11"/>
          <p:cNvSpPr txBox="1"/>
          <p:nvPr/>
        </p:nvSpPr>
        <p:spPr>
          <a:xfrm>
            <a:off x="7034482" y="4776838"/>
            <a:ext cx="508473" cy="461665"/>
          </a:xfrm>
          <a:prstGeom prst="rect">
            <a:avLst/>
          </a:prstGeom>
          <a:solidFill>
            <a:srgbClr val="3863C7"/>
          </a:solidFill>
          <a:ln>
            <a:noFill/>
          </a:ln>
        </p:spPr>
        <p:txBody>
          <a:bodyPr wrap="none" rtlCol="0">
            <a:spAutoFit/>
          </a:bodyPr>
          <a:lstStyle/>
          <a:p>
            <a:r>
              <a:rPr lang="en-US" altLang="zh-CN" sz="2400" dirty="0">
                <a:solidFill>
                  <a:schemeClr val="bg1"/>
                </a:solidFill>
                <a:latin typeface="微软雅黑" charset="0"/>
                <a:ea typeface="微软雅黑" charset="0"/>
                <a:cs typeface="+mn-ea"/>
                <a:sym typeface="+mn-lt"/>
              </a:rPr>
              <a:t>04</a:t>
            </a:r>
          </a:p>
        </p:txBody>
      </p:sp>
      <p:cxnSp>
        <p:nvCxnSpPr>
          <p:cNvPr id="14" name="直接连接符 13"/>
          <p:cNvCxnSpPr/>
          <p:nvPr/>
        </p:nvCxnSpPr>
        <p:spPr>
          <a:xfrm flipH="1">
            <a:off x="3937000" y="2336778"/>
            <a:ext cx="1117600" cy="0"/>
          </a:xfrm>
          <a:prstGeom prst="line">
            <a:avLst/>
          </a:prstGeom>
          <a:ln>
            <a:solidFill>
              <a:srgbClr val="3863C7"/>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199780" y="2336778"/>
            <a:ext cx="1117600" cy="0"/>
          </a:xfrm>
          <a:prstGeom prst="line">
            <a:avLst/>
          </a:prstGeom>
          <a:ln>
            <a:solidFill>
              <a:srgbClr val="3863C7"/>
            </a:solidFill>
            <a:head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6" grpId="0" autoUpdateAnimBg="0"/>
      <p:bldP spid="9" grpId="0" autoUpdateAnimBg="0"/>
      <p:bldP spid="10"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863C7"/>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7973988" y="-2792388"/>
            <a:ext cx="1768525" cy="7353301"/>
          </a:xfrm>
          <a:prstGeom prst="rect">
            <a:avLst/>
          </a:prstGeom>
        </p:spPr>
      </p:pic>
      <p:pic>
        <p:nvPicPr>
          <p:cNvPr id="10" name="图片 9"/>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5400000">
            <a:off x="2411388" y="2297087"/>
            <a:ext cx="1768525" cy="7353301"/>
          </a:xfrm>
          <a:prstGeom prst="rect">
            <a:avLst/>
          </a:prstGeom>
        </p:spPr>
      </p:pic>
      <p:sp>
        <p:nvSpPr>
          <p:cNvPr id="4" name="文本框 3"/>
          <p:cNvSpPr txBox="1"/>
          <p:nvPr/>
        </p:nvSpPr>
        <p:spPr>
          <a:xfrm>
            <a:off x="3810000" y="2644170"/>
            <a:ext cx="5151755" cy="1657985"/>
          </a:xfrm>
          <a:prstGeom prst="rect">
            <a:avLst/>
          </a:prstGeom>
          <a:noFill/>
          <a:ln>
            <a:solidFill>
              <a:schemeClr val="bg1"/>
            </a:solidFill>
          </a:ln>
        </p:spPr>
        <p:txBody>
          <a:bodyPr wrap="none" rtlCol="0">
            <a:spAutoFit/>
          </a:bodyPr>
          <a:lstStyle/>
          <a:p>
            <a:r>
              <a:rPr lang="en-US" altLang="zh-CN" sz="9600" dirty="0">
                <a:solidFill>
                  <a:schemeClr val="bg1"/>
                </a:solidFill>
                <a:latin typeface="微软雅黑" charset="0"/>
                <a:ea typeface="微软雅黑" charset="0"/>
              </a:rPr>
              <a:t>THANKS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57300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863C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2572408" y="2813708"/>
            <a:ext cx="6616700" cy="1471884"/>
          </a:xfrm>
          <a:prstGeom prst="rect">
            <a:avLst/>
          </a:prstGeom>
        </p:spPr>
      </p:pic>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flipV="1">
            <a:off x="8147708" y="2813708"/>
            <a:ext cx="6616700" cy="1471884"/>
          </a:xfrm>
          <a:prstGeom prst="rect">
            <a:avLst/>
          </a:prstGeom>
        </p:spPr>
      </p:pic>
      <p:sp>
        <p:nvSpPr>
          <p:cNvPr id="4" name="TextBox 105"/>
          <p:cNvSpPr txBox="1">
            <a:spLocks noChangeArrowheads="1"/>
          </p:cNvSpPr>
          <p:nvPr/>
        </p:nvSpPr>
        <p:spPr bwMode="auto">
          <a:xfrm>
            <a:off x="4414434" y="2557467"/>
            <a:ext cx="5059680" cy="874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dirty="0">
                <a:solidFill>
                  <a:schemeClr val="bg1"/>
                </a:solidFill>
                <a:latin typeface="微软雅黑" charset="0"/>
                <a:ea typeface="微软雅黑" charset="0"/>
                <a:cs typeface="+mn-ea"/>
                <a:sym typeface="+mn-lt"/>
              </a:rPr>
              <a:t>请输入您的标题一</a:t>
            </a:r>
          </a:p>
        </p:txBody>
      </p:sp>
      <p:sp>
        <p:nvSpPr>
          <p:cNvPr id="5" name="文本框 4"/>
          <p:cNvSpPr txBox="1"/>
          <p:nvPr/>
        </p:nvSpPr>
        <p:spPr>
          <a:xfrm>
            <a:off x="3068163" y="2690817"/>
            <a:ext cx="1265090" cy="1323439"/>
          </a:xfrm>
          <a:prstGeom prst="rect">
            <a:avLst/>
          </a:prstGeom>
          <a:solidFill>
            <a:schemeClr val="bg1"/>
          </a:solidFill>
          <a:ln>
            <a:noFill/>
          </a:ln>
        </p:spPr>
        <p:txBody>
          <a:bodyPr wrap="none" rtlCol="0">
            <a:spAutoFit/>
          </a:bodyPr>
          <a:lstStyle/>
          <a:p>
            <a:r>
              <a:rPr lang="en-US" altLang="zh-CN" sz="8000" dirty="0">
                <a:solidFill>
                  <a:srgbClr val="3863C7"/>
                </a:solidFill>
                <a:latin typeface="微软雅黑" charset="0"/>
                <a:ea typeface="微软雅黑" charset="0"/>
                <a:cs typeface="+mn-ea"/>
                <a:sym typeface="+mn-lt"/>
              </a:rPr>
              <a:t>01</a:t>
            </a:r>
          </a:p>
        </p:txBody>
      </p:sp>
      <p:sp>
        <p:nvSpPr>
          <p:cNvPr id="6" name="矩形 5"/>
          <p:cNvSpPr/>
          <p:nvPr/>
        </p:nvSpPr>
        <p:spPr>
          <a:xfrm>
            <a:off x="4476330" y="3388464"/>
            <a:ext cx="4187898" cy="705834"/>
          </a:xfrm>
          <a:prstGeom prst="rect">
            <a:avLst/>
          </a:prstGeom>
        </p:spPr>
        <p:txBody>
          <a:bodyPr wrap="square">
            <a:spAutoFit/>
          </a:bodyPr>
          <a:lstStyle/>
          <a:p>
            <a:pPr>
              <a:lnSpc>
                <a:spcPct val="150000"/>
              </a:lnSpc>
            </a:pPr>
            <a:r>
              <a:rPr lang="zh-CN" altLang="en-US" sz="1400" dirty="0">
                <a:solidFill>
                  <a:schemeClr val="bg1"/>
                </a:solidFill>
                <a:latin typeface="微软雅黑" charset="0"/>
                <a:ea typeface="微软雅黑" charset="0"/>
                <a:cs typeface="+mn-ea"/>
                <a:sym typeface="+mn-lt"/>
              </a:rPr>
              <a:t>这里填写文字内容这里填写文字内容这里填写文字内容这里填写文字内容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请输入您的标题一</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01</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graphicFrame>
        <p:nvGraphicFramePr>
          <p:cNvPr id="18" name="图表 17"/>
          <p:cNvGraphicFramePr/>
          <p:nvPr/>
        </p:nvGraphicFramePr>
        <p:xfrm>
          <a:off x="-224915" y="1545254"/>
          <a:ext cx="4197350" cy="2798233"/>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图表 18"/>
          <p:cNvGraphicFramePr/>
          <p:nvPr/>
        </p:nvGraphicFramePr>
        <p:xfrm>
          <a:off x="3835400" y="1545254"/>
          <a:ext cx="4197350" cy="279823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图表 19"/>
          <p:cNvGraphicFramePr/>
          <p:nvPr/>
        </p:nvGraphicFramePr>
        <p:xfrm>
          <a:off x="7895715" y="1545254"/>
          <a:ext cx="4197350" cy="2798233"/>
        </p:xfrm>
        <a:graphic>
          <a:graphicData uri="http://schemas.openxmlformats.org/drawingml/2006/chart">
            <c:chart xmlns:c="http://schemas.openxmlformats.org/drawingml/2006/chart" xmlns:r="http://schemas.openxmlformats.org/officeDocument/2006/relationships" r:id="rId8"/>
          </a:graphicData>
        </a:graphic>
      </p:graphicFrame>
      <p:sp>
        <p:nvSpPr>
          <p:cNvPr id="21" name="椭圆 20"/>
          <p:cNvSpPr/>
          <p:nvPr/>
        </p:nvSpPr>
        <p:spPr>
          <a:xfrm>
            <a:off x="1035560" y="2108287"/>
            <a:ext cx="1676400" cy="1676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22" name="椭圆 21"/>
          <p:cNvSpPr/>
          <p:nvPr/>
        </p:nvSpPr>
        <p:spPr>
          <a:xfrm>
            <a:off x="5095875" y="2108287"/>
            <a:ext cx="1676400" cy="1676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23" name="椭圆 22"/>
          <p:cNvSpPr/>
          <p:nvPr/>
        </p:nvSpPr>
        <p:spPr>
          <a:xfrm>
            <a:off x="9156190" y="2108288"/>
            <a:ext cx="1676400" cy="1676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sp>
        <p:nvSpPr>
          <p:cNvPr id="24" name="Content Placeholder 2"/>
          <p:cNvSpPr txBox="1"/>
          <p:nvPr/>
        </p:nvSpPr>
        <p:spPr>
          <a:xfrm>
            <a:off x="1100902" y="4789118"/>
            <a:ext cx="2106321"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25" name="Title 13"/>
          <p:cNvSpPr txBox="1"/>
          <p:nvPr/>
        </p:nvSpPr>
        <p:spPr>
          <a:xfrm>
            <a:off x="1088010" y="437423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26" name="Oval 6"/>
          <p:cNvSpPr/>
          <p:nvPr/>
        </p:nvSpPr>
        <p:spPr>
          <a:xfrm>
            <a:off x="612415" y="4508744"/>
            <a:ext cx="475253" cy="47525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微软雅黑" charset="0"/>
              <a:ea typeface="微软雅黑" charset="0"/>
              <a:cs typeface="+mn-ea"/>
              <a:sym typeface="+mn-lt"/>
            </a:endParaRPr>
          </a:p>
        </p:txBody>
      </p:sp>
      <p:sp>
        <p:nvSpPr>
          <p:cNvPr id="27" name="Freeform 35"/>
          <p:cNvSpPr/>
          <p:nvPr/>
        </p:nvSpPr>
        <p:spPr bwMode="auto">
          <a:xfrm>
            <a:off x="755172" y="4640377"/>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微软雅黑" charset="0"/>
              <a:ea typeface="微软雅黑" charset="0"/>
              <a:cs typeface="+mn-ea"/>
              <a:sym typeface="+mn-lt"/>
            </a:endParaRPr>
          </a:p>
        </p:txBody>
      </p:sp>
      <p:sp>
        <p:nvSpPr>
          <p:cNvPr id="28" name="Content Placeholder 2"/>
          <p:cNvSpPr txBox="1"/>
          <p:nvPr/>
        </p:nvSpPr>
        <p:spPr>
          <a:xfrm>
            <a:off x="5141500" y="4789118"/>
            <a:ext cx="2106321"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29" name="Title 13"/>
          <p:cNvSpPr txBox="1"/>
          <p:nvPr/>
        </p:nvSpPr>
        <p:spPr>
          <a:xfrm>
            <a:off x="5128608" y="4374235"/>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30" name="Oval 6"/>
          <p:cNvSpPr/>
          <p:nvPr/>
        </p:nvSpPr>
        <p:spPr>
          <a:xfrm>
            <a:off x="4653013" y="4508744"/>
            <a:ext cx="475253" cy="47525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微软雅黑" charset="0"/>
              <a:ea typeface="微软雅黑" charset="0"/>
              <a:cs typeface="+mn-ea"/>
              <a:sym typeface="+mn-lt"/>
            </a:endParaRPr>
          </a:p>
        </p:txBody>
      </p:sp>
      <p:sp>
        <p:nvSpPr>
          <p:cNvPr id="31" name="Freeform 35"/>
          <p:cNvSpPr/>
          <p:nvPr/>
        </p:nvSpPr>
        <p:spPr bwMode="auto">
          <a:xfrm>
            <a:off x="4795770" y="4640377"/>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微软雅黑" charset="0"/>
              <a:ea typeface="微软雅黑" charset="0"/>
              <a:cs typeface="+mn-ea"/>
              <a:sym typeface="+mn-lt"/>
            </a:endParaRPr>
          </a:p>
        </p:txBody>
      </p:sp>
      <p:sp>
        <p:nvSpPr>
          <p:cNvPr id="32" name="Content Placeholder 2"/>
          <p:cNvSpPr txBox="1"/>
          <p:nvPr/>
        </p:nvSpPr>
        <p:spPr>
          <a:xfrm>
            <a:off x="9197000" y="4789118"/>
            <a:ext cx="2106321"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33" name="Oval 6"/>
          <p:cNvSpPr/>
          <p:nvPr/>
        </p:nvSpPr>
        <p:spPr>
          <a:xfrm>
            <a:off x="8708513" y="4508744"/>
            <a:ext cx="475253" cy="475253"/>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微软雅黑" charset="0"/>
              <a:ea typeface="微软雅黑" charset="0"/>
              <a:cs typeface="+mn-ea"/>
              <a:sym typeface="+mn-lt"/>
            </a:endParaRPr>
          </a:p>
        </p:txBody>
      </p:sp>
      <p:sp>
        <p:nvSpPr>
          <p:cNvPr id="34" name="Freeform 35"/>
          <p:cNvSpPr/>
          <p:nvPr/>
        </p:nvSpPr>
        <p:spPr bwMode="auto">
          <a:xfrm>
            <a:off x="8851270" y="4640377"/>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微软雅黑" charset="0"/>
              <a:ea typeface="微软雅黑" charset="0"/>
              <a:cs typeface="+mn-ea"/>
              <a:sym typeface="+mn-lt"/>
            </a:endParaRPr>
          </a:p>
        </p:txBody>
      </p:sp>
      <p:sp>
        <p:nvSpPr>
          <p:cNvPr id="35" name="文本框 34"/>
          <p:cNvSpPr txBox="1"/>
          <p:nvPr/>
        </p:nvSpPr>
        <p:spPr>
          <a:xfrm>
            <a:off x="1260141" y="2559649"/>
            <a:ext cx="1314784" cy="769441"/>
          </a:xfrm>
          <a:prstGeom prst="rect">
            <a:avLst/>
          </a:prstGeom>
          <a:noFill/>
        </p:spPr>
        <p:txBody>
          <a:bodyPr wrap="none" rtlCol="0">
            <a:spAutoFit/>
          </a:bodyPr>
          <a:lstStyle/>
          <a:p>
            <a:r>
              <a:rPr lang="en-US" altLang="zh-CN" sz="4400" b="1" dirty="0">
                <a:solidFill>
                  <a:schemeClr val="accent1"/>
                </a:solidFill>
                <a:latin typeface="微软雅黑" charset="0"/>
                <a:ea typeface="微软雅黑" charset="0"/>
              </a:rPr>
              <a:t>90%</a:t>
            </a:r>
          </a:p>
        </p:txBody>
      </p:sp>
      <p:sp>
        <p:nvSpPr>
          <p:cNvPr id="36" name="文本框 35"/>
          <p:cNvSpPr txBox="1"/>
          <p:nvPr/>
        </p:nvSpPr>
        <p:spPr>
          <a:xfrm>
            <a:off x="5276683" y="2559649"/>
            <a:ext cx="1314784" cy="769441"/>
          </a:xfrm>
          <a:prstGeom prst="rect">
            <a:avLst/>
          </a:prstGeom>
          <a:noFill/>
        </p:spPr>
        <p:txBody>
          <a:bodyPr wrap="none" rtlCol="0">
            <a:spAutoFit/>
          </a:bodyPr>
          <a:lstStyle/>
          <a:p>
            <a:r>
              <a:rPr lang="en-US" altLang="zh-CN" sz="4400" b="1" dirty="0">
                <a:solidFill>
                  <a:schemeClr val="accent1"/>
                </a:solidFill>
                <a:latin typeface="微软雅黑" charset="0"/>
                <a:ea typeface="微软雅黑" charset="0"/>
              </a:rPr>
              <a:t>90%</a:t>
            </a:r>
          </a:p>
        </p:txBody>
      </p:sp>
      <p:sp>
        <p:nvSpPr>
          <p:cNvPr id="37" name="文本框 36"/>
          <p:cNvSpPr txBox="1"/>
          <p:nvPr/>
        </p:nvSpPr>
        <p:spPr>
          <a:xfrm>
            <a:off x="9336998" y="2559649"/>
            <a:ext cx="1314784" cy="769441"/>
          </a:xfrm>
          <a:prstGeom prst="rect">
            <a:avLst/>
          </a:prstGeom>
          <a:noFill/>
        </p:spPr>
        <p:txBody>
          <a:bodyPr wrap="none" rtlCol="0">
            <a:spAutoFit/>
          </a:bodyPr>
          <a:lstStyle/>
          <a:p>
            <a:r>
              <a:rPr lang="en-US" altLang="zh-CN" sz="4400" b="1" dirty="0">
                <a:solidFill>
                  <a:schemeClr val="accent1"/>
                </a:solidFill>
                <a:latin typeface="微软雅黑" charset="0"/>
                <a:ea typeface="微软雅黑" charset="0"/>
              </a:rPr>
              <a:t>90%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24" grpId="0"/>
      <p:bldP spid="25" grpId="0"/>
      <p:bldP spid="26" grpId="0" animBg="1"/>
      <p:bldP spid="28" grpId="0"/>
      <p:bldP spid="29" grpId="0"/>
      <p:bldP spid="30" grpId="0" animBg="1"/>
      <p:bldP spid="32" grpId="0"/>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请输入您的标题一</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01</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graphicFrame>
        <p:nvGraphicFramePr>
          <p:cNvPr id="10" name="图表 9"/>
          <p:cNvGraphicFramePr/>
          <p:nvPr/>
        </p:nvGraphicFramePr>
        <p:xfrm>
          <a:off x="-174500" y="1344681"/>
          <a:ext cx="8195416" cy="5418667"/>
        </p:xfrm>
        <a:graphic>
          <a:graphicData uri="http://schemas.openxmlformats.org/drawingml/2006/chart">
            <c:chart xmlns:c="http://schemas.openxmlformats.org/drawingml/2006/chart" xmlns:r="http://schemas.openxmlformats.org/officeDocument/2006/relationships" r:id="rId6"/>
          </a:graphicData>
        </a:graphic>
      </p:graphicFrame>
      <p:grpSp>
        <p:nvGrpSpPr>
          <p:cNvPr id="12" name="Group 1"/>
          <p:cNvGrpSpPr/>
          <p:nvPr/>
        </p:nvGrpSpPr>
        <p:grpSpPr>
          <a:xfrm>
            <a:off x="7456198" y="3377375"/>
            <a:ext cx="475253" cy="475253"/>
            <a:chOff x="4731584" y="1650175"/>
            <a:chExt cx="475253" cy="475253"/>
          </a:xfrm>
        </p:grpSpPr>
        <p:sp>
          <p:nvSpPr>
            <p:cNvPr id="15" name="Oval 28"/>
            <p:cNvSpPr/>
            <p:nvPr/>
          </p:nvSpPr>
          <p:spPr>
            <a:xfrm>
              <a:off x="4731584" y="1650175"/>
              <a:ext cx="475253" cy="475253"/>
            </a:xfrm>
            <a:prstGeom prst="ellipse">
              <a:avLst/>
            </a:prstGeom>
            <a:solidFill>
              <a:schemeClr val="accent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微软雅黑" charset="0"/>
                <a:ea typeface="微软雅黑" charset="0"/>
                <a:cs typeface="+mn-ea"/>
                <a:sym typeface="+mn-lt"/>
              </a:endParaRPr>
            </a:p>
          </p:txBody>
        </p:sp>
        <p:sp>
          <p:nvSpPr>
            <p:cNvPr id="16" name="Freeform 36"/>
            <p:cNvSpPr/>
            <p:nvPr/>
          </p:nvSpPr>
          <p:spPr bwMode="auto">
            <a:xfrm>
              <a:off x="4874354" y="1781808"/>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微软雅黑" charset="0"/>
                <a:ea typeface="微软雅黑" charset="0"/>
                <a:cs typeface="+mn-ea"/>
                <a:sym typeface="+mn-lt"/>
              </a:endParaRPr>
            </a:p>
          </p:txBody>
        </p:sp>
      </p:grpSp>
      <p:grpSp>
        <p:nvGrpSpPr>
          <p:cNvPr id="17" name="Group 3"/>
          <p:cNvGrpSpPr/>
          <p:nvPr/>
        </p:nvGrpSpPr>
        <p:grpSpPr>
          <a:xfrm>
            <a:off x="7456210" y="4941197"/>
            <a:ext cx="475254" cy="475254"/>
            <a:chOff x="4731596" y="3213997"/>
            <a:chExt cx="475254" cy="475254"/>
          </a:xfrm>
        </p:grpSpPr>
        <p:sp>
          <p:nvSpPr>
            <p:cNvPr id="18" name="Oval 33"/>
            <p:cNvSpPr/>
            <p:nvPr/>
          </p:nvSpPr>
          <p:spPr>
            <a:xfrm>
              <a:off x="4731596" y="3213997"/>
              <a:ext cx="475254" cy="475254"/>
            </a:xfrm>
            <a:prstGeom prst="ellipse">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微软雅黑" charset="0"/>
                <a:ea typeface="微软雅黑" charset="0"/>
                <a:cs typeface="+mn-ea"/>
                <a:sym typeface="+mn-lt"/>
              </a:endParaRPr>
            </a:p>
          </p:txBody>
        </p:sp>
        <p:sp>
          <p:nvSpPr>
            <p:cNvPr id="19" name="Freeform 37"/>
            <p:cNvSpPr/>
            <p:nvPr/>
          </p:nvSpPr>
          <p:spPr bwMode="auto">
            <a:xfrm>
              <a:off x="4874354" y="3345625"/>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微软雅黑" charset="0"/>
                <a:ea typeface="微软雅黑" charset="0"/>
                <a:cs typeface="+mn-ea"/>
                <a:sym typeface="+mn-lt"/>
              </a:endParaRPr>
            </a:p>
          </p:txBody>
        </p:sp>
      </p:grpSp>
      <p:grpSp>
        <p:nvGrpSpPr>
          <p:cNvPr id="20" name="Group 3"/>
          <p:cNvGrpSpPr/>
          <p:nvPr/>
        </p:nvGrpSpPr>
        <p:grpSpPr>
          <a:xfrm>
            <a:off x="7456210" y="1581697"/>
            <a:ext cx="475254" cy="475254"/>
            <a:chOff x="4731596" y="3213997"/>
            <a:chExt cx="475254" cy="475254"/>
          </a:xfrm>
        </p:grpSpPr>
        <p:sp>
          <p:nvSpPr>
            <p:cNvPr id="21" name="Oval 33"/>
            <p:cNvSpPr/>
            <p:nvPr/>
          </p:nvSpPr>
          <p:spPr>
            <a:xfrm>
              <a:off x="4731596" y="3213997"/>
              <a:ext cx="475254" cy="475254"/>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微软雅黑" charset="0"/>
                <a:ea typeface="微软雅黑" charset="0"/>
                <a:cs typeface="+mn-ea"/>
                <a:sym typeface="+mn-lt"/>
              </a:endParaRPr>
            </a:p>
          </p:txBody>
        </p:sp>
        <p:sp>
          <p:nvSpPr>
            <p:cNvPr id="22" name="Freeform 37"/>
            <p:cNvSpPr/>
            <p:nvPr/>
          </p:nvSpPr>
          <p:spPr bwMode="auto">
            <a:xfrm>
              <a:off x="4874354" y="3345625"/>
              <a:ext cx="189738" cy="19677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5C5C5C"/>
                </a:solidFill>
                <a:effectLst/>
                <a:uLnTx/>
                <a:uFillTx/>
                <a:latin typeface="微软雅黑" charset="0"/>
                <a:ea typeface="微软雅黑" charset="0"/>
                <a:cs typeface="+mn-ea"/>
                <a:sym typeface="+mn-lt"/>
              </a:endParaRPr>
            </a:p>
          </p:txBody>
        </p:sp>
      </p:grpSp>
      <p:sp>
        <p:nvSpPr>
          <p:cNvPr id="23" name="Content Placeholder 2"/>
          <p:cNvSpPr txBox="1"/>
          <p:nvPr/>
        </p:nvSpPr>
        <p:spPr>
          <a:xfrm>
            <a:off x="8020916" y="3657749"/>
            <a:ext cx="3092509"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24" name="Title 13"/>
          <p:cNvSpPr txBox="1"/>
          <p:nvPr/>
        </p:nvSpPr>
        <p:spPr>
          <a:xfrm>
            <a:off x="8008024" y="3242866"/>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25" name="Content Placeholder 2"/>
          <p:cNvSpPr txBox="1"/>
          <p:nvPr/>
        </p:nvSpPr>
        <p:spPr>
          <a:xfrm>
            <a:off x="8020916" y="5280047"/>
            <a:ext cx="3092509"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26" name="Title 13"/>
          <p:cNvSpPr txBox="1"/>
          <p:nvPr/>
        </p:nvSpPr>
        <p:spPr>
          <a:xfrm>
            <a:off x="8008024" y="4865164"/>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27" name="Content Placeholder 2"/>
          <p:cNvSpPr txBox="1"/>
          <p:nvPr/>
        </p:nvSpPr>
        <p:spPr>
          <a:xfrm>
            <a:off x="8020916" y="1920547"/>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28" name="Title 13"/>
          <p:cNvSpPr txBox="1"/>
          <p:nvPr/>
        </p:nvSpPr>
        <p:spPr>
          <a:xfrm>
            <a:off x="8008024" y="1505664"/>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23" grpId="0"/>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请输入您的标题一</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01</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grpSp>
        <p:nvGrpSpPr>
          <p:cNvPr id="10" name="组合 9"/>
          <p:cNvGrpSpPr/>
          <p:nvPr/>
        </p:nvGrpSpPr>
        <p:grpSpPr>
          <a:xfrm>
            <a:off x="5632881" y="1148588"/>
            <a:ext cx="1065746" cy="4853615"/>
            <a:chOff x="4311526" y="843558"/>
            <a:chExt cx="839427" cy="3822916"/>
          </a:xfrm>
        </p:grpSpPr>
        <p:sp>
          <p:nvSpPr>
            <p:cNvPr id="12" name="矩形 11"/>
            <p:cNvSpPr/>
            <p:nvPr/>
          </p:nvSpPr>
          <p:spPr>
            <a:xfrm>
              <a:off x="4311526" y="843558"/>
              <a:ext cx="839427" cy="38229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charset="0"/>
                <a:ea typeface="微软雅黑" charset="0"/>
              </a:endParaRPr>
            </a:p>
          </p:txBody>
        </p:sp>
        <p:sp>
          <p:nvSpPr>
            <p:cNvPr id="15" name="文本框 37"/>
            <p:cNvSpPr txBox="1"/>
            <p:nvPr/>
          </p:nvSpPr>
          <p:spPr>
            <a:xfrm>
              <a:off x="4541465" y="1301135"/>
              <a:ext cx="275751" cy="272721"/>
            </a:xfrm>
            <a:prstGeom prst="rect">
              <a:avLst/>
            </a:prstGeom>
            <a:noFill/>
          </p:spPr>
          <p:txBody>
            <a:bodyPr wrap="none" lIns="68580" tIns="34290" rIns="68580" bIns="34290" rtlCol="0">
              <a:spAutoFit/>
            </a:bodyPr>
            <a:lstStyle/>
            <a:p>
              <a:r>
                <a:rPr lang="en-US" altLang="zh-CN" dirty="0">
                  <a:solidFill>
                    <a:schemeClr val="accent1"/>
                  </a:solidFill>
                  <a:latin typeface="微软雅黑" charset="0"/>
                  <a:ea typeface="微软雅黑" charset="0"/>
                  <a:cs typeface="Aharoni" pitchFamily="2" charset="-79"/>
                </a:rPr>
                <a:t>01</a:t>
              </a:r>
            </a:p>
          </p:txBody>
        </p:sp>
        <p:sp>
          <p:nvSpPr>
            <p:cNvPr id="16" name="文本框 110"/>
            <p:cNvSpPr txBox="1"/>
            <p:nvPr/>
          </p:nvSpPr>
          <p:spPr>
            <a:xfrm>
              <a:off x="4541464" y="2149032"/>
              <a:ext cx="297215" cy="272721"/>
            </a:xfrm>
            <a:prstGeom prst="rect">
              <a:avLst/>
            </a:prstGeom>
            <a:noFill/>
          </p:spPr>
          <p:txBody>
            <a:bodyPr wrap="none" lIns="68580" tIns="34290" rIns="68580" bIns="34290" rtlCol="0">
              <a:spAutoFit/>
            </a:bodyPr>
            <a:lstStyle/>
            <a:p>
              <a:r>
                <a:rPr lang="en-US" altLang="zh-CN" dirty="0">
                  <a:solidFill>
                    <a:schemeClr val="accent1"/>
                  </a:solidFill>
                  <a:latin typeface="微软雅黑" charset="0"/>
                  <a:ea typeface="微软雅黑" charset="0"/>
                  <a:cs typeface="Aharoni" pitchFamily="2" charset="-79"/>
                </a:rPr>
                <a:t>02</a:t>
              </a:r>
            </a:p>
          </p:txBody>
        </p:sp>
        <p:sp>
          <p:nvSpPr>
            <p:cNvPr id="17" name="文本框 111"/>
            <p:cNvSpPr txBox="1"/>
            <p:nvPr/>
          </p:nvSpPr>
          <p:spPr>
            <a:xfrm>
              <a:off x="4541465" y="2996929"/>
              <a:ext cx="302265" cy="272721"/>
            </a:xfrm>
            <a:prstGeom prst="rect">
              <a:avLst/>
            </a:prstGeom>
            <a:noFill/>
          </p:spPr>
          <p:txBody>
            <a:bodyPr wrap="none" lIns="68580" tIns="34290" rIns="68580" bIns="34290" rtlCol="0">
              <a:spAutoFit/>
            </a:bodyPr>
            <a:lstStyle/>
            <a:p>
              <a:r>
                <a:rPr lang="en-US" altLang="zh-CN" dirty="0">
                  <a:solidFill>
                    <a:schemeClr val="accent1"/>
                  </a:solidFill>
                  <a:latin typeface="微软雅黑" charset="0"/>
                  <a:ea typeface="微软雅黑" charset="0"/>
                  <a:cs typeface="Aharoni" pitchFamily="2" charset="-79"/>
                </a:rPr>
                <a:t>03</a:t>
              </a:r>
            </a:p>
          </p:txBody>
        </p:sp>
        <p:sp>
          <p:nvSpPr>
            <p:cNvPr id="18" name="文本框 112"/>
            <p:cNvSpPr txBox="1"/>
            <p:nvPr/>
          </p:nvSpPr>
          <p:spPr>
            <a:xfrm>
              <a:off x="4541465" y="3844826"/>
              <a:ext cx="297215" cy="272721"/>
            </a:xfrm>
            <a:prstGeom prst="rect">
              <a:avLst/>
            </a:prstGeom>
            <a:noFill/>
          </p:spPr>
          <p:txBody>
            <a:bodyPr wrap="none" lIns="68580" tIns="34290" rIns="68580" bIns="34290" rtlCol="0">
              <a:spAutoFit/>
            </a:bodyPr>
            <a:lstStyle/>
            <a:p>
              <a:r>
                <a:rPr lang="en-US" altLang="zh-CN" dirty="0">
                  <a:solidFill>
                    <a:schemeClr val="accent1"/>
                  </a:solidFill>
                  <a:latin typeface="微软雅黑" charset="0"/>
                  <a:ea typeface="微软雅黑" charset="0"/>
                  <a:cs typeface="Aharoni" pitchFamily="2" charset="-79"/>
                </a:rPr>
                <a:t>04</a:t>
              </a:r>
            </a:p>
          </p:txBody>
        </p:sp>
      </p:grpSp>
      <p:sp>
        <p:nvSpPr>
          <p:cNvPr id="19" name="Freeform 23"/>
          <p:cNvSpPr/>
          <p:nvPr/>
        </p:nvSpPr>
        <p:spPr bwMode="auto">
          <a:xfrm>
            <a:off x="4135139" y="1298157"/>
            <a:ext cx="1497740" cy="1509507"/>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solidFill>
            <a:schemeClr val="accent1"/>
          </a:solidFill>
          <a:ln>
            <a:noFill/>
          </a:ln>
          <a:effectLst>
            <a:outerShdw blurRad="50800" dist="38100" dir="10800000" algn="r"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a:latin typeface="微软雅黑" charset="0"/>
              <a:ea typeface="微软雅黑" charset="0"/>
            </a:endParaRPr>
          </a:p>
        </p:txBody>
      </p:sp>
      <p:grpSp>
        <p:nvGrpSpPr>
          <p:cNvPr id="20" name="组合 19"/>
          <p:cNvGrpSpPr/>
          <p:nvPr/>
        </p:nvGrpSpPr>
        <p:grpSpPr>
          <a:xfrm>
            <a:off x="4890994" y="1822312"/>
            <a:ext cx="435556" cy="397436"/>
            <a:chOff x="7408863" y="1169988"/>
            <a:chExt cx="582613" cy="503237"/>
          </a:xfrm>
          <a:solidFill>
            <a:schemeClr val="accent1"/>
          </a:solidFill>
        </p:grpSpPr>
        <p:sp>
          <p:nvSpPr>
            <p:cNvPr id="21" name="Freeform 13"/>
            <p:cNvSpPr/>
            <p:nvPr/>
          </p:nvSpPr>
          <p:spPr bwMode="auto">
            <a:xfrm>
              <a:off x="7546975" y="1404938"/>
              <a:ext cx="304800" cy="115888"/>
            </a:xfrm>
            <a:custGeom>
              <a:avLst/>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sp>
          <p:nvSpPr>
            <p:cNvPr id="22" name="Freeform 14"/>
            <p:cNvSpPr/>
            <p:nvPr/>
          </p:nvSpPr>
          <p:spPr bwMode="auto">
            <a:xfrm>
              <a:off x="7477125" y="1306513"/>
              <a:ext cx="442913" cy="146050"/>
            </a:xfrm>
            <a:custGeom>
              <a:avLst/>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sp>
          <p:nvSpPr>
            <p:cNvPr id="23" name="Freeform 15"/>
            <p:cNvSpPr/>
            <p:nvPr/>
          </p:nvSpPr>
          <p:spPr bwMode="auto">
            <a:xfrm>
              <a:off x="7408863" y="1169988"/>
              <a:ext cx="582613" cy="211138"/>
            </a:xfrm>
            <a:custGeom>
              <a:avLst/>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sp>
          <p:nvSpPr>
            <p:cNvPr id="24" name="Freeform 16"/>
            <p:cNvSpPr/>
            <p:nvPr/>
          </p:nvSpPr>
          <p:spPr bwMode="auto">
            <a:xfrm>
              <a:off x="7626350" y="1530350"/>
              <a:ext cx="144463" cy="142875"/>
            </a:xfrm>
            <a:custGeom>
              <a:avLst/>
              <a:gdLst>
                <a:gd name="T0" fmla="*/ 55 w 67"/>
                <a:gd name="T1" fmla="*/ 12 h 67"/>
                <a:gd name="T2" fmla="*/ 55 w 67"/>
                <a:gd name="T3" fmla="*/ 55 h 67"/>
                <a:gd name="T4" fmla="*/ 12 w 67"/>
                <a:gd name="T5" fmla="*/ 55 h 67"/>
                <a:gd name="T6" fmla="*/ 12 w 67"/>
                <a:gd name="T7" fmla="*/ 12 h 67"/>
                <a:gd name="T8" fmla="*/ 55 w 67"/>
                <a:gd name="T9" fmla="*/ 12 h 67"/>
              </a:gdLst>
              <a:ah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sp>
          <p:nvSpPr>
            <p:cNvPr id="25" name="Freeform 17"/>
            <p:cNvSpPr/>
            <p:nvPr/>
          </p:nvSpPr>
          <p:spPr bwMode="auto">
            <a:xfrm>
              <a:off x="7786688" y="1558925"/>
              <a:ext cx="57150" cy="84138"/>
            </a:xfrm>
            <a:custGeom>
              <a:avLst/>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sp>
          <p:nvSpPr>
            <p:cNvPr id="26" name="Freeform 18"/>
            <p:cNvSpPr/>
            <p:nvPr/>
          </p:nvSpPr>
          <p:spPr bwMode="auto">
            <a:xfrm>
              <a:off x="7556500" y="1558925"/>
              <a:ext cx="52388" cy="84138"/>
            </a:xfrm>
            <a:custGeom>
              <a:avLst/>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grpSp>
      <p:grpSp>
        <p:nvGrpSpPr>
          <p:cNvPr id="27" name="组合 26"/>
          <p:cNvGrpSpPr/>
          <p:nvPr/>
        </p:nvGrpSpPr>
        <p:grpSpPr>
          <a:xfrm>
            <a:off x="6698627" y="2351302"/>
            <a:ext cx="1497741" cy="1544612"/>
            <a:chOff x="5150954" y="1790867"/>
            <a:chExt cx="1179685" cy="1216603"/>
          </a:xfrm>
        </p:grpSpPr>
        <p:sp>
          <p:nvSpPr>
            <p:cNvPr id="28" name="Freeform 24"/>
            <p:cNvSpPr/>
            <p:nvPr/>
          </p:nvSpPr>
          <p:spPr bwMode="auto">
            <a:xfrm>
              <a:off x="5150954" y="1790867"/>
              <a:ext cx="1179685" cy="1216603"/>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solidFill>
              <a:schemeClr val="accent2"/>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endParaRPr lang="zh-CN" altLang="en-US" sz="1100">
                <a:latin typeface="微软雅黑" charset="0"/>
                <a:ea typeface="微软雅黑" charset="0"/>
              </a:endParaRPr>
            </a:p>
          </p:txBody>
        </p:sp>
        <p:grpSp>
          <p:nvGrpSpPr>
            <p:cNvPr id="29" name="组合 28"/>
            <p:cNvGrpSpPr/>
            <p:nvPr/>
          </p:nvGrpSpPr>
          <p:grpSpPr>
            <a:xfrm>
              <a:off x="5382823" y="2250309"/>
              <a:ext cx="364563" cy="255763"/>
              <a:chOff x="4254500" y="1266825"/>
              <a:chExt cx="619126" cy="411163"/>
            </a:xfrm>
          </p:grpSpPr>
          <p:sp>
            <p:nvSpPr>
              <p:cNvPr id="30" name="Freeform 11"/>
              <p:cNvSpPr>
                <a:spLocks noEditPoints="1"/>
              </p:cNvSpPr>
              <p:nvPr/>
            </p:nvSpPr>
            <p:spPr bwMode="auto">
              <a:xfrm>
                <a:off x="4254500" y="1276350"/>
                <a:ext cx="411163" cy="390525"/>
              </a:xfrm>
              <a:custGeom>
                <a:avLst/>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latin typeface="微软雅黑" charset="0"/>
                  <a:ea typeface="微软雅黑" charset="0"/>
                </a:endParaRPr>
              </a:p>
            </p:txBody>
          </p:sp>
          <p:sp>
            <p:nvSpPr>
              <p:cNvPr id="31" name="Freeform 12"/>
              <p:cNvSpPr>
                <a:spLocks noEditPoints="1"/>
              </p:cNvSpPr>
              <p:nvPr/>
            </p:nvSpPr>
            <p:spPr bwMode="auto">
              <a:xfrm>
                <a:off x="4681538" y="1266825"/>
                <a:ext cx="192088" cy="411163"/>
              </a:xfrm>
              <a:custGeom>
                <a:avLst/>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dirty="0">
                  <a:latin typeface="微软雅黑" charset="0"/>
                  <a:ea typeface="微软雅黑" charset="0"/>
                </a:endParaRPr>
              </a:p>
            </p:txBody>
          </p:sp>
        </p:grpSp>
      </p:grpSp>
      <p:grpSp>
        <p:nvGrpSpPr>
          <p:cNvPr id="32" name="组合 31"/>
          <p:cNvGrpSpPr/>
          <p:nvPr/>
        </p:nvGrpSpPr>
        <p:grpSpPr>
          <a:xfrm>
            <a:off x="4135139" y="3404446"/>
            <a:ext cx="1497740" cy="1544612"/>
            <a:chOff x="3131841" y="2620369"/>
            <a:chExt cx="1179685" cy="1216603"/>
          </a:xfrm>
        </p:grpSpPr>
        <p:sp>
          <p:nvSpPr>
            <p:cNvPr id="33" name="Freeform 25"/>
            <p:cNvSpPr/>
            <p:nvPr/>
          </p:nvSpPr>
          <p:spPr bwMode="auto">
            <a:xfrm>
              <a:off x="3131841" y="2620369"/>
              <a:ext cx="1179685" cy="1216603"/>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solidFill>
              <a:schemeClr val="accent3"/>
            </a:solidFill>
            <a:ln>
              <a:noFill/>
            </a:ln>
            <a:effectLst>
              <a:outerShdw blurRad="50800" dist="38100" dir="10800000" algn="r"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a:latin typeface="微软雅黑" charset="0"/>
                <a:ea typeface="微软雅黑" charset="0"/>
              </a:endParaRPr>
            </a:p>
          </p:txBody>
        </p:sp>
        <p:sp>
          <p:nvSpPr>
            <p:cNvPr id="34" name="Freeform 19"/>
            <p:cNvSpPr/>
            <p:nvPr/>
          </p:nvSpPr>
          <p:spPr bwMode="auto">
            <a:xfrm>
              <a:off x="3684292" y="3032052"/>
              <a:ext cx="302867" cy="319951"/>
            </a:xfrm>
            <a:custGeom>
              <a:avLst/>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latin typeface="微软雅黑" charset="0"/>
                <a:ea typeface="微软雅黑" charset="0"/>
              </a:endParaRPr>
            </a:p>
          </p:txBody>
        </p:sp>
      </p:grpSp>
      <p:grpSp>
        <p:nvGrpSpPr>
          <p:cNvPr id="35" name="组合 34"/>
          <p:cNvGrpSpPr/>
          <p:nvPr/>
        </p:nvGrpSpPr>
        <p:grpSpPr>
          <a:xfrm>
            <a:off x="6698627" y="4492694"/>
            <a:ext cx="1530972" cy="1509507"/>
            <a:chOff x="5150954" y="3477520"/>
            <a:chExt cx="1205859" cy="1188953"/>
          </a:xfrm>
        </p:grpSpPr>
        <p:sp>
          <p:nvSpPr>
            <p:cNvPr id="36" name="Freeform 26"/>
            <p:cNvSpPr/>
            <p:nvPr/>
          </p:nvSpPr>
          <p:spPr bwMode="auto">
            <a:xfrm>
              <a:off x="5150954" y="3477520"/>
              <a:ext cx="1205859" cy="1188953"/>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solidFill>
              <a:schemeClr val="accent4"/>
            </a:solidFill>
            <a:ln>
              <a:noFill/>
            </a:ln>
            <a:effectLst>
              <a:outerShdw blurRad="50800" dist="38100" algn="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a:latin typeface="微软雅黑" charset="0"/>
                <a:ea typeface="微软雅黑" charset="0"/>
              </a:endParaRPr>
            </a:p>
          </p:txBody>
        </p:sp>
        <p:sp>
          <p:nvSpPr>
            <p:cNvPr id="37" name="Freeform 20"/>
            <p:cNvSpPr>
              <a:spLocks noEditPoints="1"/>
            </p:cNvSpPr>
            <p:nvPr/>
          </p:nvSpPr>
          <p:spPr bwMode="auto">
            <a:xfrm>
              <a:off x="5428321" y="3917618"/>
              <a:ext cx="292585" cy="247863"/>
            </a:xfrm>
            <a:custGeom>
              <a:avLst/>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a:latin typeface="微软雅黑" charset="0"/>
                <a:ea typeface="微软雅黑" charset="0"/>
              </a:endParaRPr>
            </a:p>
          </p:txBody>
        </p:sp>
      </p:grpSp>
      <p:sp>
        <p:nvSpPr>
          <p:cNvPr id="38" name="Content Placeholder 2"/>
          <p:cNvSpPr txBox="1"/>
          <p:nvPr/>
        </p:nvSpPr>
        <p:spPr>
          <a:xfrm>
            <a:off x="8495848" y="2766185"/>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39" name="Title 13"/>
          <p:cNvSpPr txBox="1"/>
          <p:nvPr/>
        </p:nvSpPr>
        <p:spPr>
          <a:xfrm>
            <a:off x="8482956" y="235130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40" name="Content Placeholder 2"/>
          <p:cNvSpPr txBox="1"/>
          <p:nvPr/>
        </p:nvSpPr>
        <p:spPr>
          <a:xfrm>
            <a:off x="8495848" y="4934045"/>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41" name="Title 13"/>
          <p:cNvSpPr txBox="1"/>
          <p:nvPr/>
        </p:nvSpPr>
        <p:spPr>
          <a:xfrm>
            <a:off x="8482956" y="451916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42" name="Content Placeholder 2"/>
          <p:cNvSpPr txBox="1"/>
          <p:nvPr/>
        </p:nvSpPr>
        <p:spPr>
          <a:xfrm>
            <a:off x="1010249" y="3982963"/>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43" name="Title 13"/>
          <p:cNvSpPr txBox="1"/>
          <p:nvPr/>
        </p:nvSpPr>
        <p:spPr>
          <a:xfrm>
            <a:off x="997357" y="356808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
        <p:nvSpPr>
          <p:cNvPr id="44" name="Content Placeholder 2"/>
          <p:cNvSpPr txBox="1"/>
          <p:nvPr/>
        </p:nvSpPr>
        <p:spPr>
          <a:xfrm>
            <a:off x="1010249" y="1812732"/>
            <a:ext cx="2871533"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r">
              <a:lnSpc>
                <a:spcPct val="150000"/>
              </a:lnSpc>
              <a:buNone/>
              <a:defRPr/>
            </a:pPr>
            <a:r>
              <a:rPr lang="zh-CN" altLang="en-US" sz="1200" dirty="0">
                <a:solidFill>
                  <a:sysClr val="window" lastClr="FFFFFF">
                    <a:lumMod val="65000"/>
                  </a:sysClr>
                </a:solidFill>
                <a:latin typeface="微软雅黑" charset="0"/>
                <a:ea typeface="微软雅黑" charset="0"/>
                <a:cs typeface="+mn-ea"/>
                <a:sym typeface="+mn-lt"/>
              </a:rPr>
              <a:t>请在这里添加文字内容请在这里添加文字内容请在这里添加文字内容请在这里添加文字内容</a:t>
            </a:r>
          </a:p>
        </p:txBody>
      </p:sp>
      <p:sp>
        <p:nvSpPr>
          <p:cNvPr id="45" name="Title 13"/>
          <p:cNvSpPr txBox="1"/>
          <p:nvPr/>
        </p:nvSpPr>
        <p:spPr>
          <a:xfrm>
            <a:off x="997357" y="1397849"/>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微软雅黑" charset="0"/>
                <a:ea typeface="微软雅黑" charset="0"/>
                <a:cs typeface="+mn-ea"/>
                <a:sym typeface="+mn-lt"/>
              </a:rPr>
              <a:t>添加文字标题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38" grpId="0"/>
      <p:bldP spid="39" grpId="0"/>
      <p:bldP spid="40" grpId="0"/>
      <p:bldP spid="41" grpId="0"/>
      <p:bldP spid="42" grpId="0"/>
      <p:bldP spid="43"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863C7"/>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2572408" y="2813708"/>
            <a:ext cx="6616700" cy="1471884"/>
          </a:xfrm>
          <a:prstGeom prst="rect">
            <a:avLst/>
          </a:prstGeom>
        </p:spPr>
      </p:pic>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flipV="1">
            <a:off x="8147708" y="2813708"/>
            <a:ext cx="6616700" cy="1471884"/>
          </a:xfrm>
          <a:prstGeom prst="rect">
            <a:avLst/>
          </a:prstGeom>
        </p:spPr>
      </p:pic>
      <p:sp>
        <p:nvSpPr>
          <p:cNvPr id="4" name="TextBox 105"/>
          <p:cNvSpPr txBox="1">
            <a:spLocks noChangeArrowheads="1"/>
          </p:cNvSpPr>
          <p:nvPr/>
        </p:nvSpPr>
        <p:spPr bwMode="auto">
          <a:xfrm>
            <a:off x="4414434" y="2557467"/>
            <a:ext cx="5059680" cy="874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4800" dirty="0">
                <a:solidFill>
                  <a:schemeClr val="bg1"/>
                </a:solidFill>
                <a:latin typeface="微软雅黑" charset="0"/>
                <a:ea typeface="微软雅黑" charset="0"/>
                <a:cs typeface="+mn-ea"/>
                <a:sym typeface="+mn-lt"/>
              </a:rPr>
              <a:t>请输入您的标题二</a:t>
            </a:r>
          </a:p>
        </p:txBody>
      </p:sp>
      <p:sp>
        <p:nvSpPr>
          <p:cNvPr id="5" name="文本框 4"/>
          <p:cNvSpPr txBox="1"/>
          <p:nvPr/>
        </p:nvSpPr>
        <p:spPr>
          <a:xfrm>
            <a:off x="3068163" y="2690817"/>
            <a:ext cx="1265090" cy="1323439"/>
          </a:xfrm>
          <a:prstGeom prst="rect">
            <a:avLst/>
          </a:prstGeom>
          <a:solidFill>
            <a:schemeClr val="bg1"/>
          </a:solidFill>
          <a:ln>
            <a:noFill/>
          </a:ln>
        </p:spPr>
        <p:txBody>
          <a:bodyPr wrap="none" rtlCol="0">
            <a:spAutoFit/>
          </a:bodyPr>
          <a:lstStyle/>
          <a:p>
            <a:r>
              <a:rPr lang="en-US" altLang="zh-CN" sz="8000" dirty="0">
                <a:solidFill>
                  <a:srgbClr val="3863C7"/>
                </a:solidFill>
                <a:latin typeface="微软雅黑" charset="0"/>
                <a:ea typeface="微软雅黑" charset="0"/>
                <a:cs typeface="+mn-ea"/>
                <a:sym typeface="+mn-lt"/>
              </a:rPr>
              <a:t>02</a:t>
            </a:r>
          </a:p>
        </p:txBody>
      </p:sp>
      <p:sp>
        <p:nvSpPr>
          <p:cNvPr id="6" name="矩形 5"/>
          <p:cNvSpPr/>
          <p:nvPr/>
        </p:nvSpPr>
        <p:spPr>
          <a:xfrm>
            <a:off x="4476330" y="3388464"/>
            <a:ext cx="4187898" cy="705834"/>
          </a:xfrm>
          <a:prstGeom prst="rect">
            <a:avLst/>
          </a:prstGeom>
        </p:spPr>
        <p:txBody>
          <a:bodyPr wrap="square">
            <a:spAutoFit/>
          </a:bodyPr>
          <a:lstStyle/>
          <a:p>
            <a:pPr>
              <a:lnSpc>
                <a:spcPct val="150000"/>
              </a:lnSpc>
            </a:pPr>
            <a:r>
              <a:rPr lang="zh-CN" altLang="en-US" sz="1400" dirty="0">
                <a:solidFill>
                  <a:schemeClr val="bg1"/>
                </a:solidFill>
                <a:latin typeface="微软雅黑" charset="0"/>
                <a:ea typeface="微软雅黑" charset="0"/>
                <a:cs typeface="+mn-ea"/>
                <a:sym typeface="+mn-lt"/>
              </a:rPr>
              <a:t>这里填写文字内容这里填写文字内容这里填写文字内容这里填写文字内容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34080" cy="613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微软雅黑" charset="0"/>
                <a:ea typeface="微软雅黑" charset="0"/>
                <a:cs typeface="+mn-ea"/>
                <a:sym typeface="+mn-lt"/>
              </a:rPr>
              <a:t>请输入您的标题二</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latin typeface="微软雅黑" charset="0"/>
                <a:ea typeface="微软雅黑" charset="0"/>
                <a:cs typeface="+mn-ea"/>
                <a:sym typeface="+mn-lt"/>
              </a:rPr>
              <a:t>02</a:t>
            </a: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charset="0"/>
                <a:ea typeface="微软雅黑" charset="0"/>
              </a:endParaRPr>
            </a:p>
          </p:txBody>
        </p:sp>
      </p:grpSp>
      <p:sp>
        <p:nvSpPr>
          <p:cNvPr id="10" name="椭圆 9"/>
          <p:cNvSpPr/>
          <p:nvPr/>
        </p:nvSpPr>
        <p:spPr>
          <a:xfrm>
            <a:off x="1221049" y="2837928"/>
            <a:ext cx="1309133" cy="1309133"/>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12" name="椭圆 11"/>
          <p:cNvSpPr/>
          <p:nvPr/>
        </p:nvSpPr>
        <p:spPr>
          <a:xfrm flipV="1">
            <a:off x="3292201" y="2781928"/>
            <a:ext cx="1309133" cy="1309133"/>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15" name="椭圆 14"/>
          <p:cNvSpPr/>
          <p:nvPr/>
        </p:nvSpPr>
        <p:spPr>
          <a:xfrm>
            <a:off x="5365840" y="2823010"/>
            <a:ext cx="1309133" cy="1309133"/>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16" name="椭圆 15"/>
          <p:cNvSpPr/>
          <p:nvPr/>
        </p:nvSpPr>
        <p:spPr>
          <a:xfrm flipV="1">
            <a:off x="7436992" y="2767010"/>
            <a:ext cx="1309133" cy="1309133"/>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17" name="椭圆 16"/>
          <p:cNvSpPr/>
          <p:nvPr/>
        </p:nvSpPr>
        <p:spPr>
          <a:xfrm>
            <a:off x="9510630" y="2799812"/>
            <a:ext cx="1309133" cy="1309133"/>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18" name="任意形状 64"/>
          <p:cNvSpPr/>
          <p:nvPr/>
        </p:nvSpPr>
        <p:spPr>
          <a:xfrm flipV="1">
            <a:off x="8970891" y="2259082"/>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19" name="任意形状 65"/>
          <p:cNvSpPr/>
          <p:nvPr/>
        </p:nvSpPr>
        <p:spPr>
          <a:xfrm>
            <a:off x="6897253" y="3148291"/>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20" name="任意形状 66"/>
          <p:cNvSpPr/>
          <p:nvPr/>
        </p:nvSpPr>
        <p:spPr>
          <a:xfrm flipV="1">
            <a:off x="4826101" y="2282280"/>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21" name="任意形状 67"/>
          <p:cNvSpPr/>
          <p:nvPr/>
        </p:nvSpPr>
        <p:spPr>
          <a:xfrm>
            <a:off x="2752462" y="3163210"/>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sp>
        <p:nvSpPr>
          <p:cNvPr id="22" name="任意形状 68"/>
          <p:cNvSpPr/>
          <p:nvPr/>
        </p:nvSpPr>
        <p:spPr>
          <a:xfrm flipV="1">
            <a:off x="681310" y="2297198"/>
            <a:ext cx="2541387" cy="1468581"/>
          </a:xfrm>
          <a:custGeom>
            <a:avLst/>
            <a:gdLst>
              <a:gd name="connsiteX0" fmla="*/ 1495053 w 3181348"/>
              <a:gd name="connsiteY0" fmla="*/ 1838394 h 1838394"/>
              <a:gd name="connsiteX1" fmla="*/ 2983619 w 3181348"/>
              <a:gd name="connsiteY1" fmla="*/ 495090 h 1838394"/>
              <a:gd name="connsiteX2" fmla="*/ 2990107 w 3181348"/>
              <a:gd name="connsiteY2" fmla="*/ 366615 h 1838394"/>
              <a:gd name="connsiteX3" fmla="*/ 3181348 w 3181348"/>
              <a:gd name="connsiteY3" fmla="*/ 366615 h 1838394"/>
              <a:gd name="connsiteX4" fmla="*/ 2795400 w 3181348"/>
              <a:gd name="connsiteY4" fmla="*/ 0 h 1838394"/>
              <a:gd name="connsiteX5" fmla="*/ 2409452 w 3181348"/>
              <a:gd name="connsiteY5" fmla="*/ 366615 h 1838394"/>
              <a:gd name="connsiteX6" fmla="*/ 2599424 w 3181348"/>
              <a:gd name="connsiteY6" fmla="*/ 366615 h 1838394"/>
              <a:gd name="connsiteX7" fmla="*/ 2594954 w 3181348"/>
              <a:gd name="connsiteY7" fmla="*/ 455145 h 1838394"/>
              <a:gd name="connsiteX8" fmla="*/ 1495053 w 3181348"/>
              <a:gd name="connsiteY8" fmla="*/ 1447712 h 1838394"/>
              <a:gd name="connsiteX9" fmla="*/ 395152 w 3181348"/>
              <a:gd name="connsiteY9" fmla="*/ 455145 h 1838394"/>
              <a:gd name="connsiteX10" fmla="*/ 390682 w 3181348"/>
              <a:gd name="connsiteY10" fmla="*/ 366615 h 1838394"/>
              <a:gd name="connsiteX11" fmla="*/ 0 w 3181348"/>
              <a:gd name="connsiteY11" fmla="*/ 366615 h 1838394"/>
              <a:gd name="connsiteX12" fmla="*/ 6487 w 3181348"/>
              <a:gd name="connsiteY12" fmla="*/ 495090 h 1838394"/>
              <a:gd name="connsiteX13" fmla="*/ 1495053 w 3181348"/>
              <a:gd name="connsiteY13" fmla="*/ 1838394 h 1838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81348" h="1838394">
                <a:moveTo>
                  <a:pt x="1495053" y="1838394"/>
                </a:moveTo>
                <a:cubicBezTo>
                  <a:pt x="2269783" y="1838394"/>
                  <a:pt x="2906994" y="1249604"/>
                  <a:pt x="2983619" y="495090"/>
                </a:cubicBezTo>
                <a:lnTo>
                  <a:pt x="2990107" y="366615"/>
                </a:lnTo>
                <a:lnTo>
                  <a:pt x="3181348" y="366615"/>
                </a:lnTo>
                <a:lnTo>
                  <a:pt x="2795400" y="0"/>
                </a:lnTo>
                <a:lnTo>
                  <a:pt x="2409452" y="366615"/>
                </a:lnTo>
                <a:lnTo>
                  <a:pt x="2599424" y="366615"/>
                </a:lnTo>
                <a:lnTo>
                  <a:pt x="2594954" y="455145"/>
                </a:lnTo>
                <a:cubicBezTo>
                  <a:pt x="2538336" y="1012655"/>
                  <a:pt x="2067501" y="1447712"/>
                  <a:pt x="1495053" y="1447712"/>
                </a:cubicBezTo>
                <a:cubicBezTo>
                  <a:pt x="922605" y="1447712"/>
                  <a:pt x="451771" y="1012655"/>
                  <a:pt x="395152" y="455145"/>
                </a:cubicBezTo>
                <a:lnTo>
                  <a:pt x="390682" y="366615"/>
                </a:lnTo>
                <a:lnTo>
                  <a:pt x="0" y="366615"/>
                </a:lnTo>
                <a:lnTo>
                  <a:pt x="6487" y="495090"/>
                </a:lnTo>
                <a:cubicBezTo>
                  <a:pt x="83112" y="1249604"/>
                  <a:pt x="720323" y="1838394"/>
                  <a:pt x="1495053" y="1838394"/>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solidFill>
                <a:srgbClr val="FFFFFF"/>
              </a:solidFill>
              <a:latin typeface="微软雅黑" charset="0"/>
              <a:ea typeface="微软雅黑" charset="0"/>
            </a:endParaRPr>
          </a:p>
        </p:txBody>
      </p:sp>
      <p:grpSp>
        <p:nvGrpSpPr>
          <p:cNvPr id="23" name="组 69"/>
          <p:cNvGrpSpPr/>
          <p:nvPr/>
        </p:nvGrpSpPr>
        <p:grpSpPr>
          <a:xfrm>
            <a:off x="1678698" y="3191605"/>
            <a:ext cx="393835" cy="631619"/>
            <a:chOff x="898525" y="1076325"/>
            <a:chExt cx="504825" cy="809625"/>
          </a:xfrm>
          <a:solidFill>
            <a:schemeClr val="bg1"/>
          </a:solidFill>
          <a:effectLst/>
        </p:grpSpPr>
        <p:sp>
          <p:nvSpPr>
            <p:cNvPr id="24" name="Freeform 44"/>
            <p:cNvSpPr/>
            <p:nvPr/>
          </p:nvSpPr>
          <p:spPr bwMode="auto">
            <a:xfrm>
              <a:off x="1028700" y="1736725"/>
              <a:ext cx="247650" cy="50800"/>
            </a:xfrm>
            <a:custGeom>
              <a:avLst/>
              <a:gdLst/>
              <a:ahLst/>
              <a:cxnLst>
                <a:cxn ang="0">
                  <a:pos x="140" y="0"/>
                </a:cxn>
                <a:cxn ang="0">
                  <a:pos x="16" y="0"/>
                </a:cxn>
                <a:cxn ang="0">
                  <a:pos x="16" y="0"/>
                </a:cxn>
                <a:cxn ang="0">
                  <a:pos x="10" y="0"/>
                </a:cxn>
                <a:cxn ang="0">
                  <a:pos x="4" y="4"/>
                </a:cxn>
                <a:cxn ang="0">
                  <a:pos x="2" y="10"/>
                </a:cxn>
                <a:cxn ang="0">
                  <a:pos x="0" y="16"/>
                </a:cxn>
                <a:cxn ang="0">
                  <a:pos x="0" y="16"/>
                </a:cxn>
                <a:cxn ang="0">
                  <a:pos x="2" y="22"/>
                </a:cxn>
                <a:cxn ang="0">
                  <a:pos x="4" y="28"/>
                </a:cxn>
                <a:cxn ang="0">
                  <a:pos x="10" y="32"/>
                </a:cxn>
                <a:cxn ang="0">
                  <a:pos x="16" y="32"/>
                </a:cxn>
                <a:cxn ang="0">
                  <a:pos x="140" y="32"/>
                </a:cxn>
                <a:cxn ang="0">
                  <a:pos x="140" y="32"/>
                </a:cxn>
                <a:cxn ang="0">
                  <a:pos x="146" y="32"/>
                </a:cxn>
                <a:cxn ang="0">
                  <a:pos x="152" y="28"/>
                </a:cxn>
                <a:cxn ang="0">
                  <a:pos x="154" y="22"/>
                </a:cxn>
                <a:cxn ang="0">
                  <a:pos x="156" y="16"/>
                </a:cxn>
                <a:cxn ang="0">
                  <a:pos x="156" y="16"/>
                </a:cxn>
                <a:cxn ang="0">
                  <a:pos x="154" y="10"/>
                </a:cxn>
                <a:cxn ang="0">
                  <a:pos x="152" y="4"/>
                </a:cxn>
                <a:cxn ang="0">
                  <a:pos x="146" y="0"/>
                </a:cxn>
                <a:cxn ang="0">
                  <a:pos x="140" y="0"/>
                </a:cxn>
                <a:cxn ang="0">
                  <a:pos x="140" y="0"/>
                </a:cxn>
              </a:cxnLst>
              <a:rect l="0" t="0" r="r" b="b"/>
              <a:pathLst>
                <a:path w="156" h="32">
                  <a:moveTo>
                    <a:pt x="140" y="0"/>
                  </a:moveTo>
                  <a:lnTo>
                    <a:pt x="16" y="0"/>
                  </a:lnTo>
                  <a:lnTo>
                    <a:pt x="16" y="0"/>
                  </a:lnTo>
                  <a:lnTo>
                    <a:pt x="10" y="0"/>
                  </a:lnTo>
                  <a:lnTo>
                    <a:pt x="4" y="4"/>
                  </a:lnTo>
                  <a:lnTo>
                    <a:pt x="2" y="10"/>
                  </a:lnTo>
                  <a:lnTo>
                    <a:pt x="0" y="16"/>
                  </a:lnTo>
                  <a:lnTo>
                    <a:pt x="0" y="16"/>
                  </a:lnTo>
                  <a:lnTo>
                    <a:pt x="2" y="22"/>
                  </a:lnTo>
                  <a:lnTo>
                    <a:pt x="4" y="28"/>
                  </a:lnTo>
                  <a:lnTo>
                    <a:pt x="10" y="32"/>
                  </a:lnTo>
                  <a:lnTo>
                    <a:pt x="16" y="32"/>
                  </a:lnTo>
                  <a:lnTo>
                    <a:pt x="140" y="32"/>
                  </a:lnTo>
                  <a:lnTo>
                    <a:pt x="140" y="32"/>
                  </a:lnTo>
                  <a:lnTo>
                    <a:pt x="146" y="32"/>
                  </a:lnTo>
                  <a:lnTo>
                    <a:pt x="152" y="28"/>
                  </a:lnTo>
                  <a:lnTo>
                    <a:pt x="154" y="22"/>
                  </a:lnTo>
                  <a:lnTo>
                    <a:pt x="156" y="16"/>
                  </a:lnTo>
                  <a:lnTo>
                    <a:pt x="156" y="16"/>
                  </a:lnTo>
                  <a:lnTo>
                    <a:pt x="154" y="10"/>
                  </a:lnTo>
                  <a:lnTo>
                    <a:pt x="152" y="4"/>
                  </a:lnTo>
                  <a:lnTo>
                    <a:pt x="146" y="0"/>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latin typeface="微软雅黑" charset="0"/>
                <a:ea typeface="微软雅黑" charset="0"/>
              </a:endParaRPr>
            </a:p>
          </p:txBody>
        </p:sp>
        <p:sp>
          <p:nvSpPr>
            <p:cNvPr id="25" name="Freeform 45"/>
            <p:cNvSpPr/>
            <p:nvPr/>
          </p:nvSpPr>
          <p:spPr bwMode="auto">
            <a:xfrm>
              <a:off x="1028700" y="1831975"/>
              <a:ext cx="247650" cy="53975"/>
            </a:xfrm>
            <a:custGeom>
              <a:avLst/>
              <a:gdLst/>
              <a:ahLst/>
              <a:cxnLst>
                <a:cxn ang="0">
                  <a:pos x="140" y="0"/>
                </a:cxn>
                <a:cxn ang="0">
                  <a:pos x="16" y="0"/>
                </a:cxn>
                <a:cxn ang="0">
                  <a:pos x="16" y="0"/>
                </a:cxn>
                <a:cxn ang="0">
                  <a:pos x="10" y="2"/>
                </a:cxn>
                <a:cxn ang="0">
                  <a:pos x="4" y="4"/>
                </a:cxn>
                <a:cxn ang="0">
                  <a:pos x="2" y="10"/>
                </a:cxn>
                <a:cxn ang="0">
                  <a:pos x="0" y="16"/>
                </a:cxn>
                <a:cxn ang="0">
                  <a:pos x="0" y="16"/>
                </a:cxn>
                <a:cxn ang="0">
                  <a:pos x="2" y="24"/>
                </a:cxn>
                <a:cxn ang="0">
                  <a:pos x="4" y="28"/>
                </a:cxn>
                <a:cxn ang="0">
                  <a:pos x="10" y="32"/>
                </a:cxn>
                <a:cxn ang="0">
                  <a:pos x="16" y="34"/>
                </a:cxn>
                <a:cxn ang="0">
                  <a:pos x="140" y="34"/>
                </a:cxn>
                <a:cxn ang="0">
                  <a:pos x="140" y="34"/>
                </a:cxn>
                <a:cxn ang="0">
                  <a:pos x="146" y="32"/>
                </a:cxn>
                <a:cxn ang="0">
                  <a:pos x="152" y="28"/>
                </a:cxn>
                <a:cxn ang="0">
                  <a:pos x="154" y="24"/>
                </a:cxn>
                <a:cxn ang="0">
                  <a:pos x="156" y="16"/>
                </a:cxn>
                <a:cxn ang="0">
                  <a:pos x="156" y="16"/>
                </a:cxn>
                <a:cxn ang="0">
                  <a:pos x="154" y="10"/>
                </a:cxn>
                <a:cxn ang="0">
                  <a:pos x="152" y="4"/>
                </a:cxn>
                <a:cxn ang="0">
                  <a:pos x="146" y="2"/>
                </a:cxn>
                <a:cxn ang="0">
                  <a:pos x="140" y="0"/>
                </a:cxn>
                <a:cxn ang="0">
                  <a:pos x="140" y="0"/>
                </a:cxn>
              </a:cxnLst>
              <a:rect l="0" t="0" r="r" b="b"/>
              <a:pathLst>
                <a:path w="156" h="34">
                  <a:moveTo>
                    <a:pt x="140" y="0"/>
                  </a:moveTo>
                  <a:lnTo>
                    <a:pt x="16" y="0"/>
                  </a:lnTo>
                  <a:lnTo>
                    <a:pt x="16" y="0"/>
                  </a:lnTo>
                  <a:lnTo>
                    <a:pt x="10" y="2"/>
                  </a:lnTo>
                  <a:lnTo>
                    <a:pt x="4" y="4"/>
                  </a:lnTo>
                  <a:lnTo>
                    <a:pt x="2" y="10"/>
                  </a:lnTo>
                  <a:lnTo>
                    <a:pt x="0" y="16"/>
                  </a:lnTo>
                  <a:lnTo>
                    <a:pt x="0" y="16"/>
                  </a:lnTo>
                  <a:lnTo>
                    <a:pt x="2" y="24"/>
                  </a:lnTo>
                  <a:lnTo>
                    <a:pt x="4" y="28"/>
                  </a:lnTo>
                  <a:lnTo>
                    <a:pt x="10" y="32"/>
                  </a:lnTo>
                  <a:lnTo>
                    <a:pt x="16" y="34"/>
                  </a:lnTo>
                  <a:lnTo>
                    <a:pt x="140" y="34"/>
                  </a:lnTo>
                  <a:lnTo>
                    <a:pt x="140" y="34"/>
                  </a:lnTo>
                  <a:lnTo>
                    <a:pt x="146" y="32"/>
                  </a:lnTo>
                  <a:lnTo>
                    <a:pt x="152" y="28"/>
                  </a:lnTo>
                  <a:lnTo>
                    <a:pt x="154" y="24"/>
                  </a:lnTo>
                  <a:lnTo>
                    <a:pt x="156" y="16"/>
                  </a:lnTo>
                  <a:lnTo>
                    <a:pt x="156" y="16"/>
                  </a:lnTo>
                  <a:lnTo>
                    <a:pt x="154" y="10"/>
                  </a:lnTo>
                  <a:lnTo>
                    <a:pt x="152" y="4"/>
                  </a:lnTo>
                  <a:lnTo>
                    <a:pt x="146" y="2"/>
                  </a:lnTo>
                  <a:lnTo>
                    <a:pt x="140" y="0"/>
                  </a:lnTo>
                  <a:lnTo>
                    <a:pt x="140" y="0"/>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latin typeface="微软雅黑" charset="0"/>
                <a:ea typeface="微软雅黑" charset="0"/>
              </a:endParaRPr>
            </a:p>
          </p:txBody>
        </p:sp>
        <p:sp>
          <p:nvSpPr>
            <p:cNvPr id="26" name="Freeform 46"/>
            <p:cNvSpPr>
              <a:spLocks noEditPoints="1"/>
            </p:cNvSpPr>
            <p:nvPr/>
          </p:nvSpPr>
          <p:spPr bwMode="auto">
            <a:xfrm>
              <a:off x="898525" y="1076325"/>
              <a:ext cx="504825" cy="615950"/>
            </a:xfrm>
            <a:custGeom>
              <a:avLst/>
              <a:gdLst/>
              <a:ahLst/>
              <a:cxnLst>
                <a:cxn ang="0">
                  <a:pos x="160" y="0"/>
                </a:cxn>
                <a:cxn ang="0">
                  <a:pos x="152" y="0"/>
                </a:cxn>
                <a:cxn ang="0">
                  <a:pos x="106" y="10"/>
                </a:cxn>
                <a:cxn ang="0">
                  <a:pos x="66" y="30"/>
                </a:cxn>
                <a:cxn ang="0">
                  <a:pos x="34" y="60"/>
                </a:cxn>
                <a:cxn ang="0">
                  <a:pos x="12" y="98"/>
                </a:cxn>
                <a:cxn ang="0">
                  <a:pos x="2" y="144"/>
                </a:cxn>
                <a:cxn ang="0">
                  <a:pos x="2" y="176"/>
                </a:cxn>
                <a:cxn ang="0">
                  <a:pos x="18" y="226"/>
                </a:cxn>
                <a:cxn ang="0">
                  <a:pos x="60" y="282"/>
                </a:cxn>
                <a:cxn ang="0">
                  <a:pos x="74" y="300"/>
                </a:cxn>
                <a:cxn ang="0">
                  <a:pos x="80" y="322"/>
                </a:cxn>
                <a:cxn ang="0">
                  <a:pos x="82" y="354"/>
                </a:cxn>
                <a:cxn ang="0">
                  <a:pos x="88" y="372"/>
                </a:cxn>
                <a:cxn ang="0">
                  <a:pos x="102" y="384"/>
                </a:cxn>
                <a:cxn ang="0">
                  <a:pos x="158" y="388"/>
                </a:cxn>
                <a:cxn ang="0">
                  <a:pos x="202" y="388"/>
                </a:cxn>
                <a:cxn ang="0">
                  <a:pos x="222" y="382"/>
                </a:cxn>
                <a:cxn ang="0">
                  <a:pos x="234" y="366"/>
                </a:cxn>
                <a:cxn ang="0">
                  <a:pos x="236" y="340"/>
                </a:cxn>
                <a:cxn ang="0">
                  <a:pos x="242" y="306"/>
                </a:cxn>
                <a:cxn ang="0">
                  <a:pos x="250" y="292"/>
                </a:cxn>
                <a:cxn ang="0">
                  <a:pos x="282" y="256"/>
                </a:cxn>
                <a:cxn ang="0">
                  <a:pos x="308" y="210"/>
                </a:cxn>
                <a:cxn ang="0">
                  <a:pos x="318" y="158"/>
                </a:cxn>
                <a:cxn ang="0">
                  <a:pos x="314" y="128"/>
                </a:cxn>
                <a:cxn ang="0">
                  <a:pos x="300" y="86"/>
                </a:cxn>
                <a:cxn ang="0">
                  <a:pos x="274" y="50"/>
                </a:cxn>
                <a:cxn ang="0">
                  <a:pos x="240" y="22"/>
                </a:cxn>
                <a:cxn ang="0">
                  <a:pos x="198" y="6"/>
                </a:cxn>
                <a:cxn ang="0">
                  <a:pos x="168" y="0"/>
                </a:cxn>
                <a:cxn ang="0">
                  <a:pos x="258" y="164"/>
                </a:cxn>
                <a:cxn ang="0">
                  <a:pos x="246" y="146"/>
                </a:cxn>
                <a:cxn ang="0">
                  <a:pos x="240" y="120"/>
                </a:cxn>
                <a:cxn ang="0">
                  <a:pos x="216" y="88"/>
                </a:cxn>
                <a:cxn ang="0">
                  <a:pos x="178" y="74"/>
                </a:cxn>
                <a:cxn ang="0">
                  <a:pos x="164" y="68"/>
                </a:cxn>
                <a:cxn ang="0">
                  <a:pos x="158" y="52"/>
                </a:cxn>
                <a:cxn ang="0">
                  <a:pos x="172" y="34"/>
                </a:cxn>
                <a:cxn ang="0">
                  <a:pos x="202" y="36"/>
                </a:cxn>
                <a:cxn ang="0">
                  <a:pos x="256" y="68"/>
                </a:cxn>
                <a:cxn ang="0">
                  <a:pos x="284" y="124"/>
                </a:cxn>
                <a:cxn ang="0">
                  <a:pos x="284" y="154"/>
                </a:cxn>
                <a:cxn ang="0">
                  <a:pos x="266" y="166"/>
                </a:cxn>
              </a:cxnLst>
              <a:rect l="0" t="0" r="r" b="b"/>
              <a:pathLst>
                <a:path w="318" h="388">
                  <a:moveTo>
                    <a:pt x="168" y="0"/>
                  </a:moveTo>
                  <a:lnTo>
                    <a:pt x="168" y="0"/>
                  </a:lnTo>
                  <a:lnTo>
                    <a:pt x="160" y="0"/>
                  </a:lnTo>
                  <a:lnTo>
                    <a:pt x="160" y="0"/>
                  </a:lnTo>
                  <a:lnTo>
                    <a:pt x="152" y="0"/>
                  </a:lnTo>
                  <a:lnTo>
                    <a:pt x="152" y="0"/>
                  </a:lnTo>
                  <a:lnTo>
                    <a:pt x="136" y="2"/>
                  </a:lnTo>
                  <a:lnTo>
                    <a:pt x="120" y="4"/>
                  </a:lnTo>
                  <a:lnTo>
                    <a:pt x="106" y="10"/>
                  </a:lnTo>
                  <a:lnTo>
                    <a:pt x="92" y="16"/>
                  </a:lnTo>
                  <a:lnTo>
                    <a:pt x="80" y="22"/>
                  </a:lnTo>
                  <a:lnTo>
                    <a:pt x="66" y="30"/>
                  </a:lnTo>
                  <a:lnTo>
                    <a:pt x="56" y="40"/>
                  </a:lnTo>
                  <a:lnTo>
                    <a:pt x="44" y="50"/>
                  </a:lnTo>
                  <a:lnTo>
                    <a:pt x="34" y="60"/>
                  </a:lnTo>
                  <a:lnTo>
                    <a:pt x="26" y="72"/>
                  </a:lnTo>
                  <a:lnTo>
                    <a:pt x="18" y="86"/>
                  </a:lnTo>
                  <a:lnTo>
                    <a:pt x="12" y="98"/>
                  </a:lnTo>
                  <a:lnTo>
                    <a:pt x="8" y="114"/>
                  </a:lnTo>
                  <a:lnTo>
                    <a:pt x="4" y="128"/>
                  </a:lnTo>
                  <a:lnTo>
                    <a:pt x="2" y="144"/>
                  </a:lnTo>
                  <a:lnTo>
                    <a:pt x="0" y="158"/>
                  </a:lnTo>
                  <a:lnTo>
                    <a:pt x="0" y="158"/>
                  </a:lnTo>
                  <a:lnTo>
                    <a:pt x="2" y="176"/>
                  </a:lnTo>
                  <a:lnTo>
                    <a:pt x="6" y="192"/>
                  </a:lnTo>
                  <a:lnTo>
                    <a:pt x="10" y="210"/>
                  </a:lnTo>
                  <a:lnTo>
                    <a:pt x="18" y="226"/>
                  </a:lnTo>
                  <a:lnTo>
                    <a:pt x="26" y="240"/>
                  </a:lnTo>
                  <a:lnTo>
                    <a:pt x="36" y="256"/>
                  </a:lnTo>
                  <a:lnTo>
                    <a:pt x="60" y="282"/>
                  </a:lnTo>
                  <a:lnTo>
                    <a:pt x="60" y="282"/>
                  </a:lnTo>
                  <a:lnTo>
                    <a:pt x="68" y="292"/>
                  </a:lnTo>
                  <a:lnTo>
                    <a:pt x="74" y="300"/>
                  </a:lnTo>
                  <a:lnTo>
                    <a:pt x="78" y="306"/>
                  </a:lnTo>
                  <a:lnTo>
                    <a:pt x="78" y="306"/>
                  </a:lnTo>
                  <a:lnTo>
                    <a:pt x="80" y="322"/>
                  </a:lnTo>
                  <a:lnTo>
                    <a:pt x="82" y="340"/>
                  </a:lnTo>
                  <a:lnTo>
                    <a:pt x="82" y="354"/>
                  </a:lnTo>
                  <a:lnTo>
                    <a:pt x="82" y="354"/>
                  </a:lnTo>
                  <a:lnTo>
                    <a:pt x="82" y="360"/>
                  </a:lnTo>
                  <a:lnTo>
                    <a:pt x="84" y="366"/>
                  </a:lnTo>
                  <a:lnTo>
                    <a:pt x="88" y="372"/>
                  </a:lnTo>
                  <a:lnTo>
                    <a:pt x="92" y="378"/>
                  </a:lnTo>
                  <a:lnTo>
                    <a:pt x="96" y="382"/>
                  </a:lnTo>
                  <a:lnTo>
                    <a:pt x="102" y="384"/>
                  </a:lnTo>
                  <a:lnTo>
                    <a:pt x="110" y="386"/>
                  </a:lnTo>
                  <a:lnTo>
                    <a:pt x="116" y="388"/>
                  </a:lnTo>
                  <a:lnTo>
                    <a:pt x="158" y="388"/>
                  </a:lnTo>
                  <a:lnTo>
                    <a:pt x="160" y="388"/>
                  </a:lnTo>
                  <a:lnTo>
                    <a:pt x="202" y="388"/>
                  </a:lnTo>
                  <a:lnTo>
                    <a:pt x="202" y="388"/>
                  </a:lnTo>
                  <a:lnTo>
                    <a:pt x="210" y="386"/>
                  </a:lnTo>
                  <a:lnTo>
                    <a:pt x="216" y="384"/>
                  </a:lnTo>
                  <a:lnTo>
                    <a:pt x="222" y="382"/>
                  </a:lnTo>
                  <a:lnTo>
                    <a:pt x="226" y="378"/>
                  </a:lnTo>
                  <a:lnTo>
                    <a:pt x="230" y="372"/>
                  </a:lnTo>
                  <a:lnTo>
                    <a:pt x="234" y="366"/>
                  </a:lnTo>
                  <a:lnTo>
                    <a:pt x="236" y="360"/>
                  </a:lnTo>
                  <a:lnTo>
                    <a:pt x="236" y="354"/>
                  </a:lnTo>
                  <a:lnTo>
                    <a:pt x="236" y="340"/>
                  </a:lnTo>
                  <a:lnTo>
                    <a:pt x="236" y="340"/>
                  </a:lnTo>
                  <a:lnTo>
                    <a:pt x="238" y="322"/>
                  </a:lnTo>
                  <a:lnTo>
                    <a:pt x="242" y="306"/>
                  </a:lnTo>
                  <a:lnTo>
                    <a:pt x="242" y="306"/>
                  </a:lnTo>
                  <a:lnTo>
                    <a:pt x="244" y="300"/>
                  </a:lnTo>
                  <a:lnTo>
                    <a:pt x="250" y="292"/>
                  </a:lnTo>
                  <a:lnTo>
                    <a:pt x="260" y="282"/>
                  </a:lnTo>
                  <a:lnTo>
                    <a:pt x="260" y="282"/>
                  </a:lnTo>
                  <a:lnTo>
                    <a:pt x="282" y="256"/>
                  </a:lnTo>
                  <a:lnTo>
                    <a:pt x="292" y="240"/>
                  </a:lnTo>
                  <a:lnTo>
                    <a:pt x="300" y="226"/>
                  </a:lnTo>
                  <a:lnTo>
                    <a:pt x="308" y="210"/>
                  </a:lnTo>
                  <a:lnTo>
                    <a:pt x="312" y="192"/>
                  </a:lnTo>
                  <a:lnTo>
                    <a:pt x="316" y="176"/>
                  </a:lnTo>
                  <a:lnTo>
                    <a:pt x="318" y="158"/>
                  </a:lnTo>
                  <a:lnTo>
                    <a:pt x="318" y="158"/>
                  </a:lnTo>
                  <a:lnTo>
                    <a:pt x="316" y="144"/>
                  </a:lnTo>
                  <a:lnTo>
                    <a:pt x="314" y="128"/>
                  </a:lnTo>
                  <a:lnTo>
                    <a:pt x="312" y="114"/>
                  </a:lnTo>
                  <a:lnTo>
                    <a:pt x="306" y="100"/>
                  </a:lnTo>
                  <a:lnTo>
                    <a:pt x="300" y="86"/>
                  </a:lnTo>
                  <a:lnTo>
                    <a:pt x="292" y="72"/>
                  </a:lnTo>
                  <a:lnTo>
                    <a:pt x="284" y="60"/>
                  </a:lnTo>
                  <a:lnTo>
                    <a:pt x="274" y="50"/>
                  </a:lnTo>
                  <a:lnTo>
                    <a:pt x="264" y="40"/>
                  </a:lnTo>
                  <a:lnTo>
                    <a:pt x="252" y="30"/>
                  </a:lnTo>
                  <a:lnTo>
                    <a:pt x="240" y="22"/>
                  </a:lnTo>
                  <a:lnTo>
                    <a:pt x="226" y="16"/>
                  </a:lnTo>
                  <a:lnTo>
                    <a:pt x="212" y="10"/>
                  </a:lnTo>
                  <a:lnTo>
                    <a:pt x="198" y="6"/>
                  </a:lnTo>
                  <a:lnTo>
                    <a:pt x="184" y="2"/>
                  </a:lnTo>
                  <a:lnTo>
                    <a:pt x="168" y="0"/>
                  </a:lnTo>
                  <a:lnTo>
                    <a:pt x="168" y="0"/>
                  </a:lnTo>
                  <a:close/>
                  <a:moveTo>
                    <a:pt x="266" y="166"/>
                  </a:moveTo>
                  <a:lnTo>
                    <a:pt x="266" y="166"/>
                  </a:lnTo>
                  <a:lnTo>
                    <a:pt x="258" y="164"/>
                  </a:lnTo>
                  <a:lnTo>
                    <a:pt x="252" y="160"/>
                  </a:lnTo>
                  <a:lnTo>
                    <a:pt x="248" y="154"/>
                  </a:lnTo>
                  <a:lnTo>
                    <a:pt x="246" y="146"/>
                  </a:lnTo>
                  <a:lnTo>
                    <a:pt x="246" y="146"/>
                  </a:lnTo>
                  <a:lnTo>
                    <a:pt x="244" y="132"/>
                  </a:lnTo>
                  <a:lnTo>
                    <a:pt x="240" y="120"/>
                  </a:lnTo>
                  <a:lnTo>
                    <a:pt x="234" y="108"/>
                  </a:lnTo>
                  <a:lnTo>
                    <a:pt x="226" y="96"/>
                  </a:lnTo>
                  <a:lnTo>
                    <a:pt x="216" y="88"/>
                  </a:lnTo>
                  <a:lnTo>
                    <a:pt x="204" y="80"/>
                  </a:lnTo>
                  <a:lnTo>
                    <a:pt x="192" y="76"/>
                  </a:lnTo>
                  <a:lnTo>
                    <a:pt x="178" y="74"/>
                  </a:lnTo>
                  <a:lnTo>
                    <a:pt x="178" y="74"/>
                  </a:lnTo>
                  <a:lnTo>
                    <a:pt x="170" y="72"/>
                  </a:lnTo>
                  <a:lnTo>
                    <a:pt x="164" y="68"/>
                  </a:lnTo>
                  <a:lnTo>
                    <a:pt x="160" y="60"/>
                  </a:lnTo>
                  <a:lnTo>
                    <a:pt x="158" y="52"/>
                  </a:lnTo>
                  <a:lnTo>
                    <a:pt x="158" y="52"/>
                  </a:lnTo>
                  <a:lnTo>
                    <a:pt x="160" y="44"/>
                  </a:lnTo>
                  <a:lnTo>
                    <a:pt x="166" y="38"/>
                  </a:lnTo>
                  <a:lnTo>
                    <a:pt x="172" y="34"/>
                  </a:lnTo>
                  <a:lnTo>
                    <a:pt x="180" y="34"/>
                  </a:lnTo>
                  <a:lnTo>
                    <a:pt x="180" y="34"/>
                  </a:lnTo>
                  <a:lnTo>
                    <a:pt x="202" y="36"/>
                  </a:lnTo>
                  <a:lnTo>
                    <a:pt x="222" y="44"/>
                  </a:lnTo>
                  <a:lnTo>
                    <a:pt x="240" y="54"/>
                  </a:lnTo>
                  <a:lnTo>
                    <a:pt x="256" y="68"/>
                  </a:lnTo>
                  <a:lnTo>
                    <a:pt x="268" y="86"/>
                  </a:lnTo>
                  <a:lnTo>
                    <a:pt x="278" y="104"/>
                  </a:lnTo>
                  <a:lnTo>
                    <a:pt x="284" y="124"/>
                  </a:lnTo>
                  <a:lnTo>
                    <a:pt x="286" y="146"/>
                  </a:lnTo>
                  <a:lnTo>
                    <a:pt x="286" y="146"/>
                  </a:lnTo>
                  <a:lnTo>
                    <a:pt x="284" y="154"/>
                  </a:lnTo>
                  <a:lnTo>
                    <a:pt x="280" y="160"/>
                  </a:lnTo>
                  <a:lnTo>
                    <a:pt x="274" y="164"/>
                  </a:lnTo>
                  <a:lnTo>
                    <a:pt x="266" y="166"/>
                  </a:lnTo>
                  <a:lnTo>
                    <a:pt x="266" y="166"/>
                  </a:lnTo>
                  <a:close/>
                </a:path>
              </a:pathLst>
            </a:custGeom>
            <a:grpFill/>
            <a:ln w="9525">
              <a:noFill/>
              <a:round/>
            </a:ln>
          </p:spPr>
          <p:txBody>
            <a:bodyPr vert="horz" wrap="square" lIns="121920" tIns="60960" rIns="121920" bIns="60960" numCol="1" anchor="t" anchorCtr="0" compatLnSpc="1"/>
            <a:lstStyle/>
            <a:p>
              <a:endParaRPr lang="zh-CN" altLang="en-US" sz="3200" u="sng">
                <a:solidFill>
                  <a:srgbClr val="000000"/>
                </a:solidFill>
                <a:latin typeface="微软雅黑" charset="0"/>
                <a:ea typeface="微软雅黑" charset="0"/>
              </a:endParaRPr>
            </a:p>
          </p:txBody>
        </p:sp>
      </p:grpSp>
      <p:grpSp>
        <p:nvGrpSpPr>
          <p:cNvPr id="27" name="组 73"/>
          <p:cNvGrpSpPr/>
          <p:nvPr/>
        </p:nvGrpSpPr>
        <p:grpSpPr>
          <a:xfrm>
            <a:off x="3621381" y="3163211"/>
            <a:ext cx="663469" cy="660013"/>
            <a:chOff x="8328025" y="3667125"/>
            <a:chExt cx="609600" cy="606425"/>
          </a:xfrm>
          <a:solidFill>
            <a:schemeClr val="bg1"/>
          </a:solidFill>
          <a:effectLst/>
        </p:grpSpPr>
        <p:sp>
          <p:nvSpPr>
            <p:cNvPr id="28" name="Freeform 213"/>
            <p:cNvSpPr>
              <a:spLocks noEditPoints="1"/>
            </p:cNvSpPr>
            <p:nvPr/>
          </p:nvSpPr>
          <p:spPr bwMode="auto">
            <a:xfrm>
              <a:off x="8328025" y="3667125"/>
              <a:ext cx="609600" cy="606425"/>
            </a:xfrm>
            <a:custGeom>
              <a:avLst/>
              <a:gdLst/>
              <a:ahLst/>
              <a:cxnLst>
                <a:cxn ang="0">
                  <a:pos x="64" y="0"/>
                </a:cxn>
                <a:cxn ang="0">
                  <a:pos x="52" y="0"/>
                </a:cxn>
                <a:cxn ang="0">
                  <a:pos x="28" y="10"/>
                </a:cxn>
                <a:cxn ang="0">
                  <a:pos x="10" y="28"/>
                </a:cxn>
                <a:cxn ang="0">
                  <a:pos x="2" y="50"/>
                </a:cxn>
                <a:cxn ang="0">
                  <a:pos x="0" y="232"/>
                </a:cxn>
                <a:cxn ang="0">
                  <a:pos x="2" y="244"/>
                </a:cxn>
                <a:cxn ang="0">
                  <a:pos x="10" y="266"/>
                </a:cxn>
                <a:cxn ang="0">
                  <a:pos x="28" y="284"/>
                </a:cxn>
                <a:cxn ang="0">
                  <a:pos x="52" y="294"/>
                </a:cxn>
                <a:cxn ang="0">
                  <a:pos x="124" y="296"/>
                </a:cxn>
                <a:cxn ang="0">
                  <a:pos x="230" y="296"/>
                </a:cxn>
                <a:cxn ang="0">
                  <a:pos x="320" y="296"/>
                </a:cxn>
                <a:cxn ang="0">
                  <a:pos x="344" y="290"/>
                </a:cxn>
                <a:cxn ang="0">
                  <a:pos x="364" y="276"/>
                </a:cxn>
                <a:cxn ang="0">
                  <a:pos x="378" y="256"/>
                </a:cxn>
                <a:cxn ang="0">
                  <a:pos x="384" y="232"/>
                </a:cxn>
                <a:cxn ang="0">
                  <a:pos x="384" y="64"/>
                </a:cxn>
                <a:cxn ang="0">
                  <a:pos x="378" y="38"/>
                </a:cxn>
                <a:cxn ang="0">
                  <a:pos x="364" y="18"/>
                </a:cxn>
                <a:cxn ang="0">
                  <a:pos x="344" y="4"/>
                </a:cxn>
                <a:cxn ang="0">
                  <a:pos x="320" y="0"/>
                </a:cxn>
                <a:cxn ang="0">
                  <a:pos x="344" y="232"/>
                </a:cxn>
                <a:cxn ang="0">
                  <a:pos x="342" y="240"/>
                </a:cxn>
                <a:cxn ang="0">
                  <a:pos x="328" y="254"/>
                </a:cxn>
                <a:cxn ang="0">
                  <a:pos x="230" y="256"/>
                </a:cxn>
                <a:cxn ang="0">
                  <a:pos x="204" y="264"/>
                </a:cxn>
                <a:cxn ang="0">
                  <a:pos x="164" y="296"/>
                </a:cxn>
                <a:cxn ang="0">
                  <a:pos x="124" y="256"/>
                </a:cxn>
                <a:cxn ang="0">
                  <a:pos x="64" y="256"/>
                </a:cxn>
                <a:cxn ang="0">
                  <a:pos x="48" y="248"/>
                </a:cxn>
                <a:cxn ang="0">
                  <a:pos x="40" y="232"/>
                </a:cxn>
                <a:cxn ang="0">
                  <a:pos x="40" y="64"/>
                </a:cxn>
                <a:cxn ang="0">
                  <a:pos x="48" y="46"/>
                </a:cxn>
                <a:cxn ang="0">
                  <a:pos x="64" y="40"/>
                </a:cxn>
                <a:cxn ang="0">
                  <a:pos x="320" y="40"/>
                </a:cxn>
                <a:cxn ang="0">
                  <a:pos x="336" y="46"/>
                </a:cxn>
                <a:cxn ang="0">
                  <a:pos x="344" y="64"/>
                </a:cxn>
                <a:cxn ang="0">
                  <a:pos x="344" y="232"/>
                </a:cxn>
              </a:cxnLst>
              <a:rect l="0" t="0" r="r" b="b"/>
              <a:pathLst>
                <a:path w="384" h="382">
                  <a:moveTo>
                    <a:pt x="320" y="0"/>
                  </a:moveTo>
                  <a:lnTo>
                    <a:pt x="64" y="0"/>
                  </a:lnTo>
                  <a:lnTo>
                    <a:pt x="64" y="0"/>
                  </a:lnTo>
                  <a:lnTo>
                    <a:pt x="52" y="0"/>
                  </a:lnTo>
                  <a:lnTo>
                    <a:pt x="40" y="4"/>
                  </a:lnTo>
                  <a:lnTo>
                    <a:pt x="28" y="10"/>
                  </a:lnTo>
                  <a:lnTo>
                    <a:pt x="18" y="18"/>
                  </a:lnTo>
                  <a:lnTo>
                    <a:pt x="10" y="28"/>
                  </a:lnTo>
                  <a:lnTo>
                    <a:pt x="6" y="38"/>
                  </a:lnTo>
                  <a:lnTo>
                    <a:pt x="2" y="50"/>
                  </a:lnTo>
                  <a:lnTo>
                    <a:pt x="0" y="64"/>
                  </a:lnTo>
                  <a:lnTo>
                    <a:pt x="0" y="232"/>
                  </a:lnTo>
                  <a:lnTo>
                    <a:pt x="0" y="232"/>
                  </a:lnTo>
                  <a:lnTo>
                    <a:pt x="2" y="244"/>
                  </a:lnTo>
                  <a:lnTo>
                    <a:pt x="6" y="256"/>
                  </a:lnTo>
                  <a:lnTo>
                    <a:pt x="10" y="266"/>
                  </a:lnTo>
                  <a:lnTo>
                    <a:pt x="18" y="276"/>
                  </a:lnTo>
                  <a:lnTo>
                    <a:pt x="28" y="284"/>
                  </a:lnTo>
                  <a:lnTo>
                    <a:pt x="40" y="290"/>
                  </a:lnTo>
                  <a:lnTo>
                    <a:pt x="52" y="294"/>
                  </a:lnTo>
                  <a:lnTo>
                    <a:pt x="64" y="296"/>
                  </a:lnTo>
                  <a:lnTo>
                    <a:pt x="124" y="296"/>
                  </a:lnTo>
                  <a:lnTo>
                    <a:pt x="124" y="382"/>
                  </a:lnTo>
                  <a:lnTo>
                    <a:pt x="230" y="296"/>
                  </a:lnTo>
                  <a:lnTo>
                    <a:pt x="320" y="296"/>
                  </a:lnTo>
                  <a:lnTo>
                    <a:pt x="320" y="296"/>
                  </a:lnTo>
                  <a:lnTo>
                    <a:pt x="332" y="294"/>
                  </a:lnTo>
                  <a:lnTo>
                    <a:pt x="344" y="290"/>
                  </a:lnTo>
                  <a:lnTo>
                    <a:pt x="356" y="284"/>
                  </a:lnTo>
                  <a:lnTo>
                    <a:pt x="364" y="276"/>
                  </a:lnTo>
                  <a:lnTo>
                    <a:pt x="372" y="266"/>
                  </a:lnTo>
                  <a:lnTo>
                    <a:pt x="378" y="256"/>
                  </a:lnTo>
                  <a:lnTo>
                    <a:pt x="382" y="244"/>
                  </a:lnTo>
                  <a:lnTo>
                    <a:pt x="384" y="232"/>
                  </a:lnTo>
                  <a:lnTo>
                    <a:pt x="384" y="64"/>
                  </a:lnTo>
                  <a:lnTo>
                    <a:pt x="384" y="64"/>
                  </a:lnTo>
                  <a:lnTo>
                    <a:pt x="382" y="50"/>
                  </a:lnTo>
                  <a:lnTo>
                    <a:pt x="378" y="38"/>
                  </a:lnTo>
                  <a:lnTo>
                    <a:pt x="372" y="28"/>
                  </a:lnTo>
                  <a:lnTo>
                    <a:pt x="364" y="18"/>
                  </a:lnTo>
                  <a:lnTo>
                    <a:pt x="356" y="10"/>
                  </a:lnTo>
                  <a:lnTo>
                    <a:pt x="344" y="4"/>
                  </a:lnTo>
                  <a:lnTo>
                    <a:pt x="332" y="0"/>
                  </a:lnTo>
                  <a:lnTo>
                    <a:pt x="320" y="0"/>
                  </a:lnTo>
                  <a:lnTo>
                    <a:pt x="320" y="0"/>
                  </a:lnTo>
                  <a:close/>
                  <a:moveTo>
                    <a:pt x="344" y="232"/>
                  </a:moveTo>
                  <a:lnTo>
                    <a:pt x="344" y="232"/>
                  </a:lnTo>
                  <a:lnTo>
                    <a:pt x="342" y="240"/>
                  </a:lnTo>
                  <a:lnTo>
                    <a:pt x="336" y="248"/>
                  </a:lnTo>
                  <a:lnTo>
                    <a:pt x="328" y="254"/>
                  </a:lnTo>
                  <a:lnTo>
                    <a:pt x="320" y="256"/>
                  </a:lnTo>
                  <a:lnTo>
                    <a:pt x="230" y="256"/>
                  </a:lnTo>
                  <a:lnTo>
                    <a:pt x="216" y="256"/>
                  </a:lnTo>
                  <a:lnTo>
                    <a:pt x="204" y="264"/>
                  </a:lnTo>
                  <a:lnTo>
                    <a:pt x="164" y="298"/>
                  </a:lnTo>
                  <a:lnTo>
                    <a:pt x="164" y="296"/>
                  </a:lnTo>
                  <a:lnTo>
                    <a:pt x="164" y="256"/>
                  </a:lnTo>
                  <a:lnTo>
                    <a:pt x="124" y="256"/>
                  </a:lnTo>
                  <a:lnTo>
                    <a:pt x="64" y="256"/>
                  </a:lnTo>
                  <a:lnTo>
                    <a:pt x="64" y="256"/>
                  </a:lnTo>
                  <a:lnTo>
                    <a:pt x="54" y="254"/>
                  </a:lnTo>
                  <a:lnTo>
                    <a:pt x="48" y="248"/>
                  </a:lnTo>
                  <a:lnTo>
                    <a:pt x="42" y="240"/>
                  </a:lnTo>
                  <a:lnTo>
                    <a:pt x="40" y="232"/>
                  </a:lnTo>
                  <a:lnTo>
                    <a:pt x="40" y="64"/>
                  </a:lnTo>
                  <a:lnTo>
                    <a:pt x="40" y="64"/>
                  </a:lnTo>
                  <a:lnTo>
                    <a:pt x="42" y="54"/>
                  </a:lnTo>
                  <a:lnTo>
                    <a:pt x="48" y="46"/>
                  </a:lnTo>
                  <a:lnTo>
                    <a:pt x="54" y="42"/>
                  </a:lnTo>
                  <a:lnTo>
                    <a:pt x="64" y="40"/>
                  </a:lnTo>
                  <a:lnTo>
                    <a:pt x="320" y="40"/>
                  </a:lnTo>
                  <a:lnTo>
                    <a:pt x="320" y="40"/>
                  </a:lnTo>
                  <a:lnTo>
                    <a:pt x="328" y="42"/>
                  </a:lnTo>
                  <a:lnTo>
                    <a:pt x="336" y="46"/>
                  </a:lnTo>
                  <a:lnTo>
                    <a:pt x="342" y="54"/>
                  </a:lnTo>
                  <a:lnTo>
                    <a:pt x="344" y="64"/>
                  </a:lnTo>
                  <a:lnTo>
                    <a:pt x="344" y="232"/>
                  </a:lnTo>
                  <a:lnTo>
                    <a:pt x="344" y="232"/>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29" name="Freeform 214"/>
            <p:cNvSpPr/>
            <p:nvPr/>
          </p:nvSpPr>
          <p:spPr bwMode="auto">
            <a:xfrm>
              <a:off x="8464550"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30" name="Freeform 215"/>
            <p:cNvSpPr/>
            <p:nvPr/>
          </p:nvSpPr>
          <p:spPr bwMode="auto">
            <a:xfrm>
              <a:off x="8594725" y="3863975"/>
              <a:ext cx="73025" cy="73025"/>
            </a:xfrm>
            <a:custGeom>
              <a:avLst/>
              <a:gdLst/>
              <a:ahLst/>
              <a:cxnLst>
                <a:cxn ang="0">
                  <a:pos x="24" y="0"/>
                </a:cxn>
                <a:cxn ang="0">
                  <a:pos x="24" y="0"/>
                </a:cxn>
                <a:cxn ang="0">
                  <a:pos x="32" y="2"/>
                </a:cxn>
                <a:cxn ang="0">
                  <a:pos x="40" y="6"/>
                </a:cxn>
                <a:cxn ang="0">
                  <a:pos x="46" y="14"/>
                </a:cxn>
                <a:cxn ang="0">
                  <a:pos x="46" y="24"/>
                </a:cxn>
                <a:cxn ang="0">
                  <a:pos x="46"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6" h="46">
                  <a:moveTo>
                    <a:pt x="24" y="0"/>
                  </a:moveTo>
                  <a:lnTo>
                    <a:pt x="24" y="0"/>
                  </a:lnTo>
                  <a:lnTo>
                    <a:pt x="32" y="2"/>
                  </a:lnTo>
                  <a:lnTo>
                    <a:pt x="40" y="6"/>
                  </a:lnTo>
                  <a:lnTo>
                    <a:pt x="46" y="14"/>
                  </a:lnTo>
                  <a:lnTo>
                    <a:pt x="46" y="24"/>
                  </a:lnTo>
                  <a:lnTo>
                    <a:pt x="46"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31" name="Freeform 216"/>
            <p:cNvSpPr/>
            <p:nvPr/>
          </p:nvSpPr>
          <p:spPr bwMode="auto">
            <a:xfrm>
              <a:off x="8724900" y="3863975"/>
              <a:ext cx="76200" cy="73025"/>
            </a:xfrm>
            <a:custGeom>
              <a:avLst/>
              <a:gdLst/>
              <a:ahLst/>
              <a:cxnLst>
                <a:cxn ang="0">
                  <a:pos x="24" y="0"/>
                </a:cxn>
                <a:cxn ang="0">
                  <a:pos x="24" y="0"/>
                </a:cxn>
                <a:cxn ang="0">
                  <a:pos x="32" y="2"/>
                </a:cxn>
                <a:cxn ang="0">
                  <a:pos x="40" y="6"/>
                </a:cxn>
                <a:cxn ang="0">
                  <a:pos x="46" y="14"/>
                </a:cxn>
                <a:cxn ang="0">
                  <a:pos x="48" y="24"/>
                </a:cxn>
                <a:cxn ang="0">
                  <a:pos x="48" y="24"/>
                </a:cxn>
                <a:cxn ang="0">
                  <a:pos x="46" y="32"/>
                </a:cxn>
                <a:cxn ang="0">
                  <a:pos x="40" y="40"/>
                </a:cxn>
                <a:cxn ang="0">
                  <a:pos x="32" y="44"/>
                </a:cxn>
                <a:cxn ang="0">
                  <a:pos x="24" y="46"/>
                </a:cxn>
                <a:cxn ang="0">
                  <a:pos x="24" y="46"/>
                </a:cxn>
                <a:cxn ang="0">
                  <a:pos x="14" y="44"/>
                </a:cxn>
                <a:cxn ang="0">
                  <a:pos x="8" y="40"/>
                </a:cxn>
                <a:cxn ang="0">
                  <a:pos x="2" y="32"/>
                </a:cxn>
                <a:cxn ang="0">
                  <a:pos x="0" y="24"/>
                </a:cxn>
                <a:cxn ang="0">
                  <a:pos x="0" y="24"/>
                </a:cxn>
                <a:cxn ang="0">
                  <a:pos x="2" y="14"/>
                </a:cxn>
                <a:cxn ang="0">
                  <a:pos x="8" y="6"/>
                </a:cxn>
                <a:cxn ang="0">
                  <a:pos x="14" y="2"/>
                </a:cxn>
                <a:cxn ang="0">
                  <a:pos x="24" y="0"/>
                </a:cxn>
                <a:cxn ang="0">
                  <a:pos x="24" y="0"/>
                </a:cxn>
              </a:cxnLst>
              <a:rect l="0" t="0" r="r" b="b"/>
              <a:pathLst>
                <a:path w="48" h="46">
                  <a:moveTo>
                    <a:pt x="24" y="0"/>
                  </a:moveTo>
                  <a:lnTo>
                    <a:pt x="24" y="0"/>
                  </a:lnTo>
                  <a:lnTo>
                    <a:pt x="32" y="2"/>
                  </a:lnTo>
                  <a:lnTo>
                    <a:pt x="40" y="6"/>
                  </a:lnTo>
                  <a:lnTo>
                    <a:pt x="46" y="14"/>
                  </a:lnTo>
                  <a:lnTo>
                    <a:pt x="48" y="24"/>
                  </a:lnTo>
                  <a:lnTo>
                    <a:pt x="48" y="24"/>
                  </a:lnTo>
                  <a:lnTo>
                    <a:pt x="46" y="32"/>
                  </a:lnTo>
                  <a:lnTo>
                    <a:pt x="40" y="40"/>
                  </a:lnTo>
                  <a:lnTo>
                    <a:pt x="32" y="44"/>
                  </a:lnTo>
                  <a:lnTo>
                    <a:pt x="24" y="46"/>
                  </a:lnTo>
                  <a:lnTo>
                    <a:pt x="24" y="46"/>
                  </a:lnTo>
                  <a:lnTo>
                    <a:pt x="14" y="44"/>
                  </a:lnTo>
                  <a:lnTo>
                    <a:pt x="8" y="40"/>
                  </a:lnTo>
                  <a:lnTo>
                    <a:pt x="2" y="32"/>
                  </a:lnTo>
                  <a:lnTo>
                    <a:pt x="0" y="24"/>
                  </a:lnTo>
                  <a:lnTo>
                    <a:pt x="0" y="24"/>
                  </a:lnTo>
                  <a:lnTo>
                    <a:pt x="2" y="14"/>
                  </a:lnTo>
                  <a:lnTo>
                    <a:pt x="8" y="6"/>
                  </a:lnTo>
                  <a:lnTo>
                    <a:pt x="14" y="2"/>
                  </a:lnTo>
                  <a:lnTo>
                    <a:pt x="24" y="0"/>
                  </a:lnTo>
                  <a:lnTo>
                    <a:pt x="24" y="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grpSp>
      <p:grpSp>
        <p:nvGrpSpPr>
          <p:cNvPr id="32" name="组 78"/>
          <p:cNvGrpSpPr/>
          <p:nvPr/>
        </p:nvGrpSpPr>
        <p:grpSpPr>
          <a:xfrm>
            <a:off x="5814328" y="3163211"/>
            <a:ext cx="412157" cy="582336"/>
            <a:chOff x="7912100" y="117475"/>
            <a:chExt cx="492125" cy="695325"/>
          </a:xfrm>
          <a:solidFill>
            <a:schemeClr val="bg1"/>
          </a:solidFill>
          <a:effectLst/>
        </p:grpSpPr>
        <p:sp>
          <p:nvSpPr>
            <p:cNvPr id="33" name="Freeform 75"/>
            <p:cNvSpPr/>
            <p:nvPr/>
          </p:nvSpPr>
          <p:spPr bwMode="auto">
            <a:xfrm>
              <a:off x="8248650" y="117475"/>
              <a:ext cx="155575" cy="180975"/>
            </a:xfrm>
            <a:custGeom>
              <a:avLst/>
              <a:gdLst/>
              <a:ahLst/>
              <a:cxnLst>
                <a:cxn ang="0">
                  <a:pos x="16" y="114"/>
                </a:cxn>
                <a:cxn ang="0">
                  <a:pos x="98" y="114"/>
                </a:cxn>
                <a:cxn ang="0">
                  <a:pos x="0" y="0"/>
                </a:cxn>
                <a:cxn ang="0">
                  <a:pos x="0" y="98"/>
                </a:cxn>
                <a:cxn ang="0">
                  <a:pos x="0" y="98"/>
                </a:cxn>
                <a:cxn ang="0">
                  <a:pos x="0" y="104"/>
                </a:cxn>
                <a:cxn ang="0">
                  <a:pos x="4" y="110"/>
                </a:cxn>
                <a:cxn ang="0">
                  <a:pos x="10" y="112"/>
                </a:cxn>
                <a:cxn ang="0">
                  <a:pos x="16" y="114"/>
                </a:cxn>
                <a:cxn ang="0">
                  <a:pos x="16" y="114"/>
                </a:cxn>
              </a:cxnLst>
              <a:rect l="0" t="0" r="r" b="b"/>
              <a:pathLst>
                <a:path w="98" h="114">
                  <a:moveTo>
                    <a:pt x="16" y="114"/>
                  </a:moveTo>
                  <a:lnTo>
                    <a:pt x="98" y="114"/>
                  </a:lnTo>
                  <a:lnTo>
                    <a:pt x="0" y="0"/>
                  </a:lnTo>
                  <a:lnTo>
                    <a:pt x="0" y="98"/>
                  </a:lnTo>
                  <a:lnTo>
                    <a:pt x="0" y="98"/>
                  </a:lnTo>
                  <a:lnTo>
                    <a:pt x="0" y="104"/>
                  </a:lnTo>
                  <a:lnTo>
                    <a:pt x="4" y="110"/>
                  </a:lnTo>
                  <a:lnTo>
                    <a:pt x="10" y="112"/>
                  </a:lnTo>
                  <a:lnTo>
                    <a:pt x="16" y="114"/>
                  </a:lnTo>
                  <a:lnTo>
                    <a:pt x="16" y="114"/>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34" name="Freeform 76"/>
            <p:cNvSpPr>
              <a:spLocks noEditPoints="1"/>
            </p:cNvSpPr>
            <p:nvPr/>
          </p:nvSpPr>
          <p:spPr bwMode="auto">
            <a:xfrm>
              <a:off x="7912100" y="117475"/>
              <a:ext cx="492125" cy="695325"/>
            </a:xfrm>
            <a:custGeom>
              <a:avLst/>
              <a:gdLst/>
              <a:ahLst/>
              <a:cxnLst>
                <a:cxn ang="0">
                  <a:pos x="196" y="0"/>
                </a:cxn>
                <a:cxn ang="0">
                  <a:pos x="34" y="0"/>
                </a:cxn>
                <a:cxn ang="0">
                  <a:pos x="20" y="4"/>
                </a:cxn>
                <a:cxn ang="0">
                  <a:pos x="10" y="10"/>
                </a:cxn>
                <a:cxn ang="0">
                  <a:pos x="4" y="20"/>
                </a:cxn>
                <a:cxn ang="0">
                  <a:pos x="0" y="34"/>
                </a:cxn>
                <a:cxn ang="0">
                  <a:pos x="0" y="406"/>
                </a:cxn>
                <a:cxn ang="0">
                  <a:pos x="4" y="418"/>
                </a:cxn>
                <a:cxn ang="0">
                  <a:pos x="10" y="428"/>
                </a:cxn>
                <a:cxn ang="0">
                  <a:pos x="20" y="436"/>
                </a:cxn>
                <a:cxn ang="0">
                  <a:pos x="34" y="438"/>
                </a:cxn>
                <a:cxn ang="0">
                  <a:pos x="276" y="438"/>
                </a:cxn>
                <a:cxn ang="0">
                  <a:pos x="290" y="436"/>
                </a:cxn>
                <a:cxn ang="0">
                  <a:pos x="300" y="430"/>
                </a:cxn>
                <a:cxn ang="0">
                  <a:pos x="306" y="418"/>
                </a:cxn>
                <a:cxn ang="0">
                  <a:pos x="310" y="406"/>
                </a:cxn>
                <a:cxn ang="0">
                  <a:pos x="228" y="130"/>
                </a:cxn>
                <a:cxn ang="0">
                  <a:pos x="222" y="130"/>
                </a:cxn>
                <a:cxn ang="0">
                  <a:pos x="210" y="124"/>
                </a:cxn>
                <a:cxn ang="0">
                  <a:pos x="202" y="116"/>
                </a:cxn>
                <a:cxn ang="0">
                  <a:pos x="196" y="104"/>
                </a:cxn>
                <a:cxn ang="0">
                  <a:pos x="196" y="98"/>
                </a:cxn>
                <a:cxn ang="0">
                  <a:pos x="164" y="66"/>
                </a:cxn>
                <a:cxn ang="0">
                  <a:pos x="50" y="82"/>
                </a:cxn>
                <a:cxn ang="0">
                  <a:pos x="50" y="114"/>
                </a:cxn>
                <a:cxn ang="0">
                  <a:pos x="130" y="130"/>
                </a:cxn>
                <a:cxn ang="0">
                  <a:pos x="50" y="114"/>
                </a:cxn>
                <a:cxn ang="0">
                  <a:pos x="212" y="212"/>
                </a:cxn>
                <a:cxn ang="0">
                  <a:pos x="50" y="228"/>
                </a:cxn>
                <a:cxn ang="0">
                  <a:pos x="50" y="308"/>
                </a:cxn>
                <a:cxn ang="0">
                  <a:pos x="196" y="324"/>
                </a:cxn>
                <a:cxn ang="0">
                  <a:pos x="50" y="308"/>
                </a:cxn>
                <a:cxn ang="0">
                  <a:pos x="50" y="374"/>
                </a:cxn>
                <a:cxn ang="0">
                  <a:pos x="260" y="358"/>
                </a:cxn>
                <a:cxn ang="0">
                  <a:pos x="260" y="276"/>
                </a:cxn>
                <a:cxn ang="0">
                  <a:pos x="50" y="260"/>
                </a:cxn>
                <a:cxn ang="0">
                  <a:pos x="260" y="276"/>
                </a:cxn>
                <a:cxn ang="0">
                  <a:pos x="50" y="178"/>
                </a:cxn>
                <a:cxn ang="0">
                  <a:pos x="260" y="162"/>
                </a:cxn>
              </a:cxnLst>
              <a:rect l="0" t="0" r="r" b="b"/>
              <a:pathLst>
                <a:path w="310" h="438">
                  <a:moveTo>
                    <a:pt x="196" y="98"/>
                  </a:moveTo>
                  <a:lnTo>
                    <a:pt x="196" y="0"/>
                  </a:lnTo>
                  <a:lnTo>
                    <a:pt x="34" y="0"/>
                  </a:lnTo>
                  <a:lnTo>
                    <a:pt x="34" y="0"/>
                  </a:lnTo>
                  <a:lnTo>
                    <a:pt x="26" y="2"/>
                  </a:lnTo>
                  <a:lnTo>
                    <a:pt x="20" y="4"/>
                  </a:lnTo>
                  <a:lnTo>
                    <a:pt x="16" y="6"/>
                  </a:lnTo>
                  <a:lnTo>
                    <a:pt x="10" y="10"/>
                  </a:lnTo>
                  <a:lnTo>
                    <a:pt x="6" y="14"/>
                  </a:lnTo>
                  <a:lnTo>
                    <a:pt x="4" y="20"/>
                  </a:lnTo>
                  <a:lnTo>
                    <a:pt x="2" y="26"/>
                  </a:lnTo>
                  <a:lnTo>
                    <a:pt x="0" y="34"/>
                  </a:lnTo>
                  <a:lnTo>
                    <a:pt x="0" y="406"/>
                  </a:lnTo>
                  <a:lnTo>
                    <a:pt x="0" y="406"/>
                  </a:lnTo>
                  <a:lnTo>
                    <a:pt x="2" y="412"/>
                  </a:lnTo>
                  <a:lnTo>
                    <a:pt x="4" y="418"/>
                  </a:lnTo>
                  <a:lnTo>
                    <a:pt x="6" y="424"/>
                  </a:lnTo>
                  <a:lnTo>
                    <a:pt x="10" y="428"/>
                  </a:lnTo>
                  <a:lnTo>
                    <a:pt x="16" y="432"/>
                  </a:lnTo>
                  <a:lnTo>
                    <a:pt x="20" y="436"/>
                  </a:lnTo>
                  <a:lnTo>
                    <a:pt x="26" y="438"/>
                  </a:lnTo>
                  <a:lnTo>
                    <a:pt x="34" y="438"/>
                  </a:lnTo>
                  <a:lnTo>
                    <a:pt x="276" y="438"/>
                  </a:lnTo>
                  <a:lnTo>
                    <a:pt x="276" y="438"/>
                  </a:lnTo>
                  <a:lnTo>
                    <a:pt x="284" y="438"/>
                  </a:lnTo>
                  <a:lnTo>
                    <a:pt x="290" y="436"/>
                  </a:lnTo>
                  <a:lnTo>
                    <a:pt x="294" y="432"/>
                  </a:lnTo>
                  <a:lnTo>
                    <a:pt x="300" y="430"/>
                  </a:lnTo>
                  <a:lnTo>
                    <a:pt x="304" y="424"/>
                  </a:lnTo>
                  <a:lnTo>
                    <a:pt x="306" y="418"/>
                  </a:lnTo>
                  <a:lnTo>
                    <a:pt x="308" y="412"/>
                  </a:lnTo>
                  <a:lnTo>
                    <a:pt x="310" y="406"/>
                  </a:lnTo>
                  <a:lnTo>
                    <a:pt x="310" y="130"/>
                  </a:lnTo>
                  <a:lnTo>
                    <a:pt x="228" y="130"/>
                  </a:lnTo>
                  <a:lnTo>
                    <a:pt x="228" y="130"/>
                  </a:lnTo>
                  <a:lnTo>
                    <a:pt x="222" y="130"/>
                  </a:lnTo>
                  <a:lnTo>
                    <a:pt x="216" y="128"/>
                  </a:lnTo>
                  <a:lnTo>
                    <a:pt x="210" y="124"/>
                  </a:lnTo>
                  <a:lnTo>
                    <a:pt x="206" y="120"/>
                  </a:lnTo>
                  <a:lnTo>
                    <a:pt x="202" y="116"/>
                  </a:lnTo>
                  <a:lnTo>
                    <a:pt x="198" y="110"/>
                  </a:lnTo>
                  <a:lnTo>
                    <a:pt x="196" y="104"/>
                  </a:lnTo>
                  <a:lnTo>
                    <a:pt x="196" y="98"/>
                  </a:lnTo>
                  <a:lnTo>
                    <a:pt x="196" y="98"/>
                  </a:lnTo>
                  <a:close/>
                  <a:moveTo>
                    <a:pt x="50" y="66"/>
                  </a:moveTo>
                  <a:lnTo>
                    <a:pt x="164" y="66"/>
                  </a:lnTo>
                  <a:lnTo>
                    <a:pt x="164" y="82"/>
                  </a:lnTo>
                  <a:lnTo>
                    <a:pt x="50" y="82"/>
                  </a:lnTo>
                  <a:lnTo>
                    <a:pt x="50" y="66"/>
                  </a:lnTo>
                  <a:close/>
                  <a:moveTo>
                    <a:pt x="50" y="114"/>
                  </a:moveTo>
                  <a:lnTo>
                    <a:pt x="130" y="114"/>
                  </a:lnTo>
                  <a:lnTo>
                    <a:pt x="130" y="130"/>
                  </a:lnTo>
                  <a:lnTo>
                    <a:pt x="50" y="130"/>
                  </a:lnTo>
                  <a:lnTo>
                    <a:pt x="50" y="114"/>
                  </a:lnTo>
                  <a:close/>
                  <a:moveTo>
                    <a:pt x="50" y="212"/>
                  </a:moveTo>
                  <a:lnTo>
                    <a:pt x="212" y="212"/>
                  </a:lnTo>
                  <a:lnTo>
                    <a:pt x="212" y="228"/>
                  </a:lnTo>
                  <a:lnTo>
                    <a:pt x="50" y="228"/>
                  </a:lnTo>
                  <a:lnTo>
                    <a:pt x="50" y="212"/>
                  </a:lnTo>
                  <a:close/>
                  <a:moveTo>
                    <a:pt x="50" y="308"/>
                  </a:moveTo>
                  <a:lnTo>
                    <a:pt x="196" y="308"/>
                  </a:lnTo>
                  <a:lnTo>
                    <a:pt x="196" y="324"/>
                  </a:lnTo>
                  <a:lnTo>
                    <a:pt x="50" y="324"/>
                  </a:lnTo>
                  <a:lnTo>
                    <a:pt x="50" y="308"/>
                  </a:lnTo>
                  <a:close/>
                  <a:moveTo>
                    <a:pt x="260" y="374"/>
                  </a:moveTo>
                  <a:lnTo>
                    <a:pt x="50" y="374"/>
                  </a:lnTo>
                  <a:lnTo>
                    <a:pt x="50" y="358"/>
                  </a:lnTo>
                  <a:lnTo>
                    <a:pt x="260" y="358"/>
                  </a:lnTo>
                  <a:lnTo>
                    <a:pt x="260" y="374"/>
                  </a:lnTo>
                  <a:close/>
                  <a:moveTo>
                    <a:pt x="260" y="276"/>
                  </a:moveTo>
                  <a:lnTo>
                    <a:pt x="50" y="276"/>
                  </a:lnTo>
                  <a:lnTo>
                    <a:pt x="50" y="260"/>
                  </a:lnTo>
                  <a:lnTo>
                    <a:pt x="260" y="260"/>
                  </a:lnTo>
                  <a:lnTo>
                    <a:pt x="260" y="276"/>
                  </a:lnTo>
                  <a:close/>
                  <a:moveTo>
                    <a:pt x="260" y="178"/>
                  </a:moveTo>
                  <a:lnTo>
                    <a:pt x="50" y="178"/>
                  </a:lnTo>
                  <a:lnTo>
                    <a:pt x="50" y="162"/>
                  </a:lnTo>
                  <a:lnTo>
                    <a:pt x="260" y="162"/>
                  </a:lnTo>
                  <a:lnTo>
                    <a:pt x="260" y="178"/>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grpSp>
      <p:grpSp>
        <p:nvGrpSpPr>
          <p:cNvPr id="35" name="组 81"/>
          <p:cNvGrpSpPr/>
          <p:nvPr/>
        </p:nvGrpSpPr>
        <p:grpSpPr>
          <a:xfrm>
            <a:off x="7809142" y="3132540"/>
            <a:ext cx="564832" cy="572136"/>
            <a:chOff x="7639243" y="2325084"/>
            <a:chExt cx="726802" cy="736201"/>
          </a:xfrm>
          <a:effectLst/>
        </p:grpSpPr>
        <p:sp>
          <p:nvSpPr>
            <p:cNvPr id="36" name="Freeform 9"/>
            <p:cNvSpPr>
              <a:spLocks noEditPoints="1"/>
            </p:cNvSpPr>
            <p:nvPr/>
          </p:nvSpPr>
          <p:spPr bwMode="auto">
            <a:xfrm>
              <a:off x="7639243" y="2621131"/>
              <a:ext cx="440154" cy="440154"/>
            </a:xfrm>
            <a:custGeom>
              <a:avLst/>
              <a:gdLst>
                <a:gd name="T0" fmla="*/ 508 w 562"/>
                <a:gd name="T1" fmla="*/ 110 h 562"/>
                <a:gd name="T2" fmla="*/ 398 w 562"/>
                <a:gd name="T3" fmla="*/ 108 h 562"/>
                <a:gd name="T4" fmla="*/ 380 w 562"/>
                <a:gd name="T5" fmla="*/ 98 h 562"/>
                <a:gd name="T6" fmla="*/ 340 w 562"/>
                <a:gd name="T7" fmla="*/ 82 h 562"/>
                <a:gd name="T8" fmla="*/ 320 w 562"/>
                <a:gd name="T9" fmla="*/ 0 h 562"/>
                <a:gd name="T10" fmla="*/ 242 w 562"/>
                <a:gd name="T11" fmla="*/ 76 h 562"/>
                <a:gd name="T12" fmla="*/ 220 w 562"/>
                <a:gd name="T13" fmla="*/ 82 h 562"/>
                <a:gd name="T14" fmla="*/ 182 w 562"/>
                <a:gd name="T15" fmla="*/ 98 h 562"/>
                <a:gd name="T16" fmla="*/ 110 w 562"/>
                <a:gd name="T17" fmla="*/ 54 h 562"/>
                <a:gd name="T18" fmla="*/ 108 w 562"/>
                <a:gd name="T19" fmla="*/ 164 h 562"/>
                <a:gd name="T20" fmla="*/ 98 w 562"/>
                <a:gd name="T21" fmla="*/ 182 h 562"/>
                <a:gd name="T22" fmla="*/ 82 w 562"/>
                <a:gd name="T23" fmla="*/ 220 h 562"/>
                <a:gd name="T24" fmla="*/ 0 w 562"/>
                <a:gd name="T25" fmla="*/ 242 h 562"/>
                <a:gd name="T26" fmla="*/ 78 w 562"/>
                <a:gd name="T27" fmla="*/ 320 h 562"/>
                <a:gd name="T28" fmla="*/ 82 w 562"/>
                <a:gd name="T29" fmla="*/ 340 h 562"/>
                <a:gd name="T30" fmla="*/ 98 w 562"/>
                <a:gd name="T31" fmla="*/ 378 h 562"/>
                <a:gd name="T32" fmla="*/ 54 w 562"/>
                <a:gd name="T33" fmla="*/ 452 h 562"/>
                <a:gd name="T34" fmla="*/ 164 w 562"/>
                <a:gd name="T35" fmla="*/ 452 h 562"/>
                <a:gd name="T36" fmla="*/ 182 w 562"/>
                <a:gd name="T37" fmla="*/ 464 h 562"/>
                <a:gd name="T38" fmla="*/ 220 w 562"/>
                <a:gd name="T39" fmla="*/ 480 h 562"/>
                <a:gd name="T40" fmla="*/ 242 w 562"/>
                <a:gd name="T41" fmla="*/ 562 h 562"/>
                <a:gd name="T42" fmla="*/ 320 w 562"/>
                <a:gd name="T43" fmla="*/ 484 h 562"/>
                <a:gd name="T44" fmla="*/ 340 w 562"/>
                <a:gd name="T45" fmla="*/ 478 h 562"/>
                <a:gd name="T46" fmla="*/ 380 w 562"/>
                <a:gd name="T47" fmla="*/ 464 h 562"/>
                <a:gd name="T48" fmla="*/ 452 w 562"/>
                <a:gd name="T49" fmla="*/ 506 h 562"/>
                <a:gd name="T50" fmla="*/ 452 w 562"/>
                <a:gd name="T51" fmla="*/ 396 h 562"/>
                <a:gd name="T52" fmla="*/ 464 w 562"/>
                <a:gd name="T53" fmla="*/ 378 h 562"/>
                <a:gd name="T54" fmla="*/ 480 w 562"/>
                <a:gd name="T55" fmla="*/ 340 h 562"/>
                <a:gd name="T56" fmla="*/ 562 w 562"/>
                <a:gd name="T57" fmla="*/ 320 h 562"/>
                <a:gd name="T58" fmla="*/ 484 w 562"/>
                <a:gd name="T59" fmla="*/ 240 h 562"/>
                <a:gd name="T60" fmla="*/ 480 w 562"/>
                <a:gd name="T61" fmla="*/ 220 h 562"/>
                <a:gd name="T62" fmla="*/ 464 w 562"/>
                <a:gd name="T63" fmla="*/ 182 h 562"/>
                <a:gd name="T64" fmla="*/ 452 w 562"/>
                <a:gd name="T65" fmla="*/ 164 h 562"/>
                <a:gd name="T66" fmla="*/ 280 w 562"/>
                <a:gd name="T67" fmla="*/ 366 h 562"/>
                <a:gd name="T68" fmla="*/ 248 w 562"/>
                <a:gd name="T69" fmla="*/ 360 h 562"/>
                <a:gd name="T70" fmla="*/ 220 w 562"/>
                <a:gd name="T71" fmla="*/ 342 h 562"/>
                <a:gd name="T72" fmla="*/ 202 w 562"/>
                <a:gd name="T73" fmla="*/ 314 h 562"/>
                <a:gd name="T74" fmla="*/ 194 w 562"/>
                <a:gd name="T75" fmla="*/ 280 h 562"/>
                <a:gd name="T76" fmla="*/ 196 w 562"/>
                <a:gd name="T77" fmla="*/ 262 h 562"/>
                <a:gd name="T78" fmla="*/ 210 w 562"/>
                <a:gd name="T79" fmla="*/ 232 h 562"/>
                <a:gd name="T80" fmla="*/ 232 w 562"/>
                <a:gd name="T81" fmla="*/ 210 h 562"/>
                <a:gd name="T82" fmla="*/ 264 w 562"/>
                <a:gd name="T83" fmla="*/ 196 h 562"/>
                <a:gd name="T84" fmla="*/ 280 w 562"/>
                <a:gd name="T85" fmla="*/ 194 h 562"/>
                <a:gd name="T86" fmla="*/ 314 w 562"/>
                <a:gd name="T87" fmla="*/ 202 h 562"/>
                <a:gd name="T88" fmla="*/ 342 w 562"/>
                <a:gd name="T89" fmla="*/ 220 h 562"/>
                <a:gd name="T90" fmla="*/ 360 w 562"/>
                <a:gd name="T91" fmla="*/ 246 h 562"/>
                <a:gd name="T92" fmla="*/ 366 w 562"/>
                <a:gd name="T93" fmla="*/ 280 h 562"/>
                <a:gd name="T94" fmla="*/ 366 w 562"/>
                <a:gd name="T95" fmla="*/ 298 h 562"/>
                <a:gd name="T96" fmla="*/ 352 w 562"/>
                <a:gd name="T97" fmla="*/ 328 h 562"/>
                <a:gd name="T98" fmla="*/ 328 w 562"/>
                <a:gd name="T99" fmla="*/ 352 h 562"/>
                <a:gd name="T100" fmla="*/ 298 w 562"/>
                <a:gd name="T101" fmla="*/ 364 h 562"/>
                <a:gd name="T102" fmla="*/ 280 w 562"/>
                <a:gd name="T103" fmla="*/ 36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62" h="562">
                  <a:moveTo>
                    <a:pt x="452" y="164"/>
                  </a:moveTo>
                  <a:lnTo>
                    <a:pt x="508" y="110"/>
                  </a:lnTo>
                  <a:lnTo>
                    <a:pt x="452" y="54"/>
                  </a:lnTo>
                  <a:lnTo>
                    <a:pt x="398" y="108"/>
                  </a:lnTo>
                  <a:lnTo>
                    <a:pt x="398" y="108"/>
                  </a:lnTo>
                  <a:lnTo>
                    <a:pt x="380" y="98"/>
                  </a:lnTo>
                  <a:lnTo>
                    <a:pt x="360" y="88"/>
                  </a:lnTo>
                  <a:lnTo>
                    <a:pt x="340" y="82"/>
                  </a:lnTo>
                  <a:lnTo>
                    <a:pt x="320" y="76"/>
                  </a:lnTo>
                  <a:lnTo>
                    <a:pt x="320" y="0"/>
                  </a:lnTo>
                  <a:lnTo>
                    <a:pt x="242" y="0"/>
                  </a:lnTo>
                  <a:lnTo>
                    <a:pt x="242" y="76"/>
                  </a:lnTo>
                  <a:lnTo>
                    <a:pt x="242" y="76"/>
                  </a:lnTo>
                  <a:lnTo>
                    <a:pt x="220" y="82"/>
                  </a:lnTo>
                  <a:lnTo>
                    <a:pt x="202" y="88"/>
                  </a:lnTo>
                  <a:lnTo>
                    <a:pt x="182" y="98"/>
                  </a:lnTo>
                  <a:lnTo>
                    <a:pt x="164" y="108"/>
                  </a:lnTo>
                  <a:lnTo>
                    <a:pt x="110" y="54"/>
                  </a:lnTo>
                  <a:lnTo>
                    <a:pt x="54" y="110"/>
                  </a:lnTo>
                  <a:lnTo>
                    <a:pt x="108" y="164"/>
                  </a:lnTo>
                  <a:lnTo>
                    <a:pt x="108" y="164"/>
                  </a:lnTo>
                  <a:lnTo>
                    <a:pt x="98" y="182"/>
                  </a:lnTo>
                  <a:lnTo>
                    <a:pt x="90" y="200"/>
                  </a:lnTo>
                  <a:lnTo>
                    <a:pt x="82" y="220"/>
                  </a:lnTo>
                  <a:lnTo>
                    <a:pt x="78" y="242"/>
                  </a:lnTo>
                  <a:lnTo>
                    <a:pt x="0" y="242"/>
                  </a:lnTo>
                  <a:lnTo>
                    <a:pt x="0" y="320"/>
                  </a:lnTo>
                  <a:lnTo>
                    <a:pt x="78" y="320"/>
                  </a:lnTo>
                  <a:lnTo>
                    <a:pt x="78" y="320"/>
                  </a:lnTo>
                  <a:lnTo>
                    <a:pt x="82" y="340"/>
                  </a:lnTo>
                  <a:lnTo>
                    <a:pt x="90" y="360"/>
                  </a:lnTo>
                  <a:lnTo>
                    <a:pt x="98" y="378"/>
                  </a:lnTo>
                  <a:lnTo>
                    <a:pt x="108" y="396"/>
                  </a:lnTo>
                  <a:lnTo>
                    <a:pt x="54" y="452"/>
                  </a:lnTo>
                  <a:lnTo>
                    <a:pt x="110" y="506"/>
                  </a:lnTo>
                  <a:lnTo>
                    <a:pt x="164" y="452"/>
                  </a:lnTo>
                  <a:lnTo>
                    <a:pt x="164" y="452"/>
                  </a:lnTo>
                  <a:lnTo>
                    <a:pt x="182" y="464"/>
                  </a:lnTo>
                  <a:lnTo>
                    <a:pt x="202" y="472"/>
                  </a:lnTo>
                  <a:lnTo>
                    <a:pt x="220" y="480"/>
                  </a:lnTo>
                  <a:lnTo>
                    <a:pt x="242" y="484"/>
                  </a:lnTo>
                  <a:lnTo>
                    <a:pt x="242" y="562"/>
                  </a:lnTo>
                  <a:lnTo>
                    <a:pt x="320" y="562"/>
                  </a:lnTo>
                  <a:lnTo>
                    <a:pt x="320" y="484"/>
                  </a:lnTo>
                  <a:lnTo>
                    <a:pt x="320" y="484"/>
                  </a:lnTo>
                  <a:lnTo>
                    <a:pt x="340" y="478"/>
                  </a:lnTo>
                  <a:lnTo>
                    <a:pt x="360" y="472"/>
                  </a:lnTo>
                  <a:lnTo>
                    <a:pt x="380" y="464"/>
                  </a:lnTo>
                  <a:lnTo>
                    <a:pt x="398" y="452"/>
                  </a:lnTo>
                  <a:lnTo>
                    <a:pt x="452" y="506"/>
                  </a:lnTo>
                  <a:lnTo>
                    <a:pt x="508" y="452"/>
                  </a:lnTo>
                  <a:lnTo>
                    <a:pt x="452" y="396"/>
                  </a:lnTo>
                  <a:lnTo>
                    <a:pt x="452" y="396"/>
                  </a:lnTo>
                  <a:lnTo>
                    <a:pt x="464" y="378"/>
                  </a:lnTo>
                  <a:lnTo>
                    <a:pt x="472" y="360"/>
                  </a:lnTo>
                  <a:lnTo>
                    <a:pt x="480" y="340"/>
                  </a:lnTo>
                  <a:lnTo>
                    <a:pt x="484" y="320"/>
                  </a:lnTo>
                  <a:lnTo>
                    <a:pt x="562" y="320"/>
                  </a:lnTo>
                  <a:lnTo>
                    <a:pt x="562" y="240"/>
                  </a:lnTo>
                  <a:lnTo>
                    <a:pt x="484" y="240"/>
                  </a:lnTo>
                  <a:lnTo>
                    <a:pt x="484" y="240"/>
                  </a:lnTo>
                  <a:lnTo>
                    <a:pt x="480" y="220"/>
                  </a:lnTo>
                  <a:lnTo>
                    <a:pt x="472" y="200"/>
                  </a:lnTo>
                  <a:lnTo>
                    <a:pt x="464" y="182"/>
                  </a:lnTo>
                  <a:lnTo>
                    <a:pt x="452" y="164"/>
                  </a:lnTo>
                  <a:lnTo>
                    <a:pt x="452" y="164"/>
                  </a:lnTo>
                  <a:close/>
                  <a:moveTo>
                    <a:pt x="280" y="366"/>
                  </a:moveTo>
                  <a:lnTo>
                    <a:pt x="280" y="366"/>
                  </a:lnTo>
                  <a:lnTo>
                    <a:pt x="264" y="364"/>
                  </a:lnTo>
                  <a:lnTo>
                    <a:pt x="248" y="360"/>
                  </a:lnTo>
                  <a:lnTo>
                    <a:pt x="232" y="352"/>
                  </a:lnTo>
                  <a:lnTo>
                    <a:pt x="220" y="342"/>
                  </a:lnTo>
                  <a:lnTo>
                    <a:pt x="210" y="328"/>
                  </a:lnTo>
                  <a:lnTo>
                    <a:pt x="202" y="314"/>
                  </a:lnTo>
                  <a:lnTo>
                    <a:pt x="196" y="298"/>
                  </a:lnTo>
                  <a:lnTo>
                    <a:pt x="194" y="280"/>
                  </a:lnTo>
                  <a:lnTo>
                    <a:pt x="194" y="280"/>
                  </a:lnTo>
                  <a:lnTo>
                    <a:pt x="196" y="262"/>
                  </a:lnTo>
                  <a:lnTo>
                    <a:pt x="202" y="246"/>
                  </a:lnTo>
                  <a:lnTo>
                    <a:pt x="210" y="232"/>
                  </a:lnTo>
                  <a:lnTo>
                    <a:pt x="220" y="220"/>
                  </a:lnTo>
                  <a:lnTo>
                    <a:pt x="232" y="210"/>
                  </a:lnTo>
                  <a:lnTo>
                    <a:pt x="248" y="202"/>
                  </a:lnTo>
                  <a:lnTo>
                    <a:pt x="264" y="196"/>
                  </a:lnTo>
                  <a:lnTo>
                    <a:pt x="280" y="194"/>
                  </a:lnTo>
                  <a:lnTo>
                    <a:pt x="280" y="194"/>
                  </a:lnTo>
                  <a:lnTo>
                    <a:pt x="298" y="196"/>
                  </a:lnTo>
                  <a:lnTo>
                    <a:pt x="314" y="202"/>
                  </a:lnTo>
                  <a:lnTo>
                    <a:pt x="328" y="210"/>
                  </a:lnTo>
                  <a:lnTo>
                    <a:pt x="342" y="220"/>
                  </a:lnTo>
                  <a:lnTo>
                    <a:pt x="352" y="232"/>
                  </a:lnTo>
                  <a:lnTo>
                    <a:pt x="360" y="246"/>
                  </a:lnTo>
                  <a:lnTo>
                    <a:pt x="366" y="262"/>
                  </a:lnTo>
                  <a:lnTo>
                    <a:pt x="366" y="280"/>
                  </a:lnTo>
                  <a:lnTo>
                    <a:pt x="366" y="280"/>
                  </a:lnTo>
                  <a:lnTo>
                    <a:pt x="366" y="298"/>
                  </a:lnTo>
                  <a:lnTo>
                    <a:pt x="360" y="314"/>
                  </a:lnTo>
                  <a:lnTo>
                    <a:pt x="352" y="328"/>
                  </a:lnTo>
                  <a:lnTo>
                    <a:pt x="342" y="342"/>
                  </a:lnTo>
                  <a:lnTo>
                    <a:pt x="328" y="352"/>
                  </a:lnTo>
                  <a:lnTo>
                    <a:pt x="314" y="360"/>
                  </a:lnTo>
                  <a:lnTo>
                    <a:pt x="298" y="364"/>
                  </a:lnTo>
                  <a:lnTo>
                    <a:pt x="280" y="366"/>
                  </a:lnTo>
                  <a:lnTo>
                    <a:pt x="280" y="366"/>
                  </a:lnTo>
                  <a:close/>
                </a:path>
              </a:pathLst>
            </a:custGeom>
            <a:solidFill>
              <a:schemeClr val="bg1"/>
            </a:solidFill>
            <a:ln>
              <a:noFill/>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37" name="Freeform 10"/>
            <p:cNvSpPr>
              <a:spLocks noEditPoints="1"/>
            </p:cNvSpPr>
            <p:nvPr/>
          </p:nvSpPr>
          <p:spPr bwMode="auto">
            <a:xfrm>
              <a:off x="7799014" y="2325084"/>
              <a:ext cx="567031" cy="570164"/>
            </a:xfrm>
            <a:custGeom>
              <a:avLst/>
              <a:gdLst>
                <a:gd name="T0" fmla="*/ 704 w 724"/>
                <a:gd name="T1" fmla="*/ 616 h 728"/>
                <a:gd name="T2" fmla="*/ 706 w 724"/>
                <a:gd name="T3" fmla="*/ 616 h 728"/>
                <a:gd name="T4" fmla="*/ 322 w 724"/>
                <a:gd name="T5" fmla="*/ 232 h 728"/>
                <a:gd name="T6" fmla="*/ 322 w 724"/>
                <a:gd name="T7" fmla="*/ 50 h 728"/>
                <a:gd name="T8" fmla="*/ 136 w 724"/>
                <a:gd name="T9" fmla="*/ 0 h 728"/>
                <a:gd name="T10" fmla="*/ 116 w 724"/>
                <a:gd name="T11" fmla="*/ 20 h 728"/>
                <a:gd name="T12" fmla="*/ 214 w 724"/>
                <a:gd name="T13" fmla="*/ 118 h 728"/>
                <a:gd name="T14" fmla="*/ 118 w 724"/>
                <a:gd name="T15" fmla="*/ 214 h 728"/>
                <a:gd name="T16" fmla="*/ 20 w 724"/>
                <a:gd name="T17" fmla="*/ 116 h 728"/>
                <a:gd name="T18" fmla="*/ 0 w 724"/>
                <a:gd name="T19" fmla="*/ 136 h 728"/>
                <a:gd name="T20" fmla="*/ 50 w 724"/>
                <a:gd name="T21" fmla="*/ 322 h 728"/>
                <a:gd name="T22" fmla="*/ 226 w 724"/>
                <a:gd name="T23" fmla="*/ 322 h 728"/>
                <a:gd name="T24" fmla="*/ 226 w 724"/>
                <a:gd name="T25" fmla="*/ 322 h 728"/>
                <a:gd name="T26" fmla="*/ 610 w 724"/>
                <a:gd name="T27" fmla="*/ 710 h 728"/>
                <a:gd name="T28" fmla="*/ 612 w 724"/>
                <a:gd name="T29" fmla="*/ 710 h 728"/>
                <a:gd name="T30" fmla="*/ 612 w 724"/>
                <a:gd name="T31" fmla="*/ 710 h 728"/>
                <a:gd name="T32" fmla="*/ 622 w 724"/>
                <a:gd name="T33" fmla="*/ 718 h 728"/>
                <a:gd name="T34" fmla="*/ 634 w 724"/>
                <a:gd name="T35" fmla="*/ 724 h 728"/>
                <a:gd name="T36" fmla="*/ 646 w 724"/>
                <a:gd name="T37" fmla="*/ 728 h 728"/>
                <a:gd name="T38" fmla="*/ 658 w 724"/>
                <a:gd name="T39" fmla="*/ 728 h 728"/>
                <a:gd name="T40" fmla="*/ 670 w 724"/>
                <a:gd name="T41" fmla="*/ 728 h 728"/>
                <a:gd name="T42" fmla="*/ 682 w 724"/>
                <a:gd name="T43" fmla="*/ 724 h 728"/>
                <a:gd name="T44" fmla="*/ 694 w 724"/>
                <a:gd name="T45" fmla="*/ 718 h 728"/>
                <a:gd name="T46" fmla="*/ 704 w 724"/>
                <a:gd name="T47" fmla="*/ 710 h 728"/>
                <a:gd name="T48" fmla="*/ 704 w 724"/>
                <a:gd name="T49" fmla="*/ 710 h 728"/>
                <a:gd name="T50" fmla="*/ 712 w 724"/>
                <a:gd name="T51" fmla="*/ 700 h 728"/>
                <a:gd name="T52" fmla="*/ 718 w 724"/>
                <a:gd name="T53" fmla="*/ 688 h 728"/>
                <a:gd name="T54" fmla="*/ 722 w 724"/>
                <a:gd name="T55" fmla="*/ 676 h 728"/>
                <a:gd name="T56" fmla="*/ 724 w 724"/>
                <a:gd name="T57" fmla="*/ 664 h 728"/>
                <a:gd name="T58" fmla="*/ 722 w 724"/>
                <a:gd name="T59" fmla="*/ 652 h 728"/>
                <a:gd name="T60" fmla="*/ 718 w 724"/>
                <a:gd name="T61" fmla="*/ 638 h 728"/>
                <a:gd name="T62" fmla="*/ 712 w 724"/>
                <a:gd name="T63" fmla="*/ 628 h 728"/>
                <a:gd name="T64" fmla="*/ 704 w 724"/>
                <a:gd name="T65" fmla="*/ 616 h 728"/>
                <a:gd name="T66" fmla="*/ 704 w 724"/>
                <a:gd name="T67" fmla="*/ 616 h 728"/>
                <a:gd name="T68" fmla="*/ 680 w 724"/>
                <a:gd name="T69" fmla="*/ 686 h 728"/>
                <a:gd name="T70" fmla="*/ 680 w 724"/>
                <a:gd name="T71" fmla="*/ 686 h 728"/>
                <a:gd name="T72" fmla="*/ 670 w 724"/>
                <a:gd name="T73" fmla="*/ 692 h 728"/>
                <a:gd name="T74" fmla="*/ 658 w 724"/>
                <a:gd name="T75" fmla="*/ 694 h 728"/>
                <a:gd name="T76" fmla="*/ 648 w 724"/>
                <a:gd name="T77" fmla="*/ 692 h 728"/>
                <a:gd name="T78" fmla="*/ 642 w 724"/>
                <a:gd name="T79" fmla="*/ 690 h 728"/>
                <a:gd name="T80" fmla="*/ 638 w 724"/>
                <a:gd name="T81" fmla="*/ 686 h 728"/>
                <a:gd name="T82" fmla="*/ 638 w 724"/>
                <a:gd name="T83" fmla="*/ 686 h 728"/>
                <a:gd name="T84" fmla="*/ 632 w 724"/>
                <a:gd name="T85" fmla="*/ 676 h 728"/>
                <a:gd name="T86" fmla="*/ 630 w 724"/>
                <a:gd name="T87" fmla="*/ 664 h 728"/>
                <a:gd name="T88" fmla="*/ 632 w 724"/>
                <a:gd name="T89" fmla="*/ 654 h 728"/>
                <a:gd name="T90" fmla="*/ 638 w 724"/>
                <a:gd name="T91" fmla="*/ 644 h 728"/>
                <a:gd name="T92" fmla="*/ 638 w 724"/>
                <a:gd name="T93" fmla="*/ 644 h 728"/>
                <a:gd name="T94" fmla="*/ 648 w 724"/>
                <a:gd name="T95" fmla="*/ 638 h 728"/>
                <a:gd name="T96" fmla="*/ 658 w 724"/>
                <a:gd name="T97" fmla="*/ 636 h 728"/>
                <a:gd name="T98" fmla="*/ 670 w 724"/>
                <a:gd name="T99" fmla="*/ 638 h 728"/>
                <a:gd name="T100" fmla="*/ 680 w 724"/>
                <a:gd name="T101" fmla="*/ 644 h 728"/>
                <a:gd name="T102" fmla="*/ 680 w 724"/>
                <a:gd name="T103" fmla="*/ 644 h 728"/>
                <a:gd name="T104" fmla="*/ 686 w 724"/>
                <a:gd name="T105" fmla="*/ 654 h 728"/>
                <a:gd name="T106" fmla="*/ 688 w 724"/>
                <a:gd name="T107" fmla="*/ 664 h 728"/>
                <a:gd name="T108" fmla="*/ 686 w 724"/>
                <a:gd name="T109" fmla="*/ 676 h 728"/>
                <a:gd name="T110" fmla="*/ 684 w 724"/>
                <a:gd name="T111" fmla="*/ 680 h 728"/>
                <a:gd name="T112" fmla="*/ 680 w 724"/>
                <a:gd name="T113" fmla="*/ 686 h 728"/>
                <a:gd name="T114" fmla="*/ 680 w 724"/>
                <a:gd name="T115" fmla="*/ 686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4" h="728">
                  <a:moveTo>
                    <a:pt x="704" y="616"/>
                  </a:moveTo>
                  <a:lnTo>
                    <a:pt x="706" y="616"/>
                  </a:lnTo>
                  <a:lnTo>
                    <a:pt x="322" y="232"/>
                  </a:lnTo>
                  <a:lnTo>
                    <a:pt x="322" y="50"/>
                  </a:lnTo>
                  <a:lnTo>
                    <a:pt x="136" y="0"/>
                  </a:lnTo>
                  <a:lnTo>
                    <a:pt x="116" y="20"/>
                  </a:lnTo>
                  <a:lnTo>
                    <a:pt x="214" y="118"/>
                  </a:lnTo>
                  <a:lnTo>
                    <a:pt x="118" y="214"/>
                  </a:lnTo>
                  <a:lnTo>
                    <a:pt x="20" y="116"/>
                  </a:lnTo>
                  <a:lnTo>
                    <a:pt x="0" y="136"/>
                  </a:lnTo>
                  <a:lnTo>
                    <a:pt x="50" y="322"/>
                  </a:lnTo>
                  <a:lnTo>
                    <a:pt x="226" y="322"/>
                  </a:lnTo>
                  <a:lnTo>
                    <a:pt x="226" y="322"/>
                  </a:lnTo>
                  <a:lnTo>
                    <a:pt x="610" y="710"/>
                  </a:lnTo>
                  <a:lnTo>
                    <a:pt x="612" y="710"/>
                  </a:lnTo>
                  <a:lnTo>
                    <a:pt x="612" y="710"/>
                  </a:lnTo>
                  <a:lnTo>
                    <a:pt x="622" y="718"/>
                  </a:lnTo>
                  <a:lnTo>
                    <a:pt x="634" y="724"/>
                  </a:lnTo>
                  <a:lnTo>
                    <a:pt x="646" y="728"/>
                  </a:lnTo>
                  <a:lnTo>
                    <a:pt x="658" y="728"/>
                  </a:lnTo>
                  <a:lnTo>
                    <a:pt x="670" y="728"/>
                  </a:lnTo>
                  <a:lnTo>
                    <a:pt x="682" y="724"/>
                  </a:lnTo>
                  <a:lnTo>
                    <a:pt x="694" y="718"/>
                  </a:lnTo>
                  <a:lnTo>
                    <a:pt x="704" y="710"/>
                  </a:lnTo>
                  <a:lnTo>
                    <a:pt x="704" y="710"/>
                  </a:lnTo>
                  <a:lnTo>
                    <a:pt x="712" y="700"/>
                  </a:lnTo>
                  <a:lnTo>
                    <a:pt x="718" y="688"/>
                  </a:lnTo>
                  <a:lnTo>
                    <a:pt x="722" y="676"/>
                  </a:lnTo>
                  <a:lnTo>
                    <a:pt x="724" y="664"/>
                  </a:lnTo>
                  <a:lnTo>
                    <a:pt x="722" y="652"/>
                  </a:lnTo>
                  <a:lnTo>
                    <a:pt x="718" y="638"/>
                  </a:lnTo>
                  <a:lnTo>
                    <a:pt x="712" y="628"/>
                  </a:lnTo>
                  <a:lnTo>
                    <a:pt x="704" y="616"/>
                  </a:lnTo>
                  <a:lnTo>
                    <a:pt x="704" y="616"/>
                  </a:lnTo>
                  <a:close/>
                  <a:moveTo>
                    <a:pt x="680" y="686"/>
                  </a:moveTo>
                  <a:lnTo>
                    <a:pt x="680" y="686"/>
                  </a:lnTo>
                  <a:lnTo>
                    <a:pt x="670" y="692"/>
                  </a:lnTo>
                  <a:lnTo>
                    <a:pt x="658" y="694"/>
                  </a:lnTo>
                  <a:lnTo>
                    <a:pt x="648" y="692"/>
                  </a:lnTo>
                  <a:lnTo>
                    <a:pt x="642" y="690"/>
                  </a:lnTo>
                  <a:lnTo>
                    <a:pt x="638" y="686"/>
                  </a:lnTo>
                  <a:lnTo>
                    <a:pt x="638" y="686"/>
                  </a:lnTo>
                  <a:lnTo>
                    <a:pt x="632" y="676"/>
                  </a:lnTo>
                  <a:lnTo>
                    <a:pt x="630" y="664"/>
                  </a:lnTo>
                  <a:lnTo>
                    <a:pt x="632" y="654"/>
                  </a:lnTo>
                  <a:lnTo>
                    <a:pt x="638" y="644"/>
                  </a:lnTo>
                  <a:lnTo>
                    <a:pt x="638" y="644"/>
                  </a:lnTo>
                  <a:lnTo>
                    <a:pt x="648" y="638"/>
                  </a:lnTo>
                  <a:lnTo>
                    <a:pt x="658" y="636"/>
                  </a:lnTo>
                  <a:lnTo>
                    <a:pt x="670" y="638"/>
                  </a:lnTo>
                  <a:lnTo>
                    <a:pt x="680" y="644"/>
                  </a:lnTo>
                  <a:lnTo>
                    <a:pt x="680" y="644"/>
                  </a:lnTo>
                  <a:lnTo>
                    <a:pt x="686" y="654"/>
                  </a:lnTo>
                  <a:lnTo>
                    <a:pt x="688" y="664"/>
                  </a:lnTo>
                  <a:lnTo>
                    <a:pt x="686" y="676"/>
                  </a:lnTo>
                  <a:lnTo>
                    <a:pt x="684" y="680"/>
                  </a:lnTo>
                  <a:lnTo>
                    <a:pt x="680" y="686"/>
                  </a:lnTo>
                  <a:lnTo>
                    <a:pt x="680" y="686"/>
                  </a:lnTo>
                  <a:close/>
                </a:path>
              </a:pathLst>
            </a:custGeom>
            <a:solidFill>
              <a:schemeClr val="bg1"/>
            </a:solidFill>
            <a:ln>
              <a:noFill/>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grpSp>
      <p:grpSp>
        <p:nvGrpSpPr>
          <p:cNvPr id="38" name="组 84"/>
          <p:cNvGrpSpPr/>
          <p:nvPr/>
        </p:nvGrpSpPr>
        <p:grpSpPr>
          <a:xfrm>
            <a:off x="9859689" y="3191606"/>
            <a:ext cx="611016" cy="577988"/>
            <a:chOff x="4321175" y="111125"/>
            <a:chExt cx="704850" cy="666750"/>
          </a:xfrm>
          <a:solidFill>
            <a:schemeClr val="bg1"/>
          </a:solidFill>
          <a:effectLst/>
        </p:grpSpPr>
        <p:sp>
          <p:nvSpPr>
            <p:cNvPr id="39" name="Freeform 34"/>
            <p:cNvSpPr>
              <a:spLocks noEditPoints="1"/>
            </p:cNvSpPr>
            <p:nvPr/>
          </p:nvSpPr>
          <p:spPr bwMode="auto">
            <a:xfrm>
              <a:off x="4321175" y="111125"/>
              <a:ext cx="704850" cy="666750"/>
            </a:xfrm>
            <a:custGeom>
              <a:avLst/>
              <a:gdLst/>
              <a:ahLst/>
              <a:cxnLst>
                <a:cxn ang="0">
                  <a:pos x="444" y="0"/>
                </a:cxn>
                <a:cxn ang="0">
                  <a:pos x="0" y="0"/>
                </a:cxn>
                <a:cxn ang="0">
                  <a:pos x="0" y="54"/>
                </a:cxn>
                <a:cxn ang="0">
                  <a:pos x="36" y="54"/>
                </a:cxn>
                <a:cxn ang="0">
                  <a:pos x="36" y="330"/>
                </a:cxn>
                <a:cxn ang="0">
                  <a:pos x="194" y="330"/>
                </a:cxn>
                <a:cxn ang="0">
                  <a:pos x="194" y="368"/>
                </a:cxn>
                <a:cxn ang="0">
                  <a:pos x="194" y="368"/>
                </a:cxn>
                <a:cxn ang="0">
                  <a:pos x="172" y="374"/>
                </a:cxn>
                <a:cxn ang="0">
                  <a:pos x="154" y="382"/>
                </a:cxn>
                <a:cxn ang="0">
                  <a:pos x="148" y="386"/>
                </a:cxn>
                <a:cxn ang="0">
                  <a:pos x="144" y="392"/>
                </a:cxn>
                <a:cxn ang="0">
                  <a:pos x="140" y="398"/>
                </a:cxn>
                <a:cxn ang="0">
                  <a:pos x="140" y="404"/>
                </a:cxn>
                <a:cxn ang="0">
                  <a:pos x="140" y="404"/>
                </a:cxn>
                <a:cxn ang="0">
                  <a:pos x="142" y="408"/>
                </a:cxn>
                <a:cxn ang="0">
                  <a:pos x="146" y="410"/>
                </a:cxn>
                <a:cxn ang="0">
                  <a:pos x="166" y="416"/>
                </a:cxn>
                <a:cxn ang="0">
                  <a:pos x="192" y="418"/>
                </a:cxn>
                <a:cxn ang="0">
                  <a:pos x="222" y="420"/>
                </a:cxn>
                <a:cxn ang="0">
                  <a:pos x="252" y="418"/>
                </a:cxn>
                <a:cxn ang="0">
                  <a:pos x="278" y="416"/>
                </a:cxn>
                <a:cxn ang="0">
                  <a:pos x="298" y="410"/>
                </a:cxn>
                <a:cxn ang="0">
                  <a:pos x="302" y="408"/>
                </a:cxn>
                <a:cxn ang="0">
                  <a:pos x="304" y="404"/>
                </a:cxn>
                <a:cxn ang="0">
                  <a:pos x="304" y="404"/>
                </a:cxn>
                <a:cxn ang="0">
                  <a:pos x="304" y="398"/>
                </a:cxn>
                <a:cxn ang="0">
                  <a:pos x="300" y="392"/>
                </a:cxn>
                <a:cxn ang="0">
                  <a:pos x="296" y="386"/>
                </a:cxn>
                <a:cxn ang="0">
                  <a:pos x="290" y="382"/>
                </a:cxn>
                <a:cxn ang="0">
                  <a:pos x="272" y="374"/>
                </a:cxn>
                <a:cxn ang="0">
                  <a:pos x="250" y="368"/>
                </a:cxn>
                <a:cxn ang="0">
                  <a:pos x="250" y="330"/>
                </a:cxn>
                <a:cxn ang="0">
                  <a:pos x="408" y="330"/>
                </a:cxn>
                <a:cxn ang="0">
                  <a:pos x="408" y="54"/>
                </a:cxn>
                <a:cxn ang="0">
                  <a:pos x="444" y="54"/>
                </a:cxn>
                <a:cxn ang="0">
                  <a:pos x="444" y="0"/>
                </a:cxn>
                <a:cxn ang="0">
                  <a:pos x="444" y="0"/>
                </a:cxn>
                <a:cxn ang="0">
                  <a:pos x="378" y="300"/>
                </a:cxn>
                <a:cxn ang="0">
                  <a:pos x="66" y="300"/>
                </a:cxn>
                <a:cxn ang="0">
                  <a:pos x="66" y="56"/>
                </a:cxn>
                <a:cxn ang="0">
                  <a:pos x="378" y="56"/>
                </a:cxn>
                <a:cxn ang="0">
                  <a:pos x="378" y="300"/>
                </a:cxn>
                <a:cxn ang="0">
                  <a:pos x="378" y="300"/>
                </a:cxn>
              </a:cxnLst>
              <a:rect l="0" t="0" r="r" b="b"/>
              <a:pathLst>
                <a:path w="444" h="420">
                  <a:moveTo>
                    <a:pt x="444" y="0"/>
                  </a:moveTo>
                  <a:lnTo>
                    <a:pt x="0" y="0"/>
                  </a:lnTo>
                  <a:lnTo>
                    <a:pt x="0" y="54"/>
                  </a:lnTo>
                  <a:lnTo>
                    <a:pt x="36" y="54"/>
                  </a:lnTo>
                  <a:lnTo>
                    <a:pt x="36" y="330"/>
                  </a:lnTo>
                  <a:lnTo>
                    <a:pt x="194" y="330"/>
                  </a:lnTo>
                  <a:lnTo>
                    <a:pt x="194" y="368"/>
                  </a:lnTo>
                  <a:lnTo>
                    <a:pt x="194" y="368"/>
                  </a:lnTo>
                  <a:lnTo>
                    <a:pt x="172" y="374"/>
                  </a:lnTo>
                  <a:lnTo>
                    <a:pt x="154" y="382"/>
                  </a:lnTo>
                  <a:lnTo>
                    <a:pt x="148" y="386"/>
                  </a:lnTo>
                  <a:lnTo>
                    <a:pt x="144" y="392"/>
                  </a:lnTo>
                  <a:lnTo>
                    <a:pt x="140" y="398"/>
                  </a:lnTo>
                  <a:lnTo>
                    <a:pt x="140" y="404"/>
                  </a:lnTo>
                  <a:lnTo>
                    <a:pt x="140" y="404"/>
                  </a:lnTo>
                  <a:lnTo>
                    <a:pt x="142" y="408"/>
                  </a:lnTo>
                  <a:lnTo>
                    <a:pt x="146" y="410"/>
                  </a:lnTo>
                  <a:lnTo>
                    <a:pt x="166" y="416"/>
                  </a:lnTo>
                  <a:lnTo>
                    <a:pt x="192" y="418"/>
                  </a:lnTo>
                  <a:lnTo>
                    <a:pt x="222" y="420"/>
                  </a:lnTo>
                  <a:lnTo>
                    <a:pt x="252" y="418"/>
                  </a:lnTo>
                  <a:lnTo>
                    <a:pt x="278" y="416"/>
                  </a:lnTo>
                  <a:lnTo>
                    <a:pt x="298" y="410"/>
                  </a:lnTo>
                  <a:lnTo>
                    <a:pt x="302" y="408"/>
                  </a:lnTo>
                  <a:lnTo>
                    <a:pt x="304" y="404"/>
                  </a:lnTo>
                  <a:lnTo>
                    <a:pt x="304" y="404"/>
                  </a:lnTo>
                  <a:lnTo>
                    <a:pt x="304" y="398"/>
                  </a:lnTo>
                  <a:lnTo>
                    <a:pt x="300" y="392"/>
                  </a:lnTo>
                  <a:lnTo>
                    <a:pt x="296" y="386"/>
                  </a:lnTo>
                  <a:lnTo>
                    <a:pt x="290" y="382"/>
                  </a:lnTo>
                  <a:lnTo>
                    <a:pt x="272" y="374"/>
                  </a:lnTo>
                  <a:lnTo>
                    <a:pt x="250" y="368"/>
                  </a:lnTo>
                  <a:lnTo>
                    <a:pt x="250" y="330"/>
                  </a:lnTo>
                  <a:lnTo>
                    <a:pt x="408" y="330"/>
                  </a:lnTo>
                  <a:lnTo>
                    <a:pt x="408" y="54"/>
                  </a:lnTo>
                  <a:lnTo>
                    <a:pt x="444" y="54"/>
                  </a:lnTo>
                  <a:lnTo>
                    <a:pt x="444" y="0"/>
                  </a:lnTo>
                  <a:lnTo>
                    <a:pt x="444" y="0"/>
                  </a:lnTo>
                  <a:close/>
                  <a:moveTo>
                    <a:pt x="378" y="300"/>
                  </a:moveTo>
                  <a:lnTo>
                    <a:pt x="66" y="300"/>
                  </a:lnTo>
                  <a:lnTo>
                    <a:pt x="66" y="56"/>
                  </a:lnTo>
                  <a:lnTo>
                    <a:pt x="378" y="56"/>
                  </a:lnTo>
                  <a:lnTo>
                    <a:pt x="378" y="300"/>
                  </a:lnTo>
                  <a:lnTo>
                    <a:pt x="378" y="300"/>
                  </a:lnTo>
                  <a:close/>
                </a:path>
              </a:pathLst>
            </a:custGeom>
            <a:grpFill/>
            <a:ln w="9525">
              <a:noFill/>
              <a:round/>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40" name="Rectangle 35"/>
            <p:cNvSpPr>
              <a:spLocks noChangeArrowheads="1"/>
            </p:cNvSpPr>
            <p:nvPr/>
          </p:nvSpPr>
          <p:spPr bwMode="auto">
            <a:xfrm>
              <a:off x="4476750" y="276225"/>
              <a:ext cx="139700" cy="142875"/>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41" name="Rectangle 36"/>
            <p:cNvSpPr>
              <a:spLocks noChangeArrowheads="1"/>
            </p:cNvSpPr>
            <p:nvPr/>
          </p:nvSpPr>
          <p:spPr bwMode="auto">
            <a:xfrm>
              <a:off x="4667250" y="276225"/>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42" name="Rectangle 37"/>
            <p:cNvSpPr>
              <a:spLocks noChangeArrowheads="1"/>
            </p:cNvSpPr>
            <p:nvPr/>
          </p:nvSpPr>
          <p:spPr bwMode="auto">
            <a:xfrm>
              <a:off x="4667250" y="368300"/>
              <a:ext cx="2032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sp>
          <p:nvSpPr>
            <p:cNvPr id="43" name="Rectangle 38"/>
            <p:cNvSpPr>
              <a:spLocks noChangeArrowheads="1"/>
            </p:cNvSpPr>
            <p:nvPr/>
          </p:nvSpPr>
          <p:spPr bwMode="auto">
            <a:xfrm>
              <a:off x="4476750" y="460375"/>
              <a:ext cx="393700" cy="50800"/>
            </a:xfrm>
            <a:prstGeom prst="rect">
              <a:avLst/>
            </a:prstGeom>
            <a:grpFill/>
            <a:ln w="9525">
              <a:noFill/>
              <a:miter lim="800000"/>
            </a:ln>
          </p:spPr>
          <p:txBody>
            <a:bodyPr vert="horz" wrap="square" lIns="121920" tIns="60960" rIns="121920" bIns="60960" numCol="1" anchor="t" anchorCtr="0" compatLnSpc="1"/>
            <a:lstStyle/>
            <a:p>
              <a:endParaRPr lang="zh-CN" altLang="en-US" sz="3200">
                <a:solidFill>
                  <a:srgbClr val="000000"/>
                </a:solidFill>
                <a:latin typeface="微软雅黑" charset="0"/>
                <a:ea typeface="微软雅黑" charset="0"/>
              </a:endParaRPr>
            </a:p>
          </p:txBody>
        </p:sp>
      </p:grpSp>
      <p:sp>
        <p:nvSpPr>
          <p:cNvPr id="44" name="文本框 43"/>
          <p:cNvSpPr txBox="1"/>
          <p:nvPr/>
        </p:nvSpPr>
        <p:spPr>
          <a:xfrm>
            <a:off x="549162" y="4872453"/>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charset="0"/>
                <a:ea typeface="微软雅黑" charset="0"/>
                <a:cs typeface="+mn-ea"/>
                <a:sym typeface="+mn-lt"/>
              </a:rPr>
              <a:t>请在这里添加相应的文字内容请在这里添加相应的文字内容</a:t>
            </a:r>
          </a:p>
        </p:txBody>
      </p:sp>
      <p:sp>
        <p:nvSpPr>
          <p:cNvPr id="45" name="矩形 44"/>
          <p:cNvSpPr/>
          <p:nvPr/>
        </p:nvSpPr>
        <p:spPr>
          <a:xfrm>
            <a:off x="549162" y="4472343"/>
            <a:ext cx="2236510" cy="400110"/>
          </a:xfrm>
          <a:prstGeom prst="rect">
            <a:avLst/>
          </a:prstGeom>
        </p:spPr>
        <p:txBody>
          <a:bodyPr wrap="none">
            <a:spAutoFit/>
          </a:bodyPr>
          <a:lstStyle/>
          <a:p>
            <a:r>
              <a:rPr lang="zh-CN" altLang="en-US" sz="2000" b="1" dirty="0">
                <a:solidFill>
                  <a:schemeClr val="tx1">
                    <a:lumMod val="75000"/>
                    <a:lumOff val="25000"/>
                  </a:schemeClr>
                </a:solidFill>
                <a:latin typeface="微软雅黑" charset="0"/>
                <a:ea typeface="微软雅黑" charset="0"/>
                <a:cs typeface="+mn-ea"/>
                <a:sym typeface="+mn-lt"/>
              </a:rPr>
              <a:t>这里添加文字标题</a:t>
            </a:r>
          </a:p>
        </p:txBody>
      </p:sp>
      <p:sp>
        <p:nvSpPr>
          <p:cNvPr id="46" name="文本框 45"/>
          <p:cNvSpPr txBox="1"/>
          <p:nvPr/>
        </p:nvSpPr>
        <p:spPr>
          <a:xfrm>
            <a:off x="4754110" y="4872453"/>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charset="0"/>
                <a:ea typeface="微软雅黑" charset="0"/>
                <a:cs typeface="+mn-ea"/>
                <a:sym typeface="+mn-lt"/>
              </a:rPr>
              <a:t>请在这里添加相应的文字内容请在这里添加相应的文字内容</a:t>
            </a:r>
          </a:p>
        </p:txBody>
      </p:sp>
      <p:sp>
        <p:nvSpPr>
          <p:cNvPr id="47" name="矩形 46"/>
          <p:cNvSpPr/>
          <p:nvPr/>
        </p:nvSpPr>
        <p:spPr>
          <a:xfrm>
            <a:off x="4754110" y="4472343"/>
            <a:ext cx="2236510" cy="400110"/>
          </a:xfrm>
          <a:prstGeom prst="rect">
            <a:avLst/>
          </a:prstGeom>
        </p:spPr>
        <p:txBody>
          <a:bodyPr wrap="none">
            <a:spAutoFit/>
          </a:bodyPr>
          <a:lstStyle/>
          <a:p>
            <a:r>
              <a:rPr lang="zh-CN" altLang="en-US" sz="2000" b="1" dirty="0">
                <a:solidFill>
                  <a:schemeClr val="tx1">
                    <a:lumMod val="75000"/>
                    <a:lumOff val="25000"/>
                  </a:schemeClr>
                </a:solidFill>
                <a:latin typeface="微软雅黑" charset="0"/>
                <a:ea typeface="微软雅黑" charset="0"/>
                <a:cs typeface="+mn-ea"/>
                <a:sym typeface="+mn-lt"/>
              </a:rPr>
              <a:t>这里添加文字标题</a:t>
            </a:r>
          </a:p>
        </p:txBody>
      </p:sp>
      <p:sp>
        <p:nvSpPr>
          <p:cNvPr id="48" name="文本框 47"/>
          <p:cNvSpPr txBox="1"/>
          <p:nvPr/>
        </p:nvSpPr>
        <p:spPr>
          <a:xfrm>
            <a:off x="9099185" y="4872453"/>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charset="0"/>
                <a:ea typeface="微软雅黑" charset="0"/>
                <a:cs typeface="+mn-ea"/>
                <a:sym typeface="+mn-lt"/>
              </a:rPr>
              <a:t>请在这里添加相应的文字内容请在这里添加相应的文字内容</a:t>
            </a:r>
          </a:p>
        </p:txBody>
      </p:sp>
      <p:sp>
        <p:nvSpPr>
          <p:cNvPr id="49" name="矩形 48"/>
          <p:cNvSpPr/>
          <p:nvPr/>
        </p:nvSpPr>
        <p:spPr>
          <a:xfrm>
            <a:off x="9099185" y="4472343"/>
            <a:ext cx="2236510" cy="400110"/>
          </a:xfrm>
          <a:prstGeom prst="rect">
            <a:avLst/>
          </a:prstGeom>
        </p:spPr>
        <p:txBody>
          <a:bodyPr wrap="none">
            <a:spAutoFit/>
          </a:bodyPr>
          <a:lstStyle/>
          <a:p>
            <a:r>
              <a:rPr lang="zh-CN" altLang="en-US" sz="2000" b="1" dirty="0">
                <a:solidFill>
                  <a:schemeClr val="tx1">
                    <a:lumMod val="75000"/>
                    <a:lumOff val="25000"/>
                  </a:schemeClr>
                </a:solidFill>
                <a:latin typeface="微软雅黑" charset="0"/>
                <a:ea typeface="微软雅黑" charset="0"/>
                <a:cs typeface="+mn-ea"/>
                <a:sym typeface="+mn-lt"/>
              </a:rPr>
              <a:t>这里添加文字标题</a:t>
            </a:r>
          </a:p>
        </p:txBody>
      </p:sp>
      <p:sp>
        <p:nvSpPr>
          <p:cNvPr id="50" name="文本框 49"/>
          <p:cNvSpPr txBox="1"/>
          <p:nvPr/>
        </p:nvSpPr>
        <p:spPr>
          <a:xfrm>
            <a:off x="6897253" y="1431709"/>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charset="0"/>
                <a:ea typeface="微软雅黑" charset="0"/>
                <a:cs typeface="+mn-ea"/>
                <a:sym typeface="+mn-lt"/>
              </a:rPr>
              <a:t>请在这里添加相应的文字内容请在这里添加相应的文字内容</a:t>
            </a:r>
          </a:p>
        </p:txBody>
      </p:sp>
      <p:sp>
        <p:nvSpPr>
          <p:cNvPr id="51" name="矩形 50"/>
          <p:cNvSpPr/>
          <p:nvPr/>
        </p:nvSpPr>
        <p:spPr>
          <a:xfrm>
            <a:off x="6897253" y="1031599"/>
            <a:ext cx="2236510" cy="400110"/>
          </a:xfrm>
          <a:prstGeom prst="rect">
            <a:avLst/>
          </a:prstGeom>
        </p:spPr>
        <p:txBody>
          <a:bodyPr wrap="none">
            <a:spAutoFit/>
          </a:bodyPr>
          <a:lstStyle/>
          <a:p>
            <a:r>
              <a:rPr lang="zh-CN" altLang="en-US" sz="2000" b="1" dirty="0">
                <a:solidFill>
                  <a:schemeClr val="tx1">
                    <a:lumMod val="75000"/>
                    <a:lumOff val="25000"/>
                  </a:schemeClr>
                </a:solidFill>
                <a:latin typeface="微软雅黑" charset="0"/>
                <a:ea typeface="微软雅黑" charset="0"/>
                <a:cs typeface="+mn-ea"/>
                <a:sym typeface="+mn-lt"/>
              </a:rPr>
              <a:t>这里添加文字标题</a:t>
            </a:r>
          </a:p>
        </p:txBody>
      </p:sp>
      <p:sp>
        <p:nvSpPr>
          <p:cNvPr id="52" name="文本框 51"/>
          <p:cNvSpPr txBox="1"/>
          <p:nvPr/>
        </p:nvSpPr>
        <p:spPr>
          <a:xfrm>
            <a:off x="2752462" y="1431709"/>
            <a:ext cx="2743039" cy="1200329"/>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charset="0"/>
                <a:ea typeface="微软雅黑" charset="0"/>
                <a:cs typeface="+mn-ea"/>
                <a:sym typeface="+mn-lt"/>
              </a:rPr>
              <a:t>请在这里添加相应的文字内容请在这里添加相应的文字内容</a:t>
            </a:r>
          </a:p>
        </p:txBody>
      </p:sp>
      <p:sp>
        <p:nvSpPr>
          <p:cNvPr id="53" name="矩形 52"/>
          <p:cNvSpPr/>
          <p:nvPr/>
        </p:nvSpPr>
        <p:spPr>
          <a:xfrm>
            <a:off x="2752462" y="1031599"/>
            <a:ext cx="2236510" cy="400110"/>
          </a:xfrm>
          <a:prstGeom prst="rect">
            <a:avLst/>
          </a:prstGeom>
        </p:spPr>
        <p:txBody>
          <a:bodyPr wrap="none">
            <a:spAutoFit/>
          </a:bodyPr>
          <a:lstStyle/>
          <a:p>
            <a:r>
              <a:rPr lang="zh-CN" altLang="en-US" sz="2000" b="1" dirty="0">
                <a:solidFill>
                  <a:schemeClr val="tx1">
                    <a:lumMod val="75000"/>
                    <a:lumOff val="25000"/>
                  </a:schemeClr>
                </a:solidFill>
                <a:latin typeface="微软雅黑" charset="0"/>
                <a:ea typeface="微软雅黑" charset="0"/>
                <a:cs typeface="+mn-ea"/>
                <a:sym typeface="+mn-lt"/>
              </a:rPr>
              <a:t>这里添加文字标题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a:ext>
            </a:extLst>
          </a:blip>
          <a:srcRect/>
          <a:stretch>
            <a:fillRect/>
          </a:stretch>
        </p:blipFill>
        <p:spPr>
          <a:xfrm rot="16200000">
            <a:off x="9515618" y="-1813545"/>
            <a:ext cx="1148587" cy="4775678"/>
          </a:xfrm>
          <a:prstGeom prst="rect">
            <a:avLst/>
          </a:prstGeom>
        </p:spPr>
      </p:pic>
      <p:sp>
        <p:nvSpPr>
          <p:cNvPr id="9" name="TextBox 105"/>
          <p:cNvSpPr txBox="1">
            <a:spLocks noChangeArrowheads="1"/>
          </p:cNvSpPr>
          <p:nvPr/>
        </p:nvSpPr>
        <p:spPr bwMode="auto">
          <a:xfrm>
            <a:off x="704592" y="376508"/>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dirty="0">
                <a:solidFill>
                  <a:srgbClr val="3863C7"/>
                </a:solidFill>
                <a:latin typeface="+mn-lt"/>
                <a:ea typeface="+mn-ea"/>
                <a:cs typeface="+mn-ea"/>
                <a:sym typeface="+mn-lt"/>
              </a:rPr>
              <a:t>请输入您的标题二</a:t>
            </a:r>
          </a:p>
        </p:txBody>
      </p:sp>
      <p:sp>
        <p:nvSpPr>
          <p:cNvPr id="11" name="文本框 10"/>
          <p:cNvSpPr txBox="1"/>
          <p:nvPr/>
        </p:nvSpPr>
        <p:spPr>
          <a:xfrm>
            <a:off x="0" y="397804"/>
            <a:ext cx="617477" cy="584775"/>
          </a:xfrm>
          <a:prstGeom prst="rect">
            <a:avLst/>
          </a:prstGeom>
          <a:solidFill>
            <a:srgbClr val="3863C7"/>
          </a:solidFill>
          <a:ln>
            <a:noFill/>
          </a:ln>
        </p:spPr>
        <p:txBody>
          <a:bodyPr wrap="none" rtlCol="0">
            <a:spAutoFit/>
          </a:bodyPr>
          <a:lstStyle/>
          <a:p>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grpSp>
        <p:nvGrpSpPr>
          <p:cNvPr id="6" name="组合 5"/>
          <p:cNvGrpSpPr/>
          <p:nvPr/>
        </p:nvGrpSpPr>
        <p:grpSpPr>
          <a:xfrm>
            <a:off x="0" y="4838700"/>
            <a:ext cx="12192000" cy="2019300"/>
            <a:chOff x="0" y="4838700"/>
            <a:chExt cx="12192000" cy="2019300"/>
          </a:xfrm>
        </p:grpSpPr>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0" y="5581650"/>
              <a:ext cx="7212390" cy="1276350"/>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a:ext>
              </a:extLst>
            </a:blip>
            <a:srcRect/>
            <a:stretch>
              <a:fillRect/>
            </a:stretch>
          </p:blipFill>
          <p:spPr>
            <a:xfrm flipH="1">
              <a:off x="6438295" y="5581650"/>
              <a:ext cx="5753705" cy="1276350"/>
            </a:xfrm>
            <a:prstGeom prst="rect">
              <a:avLst/>
            </a:prstGeom>
          </p:spPr>
        </p:pic>
        <p:sp>
          <p:nvSpPr>
            <p:cNvPr id="2" name="矩形 1"/>
            <p:cNvSpPr/>
            <p:nvPr/>
          </p:nvSpPr>
          <p:spPr>
            <a:xfrm>
              <a:off x="0" y="4838700"/>
              <a:ext cx="12192000" cy="2019300"/>
            </a:xfrm>
            <a:prstGeom prst="rect">
              <a:avLst/>
            </a:prstGeom>
            <a:gradFill>
              <a:gsLst>
                <a:gs pos="44000">
                  <a:schemeClr val="bg1"/>
                </a:gs>
                <a:gs pos="84000">
                  <a:srgbClr val="FFFFFF">
                    <a:alpha val="46000"/>
                  </a:srgbClr>
                </a:gs>
                <a:gs pos="10000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任意多边形 9"/>
          <p:cNvSpPr/>
          <p:nvPr/>
        </p:nvSpPr>
        <p:spPr>
          <a:xfrm>
            <a:off x="3021013" y="1955800"/>
            <a:ext cx="6072187" cy="3271838"/>
          </a:xfrm>
          <a:custGeom>
            <a:avLst/>
            <a:gdLst>
              <a:gd name="txL" fmla="*/ 0 w 6072187"/>
              <a:gd name="txT" fmla="*/ 0 h 3271838"/>
              <a:gd name="txR" fmla="*/ 6072187 w 6072187"/>
              <a:gd name="txB" fmla="*/ 3271838 h 3271838"/>
            </a:gdLst>
            <a:ahLst/>
            <a:cxnLst>
              <a:cxn ang="0">
                <a:pos x="200025" y="700088"/>
              </a:cxn>
              <a:cxn ang="0">
                <a:pos x="3000375" y="2286000"/>
              </a:cxn>
              <a:cxn ang="0">
                <a:pos x="4914900" y="0"/>
              </a:cxn>
              <a:cxn ang="0">
                <a:pos x="6072187" y="3171825"/>
              </a:cxn>
              <a:cxn ang="0">
                <a:pos x="3000375" y="2343150"/>
              </a:cxn>
              <a:cxn ang="0">
                <a:pos x="0" y="3271838"/>
              </a:cxn>
              <a:cxn ang="0">
                <a:pos x="200025" y="700088"/>
              </a:cxn>
            </a:cxnLst>
            <a:rect l="txL" t="txT" r="txR" b="txB"/>
            <a:pathLst>
              <a:path w="6072187" h="3271838">
                <a:moveTo>
                  <a:pt x="200025" y="700088"/>
                </a:moveTo>
                <a:lnTo>
                  <a:pt x="3000375" y="2286000"/>
                </a:lnTo>
                <a:lnTo>
                  <a:pt x="4914900" y="0"/>
                </a:lnTo>
                <a:lnTo>
                  <a:pt x="6072187" y="3171825"/>
                </a:lnTo>
                <a:lnTo>
                  <a:pt x="3000375" y="2343150"/>
                </a:lnTo>
                <a:lnTo>
                  <a:pt x="0" y="3271838"/>
                </a:lnTo>
                <a:lnTo>
                  <a:pt x="200025" y="700088"/>
                </a:lnTo>
                <a:close/>
              </a:path>
            </a:pathLst>
          </a:custGeom>
          <a:noFill/>
          <a:ln w="12700" cap="flat" cmpd="sng">
            <a:solidFill>
              <a:schemeClr val="tx1">
                <a:lumMod val="75000"/>
                <a:lumOff val="25000"/>
                <a:alpha val="80000"/>
              </a:schemeClr>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2" name="椭圆 11"/>
          <p:cNvSpPr/>
          <p:nvPr/>
        </p:nvSpPr>
        <p:spPr>
          <a:xfrm>
            <a:off x="2228850" y="4256088"/>
            <a:ext cx="1727200" cy="1725612"/>
          </a:xfrm>
          <a:prstGeom prst="ellipse">
            <a:avLst/>
          </a:prstGeom>
          <a:solidFill>
            <a:schemeClr val="accent3"/>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5" name="椭圆 14"/>
          <p:cNvSpPr/>
          <p:nvPr/>
        </p:nvSpPr>
        <p:spPr>
          <a:xfrm>
            <a:off x="2366963" y="1697038"/>
            <a:ext cx="1589087" cy="1587500"/>
          </a:xfrm>
          <a:prstGeom prst="ellipse">
            <a:avLst/>
          </a:prstGeom>
          <a:solidFill>
            <a:schemeClr val="accent5"/>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6" name="椭圆 15"/>
          <p:cNvSpPr/>
          <p:nvPr/>
        </p:nvSpPr>
        <p:spPr>
          <a:xfrm>
            <a:off x="4732338" y="3013075"/>
            <a:ext cx="2484437" cy="2486025"/>
          </a:xfrm>
          <a:prstGeom prst="ellipse">
            <a:avLst/>
          </a:prstGeom>
          <a:solidFill>
            <a:schemeClr val="accent1"/>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7" name="椭圆 16"/>
          <p:cNvSpPr/>
          <p:nvPr/>
        </p:nvSpPr>
        <p:spPr>
          <a:xfrm>
            <a:off x="6864350" y="1262063"/>
            <a:ext cx="1928813" cy="1928812"/>
          </a:xfrm>
          <a:prstGeom prst="ellipse">
            <a:avLst/>
          </a:prstGeom>
          <a:solidFill>
            <a:schemeClr val="accent2"/>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8" name="椭圆 17"/>
          <p:cNvSpPr/>
          <p:nvPr/>
        </p:nvSpPr>
        <p:spPr>
          <a:xfrm>
            <a:off x="7994650" y="4116388"/>
            <a:ext cx="1889125" cy="1887537"/>
          </a:xfrm>
          <a:prstGeom prst="ellipse">
            <a:avLst/>
          </a:prstGeom>
          <a:solidFill>
            <a:schemeClr val="accent4"/>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19" name="文本框 15"/>
          <p:cNvSpPr/>
          <p:nvPr/>
        </p:nvSpPr>
        <p:spPr>
          <a:xfrm>
            <a:off x="4895850" y="3994150"/>
            <a:ext cx="2339102" cy="4801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indent="0" eaLnBrk="1" hangingPunct="1">
              <a:spcBef>
                <a:spcPct val="0"/>
              </a:spcBef>
              <a:buNone/>
            </a:pPr>
            <a:r>
              <a:rPr lang="zh-CN" altLang="en-US" dirty="0">
                <a:solidFill>
                  <a:schemeClr val="bg1"/>
                </a:solidFill>
                <a:cs typeface="+mn-ea"/>
                <a:sym typeface="+mn-lt"/>
              </a:rPr>
              <a:t>你的文字标题</a:t>
            </a:r>
          </a:p>
        </p:txBody>
      </p:sp>
      <p:sp>
        <p:nvSpPr>
          <p:cNvPr id="20" name="文本框 16"/>
          <p:cNvSpPr/>
          <p:nvPr/>
        </p:nvSpPr>
        <p:spPr>
          <a:xfrm>
            <a:off x="7134642" y="1962150"/>
            <a:ext cx="1415772" cy="424732"/>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2400" dirty="0">
                <a:solidFill>
                  <a:schemeClr val="bg1"/>
                </a:solidFill>
                <a:cs typeface="+mn-ea"/>
                <a:sym typeface="+mn-lt"/>
              </a:rPr>
              <a:t>文字标题</a:t>
            </a:r>
          </a:p>
        </p:txBody>
      </p:sp>
      <p:sp>
        <p:nvSpPr>
          <p:cNvPr id="21" name="文本框 17"/>
          <p:cNvSpPr/>
          <p:nvPr/>
        </p:nvSpPr>
        <p:spPr>
          <a:xfrm>
            <a:off x="2610068" y="2290763"/>
            <a:ext cx="1210588" cy="369332"/>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2000" dirty="0">
                <a:solidFill>
                  <a:schemeClr val="bg1"/>
                </a:solidFill>
                <a:cs typeface="+mn-ea"/>
                <a:sym typeface="+mn-lt"/>
              </a:rPr>
              <a:t>文字标题</a:t>
            </a:r>
          </a:p>
        </p:txBody>
      </p:sp>
      <p:sp>
        <p:nvSpPr>
          <p:cNvPr id="22" name="文本框 18"/>
          <p:cNvSpPr/>
          <p:nvPr/>
        </p:nvSpPr>
        <p:spPr>
          <a:xfrm>
            <a:off x="2487156" y="4960938"/>
            <a:ext cx="1210588" cy="369332"/>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2000" dirty="0">
                <a:solidFill>
                  <a:schemeClr val="bg1"/>
                </a:solidFill>
                <a:cs typeface="+mn-ea"/>
                <a:sym typeface="+mn-lt"/>
              </a:rPr>
              <a:t>文字标题</a:t>
            </a:r>
          </a:p>
        </p:txBody>
      </p:sp>
      <p:sp>
        <p:nvSpPr>
          <p:cNvPr id="23" name="文本框 19"/>
          <p:cNvSpPr/>
          <p:nvPr/>
        </p:nvSpPr>
        <p:spPr>
          <a:xfrm>
            <a:off x="8349457" y="4894263"/>
            <a:ext cx="1210588" cy="369332"/>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2000" dirty="0">
                <a:solidFill>
                  <a:schemeClr val="bg1"/>
                </a:solidFill>
                <a:cs typeface="+mn-ea"/>
                <a:sym typeface="+mn-lt"/>
              </a:rPr>
              <a:t>文字标题</a:t>
            </a:r>
          </a:p>
        </p:txBody>
      </p:sp>
      <p:sp>
        <p:nvSpPr>
          <p:cNvPr id="24" name="椭圆 23"/>
          <p:cNvSpPr/>
          <p:nvPr/>
        </p:nvSpPr>
        <p:spPr>
          <a:xfrm>
            <a:off x="7000875" y="5561013"/>
            <a:ext cx="593725" cy="593725"/>
          </a:xfrm>
          <a:prstGeom prst="ellipse">
            <a:avLst/>
          </a:prstGeom>
          <a:solidFill>
            <a:schemeClr val="accent5">
              <a:alpha val="52000"/>
            </a:schemeClr>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25" name="椭圆 24"/>
          <p:cNvSpPr/>
          <p:nvPr/>
        </p:nvSpPr>
        <p:spPr>
          <a:xfrm>
            <a:off x="1041400" y="3598863"/>
            <a:ext cx="792163" cy="792162"/>
          </a:xfrm>
          <a:prstGeom prst="ellipse">
            <a:avLst/>
          </a:prstGeom>
          <a:solidFill>
            <a:schemeClr val="accent5">
              <a:alpha val="52000"/>
            </a:schemeClr>
          </a:solidFill>
          <a:ln w="12700" cap="flat" cmpd="sng">
            <a:solidFill>
              <a:srgbClr val="FDFDFD"/>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26" name="椭圆 25"/>
          <p:cNvSpPr/>
          <p:nvPr/>
        </p:nvSpPr>
        <p:spPr>
          <a:xfrm>
            <a:off x="9423400" y="1911350"/>
            <a:ext cx="792163" cy="792163"/>
          </a:xfrm>
          <a:prstGeom prst="ellipse">
            <a:avLst/>
          </a:prstGeom>
          <a:solidFill>
            <a:schemeClr val="accent5">
              <a:alpha val="52000"/>
            </a:schemeClr>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27" name="椭圆 26"/>
          <p:cNvSpPr/>
          <p:nvPr/>
        </p:nvSpPr>
        <p:spPr>
          <a:xfrm>
            <a:off x="10398125" y="4470400"/>
            <a:ext cx="523875" cy="525463"/>
          </a:xfrm>
          <a:prstGeom prst="ellipse">
            <a:avLst/>
          </a:prstGeom>
          <a:solidFill>
            <a:schemeClr val="accent5">
              <a:alpha val="52000"/>
            </a:schemeClr>
          </a:solidFill>
          <a:ln w="12700">
            <a:noFill/>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
        <p:nvSpPr>
          <p:cNvPr id="28" name="椭圆 27"/>
          <p:cNvSpPr/>
          <p:nvPr/>
        </p:nvSpPr>
        <p:spPr>
          <a:xfrm>
            <a:off x="4895850" y="1481138"/>
            <a:ext cx="728663" cy="728662"/>
          </a:xfrm>
          <a:prstGeom prst="ellipse">
            <a:avLst/>
          </a:prstGeom>
          <a:solidFill>
            <a:schemeClr val="accent5">
              <a:alpha val="52000"/>
            </a:schemeClr>
          </a:solidFill>
          <a:ln w="12700" cap="flat" cmpd="sng">
            <a:solidFill>
              <a:srgbClr val="FDFDFD"/>
            </a:solidFill>
            <a:prstDash val="solid"/>
            <a:bevel/>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6"/>
</p:tagLst>
</file>

<file path=ppt/tags/tag4.xml><?xml version="1.0" encoding="utf-8"?>
<p:tagLst xmlns:a="http://schemas.openxmlformats.org/drawingml/2006/main" xmlns:r="http://schemas.openxmlformats.org/officeDocument/2006/relationships" xmlns:p="http://schemas.openxmlformats.org/presentationml/2006/main">
  <p:tag name="MH" val="20160104115313"/>
  <p:tag name="MH_LIBRARY" val="GRAPHIC"/>
  <p:tag name="MH_TYPE" val="Other"/>
  <p:tag name="MH_ORDER" val="8"/>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632E62"/>
      </a:dk2>
      <a:lt2>
        <a:srgbClr val="EAE5EB"/>
      </a:lt2>
      <a:accent1>
        <a:srgbClr val="3863C7"/>
      </a:accent1>
      <a:accent2>
        <a:srgbClr val="5982DB"/>
      </a:accent2>
      <a:accent3>
        <a:srgbClr val="665EB8"/>
      </a:accent3>
      <a:accent4>
        <a:srgbClr val="755DD9"/>
      </a:accent4>
      <a:accent5>
        <a:srgbClr val="65A3FF"/>
      </a:accent5>
      <a:accent6>
        <a:srgbClr val="CCE0FF"/>
      </a:accent6>
      <a:hlink>
        <a:srgbClr val="0066FF"/>
      </a:hlink>
      <a:folHlink>
        <a:srgbClr val="666699"/>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2420</Words>
  <Application>Microsoft Office PowerPoint</Application>
  <PresentationFormat>自定义</PresentationFormat>
  <Paragraphs>200</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时尚韩范</dc:title>
  <dc:creator>第一PPT</dc:creator>
  <cp:keywords>www.1ppt.com</cp:keywords>
  <dc:description>www.1ppt.com</dc:description>
  <cp:lastModifiedBy>Windows User</cp:lastModifiedBy>
  <cp:revision>22</cp:revision>
  <dcterms:created xsi:type="dcterms:W3CDTF">2016-03-25T12:52:00Z</dcterms:created>
  <dcterms:modified xsi:type="dcterms:W3CDTF">2019-07-19T08:41:42Z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