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notesSlides/notesSlide16.xml" ContentType="application/vnd.openxmlformats-officedocument.presentationml.notesSlide+xml"/>
  <Override PartName="/ppt/charts/chart2.xml" ContentType="application/vnd.openxmlformats-officedocument.drawingml.chart+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3.xml" ContentType="application/vnd.openxmlformats-officedocument.drawingml.chart+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Override PartName="/ppt/charts/colors4.xml" ContentType="application/vnd.ms-office.chartcolorstyle+xml"/>
  <Override PartName="/ppt/charts/style4.xml" ContentType="application/vnd.ms-office.chartstyle+xml"/>
  <Override PartName="/ppt/charts/colors5.xml" ContentType="application/vnd.ms-office.chartcolorstyle+xml"/>
  <Override PartName="/ppt/charts/style5.xml" ContentType="application/vnd.ms-office.chartstyle+xml"/>
  <Override PartName="/ppt/charts/colors6.xml" ContentType="application/vnd.ms-office.chartcolorstyle+xml"/>
  <Override PartName="/ppt/charts/style6.xml" ContentType="application/vnd.ms-office.chartstyle+xml"/>
  <Override PartName="/ppt/charts/colors7.xml" ContentType="application/vnd.ms-office.chartcolorstyle+xml"/>
  <Override PartName="/ppt/charts/style7.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31"/>
  </p:notesMasterIdLst>
  <p:sldIdLst>
    <p:sldId id="287" r:id="rId3"/>
    <p:sldId id="259" r:id="rId4"/>
    <p:sldId id="291" r:id="rId5"/>
    <p:sldId id="260" r:id="rId6"/>
    <p:sldId id="296" r:id="rId7"/>
    <p:sldId id="312" r:id="rId8"/>
    <p:sldId id="313" r:id="rId9"/>
    <p:sldId id="292" r:id="rId10"/>
    <p:sldId id="293" r:id="rId11"/>
    <p:sldId id="294" r:id="rId12"/>
    <p:sldId id="297" r:id="rId13"/>
    <p:sldId id="295" r:id="rId14"/>
    <p:sldId id="298" r:id="rId15"/>
    <p:sldId id="299" r:id="rId16"/>
    <p:sldId id="300" r:id="rId17"/>
    <p:sldId id="301" r:id="rId18"/>
    <p:sldId id="302" r:id="rId19"/>
    <p:sldId id="303" r:id="rId20"/>
    <p:sldId id="305" r:id="rId21"/>
    <p:sldId id="306" r:id="rId22"/>
    <p:sldId id="307" r:id="rId23"/>
    <p:sldId id="308" r:id="rId24"/>
    <p:sldId id="309" r:id="rId25"/>
    <p:sldId id="310" r:id="rId26"/>
    <p:sldId id="314" r:id="rId27"/>
    <p:sldId id="315" r:id="rId28"/>
    <p:sldId id="286" r:id="rId29"/>
    <p:sldId id="316" r:id="rId30"/>
  </p:sldIdLst>
  <p:sldSz cx="12192000" cy="6858000"/>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BBA3"/>
    <a:srgbClr val="36B8D3"/>
    <a:srgbClr val="39C0CC"/>
    <a:srgbClr val="4DD8FE"/>
    <a:srgbClr val="5B9BD5"/>
    <a:srgbClr val="5E6E82"/>
    <a:srgbClr val="333F50"/>
    <a:srgbClr val="6A7A91"/>
    <a:srgbClr val="6D7E95"/>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270" autoAdjust="0"/>
    <p:restoredTop sz="94660"/>
  </p:normalViewPr>
  <p:slideViewPr>
    <p:cSldViewPr snapToGrid="0">
      <p:cViewPr varScale="1">
        <p:scale>
          <a:sx n="56" d="100"/>
          <a:sy n="56" d="100"/>
        </p:scale>
        <p:origin x="-90"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3" Type="http://schemas.microsoft.com/office/2011/relationships/chartStyle" Target="style5.xml"/><Relationship Id="rId2" Type="http://schemas.microsoft.com/office/2011/relationships/chartColorStyle" Target="colors5.xml"/><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3" Type="http://schemas.microsoft.com/office/2011/relationships/chartStyle" Target="style6.xml"/><Relationship Id="rId2" Type="http://schemas.microsoft.com/office/2011/relationships/chartColorStyle" Target="colors6.xml"/><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3" Type="http://schemas.microsoft.com/office/2011/relationships/chartStyle" Target="style7.xml"/><Relationship Id="rId2" Type="http://schemas.microsoft.com/office/2011/relationships/chartColorStyle" Target="colors7.xml"/><Relationship Id="rId1" Type="http://schemas.openxmlformats.org/officeDocument/2006/relationships/package" Target="../embeddings/Microsoft_Excel_Worksheet7.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chemeClr val="bg1">
                  <a:lumMod val="9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1-550F-43D8-B353-B192BB94B0BD}"/>
              </c:ext>
            </c:extLst>
          </c:dPt>
          <c:dPt>
            <c:idx val="1"/>
            <c:bubble3D val="0"/>
            <c:spPr>
              <a:gradFill>
                <a:gsLst>
                  <a:gs pos="100000">
                    <a:srgbClr val="00C898">
                      <a:alpha val="70000"/>
                    </a:srgbClr>
                  </a:gs>
                  <a:gs pos="0">
                    <a:srgbClr val="04B5EC">
                      <a:alpha val="70000"/>
                    </a:srgbClr>
                  </a:gs>
                </a:gsLst>
                <a:lin ang="0" scaled="1"/>
              </a:gradFill>
              <a:ln w="19050">
                <a:solidFill>
                  <a:schemeClr val="lt1"/>
                </a:solidFill>
              </a:ln>
              <a:effectLst/>
            </c:spPr>
            <c:extLst xmlns:c16r2="http://schemas.microsoft.com/office/drawing/2015/06/chart">
              <c:ext xmlns:c16="http://schemas.microsoft.com/office/drawing/2014/chart" uri="{C3380CC4-5D6E-409C-BE32-E72D297353CC}">
                <c16:uniqueId val="{00000003-550F-43D8-B353-B192BB94B0BD}"/>
              </c:ext>
            </c:extLst>
          </c:dPt>
          <c:dPt>
            <c:idx val="2"/>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550F-43D8-B353-B192BB94B0BD}"/>
              </c:ext>
            </c:extLst>
          </c:dPt>
          <c:dPt>
            <c:idx val="3"/>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550F-43D8-B353-B192BB94B0BD}"/>
              </c:ext>
            </c:extLst>
          </c:dPt>
          <c:cat>
            <c:strRef>
              <c:f>Sheet1!$A$2:$A$5</c:f>
              <c:strCache>
                <c:ptCount val="2"/>
                <c:pt idx="0">
                  <c:v>自有</c:v>
                </c:pt>
                <c:pt idx="1">
                  <c:v>其他</c:v>
                </c:pt>
              </c:strCache>
            </c:strRef>
          </c:cat>
          <c:val>
            <c:numRef>
              <c:f>Sheet1!$B$2:$B$5</c:f>
              <c:numCache>
                <c:formatCode>0%</c:formatCode>
                <c:ptCount val="4"/>
                <c:pt idx="0">
                  <c:v>0.51</c:v>
                </c:pt>
                <c:pt idx="1">
                  <c:v>0.49</c:v>
                </c:pt>
              </c:numCache>
            </c:numRef>
          </c:val>
          <c:extLst xmlns:c16r2="http://schemas.microsoft.com/office/drawing/2015/06/chart">
            <c:ext xmlns:c16="http://schemas.microsoft.com/office/drawing/2014/chart" uri="{C3380CC4-5D6E-409C-BE32-E72D297353CC}">
              <c16:uniqueId val="{00000008-550F-43D8-B353-B192BB94B0BD}"/>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gradFill>
              <a:gsLst>
                <a:gs pos="100000">
                  <a:srgbClr val="00C898">
                    <a:alpha val="70000"/>
                  </a:srgbClr>
                </a:gs>
                <a:gs pos="0">
                  <a:srgbClr val="04B5EC">
                    <a:alpha val="70000"/>
                  </a:srgbClr>
                </a:gs>
              </a:gsLst>
              <a:lin ang="0" scaled="1"/>
            </a:gra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D389-43ED-8D2F-33D1F4571D46}"/>
            </c:ext>
          </c:extLst>
        </c:ser>
        <c:ser>
          <c:idx val="1"/>
          <c:order val="1"/>
          <c:tx>
            <c:strRef>
              <c:f>Sheet1!$C$1</c:f>
              <c:strCache>
                <c:ptCount val="1"/>
                <c:pt idx="0">
                  <c:v>系列 2</c:v>
                </c:pt>
              </c:strCache>
            </c:strRef>
          </c:tx>
          <c:spPr>
            <a:solidFill>
              <a:schemeClr val="bg1">
                <a:lumMod val="95000"/>
              </a:schemeClr>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D389-43ED-8D2F-33D1F4571D46}"/>
            </c:ext>
          </c:extLst>
        </c:ser>
        <c:dLbls>
          <c:showLegendKey val="0"/>
          <c:showVal val="0"/>
          <c:showCatName val="0"/>
          <c:showSerName val="0"/>
          <c:showPercent val="0"/>
          <c:showBubbleSize val="0"/>
        </c:dLbls>
        <c:gapWidth val="182"/>
        <c:axId val="322332928"/>
        <c:axId val="322338816"/>
      </c:barChart>
      <c:catAx>
        <c:axId val="322332928"/>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方正正纤黑简体" panose="02000000000000000000" pitchFamily="2" charset="-122"/>
                <a:ea typeface="方正正纤黑简体" panose="02000000000000000000" pitchFamily="2" charset="-122"/>
                <a:cs typeface="+mn-cs"/>
              </a:defRPr>
            </a:pPr>
            <a:endParaRPr lang="zh-CN"/>
          </a:p>
        </c:txPr>
        <c:crossAx val="322338816"/>
        <c:crosses val="autoZero"/>
        <c:auto val="1"/>
        <c:lblAlgn val="ctr"/>
        <c:lblOffset val="100"/>
        <c:noMultiLvlLbl val="0"/>
      </c:catAx>
      <c:valAx>
        <c:axId val="322338816"/>
        <c:scaling>
          <c:orientation val="minMax"/>
        </c:scaling>
        <c:delete val="1"/>
        <c:axPos val="l"/>
        <c:numFmt formatCode="General" sourceLinked="1"/>
        <c:majorTickMark val="none"/>
        <c:minorTickMark val="none"/>
        <c:tickLblPos val="nextTo"/>
        <c:crossAx val="32233292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3837650227932035E-2"/>
          <c:y val="6.8593371986367307E-2"/>
          <c:w val="0.88268648984666387"/>
          <c:h val="0.8382071803246911"/>
        </c:manualLayout>
      </c:layout>
      <c:lineChart>
        <c:grouping val="standard"/>
        <c:varyColors val="0"/>
        <c:ser>
          <c:idx val="0"/>
          <c:order val="0"/>
          <c:tx>
            <c:strRef>
              <c:f>Sheet1!$B$1</c:f>
              <c:strCache>
                <c:ptCount val="1"/>
                <c:pt idx="0">
                  <c:v>系列 2</c:v>
                </c:pt>
              </c:strCache>
            </c:strRef>
          </c:tx>
          <c:spPr>
            <a:ln w="28575" cap="rnd">
              <a:solidFill>
                <a:schemeClr val="bg1"/>
              </a:solidFill>
              <a:round/>
            </a:ln>
            <a:effectLst>
              <a:outerShdw blurRad="190500" dist="127000" dir="2700000" algn="tl" rotWithShape="0">
                <a:prstClr val="black">
                  <a:alpha val="85000"/>
                </a:prstClr>
              </a:outerShdw>
            </a:effectLst>
          </c:spPr>
          <c:marker>
            <c:symbol val="circle"/>
            <c:size val="9"/>
            <c:spPr>
              <a:solidFill>
                <a:srgbClr val="36B8D3"/>
              </a:solidFill>
              <a:ln w="28575">
                <a:solidFill>
                  <a:schemeClr val="bg1"/>
                </a:solidFill>
              </a:ln>
              <a:effectLst>
                <a:outerShdw blurRad="190500" dist="127000" dir="2700000" algn="tl" rotWithShape="0">
                  <a:prstClr val="black">
                    <a:alpha val="85000"/>
                  </a:prstClr>
                </a:outerShdw>
              </a:effectLst>
              <a:scene3d>
                <a:camera prst="orthographicFront"/>
                <a:lightRig rig="threePt" dir="t"/>
              </a:scene3d>
              <a:sp3d>
                <a:bevelT w="25400" h="6350" prst="angle"/>
              </a:sp3d>
            </c:spPr>
          </c:marker>
          <c:dLbls>
            <c:dLbl>
              <c:idx val="10"/>
              <c:layout>
                <c:manualLayout>
                  <c:x val="-0.16134789110663492"/>
                  <c:y val="-2.7237191973779308E-2"/>
                </c:manualLayout>
              </c:layout>
              <c:spPr>
                <a:gradFill>
                  <a:gsLst>
                    <a:gs pos="5000">
                      <a:srgbClr val="2FBBA3"/>
                    </a:gs>
                    <a:gs pos="96000">
                      <a:srgbClr val="36B8D3"/>
                    </a:gs>
                  </a:gsLst>
                  <a:lin ang="2700000" scaled="1"/>
                </a:gradFill>
                <a:ln>
                  <a:noFill/>
                </a:ln>
                <a:effectLst>
                  <a:outerShdw blurRad="190500" dist="114300" dir="2700000" algn="tl" rotWithShape="0">
                    <a:prstClr val="black">
                      <a:alpha val="80000"/>
                    </a:prstClr>
                  </a:outerShdw>
                </a:effectLst>
              </c:spPr>
              <c:txPr>
                <a:bodyPr rot="0" spcFirstLastPara="1" vertOverflow="clip" horzOverflow="clip" vert="horz" wrap="square" lIns="36576" tIns="18288" rIns="36576" bIns="18288" anchor="ctr" anchorCtr="1">
                  <a:spAutoFit/>
                </a:bodyPr>
                <a:lstStyle/>
                <a:p>
                  <a:pPr>
                    <a:defRPr sz="2400" b="1" i="0" u="none" strike="noStrike" kern="1200" baseline="0">
                      <a:solidFill>
                        <a:schemeClr val="bg1"/>
                      </a:solidFill>
                      <a:latin typeface="+mn-lt"/>
                      <a:ea typeface="+mn-ea"/>
                      <a:cs typeface="+mn-cs"/>
                    </a:defRPr>
                  </a:pPr>
                  <a:endParaRPr lang="zh-CN"/>
                </a:p>
              </c:txPr>
              <c:dLblPos val="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483C-4AB6-B0DC-1428C8CB4B1B}"/>
                </c:ext>
                <c:ext xmlns:c15="http://schemas.microsoft.com/office/drawing/2012/chart" uri="{CE6537A1-D6FC-4f65-9D91-7224C49458BB}">
                  <c15:spPr xmlns:c15="http://schemas.microsoft.com/office/drawing/2012/chart">
                    <a:prstGeom prst="wedgeRoundRectCallout">
                      <a:avLst/>
                    </a:prstGeom>
                    <a:noFill/>
                    <a:ln>
                      <a:noFill/>
                    </a:ln>
                  </c15:spPr>
                  <c15:layout>
                    <c:manualLayout>
                      <c:w val="0.10370353415125434"/>
                      <c:h val="0.12348871063356669"/>
                    </c:manualLayout>
                  </c15:layout>
                </c:ext>
              </c:extLst>
            </c:dLbl>
            <c:spPr>
              <a:noFill/>
              <a:ln>
                <a:noFill/>
              </a:ln>
              <a:effectLst/>
            </c:spPr>
            <c:txPr>
              <a:bodyPr rot="0" spcFirstLastPara="1" vertOverflow="ellipsis" vert="horz" wrap="square" anchor="ctr" anchorCtr="1"/>
              <a:lstStyle/>
              <a:p>
                <a:pPr>
                  <a:defRPr sz="1197" b="0" i="0" u="none" strike="noStrike" kern="1200" baseline="0">
                    <a:solidFill>
                      <a:schemeClr val="tx1">
                        <a:lumMod val="50000"/>
                        <a:lumOff val="50000"/>
                      </a:schemeClr>
                    </a:solidFill>
                    <a:latin typeface="+mn-lt"/>
                    <a:ea typeface="+mn-ea"/>
                    <a:cs typeface="+mn-cs"/>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15:showLeaderLines val="0"/>
              </c:ext>
            </c:extLst>
          </c:dLbls>
          <c:cat>
            <c:strRef>
              <c:f>Sheet1!$A$2:$A$13</c:f>
              <c:strCache>
                <c:ptCount val="12"/>
                <c:pt idx="0">
                  <c:v>1月</c:v>
                </c:pt>
                <c:pt idx="1">
                  <c:v>2月</c:v>
                </c:pt>
                <c:pt idx="2">
                  <c:v>3月</c:v>
                </c:pt>
                <c:pt idx="3">
                  <c:v>4月</c:v>
                </c:pt>
                <c:pt idx="4">
                  <c:v>5月</c:v>
                </c:pt>
                <c:pt idx="5">
                  <c:v>6月</c:v>
                </c:pt>
                <c:pt idx="6">
                  <c:v>7月</c:v>
                </c:pt>
                <c:pt idx="7">
                  <c:v>8月</c:v>
                </c:pt>
                <c:pt idx="8">
                  <c:v>9月</c:v>
                </c:pt>
                <c:pt idx="9">
                  <c:v>10月</c:v>
                </c:pt>
                <c:pt idx="10">
                  <c:v>11月</c:v>
                </c:pt>
                <c:pt idx="11">
                  <c:v>12月</c:v>
                </c:pt>
              </c:strCache>
            </c:strRef>
          </c:cat>
          <c:val>
            <c:numRef>
              <c:f>Sheet1!$B$2:$B$13</c:f>
              <c:numCache>
                <c:formatCode>0%</c:formatCode>
                <c:ptCount val="12"/>
                <c:pt idx="0">
                  <c:v>0.2</c:v>
                </c:pt>
                <c:pt idx="1">
                  <c:v>0.08</c:v>
                </c:pt>
                <c:pt idx="2">
                  <c:v>0.1</c:v>
                </c:pt>
                <c:pt idx="3">
                  <c:v>0.08</c:v>
                </c:pt>
                <c:pt idx="4">
                  <c:v>0.6</c:v>
                </c:pt>
                <c:pt idx="5">
                  <c:v>7.0000000000000007E-2</c:v>
                </c:pt>
                <c:pt idx="6">
                  <c:v>0.5</c:v>
                </c:pt>
                <c:pt idx="7">
                  <c:v>0.2</c:v>
                </c:pt>
                <c:pt idx="8">
                  <c:v>0.73</c:v>
                </c:pt>
                <c:pt idx="9">
                  <c:v>0.22</c:v>
                </c:pt>
                <c:pt idx="10">
                  <c:v>0.97</c:v>
                </c:pt>
                <c:pt idx="11">
                  <c:v>7.0000000000000007E-2</c:v>
                </c:pt>
              </c:numCache>
            </c:numRef>
          </c:val>
          <c:smooth val="1"/>
          <c:extLst xmlns:c16r2="http://schemas.microsoft.com/office/drawing/2015/06/chart">
            <c:ext xmlns:c16="http://schemas.microsoft.com/office/drawing/2014/chart" uri="{C3380CC4-5D6E-409C-BE32-E72D297353CC}">
              <c16:uniqueId val="{00000001-483C-4AB6-B0DC-1428C8CB4B1B}"/>
            </c:ext>
          </c:extLst>
        </c:ser>
        <c:dLbls>
          <c:showLegendKey val="0"/>
          <c:showVal val="0"/>
          <c:showCatName val="0"/>
          <c:showSerName val="0"/>
          <c:showPercent val="0"/>
          <c:showBubbleSize val="0"/>
        </c:dLbls>
        <c:marker val="1"/>
        <c:smooth val="0"/>
        <c:axId val="323408256"/>
        <c:axId val="323409792"/>
      </c:lineChart>
      <c:catAx>
        <c:axId val="323408256"/>
        <c:scaling>
          <c:orientation val="minMax"/>
        </c:scaling>
        <c:delete val="0"/>
        <c:axPos val="b"/>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197" b="0" i="0" u="none" strike="noStrike" kern="1200" baseline="0">
                <a:solidFill>
                  <a:schemeClr val="tx1">
                    <a:lumMod val="50000"/>
                    <a:lumOff val="50000"/>
                  </a:schemeClr>
                </a:solidFill>
                <a:latin typeface="+mn-lt"/>
                <a:ea typeface="+mn-ea"/>
                <a:cs typeface="+mn-cs"/>
              </a:defRPr>
            </a:pPr>
            <a:endParaRPr lang="zh-CN"/>
          </a:p>
        </c:txPr>
        <c:crossAx val="323409792"/>
        <c:crosses val="autoZero"/>
        <c:auto val="1"/>
        <c:lblAlgn val="ctr"/>
        <c:lblOffset val="100"/>
        <c:noMultiLvlLbl val="0"/>
      </c:catAx>
      <c:valAx>
        <c:axId val="323409792"/>
        <c:scaling>
          <c:orientation val="minMax"/>
          <c:max val="1"/>
        </c:scaling>
        <c:delete val="0"/>
        <c:axPos val="l"/>
        <c:majorGridlines>
          <c:spPr>
            <a:ln w="9525" cap="flat" cmpd="sng" algn="ctr">
              <a:solidFill>
                <a:schemeClr val="bg1">
                  <a:alpha val="20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50000"/>
                    <a:lumOff val="50000"/>
                  </a:schemeClr>
                </a:solidFill>
                <a:latin typeface="+mn-lt"/>
                <a:ea typeface="+mn-ea"/>
                <a:cs typeface="+mn-cs"/>
              </a:defRPr>
            </a:pPr>
            <a:endParaRPr lang="zh-CN"/>
          </a:p>
        </c:txPr>
        <c:crossAx val="323408256"/>
        <c:crosses val="autoZero"/>
        <c:crossBetween val="between"/>
        <c:majorUnit val="0.2"/>
      </c:valAx>
      <c:spPr>
        <a:noFill/>
        <a:ln>
          <a:noFill/>
        </a:ln>
        <a:effectLst/>
      </c:spPr>
    </c:plotArea>
    <c:plotVisOnly val="1"/>
    <c:dispBlanksAs val="gap"/>
    <c:showDLblsOverMax val="0"/>
  </c:chart>
  <c:spPr>
    <a:noFill/>
    <a:ln>
      <a:noFill/>
    </a:ln>
    <a:effectLst/>
  </c:spPr>
  <c:txPr>
    <a:bodyPr/>
    <a:lstStyle/>
    <a:p>
      <a:pPr>
        <a:defRPr>
          <a:solidFill>
            <a:schemeClr val="tx1">
              <a:lumMod val="50000"/>
              <a:lumOff val="50000"/>
            </a:schemeClr>
          </a:solidFill>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chemeClr val="bg1">
                  <a:lumMod val="9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1-A936-48E3-8E3B-DAEF2F21B4A0}"/>
              </c:ext>
            </c:extLst>
          </c:dPt>
          <c:dPt>
            <c:idx val="1"/>
            <c:bubble3D val="0"/>
            <c:spPr>
              <a:gradFill>
                <a:gsLst>
                  <a:gs pos="100000">
                    <a:srgbClr val="00C898">
                      <a:alpha val="70000"/>
                    </a:srgbClr>
                  </a:gs>
                  <a:gs pos="0">
                    <a:srgbClr val="04B5EC">
                      <a:alpha val="70000"/>
                    </a:srgbClr>
                  </a:gs>
                </a:gsLst>
                <a:lin ang="0" scaled="1"/>
              </a:gradFill>
              <a:ln w="19050">
                <a:solidFill>
                  <a:schemeClr val="lt1"/>
                </a:solidFill>
              </a:ln>
              <a:effectLst/>
            </c:spPr>
            <c:extLst xmlns:c16r2="http://schemas.microsoft.com/office/drawing/2015/06/chart">
              <c:ext xmlns:c16="http://schemas.microsoft.com/office/drawing/2014/chart" uri="{C3380CC4-5D6E-409C-BE32-E72D297353CC}">
                <c16:uniqueId val="{00000003-A936-48E3-8E3B-DAEF2F21B4A0}"/>
              </c:ext>
            </c:extLst>
          </c:dPt>
          <c:dPt>
            <c:idx val="2"/>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A936-48E3-8E3B-DAEF2F21B4A0}"/>
              </c:ext>
            </c:extLst>
          </c:dPt>
          <c:dPt>
            <c:idx val="3"/>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A936-48E3-8E3B-DAEF2F21B4A0}"/>
              </c:ext>
            </c:extLst>
          </c:dPt>
          <c:cat>
            <c:strRef>
              <c:f>Sheet1!$A$2:$A$5</c:f>
              <c:strCache>
                <c:ptCount val="2"/>
                <c:pt idx="0">
                  <c:v>输入数值</c:v>
                </c:pt>
                <c:pt idx="1">
                  <c:v>无须修改</c:v>
                </c:pt>
              </c:strCache>
            </c:strRef>
          </c:cat>
          <c:val>
            <c:numRef>
              <c:f>Sheet1!$B$2:$B$5</c:f>
              <c:numCache>
                <c:formatCode>0%</c:formatCode>
                <c:ptCount val="4"/>
                <c:pt idx="0">
                  <c:v>0.6</c:v>
                </c:pt>
                <c:pt idx="1">
                  <c:v>0.4</c:v>
                </c:pt>
              </c:numCache>
            </c:numRef>
          </c:val>
          <c:extLst xmlns:c16r2="http://schemas.microsoft.com/office/drawing/2015/06/chart">
            <c:ext xmlns:c16="http://schemas.microsoft.com/office/drawing/2014/chart" uri="{C3380CC4-5D6E-409C-BE32-E72D297353CC}">
              <c16:uniqueId val="{00000008-A936-48E3-8E3B-DAEF2F21B4A0}"/>
            </c:ext>
          </c:extLst>
        </c:ser>
        <c:dLbls>
          <c:showLegendKey val="0"/>
          <c:showVal val="0"/>
          <c:showCatName val="0"/>
          <c:showSerName val="0"/>
          <c:showPercent val="0"/>
          <c:showBubbleSize val="0"/>
          <c:showLeaderLines val="1"/>
        </c:dLbls>
        <c:firstSliceAng val="145"/>
        <c:holeSize val="79"/>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chemeClr val="bg1">
                  <a:lumMod val="9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1-13AA-4315-850D-03C740090A85}"/>
              </c:ext>
            </c:extLst>
          </c:dPt>
          <c:dPt>
            <c:idx val="1"/>
            <c:bubble3D val="0"/>
            <c:spPr>
              <a:gradFill>
                <a:gsLst>
                  <a:gs pos="100000">
                    <a:srgbClr val="00C898">
                      <a:alpha val="70000"/>
                    </a:srgbClr>
                  </a:gs>
                  <a:gs pos="0">
                    <a:srgbClr val="04B5EC">
                      <a:alpha val="70000"/>
                    </a:srgbClr>
                  </a:gs>
                </a:gsLst>
                <a:lin ang="0" scaled="1"/>
              </a:gradFill>
              <a:ln w="19050">
                <a:solidFill>
                  <a:schemeClr val="lt1"/>
                </a:solidFill>
              </a:ln>
              <a:effectLst/>
            </c:spPr>
            <c:extLst xmlns:c16r2="http://schemas.microsoft.com/office/drawing/2015/06/chart">
              <c:ext xmlns:c16="http://schemas.microsoft.com/office/drawing/2014/chart" uri="{C3380CC4-5D6E-409C-BE32-E72D297353CC}">
                <c16:uniqueId val="{00000003-13AA-4315-850D-03C740090A85}"/>
              </c:ext>
            </c:extLst>
          </c:dPt>
          <c:dPt>
            <c:idx val="2"/>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13AA-4315-850D-03C740090A85}"/>
              </c:ext>
            </c:extLst>
          </c:dPt>
          <c:dPt>
            <c:idx val="3"/>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13AA-4315-850D-03C740090A85}"/>
              </c:ext>
            </c:extLst>
          </c:dPt>
          <c:cat>
            <c:strRef>
              <c:f>Sheet1!$A$2:$A$5</c:f>
              <c:strCache>
                <c:ptCount val="2"/>
                <c:pt idx="0">
                  <c:v>输入数值</c:v>
                </c:pt>
                <c:pt idx="1">
                  <c:v>无须修改</c:v>
                </c:pt>
              </c:strCache>
            </c:strRef>
          </c:cat>
          <c:val>
            <c:numRef>
              <c:f>Sheet1!$B$2:$B$5</c:f>
              <c:numCache>
                <c:formatCode>0%</c:formatCode>
                <c:ptCount val="4"/>
                <c:pt idx="0">
                  <c:v>0.7</c:v>
                </c:pt>
                <c:pt idx="1">
                  <c:v>0.30000000000000004</c:v>
                </c:pt>
              </c:numCache>
            </c:numRef>
          </c:val>
          <c:extLst xmlns:c16r2="http://schemas.microsoft.com/office/drawing/2015/06/chart">
            <c:ext xmlns:c16="http://schemas.microsoft.com/office/drawing/2014/chart" uri="{C3380CC4-5D6E-409C-BE32-E72D297353CC}">
              <c16:uniqueId val="{00000008-13AA-4315-850D-03C740090A85}"/>
            </c:ext>
          </c:extLst>
        </c:ser>
        <c:dLbls>
          <c:showLegendKey val="0"/>
          <c:showVal val="0"/>
          <c:showCatName val="0"/>
          <c:showSerName val="0"/>
          <c:showPercent val="0"/>
          <c:showBubbleSize val="0"/>
          <c:showLeaderLines val="1"/>
        </c:dLbls>
        <c:firstSliceAng val="145"/>
        <c:holeSize val="79"/>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chemeClr val="bg1">
                  <a:lumMod val="9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1-AE5F-45B8-BF7A-1CBBB0D3D0B6}"/>
              </c:ext>
            </c:extLst>
          </c:dPt>
          <c:dPt>
            <c:idx val="1"/>
            <c:bubble3D val="0"/>
            <c:spPr>
              <a:gradFill>
                <a:gsLst>
                  <a:gs pos="100000">
                    <a:srgbClr val="00C898">
                      <a:alpha val="70000"/>
                    </a:srgbClr>
                  </a:gs>
                  <a:gs pos="0">
                    <a:srgbClr val="04B5EC">
                      <a:alpha val="70000"/>
                    </a:srgbClr>
                  </a:gs>
                </a:gsLst>
                <a:lin ang="0" scaled="1"/>
              </a:gradFill>
              <a:ln w="19050">
                <a:solidFill>
                  <a:schemeClr val="lt1"/>
                </a:solidFill>
              </a:ln>
              <a:effectLst/>
            </c:spPr>
            <c:extLst xmlns:c16r2="http://schemas.microsoft.com/office/drawing/2015/06/chart">
              <c:ext xmlns:c16="http://schemas.microsoft.com/office/drawing/2014/chart" uri="{C3380CC4-5D6E-409C-BE32-E72D297353CC}">
                <c16:uniqueId val="{00000003-AE5F-45B8-BF7A-1CBBB0D3D0B6}"/>
              </c:ext>
            </c:extLst>
          </c:dPt>
          <c:dPt>
            <c:idx val="2"/>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AE5F-45B8-BF7A-1CBBB0D3D0B6}"/>
              </c:ext>
            </c:extLst>
          </c:dPt>
          <c:dPt>
            <c:idx val="3"/>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AE5F-45B8-BF7A-1CBBB0D3D0B6}"/>
              </c:ext>
            </c:extLst>
          </c:dPt>
          <c:cat>
            <c:strRef>
              <c:f>Sheet1!$A$2:$A$5</c:f>
              <c:strCache>
                <c:ptCount val="2"/>
                <c:pt idx="0">
                  <c:v>输入数值</c:v>
                </c:pt>
                <c:pt idx="1">
                  <c:v>无须修改</c:v>
                </c:pt>
              </c:strCache>
            </c:strRef>
          </c:cat>
          <c:val>
            <c:numRef>
              <c:f>Sheet1!$B$2:$B$5</c:f>
              <c:numCache>
                <c:formatCode>0%</c:formatCode>
                <c:ptCount val="4"/>
                <c:pt idx="0">
                  <c:v>0.55000000000000004</c:v>
                </c:pt>
                <c:pt idx="1">
                  <c:v>0.44999999999999996</c:v>
                </c:pt>
              </c:numCache>
            </c:numRef>
          </c:val>
          <c:extLst xmlns:c16r2="http://schemas.microsoft.com/office/drawing/2015/06/chart">
            <c:ext xmlns:c16="http://schemas.microsoft.com/office/drawing/2014/chart" uri="{C3380CC4-5D6E-409C-BE32-E72D297353CC}">
              <c16:uniqueId val="{00000008-AE5F-45B8-BF7A-1CBBB0D3D0B6}"/>
            </c:ext>
          </c:extLst>
        </c:ser>
        <c:dLbls>
          <c:showLegendKey val="0"/>
          <c:showVal val="0"/>
          <c:showCatName val="0"/>
          <c:showSerName val="0"/>
          <c:showPercent val="0"/>
          <c:showBubbleSize val="0"/>
          <c:showLeaderLines val="1"/>
        </c:dLbls>
        <c:firstSliceAng val="145"/>
        <c:holeSize val="79"/>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chemeClr val="bg1">
                  <a:lumMod val="9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1-4983-46EC-BC26-788176F1A4C5}"/>
              </c:ext>
            </c:extLst>
          </c:dPt>
          <c:dPt>
            <c:idx val="1"/>
            <c:bubble3D val="0"/>
            <c:spPr>
              <a:gradFill>
                <a:gsLst>
                  <a:gs pos="100000">
                    <a:srgbClr val="00C898">
                      <a:alpha val="70000"/>
                    </a:srgbClr>
                  </a:gs>
                  <a:gs pos="0">
                    <a:srgbClr val="04B5EC">
                      <a:alpha val="70000"/>
                    </a:srgbClr>
                  </a:gs>
                </a:gsLst>
                <a:lin ang="0" scaled="1"/>
              </a:gradFill>
              <a:ln w="19050">
                <a:solidFill>
                  <a:schemeClr val="lt1"/>
                </a:solidFill>
              </a:ln>
              <a:effectLst/>
            </c:spPr>
            <c:extLst xmlns:c16r2="http://schemas.microsoft.com/office/drawing/2015/06/chart">
              <c:ext xmlns:c16="http://schemas.microsoft.com/office/drawing/2014/chart" uri="{C3380CC4-5D6E-409C-BE32-E72D297353CC}">
                <c16:uniqueId val="{00000003-4983-46EC-BC26-788176F1A4C5}"/>
              </c:ext>
            </c:extLst>
          </c:dPt>
          <c:dPt>
            <c:idx val="2"/>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4983-46EC-BC26-788176F1A4C5}"/>
              </c:ext>
            </c:extLst>
          </c:dPt>
          <c:dPt>
            <c:idx val="3"/>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4983-46EC-BC26-788176F1A4C5}"/>
              </c:ext>
            </c:extLst>
          </c:dPt>
          <c:cat>
            <c:strRef>
              <c:f>Sheet1!$A$2:$A$5</c:f>
              <c:strCache>
                <c:ptCount val="2"/>
                <c:pt idx="0">
                  <c:v>输入数值</c:v>
                </c:pt>
                <c:pt idx="1">
                  <c:v>无须修改</c:v>
                </c:pt>
              </c:strCache>
            </c:strRef>
          </c:cat>
          <c:val>
            <c:numRef>
              <c:f>Sheet1!$B$2:$B$5</c:f>
              <c:numCache>
                <c:formatCode>0%</c:formatCode>
                <c:ptCount val="4"/>
                <c:pt idx="0">
                  <c:v>0.88</c:v>
                </c:pt>
                <c:pt idx="1">
                  <c:v>0.12</c:v>
                </c:pt>
              </c:numCache>
            </c:numRef>
          </c:val>
          <c:extLst xmlns:c16r2="http://schemas.microsoft.com/office/drawing/2015/06/chart">
            <c:ext xmlns:c16="http://schemas.microsoft.com/office/drawing/2014/chart" uri="{C3380CC4-5D6E-409C-BE32-E72D297353CC}">
              <c16:uniqueId val="{00000008-4983-46EC-BC26-788176F1A4C5}"/>
            </c:ext>
          </c:extLst>
        </c:ser>
        <c:dLbls>
          <c:showLegendKey val="0"/>
          <c:showVal val="0"/>
          <c:showCatName val="0"/>
          <c:showSerName val="0"/>
          <c:showPercent val="0"/>
          <c:showBubbleSize val="0"/>
          <c:showLeaderLines val="1"/>
        </c:dLbls>
        <c:firstSliceAng val="145"/>
        <c:holeSize val="79"/>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AA6B9A3-F279-4D99-A239-5101EC9BF89C}" type="datetimeFigureOut">
              <a:rPr lang="zh-CN" altLang="en-US" smtClean="0"/>
              <a:t>2019/7/16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401F45-02D9-44EC-B5DF-8C313B67AA58}" type="slidenum">
              <a:rPr lang="zh-CN" altLang="en-US" smtClean="0"/>
              <a:t>‹#›</a:t>
            </a:fld>
            <a:endParaRPr lang="zh-CN" altLang="en-US"/>
          </a:p>
        </p:txBody>
      </p:sp>
    </p:spTree>
    <p:extLst>
      <p:ext uri="{BB962C8B-B14F-4D97-AF65-F5344CB8AC3E}">
        <p14:creationId xmlns:p14="http://schemas.microsoft.com/office/powerpoint/2010/main" val="6815822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401F45-02D9-44EC-B5DF-8C313B67AA58}" type="slidenum">
              <a:rPr lang="zh-CN" altLang="en-US" smtClean="0"/>
              <a:t>1</a:t>
            </a:fld>
            <a:endParaRPr lang="zh-CN" altLang="en-US"/>
          </a:p>
        </p:txBody>
      </p:sp>
    </p:spTree>
    <p:extLst>
      <p:ext uri="{BB962C8B-B14F-4D97-AF65-F5344CB8AC3E}">
        <p14:creationId xmlns:p14="http://schemas.microsoft.com/office/powerpoint/2010/main" val="39688670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02BEB9-F123-4F18-828B-50DE46269ECA}" type="slidenum">
              <a:rPr lang="zh-CN" altLang="en-US" smtClean="0"/>
              <a:t>10</a:t>
            </a:fld>
            <a:endParaRPr lang="zh-CN" altLang="en-US"/>
          </a:p>
        </p:txBody>
      </p:sp>
    </p:spTree>
    <p:extLst>
      <p:ext uri="{BB962C8B-B14F-4D97-AF65-F5344CB8AC3E}">
        <p14:creationId xmlns:p14="http://schemas.microsoft.com/office/powerpoint/2010/main" val="19418740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02BEB9-F123-4F18-828B-50DE46269ECA}" type="slidenum">
              <a:rPr lang="zh-CN" altLang="en-US" smtClean="0"/>
              <a:t>11</a:t>
            </a:fld>
            <a:endParaRPr lang="zh-CN" altLang="en-US"/>
          </a:p>
        </p:txBody>
      </p:sp>
    </p:spTree>
    <p:extLst>
      <p:ext uri="{BB962C8B-B14F-4D97-AF65-F5344CB8AC3E}">
        <p14:creationId xmlns:p14="http://schemas.microsoft.com/office/powerpoint/2010/main" val="2052156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02BEB9-F123-4F18-828B-50DE46269ECA}" type="slidenum">
              <a:rPr lang="zh-CN" altLang="en-US" smtClean="0"/>
              <a:t>12</a:t>
            </a:fld>
            <a:endParaRPr lang="zh-CN" altLang="en-US"/>
          </a:p>
        </p:txBody>
      </p:sp>
    </p:spTree>
    <p:extLst>
      <p:ext uri="{BB962C8B-B14F-4D97-AF65-F5344CB8AC3E}">
        <p14:creationId xmlns:p14="http://schemas.microsoft.com/office/powerpoint/2010/main" val="41881510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02BEB9-F123-4F18-828B-50DE46269ECA}" type="slidenum">
              <a:rPr lang="zh-CN" altLang="en-US" smtClean="0"/>
              <a:t>13</a:t>
            </a:fld>
            <a:endParaRPr lang="zh-CN" altLang="en-US"/>
          </a:p>
        </p:txBody>
      </p:sp>
    </p:spTree>
    <p:extLst>
      <p:ext uri="{BB962C8B-B14F-4D97-AF65-F5344CB8AC3E}">
        <p14:creationId xmlns:p14="http://schemas.microsoft.com/office/powerpoint/2010/main" val="22982757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02BEB9-F123-4F18-828B-50DE46269ECA}" type="slidenum">
              <a:rPr lang="zh-CN" altLang="en-US" smtClean="0"/>
              <a:t>14</a:t>
            </a:fld>
            <a:endParaRPr lang="zh-CN" altLang="en-US"/>
          </a:p>
        </p:txBody>
      </p:sp>
    </p:spTree>
    <p:extLst>
      <p:ext uri="{BB962C8B-B14F-4D97-AF65-F5344CB8AC3E}">
        <p14:creationId xmlns:p14="http://schemas.microsoft.com/office/powerpoint/2010/main" val="554750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02BEB9-F123-4F18-828B-50DE46269ECA}" type="slidenum">
              <a:rPr lang="zh-CN" altLang="en-US" smtClean="0"/>
              <a:t>15</a:t>
            </a:fld>
            <a:endParaRPr lang="zh-CN" altLang="en-US"/>
          </a:p>
        </p:txBody>
      </p:sp>
    </p:spTree>
    <p:extLst>
      <p:ext uri="{BB962C8B-B14F-4D97-AF65-F5344CB8AC3E}">
        <p14:creationId xmlns:p14="http://schemas.microsoft.com/office/powerpoint/2010/main" val="30267949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02BEB9-F123-4F18-828B-50DE46269ECA}" type="slidenum">
              <a:rPr lang="zh-CN" altLang="en-US" smtClean="0"/>
              <a:t>16</a:t>
            </a:fld>
            <a:endParaRPr lang="zh-CN" altLang="en-US"/>
          </a:p>
        </p:txBody>
      </p:sp>
    </p:spTree>
    <p:extLst>
      <p:ext uri="{BB962C8B-B14F-4D97-AF65-F5344CB8AC3E}">
        <p14:creationId xmlns:p14="http://schemas.microsoft.com/office/powerpoint/2010/main" val="17554301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02BEB9-F123-4F18-828B-50DE46269ECA}" type="slidenum">
              <a:rPr lang="zh-CN" altLang="en-US" smtClean="0"/>
              <a:t>17</a:t>
            </a:fld>
            <a:endParaRPr lang="zh-CN" altLang="en-US"/>
          </a:p>
        </p:txBody>
      </p:sp>
    </p:spTree>
    <p:extLst>
      <p:ext uri="{BB962C8B-B14F-4D97-AF65-F5344CB8AC3E}">
        <p14:creationId xmlns:p14="http://schemas.microsoft.com/office/powerpoint/2010/main" val="927979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02BEB9-F123-4F18-828B-50DE46269ECA}" type="slidenum">
              <a:rPr lang="zh-CN" altLang="en-US" smtClean="0"/>
              <a:t>18</a:t>
            </a:fld>
            <a:endParaRPr lang="zh-CN" altLang="en-US"/>
          </a:p>
        </p:txBody>
      </p:sp>
    </p:spTree>
    <p:extLst>
      <p:ext uri="{BB962C8B-B14F-4D97-AF65-F5344CB8AC3E}">
        <p14:creationId xmlns:p14="http://schemas.microsoft.com/office/powerpoint/2010/main" val="30326842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02BEB9-F123-4F18-828B-50DE46269ECA}" type="slidenum">
              <a:rPr lang="zh-CN" altLang="en-US" smtClean="0"/>
              <a:t>19</a:t>
            </a:fld>
            <a:endParaRPr lang="zh-CN" altLang="en-US"/>
          </a:p>
        </p:txBody>
      </p:sp>
    </p:spTree>
    <p:extLst>
      <p:ext uri="{BB962C8B-B14F-4D97-AF65-F5344CB8AC3E}">
        <p14:creationId xmlns:p14="http://schemas.microsoft.com/office/powerpoint/2010/main" val="19529010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372A53-9388-4210-BDC7-DD534754D814}" type="slidenum">
              <a:rPr lang="zh-CN" altLang="en-US" smtClean="0"/>
              <a:t>2</a:t>
            </a:fld>
            <a:endParaRPr lang="zh-CN" altLang="en-US"/>
          </a:p>
        </p:txBody>
      </p:sp>
    </p:spTree>
    <p:extLst>
      <p:ext uri="{BB962C8B-B14F-4D97-AF65-F5344CB8AC3E}">
        <p14:creationId xmlns:p14="http://schemas.microsoft.com/office/powerpoint/2010/main" val="35901908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02BEB9-F123-4F18-828B-50DE46269ECA}" type="slidenum">
              <a:rPr lang="zh-CN" altLang="en-US" smtClean="0"/>
              <a:t>20</a:t>
            </a:fld>
            <a:endParaRPr lang="zh-CN" altLang="en-US"/>
          </a:p>
        </p:txBody>
      </p:sp>
    </p:spTree>
    <p:extLst>
      <p:ext uri="{BB962C8B-B14F-4D97-AF65-F5344CB8AC3E}">
        <p14:creationId xmlns:p14="http://schemas.microsoft.com/office/powerpoint/2010/main" val="25165627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02BEB9-F123-4F18-828B-50DE46269ECA}" type="slidenum">
              <a:rPr lang="zh-CN" altLang="en-US" smtClean="0"/>
              <a:t>21</a:t>
            </a:fld>
            <a:endParaRPr lang="zh-CN" altLang="en-US"/>
          </a:p>
        </p:txBody>
      </p:sp>
    </p:spTree>
    <p:extLst>
      <p:ext uri="{BB962C8B-B14F-4D97-AF65-F5344CB8AC3E}">
        <p14:creationId xmlns:p14="http://schemas.microsoft.com/office/powerpoint/2010/main" val="5513791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02BEB9-F123-4F18-828B-50DE46269ECA}" type="slidenum">
              <a:rPr lang="zh-CN" altLang="en-US" smtClean="0"/>
              <a:t>22</a:t>
            </a:fld>
            <a:endParaRPr lang="zh-CN" altLang="en-US"/>
          </a:p>
        </p:txBody>
      </p:sp>
    </p:spTree>
    <p:extLst>
      <p:ext uri="{BB962C8B-B14F-4D97-AF65-F5344CB8AC3E}">
        <p14:creationId xmlns:p14="http://schemas.microsoft.com/office/powerpoint/2010/main" val="30795863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02BEB9-F123-4F18-828B-50DE46269ECA}" type="slidenum">
              <a:rPr lang="zh-CN" altLang="en-US" smtClean="0"/>
              <a:t>23</a:t>
            </a:fld>
            <a:endParaRPr lang="zh-CN" altLang="en-US"/>
          </a:p>
        </p:txBody>
      </p:sp>
    </p:spTree>
    <p:extLst>
      <p:ext uri="{BB962C8B-B14F-4D97-AF65-F5344CB8AC3E}">
        <p14:creationId xmlns:p14="http://schemas.microsoft.com/office/powerpoint/2010/main" val="34005468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02BEB9-F123-4F18-828B-50DE46269ECA}" type="slidenum">
              <a:rPr lang="zh-CN" altLang="en-US" smtClean="0"/>
              <a:t>24</a:t>
            </a:fld>
            <a:endParaRPr lang="zh-CN" altLang="en-US"/>
          </a:p>
        </p:txBody>
      </p:sp>
    </p:spTree>
    <p:extLst>
      <p:ext uri="{BB962C8B-B14F-4D97-AF65-F5344CB8AC3E}">
        <p14:creationId xmlns:p14="http://schemas.microsoft.com/office/powerpoint/2010/main" val="314285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02BEB9-F123-4F18-828B-50DE46269ECA}" type="slidenum">
              <a:rPr lang="zh-CN" altLang="en-US" smtClean="0"/>
              <a:t>25</a:t>
            </a:fld>
            <a:endParaRPr lang="zh-CN" altLang="en-US"/>
          </a:p>
        </p:txBody>
      </p:sp>
    </p:spTree>
    <p:extLst>
      <p:ext uri="{BB962C8B-B14F-4D97-AF65-F5344CB8AC3E}">
        <p14:creationId xmlns:p14="http://schemas.microsoft.com/office/powerpoint/2010/main" val="213864408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02BEB9-F123-4F18-828B-50DE46269ECA}" type="slidenum">
              <a:rPr lang="zh-CN" altLang="en-US" smtClean="0"/>
              <a:t>26</a:t>
            </a:fld>
            <a:endParaRPr lang="zh-CN" altLang="en-US"/>
          </a:p>
        </p:txBody>
      </p:sp>
    </p:spTree>
    <p:extLst>
      <p:ext uri="{BB962C8B-B14F-4D97-AF65-F5344CB8AC3E}">
        <p14:creationId xmlns:p14="http://schemas.microsoft.com/office/powerpoint/2010/main" val="335040716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372A53-9388-4210-BDC7-DD534754D814}" type="slidenum">
              <a:rPr lang="zh-CN" altLang="en-US" smtClean="0"/>
              <a:t>27</a:t>
            </a:fld>
            <a:endParaRPr lang="zh-CN" altLang="en-US"/>
          </a:p>
        </p:txBody>
      </p:sp>
    </p:spTree>
    <p:extLst>
      <p:ext uri="{BB962C8B-B14F-4D97-AF65-F5344CB8AC3E}">
        <p14:creationId xmlns:p14="http://schemas.microsoft.com/office/powerpoint/2010/main" val="26809018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02BEB9-F123-4F18-828B-50DE46269ECA}" type="slidenum">
              <a:rPr lang="zh-CN" altLang="en-US" smtClean="0"/>
              <a:t>3</a:t>
            </a:fld>
            <a:endParaRPr lang="zh-CN" altLang="en-US"/>
          </a:p>
        </p:txBody>
      </p:sp>
    </p:spTree>
    <p:extLst>
      <p:ext uri="{BB962C8B-B14F-4D97-AF65-F5344CB8AC3E}">
        <p14:creationId xmlns:p14="http://schemas.microsoft.com/office/powerpoint/2010/main" val="3217770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E372A53-9388-4210-BDC7-DD534754D814}" type="slidenum">
              <a:rPr lang="zh-CN" altLang="en-US" smtClean="0"/>
              <a:t>4</a:t>
            </a:fld>
            <a:endParaRPr lang="zh-CN" altLang="en-US"/>
          </a:p>
        </p:txBody>
      </p:sp>
    </p:spTree>
    <p:extLst>
      <p:ext uri="{BB962C8B-B14F-4D97-AF65-F5344CB8AC3E}">
        <p14:creationId xmlns:p14="http://schemas.microsoft.com/office/powerpoint/2010/main" val="6371427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02BEB9-F123-4F18-828B-50DE46269ECA}" type="slidenum">
              <a:rPr lang="zh-CN" altLang="en-US" smtClean="0"/>
              <a:t>5</a:t>
            </a:fld>
            <a:endParaRPr lang="zh-CN" altLang="en-US"/>
          </a:p>
        </p:txBody>
      </p:sp>
    </p:spTree>
    <p:extLst>
      <p:ext uri="{BB962C8B-B14F-4D97-AF65-F5344CB8AC3E}">
        <p14:creationId xmlns:p14="http://schemas.microsoft.com/office/powerpoint/2010/main" val="41810737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02BEB9-F123-4F18-828B-50DE46269ECA}" type="slidenum">
              <a:rPr lang="zh-CN" altLang="en-US" smtClean="0"/>
              <a:t>6</a:t>
            </a:fld>
            <a:endParaRPr lang="zh-CN" altLang="en-US"/>
          </a:p>
        </p:txBody>
      </p:sp>
    </p:spTree>
    <p:extLst>
      <p:ext uri="{BB962C8B-B14F-4D97-AF65-F5344CB8AC3E}">
        <p14:creationId xmlns:p14="http://schemas.microsoft.com/office/powerpoint/2010/main" val="11399375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02BEB9-F123-4F18-828B-50DE46269ECA}" type="slidenum">
              <a:rPr lang="zh-CN" altLang="en-US" smtClean="0"/>
              <a:t>7</a:t>
            </a:fld>
            <a:endParaRPr lang="zh-CN" altLang="en-US"/>
          </a:p>
        </p:txBody>
      </p:sp>
    </p:spTree>
    <p:extLst>
      <p:ext uri="{BB962C8B-B14F-4D97-AF65-F5344CB8AC3E}">
        <p14:creationId xmlns:p14="http://schemas.microsoft.com/office/powerpoint/2010/main" val="33341253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02BEB9-F123-4F18-828B-50DE46269ECA}" type="slidenum">
              <a:rPr lang="zh-CN" altLang="en-US" smtClean="0"/>
              <a:t>8</a:t>
            </a:fld>
            <a:endParaRPr lang="zh-CN" altLang="en-US"/>
          </a:p>
        </p:txBody>
      </p:sp>
    </p:spTree>
    <p:extLst>
      <p:ext uri="{BB962C8B-B14F-4D97-AF65-F5344CB8AC3E}">
        <p14:creationId xmlns:p14="http://schemas.microsoft.com/office/powerpoint/2010/main" val="39563697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02BEB9-F123-4F18-828B-50DE46269ECA}" type="slidenum">
              <a:rPr lang="zh-CN" altLang="en-US" smtClean="0"/>
              <a:t>9</a:t>
            </a:fld>
            <a:endParaRPr lang="zh-CN" altLang="en-US"/>
          </a:p>
        </p:txBody>
      </p:sp>
    </p:spTree>
    <p:extLst>
      <p:ext uri="{BB962C8B-B14F-4D97-AF65-F5344CB8AC3E}">
        <p14:creationId xmlns:p14="http://schemas.microsoft.com/office/powerpoint/2010/main" val="32910797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8" name="矩形 7">
            <a:extLst>
              <a:ext uri="{FF2B5EF4-FFF2-40B4-BE49-F238E27FC236}">
                <a16:creationId xmlns="" xmlns:a16="http://schemas.microsoft.com/office/drawing/2014/main" id="{39B2FAA2-28F4-4D23-9881-DF8F3BD344DF}"/>
              </a:ext>
            </a:extLst>
          </p:cNvPr>
          <p:cNvSpPr/>
          <p:nvPr userDrawn="1"/>
        </p:nvSpPr>
        <p:spPr>
          <a:xfrm>
            <a:off x="0" y="0"/>
            <a:ext cx="12192000" cy="6858000"/>
          </a:xfrm>
          <a:prstGeom prst="rect">
            <a:avLst/>
          </a:prstGeom>
          <a:solidFill>
            <a:srgbClr val="D6DCE5"/>
          </a:solidFill>
          <a:ln>
            <a:solidFill>
              <a:srgbClr val="D6DCE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984537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E6802E00-9FB5-4CA2-AB50-7841EF49E527}" type="datetimeFigureOut">
              <a:rPr lang="zh-CN" altLang="en-US" smtClean="0"/>
              <a:t>2019/7/16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68E90E9-AED2-4792-9068-CF108C6FFA54}" type="slidenum">
              <a:rPr lang="zh-CN" altLang="en-US" smtClean="0"/>
              <a:t>‹#›</a:t>
            </a:fld>
            <a:endParaRPr lang="zh-CN" altLang="en-US"/>
          </a:p>
        </p:txBody>
      </p:sp>
    </p:spTree>
    <p:extLst>
      <p:ext uri="{BB962C8B-B14F-4D97-AF65-F5344CB8AC3E}">
        <p14:creationId xmlns:p14="http://schemas.microsoft.com/office/powerpoint/2010/main" val="25734733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6802E00-9FB5-4CA2-AB50-7841EF49E527}" type="datetimeFigureOut">
              <a:rPr lang="zh-CN" altLang="en-US" smtClean="0"/>
              <a:t>2019/7/16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68E90E9-AED2-4792-9068-CF108C6FFA54}" type="slidenum">
              <a:rPr lang="zh-CN" altLang="en-US" smtClean="0"/>
              <a:t>‹#›</a:t>
            </a:fld>
            <a:endParaRPr lang="zh-CN" altLang="en-US"/>
          </a:p>
        </p:txBody>
      </p:sp>
    </p:spTree>
    <p:extLst>
      <p:ext uri="{BB962C8B-B14F-4D97-AF65-F5344CB8AC3E}">
        <p14:creationId xmlns:p14="http://schemas.microsoft.com/office/powerpoint/2010/main" val="14849948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6802E00-9FB5-4CA2-AB50-7841EF49E527}" type="datetimeFigureOut">
              <a:rPr lang="zh-CN" altLang="en-US" smtClean="0"/>
              <a:t>2019/7/16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68E90E9-AED2-4792-9068-CF108C6FFA54}" type="slidenum">
              <a:rPr lang="zh-CN" altLang="en-US" smtClean="0"/>
              <a:t>‹#›</a:t>
            </a:fld>
            <a:endParaRPr lang="zh-CN" altLang="en-US"/>
          </a:p>
        </p:txBody>
      </p:sp>
    </p:spTree>
    <p:extLst>
      <p:ext uri="{BB962C8B-B14F-4D97-AF65-F5344CB8AC3E}">
        <p14:creationId xmlns:p14="http://schemas.microsoft.com/office/powerpoint/2010/main" val="31645959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98985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32186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74153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621288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93445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56003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5160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6802E00-9FB5-4CA2-AB50-7841EF49E527}" type="datetimeFigureOut">
              <a:rPr lang="zh-CN" altLang="en-US" smtClean="0"/>
              <a:t>2019/7/16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68E90E9-AED2-4792-9068-CF108C6FFA54}" type="slidenum">
              <a:rPr lang="zh-CN" altLang="en-US" smtClean="0"/>
              <a:t>‹#›</a:t>
            </a:fld>
            <a:endParaRPr lang="zh-CN" altLang="en-US"/>
          </a:p>
        </p:txBody>
      </p:sp>
    </p:spTree>
    <p:extLst>
      <p:ext uri="{BB962C8B-B14F-4D97-AF65-F5344CB8AC3E}">
        <p14:creationId xmlns:p14="http://schemas.microsoft.com/office/powerpoint/2010/main" val="25152221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95735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80943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70431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63708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84013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E6802E00-9FB5-4CA2-AB50-7841EF49E527}" type="datetimeFigureOut">
              <a:rPr lang="zh-CN" altLang="en-US" smtClean="0"/>
              <a:t>2019/7/16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68E90E9-AED2-4792-9068-CF108C6FFA54}" type="slidenum">
              <a:rPr lang="zh-CN" altLang="en-US" smtClean="0"/>
              <a:t>‹#›</a:t>
            </a:fld>
            <a:endParaRPr lang="zh-CN" altLang="en-US"/>
          </a:p>
        </p:txBody>
      </p:sp>
    </p:spTree>
    <p:extLst>
      <p:ext uri="{BB962C8B-B14F-4D97-AF65-F5344CB8AC3E}">
        <p14:creationId xmlns:p14="http://schemas.microsoft.com/office/powerpoint/2010/main" val="39827384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E6802E00-9FB5-4CA2-AB50-7841EF49E527}" type="datetimeFigureOut">
              <a:rPr lang="zh-CN" altLang="en-US" smtClean="0"/>
              <a:t>2019/7/16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68E90E9-AED2-4792-9068-CF108C6FFA54}" type="slidenum">
              <a:rPr lang="zh-CN" altLang="en-US" smtClean="0"/>
              <a:t>‹#›</a:t>
            </a:fld>
            <a:endParaRPr lang="zh-CN" altLang="en-US"/>
          </a:p>
        </p:txBody>
      </p:sp>
    </p:spTree>
    <p:extLst>
      <p:ext uri="{BB962C8B-B14F-4D97-AF65-F5344CB8AC3E}">
        <p14:creationId xmlns:p14="http://schemas.microsoft.com/office/powerpoint/2010/main" val="4587948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E6802E00-9FB5-4CA2-AB50-7841EF49E527}" type="datetimeFigureOut">
              <a:rPr lang="zh-CN" altLang="en-US" smtClean="0"/>
              <a:t>2019/7/16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68E90E9-AED2-4792-9068-CF108C6FFA54}" type="slidenum">
              <a:rPr lang="zh-CN" altLang="en-US" smtClean="0"/>
              <a:t>‹#›</a:t>
            </a:fld>
            <a:endParaRPr lang="zh-CN" altLang="en-US"/>
          </a:p>
        </p:txBody>
      </p:sp>
    </p:spTree>
    <p:extLst>
      <p:ext uri="{BB962C8B-B14F-4D97-AF65-F5344CB8AC3E}">
        <p14:creationId xmlns:p14="http://schemas.microsoft.com/office/powerpoint/2010/main" val="35551913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E6802E00-9FB5-4CA2-AB50-7841EF49E527}" type="datetimeFigureOut">
              <a:rPr lang="zh-CN" altLang="en-US" smtClean="0"/>
              <a:t>2019/7/16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68E90E9-AED2-4792-9068-CF108C6FFA54}" type="slidenum">
              <a:rPr lang="zh-CN" altLang="en-US" smtClean="0"/>
              <a:t>‹#›</a:t>
            </a:fld>
            <a:endParaRPr lang="zh-CN" altLang="en-US"/>
          </a:p>
        </p:txBody>
      </p:sp>
      <p:sp>
        <p:nvSpPr>
          <p:cNvPr id="11" name="矩形 10"/>
          <p:cNvSpPr/>
          <p:nvPr userDrawn="1"/>
        </p:nvSpPr>
        <p:spPr>
          <a:xfrm>
            <a:off x="8714687" y="6409961"/>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85000"/>
                  </a:schemeClr>
                </a:solidFill>
                <a:effectLst/>
                <a:uLnTx/>
                <a:uFillTx/>
              </a:rPr>
              <a:t>PPT</a:t>
            </a:r>
            <a:r>
              <a:rPr kumimoji="0" lang="zh-CN" altLang="en-US" sz="100" b="0" i="0" u="none" strike="noStrike" kern="0" cap="none" spc="0" normalizeH="0" baseline="0" noProof="0" dirty="0" smtClean="0">
                <a:ln>
                  <a:noFill/>
                </a:ln>
                <a:solidFill>
                  <a:schemeClr val="bg1">
                    <a:lumMod val="85000"/>
                  </a:schemeClr>
                </a:solidFill>
                <a:effectLst/>
                <a:uLnTx/>
                <a:uFillTx/>
              </a:rPr>
              <a:t>模板下载：</a:t>
            </a:r>
            <a:r>
              <a:rPr kumimoji="0" lang="en-US" altLang="zh-CN" sz="100" b="0" i="0" u="none" strike="noStrike" kern="0" cap="none" spc="0" normalizeH="0" baseline="0" noProof="0" dirty="0" smtClean="0">
                <a:ln>
                  <a:noFill/>
                </a:ln>
                <a:solidFill>
                  <a:schemeClr val="bg1">
                    <a:lumMod val="85000"/>
                  </a:schemeClr>
                </a:solidFill>
                <a:effectLst/>
                <a:uLnTx/>
                <a:uFillTx/>
              </a:rPr>
              <a:t>www.1ppt.com/moban/     </a:t>
            </a:r>
            <a:r>
              <a:rPr kumimoji="0" lang="zh-CN" altLang="en-US" sz="100" b="0" i="0" u="none" strike="noStrike" kern="0" cap="none" spc="0" normalizeH="0" baseline="0" noProof="0" dirty="0" smtClean="0">
                <a:ln>
                  <a:noFill/>
                </a:ln>
                <a:solidFill>
                  <a:schemeClr val="bg1">
                    <a:lumMod val="85000"/>
                  </a:schemeClr>
                </a:solidFill>
                <a:effectLst/>
                <a:uLnTx/>
                <a:uFillTx/>
              </a:rPr>
              <a:t>行业</a:t>
            </a:r>
            <a:r>
              <a:rPr kumimoji="0" lang="en-US" altLang="zh-CN" sz="100" b="0" i="0" u="none" strike="noStrike" kern="0" cap="none" spc="0" normalizeH="0" baseline="0" noProof="0" dirty="0" smtClean="0">
                <a:ln>
                  <a:noFill/>
                </a:ln>
                <a:solidFill>
                  <a:schemeClr val="bg1">
                    <a:lumMod val="85000"/>
                  </a:schemeClr>
                </a:solidFill>
                <a:effectLst/>
                <a:uLnTx/>
                <a:uFillTx/>
              </a:rPr>
              <a:t>PPT</a:t>
            </a:r>
            <a:r>
              <a:rPr kumimoji="0" lang="zh-CN" altLang="en-US" sz="100" b="0" i="0" u="none" strike="noStrike" kern="0" cap="none" spc="0" normalizeH="0" baseline="0" noProof="0" dirty="0" smtClean="0">
                <a:ln>
                  <a:noFill/>
                </a:ln>
                <a:solidFill>
                  <a:schemeClr val="bg1">
                    <a:lumMod val="85000"/>
                  </a:schemeClr>
                </a:solidFill>
                <a:effectLst/>
                <a:uLnTx/>
                <a:uFillTx/>
              </a:rPr>
              <a:t>模板：</a:t>
            </a:r>
            <a:r>
              <a:rPr kumimoji="0" lang="en-US" altLang="zh-CN" sz="100" b="0" i="0" u="none" strike="noStrike" kern="0" cap="none" spc="0" normalizeH="0" baseline="0" noProof="0" dirty="0" smtClean="0">
                <a:ln>
                  <a:noFill/>
                </a:ln>
                <a:solidFill>
                  <a:schemeClr val="bg1">
                    <a:lumMod val="85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85000"/>
                  </a:schemeClr>
                </a:solidFill>
                <a:effectLst/>
                <a:uLnTx/>
                <a:uFillTx/>
              </a:rPr>
              <a:t>节日</a:t>
            </a:r>
            <a:r>
              <a:rPr kumimoji="0" lang="en-US" altLang="zh-CN" sz="100" b="0" i="0" u="none" strike="noStrike" kern="0" cap="none" spc="0" normalizeH="0" baseline="0" noProof="0" dirty="0" smtClean="0">
                <a:ln>
                  <a:noFill/>
                </a:ln>
                <a:solidFill>
                  <a:schemeClr val="bg1">
                    <a:lumMod val="85000"/>
                  </a:schemeClr>
                </a:solidFill>
                <a:effectLst/>
                <a:uLnTx/>
                <a:uFillTx/>
              </a:rPr>
              <a:t>PPT</a:t>
            </a:r>
            <a:r>
              <a:rPr kumimoji="0" lang="zh-CN" altLang="en-US" sz="100" b="0" i="0" u="none" strike="noStrike" kern="0" cap="none" spc="0" normalizeH="0" baseline="0" noProof="0" dirty="0" smtClean="0">
                <a:ln>
                  <a:noFill/>
                </a:ln>
                <a:solidFill>
                  <a:schemeClr val="bg1">
                    <a:lumMod val="85000"/>
                  </a:schemeClr>
                </a:solidFill>
                <a:effectLst/>
                <a:uLnTx/>
                <a:uFillTx/>
              </a:rPr>
              <a:t>模板：</a:t>
            </a:r>
            <a:r>
              <a:rPr kumimoji="0" lang="en-US" altLang="zh-CN" sz="100" b="0" i="0" u="none" strike="noStrike" kern="0" cap="none" spc="0" normalizeH="0" baseline="0" noProof="0" dirty="0" smtClean="0">
                <a:ln>
                  <a:noFill/>
                </a:ln>
                <a:solidFill>
                  <a:schemeClr val="bg1">
                    <a:lumMod val="85000"/>
                  </a:schemeClr>
                </a:solidFill>
                <a:effectLst/>
                <a:uLnTx/>
                <a:uFillTx/>
              </a:rPr>
              <a:t>www.1ppt.com/jieri/           PPT</a:t>
            </a:r>
            <a:r>
              <a:rPr kumimoji="0" lang="zh-CN" altLang="en-US" sz="100" b="0" i="0" u="none" strike="noStrike" kern="0" cap="none" spc="0" normalizeH="0" baseline="0" noProof="0" dirty="0" smtClean="0">
                <a:ln>
                  <a:noFill/>
                </a:ln>
                <a:solidFill>
                  <a:schemeClr val="bg1">
                    <a:lumMod val="85000"/>
                  </a:schemeClr>
                </a:solidFill>
                <a:effectLst/>
                <a:uLnTx/>
                <a:uFillTx/>
              </a:rPr>
              <a:t>素材下载：</a:t>
            </a:r>
            <a:r>
              <a:rPr kumimoji="0" lang="en-US" altLang="zh-CN" sz="100" b="0" i="0" u="none" strike="noStrike" kern="0" cap="none" spc="0" normalizeH="0" baseline="0" noProof="0" dirty="0" smtClean="0">
                <a:ln>
                  <a:noFill/>
                </a:ln>
                <a:solidFill>
                  <a:schemeClr val="bg1">
                    <a:lumMod val="85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85000"/>
                  </a:schemeClr>
                </a:solidFill>
                <a:effectLst/>
                <a:uLnTx/>
                <a:uFillTx/>
              </a:rPr>
              <a:t>PPT</a:t>
            </a:r>
            <a:r>
              <a:rPr kumimoji="0" lang="zh-CN" altLang="en-US" sz="100" b="0" i="0" u="none" strike="noStrike" kern="0" cap="none" spc="0" normalizeH="0" baseline="0" noProof="0" dirty="0" smtClean="0">
                <a:ln>
                  <a:noFill/>
                </a:ln>
                <a:solidFill>
                  <a:schemeClr val="bg1">
                    <a:lumMod val="85000"/>
                  </a:schemeClr>
                </a:solidFill>
                <a:effectLst/>
                <a:uLnTx/>
                <a:uFillTx/>
              </a:rPr>
              <a:t>背景图片：</a:t>
            </a:r>
            <a:r>
              <a:rPr kumimoji="0" lang="en-US" altLang="zh-CN" sz="100" b="0" i="0" u="none" strike="noStrike" kern="0" cap="none" spc="0" normalizeH="0" baseline="0" noProof="0" dirty="0" smtClean="0">
                <a:ln>
                  <a:noFill/>
                </a:ln>
                <a:solidFill>
                  <a:schemeClr val="bg1">
                    <a:lumMod val="85000"/>
                  </a:schemeClr>
                </a:solidFill>
                <a:effectLst/>
                <a:uLnTx/>
                <a:uFillTx/>
              </a:rPr>
              <a:t>www.1ppt.com/beijing/      PPT</a:t>
            </a:r>
            <a:r>
              <a:rPr kumimoji="0" lang="zh-CN" altLang="en-US" sz="100" b="0" i="0" u="none" strike="noStrike" kern="0" cap="none" spc="0" normalizeH="0" baseline="0" noProof="0" dirty="0" smtClean="0">
                <a:ln>
                  <a:noFill/>
                </a:ln>
                <a:solidFill>
                  <a:schemeClr val="bg1">
                    <a:lumMod val="85000"/>
                  </a:schemeClr>
                </a:solidFill>
                <a:effectLst/>
                <a:uLnTx/>
                <a:uFillTx/>
              </a:rPr>
              <a:t>图表下载：</a:t>
            </a:r>
            <a:r>
              <a:rPr kumimoji="0" lang="en-US" altLang="zh-CN" sz="100" b="0" i="0" u="none" strike="noStrike" kern="0" cap="none" spc="0" normalizeH="0" baseline="0" noProof="0" dirty="0" smtClean="0">
                <a:ln>
                  <a:noFill/>
                </a:ln>
                <a:solidFill>
                  <a:schemeClr val="bg1">
                    <a:lumMod val="85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85000"/>
                  </a:schemeClr>
                </a:solidFill>
                <a:effectLst/>
                <a:uLnTx/>
                <a:uFillTx/>
              </a:rPr>
              <a:t>优秀</a:t>
            </a:r>
            <a:r>
              <a:rPr kumimoji="0" lang="en-US" altLang="zh-CN" sz="100" b="0" i="0" u="none" strike="noStrike" kern="0" cap="none" spc="0" normalizeH="0" baseline="0" noProof="0" dirty="0" smtClean="0">
                <a:ln>
                  <a:noFill/>
                </a:ln>
                <a:solidFill>
                  <a:schemeClr val="bg1">
                    <a:lumMod val="85000"/>
                  </a:schemeClr>
                </a:solidFill>
                <a:effectLst/>
                <a:uLnTx/>
                <a:uFillTx/>
              </a:rPr>
              <a:t>PPT</a:t>
            </a:r>
            <a:r>
              <a:rPr kumimoji="0" lang="zh-CN" altLang="en-US" sz="100" b="0" i="0" u="none" strike="noStrike" kern="0" cap="none" spc="0" normalizeH="0" baseline="0" noProof="0" dirty="0" smtClean="0">
                <a:ln>
                  <a:noFill/>
                </a:ln>
                <a:solidFill>
                  <a:schemeClr val="bg1">
                    <a:lumMod val="85000"/>
                  </a:schemeClr>
                </a:solidFill>
                <a:effectLst/>
                <a:uLnTx/>
                <a:uFillTx/>
              </a:rPr>
              <a:t>下载：</a:t>
            </a:r>
            <a:r>
              <a:rPr kumimoji="0" lang="en-US" altLang="zh-CN" sz="100" b="0" i="0" u="none" strike="noStrike" kern="0" cap="none" spc="0" normalizeH="0" baseline="0" noProof="0" dirty="0" smtClean="0">
                <a:ln>
                  <a:noFill/>
                </a:ln>
                <a:solidFill>
                  <a:schemeClr val="bg1">
                    <a:lumMod val="85000"/>
                  </a:schemeClr>
                </a:solidFill>
                <a:effectLst/>
                <a:uLnTx/>
                <a:uFillTx/>
              </a:rPr>
              <a:t>www.1ppt.com/xiazai/        PPT</a:t>
            </a:r>
            <a:r>
              <a:rPr kumimoji="0" lang="zh-CN" altLang="en-US" sz="100" b="0" i="0" u="none" strike="noStrike" kern="0" cap="none" spc="0" normalizeH="0" baseline="0" noProof="0" dirty="0" smtClean="0">
                <a:ln>
                  <a:noFill/>
                </a:ln>
                <a:solidFill>
                  <a:schemeClr val="bg1">
                    <a:lumMod val="85000"/>
                  </a:schemeClr>
                </a:solidFill>
                <a:effectLst/>
                <a:uLnTx/>
                <a:uFillTx/>
              </a:rPr>
              <a:t>教程： </a:t>
            </a:r>
            <a:r>
              <a:rPr kumimoji="0" lang="en-US" altLang="zh-CN" sz="100" b="0" i="0" u="none" strike="noStrike" kern="0" cap="none" spc="0" normalizeH="0" baseline="0" noProof="0" dirty="0" smtClean="0">
                <a:ln>
                  <a:noFill/>
                </a:ln>
                <a:solidFill>
                  <a:schemeClr val="bg1">
                    <a:lumMod val="85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85000"/>
                  </a:schemeClr>
                </a:solidFill>
                <a:effectLst/>
                <a:uLnTx/>
                <a:uFillTx/>
              </a:rPr>
              <a:t>Word</a:t>
            </a:r>
            <a:r>
              <a:rPr kumimoji="0" lang="zh-CN" altLang="en-US" sz="100" b="0" i="0" u="none" strike="noStrike" kern="0" cap="none" spc="0" normalizeH="0" baseline="0" noProof="0" dirty="0" smtClean="0">
                <a:ln>
                  <a:noFill/>
                </a:ln>
                <a:solidFill>
                  <a:schemeClr val="bg1">
                    <a:lumMod val="85000"/>
                  </a:schemeClr>
                </a:solidFill>
                <a:effectLst/>
                <a:uLnTx/>
                <a:uFillTx/>
              </a:rPr>
              <a:t>教程： </a:t>
            </a:r>
            <a:r>
              <a:rPr kumimoji="0" lang="en-US" altLang="zh-CN" sz="100" b="0" i="0" u="none" strike="noStrike" kern="0" cap="none" spc="0" normalizeH="0" baseline="0" noProof="0" dirty="0" smtClean="0">
                <a:ln>
                  <a:noFill/>
                </a:ln>
                <a:solidFill>
                  <a:schemeClr val="bg1">
                    <a:lumMod val="85000"/>
                  </a:schemeClr>
                </a:solidFill>
                <a:effectLst/>
                <a:uLnTx/>
                <a:uFillTx/>
              </a:rPr>
              <a:t>www.1ppt.com/word/              Excel</a:t>
            </a:r>
            <a:r>
              <a:rPr kumimoji="0" lang="zh-CN" altLang="en-US" sz="100" b="0" i="0" u="none" strike="noStrike" kern="0" cap="none" spc="0" normalizeH="0" baseline="0" noProof="0" dirty="0" smtClean="0">
                <a:ln>
                  <a:noFill/>
                </a:ln>
                <a:solidFill>
                  <a:schemeClr val="bg1">
                    <a:lumMod val="85000"/>
                  </a:schemeClr>
                </a:solidFill>
                <a:effectLst/>
                <a:uLnTx/>
                <a:uFillTx/>
              </a:rPr>
              <a:t>教程：</a:t>
            </a:r>
            <a:r>
              <a:rPr kumimoji="0" lang="en-US" altLang="zh-CN" sz="100" b="0" i="0" u="none" strike="noStrike" kern="0" cap="none" spc="0" normalizeH="0" baseline="0" noProof="0" dirty="0" smtClean="0">
                <a:ln>
                  <a:noFill/>
                </a:ln>
                <a:solidFill>
                  <a:schemeClr val="bg1">
                    <a:lumMod val="85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85000"/>
                  </a:schemeClr>
                </a:solidFill>
                <a:effectLst/>
                <a:uLnTx/>
                <a:uFillTx/>
              </a:rPr>
              <a:t>资料下载：</a:t>
            </a:r>
            <a:r>
              <a:rPr kumimoji="0" lang="en-US" altLang="zh-CN" sz="100" b="0" i="0" u="none" strike="noStrike" kern="0" cap="none" spc="0" normalizeH="0" baseline="0" noProof="0" dirty="0" smtClean="0">
                <a:ln>
                  <a:noFill/>
                </a:ln>
                <a:solidFill>
                  <a:schemeClr val="bg1">
                    <a:lumMod val="85000"/>
                  </a:schemeClr>
                </a:solidFill>
                <a:effectLst/>
                <a:uLnTx/>
                <a:uFillTx/>
              </a:rPr>
              <a:t>www.1ppt.com/ziliao/                PPT</a:t>
            </a:r>
            <a:r>
              <a:rPr kumimoji="0" lang="zh-CN" altLang="en-US" sz="100" b="0" i="0" u="none" strike="noStrike" kern="0" cap="none" spc="0" normalizeH="0" baseline="0" noProof="0" dirty="0" smtClean="0">
                <a:ln>
                  <a:noFill/>
                </a:ln>
                <a:solidFill>
                  <a:schemeClr val="bg1">
                    <a:lumMod val="85000"/>
                  </a:schemeClr>
                </a:solidFill>
                <a:effectLst/>
                <a:uLnTx/>
                <a:uFillTx/>
              </a:rPr>
              <a:t>课件下载：</a:t>
            </a:r>
            <a:r>
              <a:rPr kumimoji="0" lang="en-US" altLang="zh-CN" sz="100" b="0" i="0" u="none" strike="noStrike" kern="0" cap="none" spc="0" normalizeH="0" baseline="0" noProof="0" dirty="0" smtClean="0">
                <a:ln>
                  <a:noFill/>
                </a:ln>
                <a:solidFill>
                  <a:schemeClr val="bg1">
                    <a:lumMod val="85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85000"/>
                  </a:schemeClr>
                </a:solidFill>
                <a:effectLst/>
                <a:uLnTx/>
                <a:uFillTx/>
              </a:rPr>
              <a:t>范文下载：</a:t>
            </a:r>
            <a:r>
              <a:rPr kumimoji="0" lang="en-US" altLang="zh-CN" sz="100" b="0" i="0" u="none" strike="noStrike" kern="0" cap="none" spc="0" normalizeH="0" baseline="0" noProof="0" dirty="0" smtClean="0">
                <a:ln>
                  <a:noFill/>
                </a:ln>
                <a:solidFill>
                  <a:schemeClr val="bg1">
                    <a:lumMod val="85000"/>
                  </a:schemeClr>
                </a:solidFill>
                <a:effectLst/>
                <a:uLnTx/>
                <a:uFillTx/>
              </a:rPr>
              <a:t>www.1ppt.com/fanwen/             </a:t>
            </a:r>
            <a:r>
              <a:rPr kumimoji="0" lang="zh-CN" altLang="en-US" sz="100" b="0" i="0" u="none" strike="noStrike" kern="0" cap="none" spc="0" normalizeH="0" baseline="0" noProof="0" dirty="0" smtClean="0">
                <a:ln>
                  <a:noFill/>
                </a:ln>
                <a:solidFill>
                  <a:schemeClr val="bg1">
                    <a:lumMod val="85000"/>
                  </a:schemeClr>
                </a:solidFill>
                <a:effectLst/>
                <a:uLnTx/>
                <a:uFillTx/>
              </a:rPr>
              <a:t>试卷下载：</a:t>
            </a:r>
            <a:r>
              <a:rPr kumimoji="0" lang="en-US" altLang="zh-CN" sz="100" b="0" i="0" u="none" strike="noStrike" kern="0" cap="none" spc="0" normalizeH="0" baseline="0" noProof="0" dirty="0" smtClean="0">
                <a:ln>
                  <a:noFill/>
                </a:ln>
                <a:solidFill>
                  <a:schemeClr val="bg1">
                    <a:lumMod val="85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85000"/>
                  </a:schemeClr>
                </a:solidFill>
                <a:effectLst/>
                <a:uLnTx/>
                <a:uFillTx/>
              </a:rPr>
              <a:t>教案下载：</a:t>
            </a:r>
            <a:r>
              <a:rPr kumimoji="0" lang="en-US" altLang="zh-CN" sz="100" b="0" i="0" u="none" strike="noStrike" kern="0" cap="none" spc="0" normalizeH="0" baseline="0" noProof="0" dirty="0" smtClean="0">
                <a:ln>
                  <a:noFill/>
                </a:ln>
                <a:solidFill>
                  <a:schemeClr val="bg1">
                    <a:lumMod val="85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85000"/>
                  </a:schemeClr>
                </a:solidFill>
                <a:effectLst/>
                <a:uLnTx/>
                <a:uFillTx/>
              </a:rPr>
              <a:t>字体下载：</a:t>
            </a:r>
            <a:r>
              <a:rPr kumimoji="0" lang="en-US" altLang="zh-CN" sz="100" b="0" i="0" u="none" strike="noStrike" kern="0" cap="none" spc="0" normalizeH="0" baseline="0" noProof="0" dirty="0" smtClean="0">
                <a:ln>
                  <a:noFill/>
                </a:ln>
                <a:solidFill>
                  <a:schemeClr val="bg1">
                    <a:lumMod val="85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85000"/>
                  </a:schemeClr>
                </a:solidFill>
                <a:effectLst/>
                <a:uLnTx/>
                <a:uFillTx/>
              </a:rPr>
              <a:t> </a:t>
            </a:r>
            <a:endParaRPr kumimoji="0" lang="zh-CN" altLang="en-US" sz="100" b="0" i="0" u="none" strike="noStrike" kern="0" cap="none" spc="0" normalizeH="0" baseline="0" noProof="0" dirty="0" smtClean="0">
              <a:ln>
                <a:noFill/>
              </a:ln>
              <a:solidFill>
                <a:schemeClr val="bg1">
                  <a:lumMod val="85000"/>
                </a:schemeClr>
              </a:solidFill>
              <a:effectLst/>
              <a:uLnTx/>
              <a:uFillTx/>
            </a:endParaRPr>
          </a:p>
        </p:txBody>
      </p:sp>
    </p:spTree>
    <p:extLst>
      <p:ext uri="{BB962C8B-B14F-4D97-AF65-F5344CB8AC3E}">
        <p14:creationId xmlns:p14="http://schemas.microsoft.com/office/powerpoint/2010/main" val="30881410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E6802E00-9FB5-4CA2-AB50-7841EF49E527}" type="datetimeFigureOut">
              <a:rPr lang="zh-CN" altLang="en-US" smtClean="0"/>
              <a:t>2019/7/16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68E90E9-AED2-4792-9068-CF108C6FFA54}" type="slidenum">
              <a:rPr lang="zh-CN" altLang="en-US" smtClean="0"/>
              <a:t>‹#›</a:t>
            </a:fld>
            <a:endParaRPr lang="zh-CN" altLang="en-US"/>
          </a:p>
        </p:txBody>
      </p:sp>
    </p:spTree>
    <p:extLst>
      <p:ext uri="{BB962C8B-B14F-4D97-AF65-F5344CB8AC3E}">
        <p14:creationId xmlns:p14="http://schemas.microsoft.com/office/powerpoint/2010/main" val="27591921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6802E00-9FB5-4CA2-AB50-7841EF49E527}" type="datetimeFigureOut">
              <a:rPr lang="zh-CN" altLang="en-US" smtClean="0"/>
              <a:t>2019/7/16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68E90E9-AED2-4792-9068-CF108C6FFA54}" type="slidenum">
              <a:rPr lang="zh-CN" altLang="en-US" smtClean="0"/>
              <a:t>‹#›</a:t>
            </a:fld>
            <a:endParaRPr lang="zh-CN" altLang="en-US"/>
          </a:p>
        </p:txBody>
      </p:sp>
    </p:spTree>
    <p:extLst>
      <p:ext uri="{BB962C8B-B14F-4D97-AF65-F5344CB8AC3E}">
        <p14:creationId xmlns:p14="http://schemas.microsoft.com/office/powerpoint/2010/main" val="20413507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E6802E00-9FB5-4CA2-AB50-7841EF49E527}" type="datetimeFigureOut">
              <a:rPr lang="zh-CN" altLang="en-US" smtClean="0"/>
              <a:t>2019/7/16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68E90E9-AED2-4792-9068-CF108C6FFA54}" type="slidenum">
              <a:rPr lang="zh-CN" altLang="en-US" smtClean="0"/>
              <a:t>‹#›</a:t>
            </a:fld>
            <a:endParaRPr lang="zh-CN" altLang="en-US"/>
          </a:p>
        </p:txBody>
      </p:sp>
    </p:spTree>
    <p:extLst>
      <p:ext uri="{BB962C8B-B14F-4D97-AF65-F5344CB8AC3E}">
        <p14:creationId xmlns:p14="http://schemas.microsoft.com/office/powerpoint/2010/main" val="40883205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802E00-9FB5-4CA2-AB50-7841EF49E527}" type="datetimeFigureOut">
              <a:rPr lang="zh-CN" altLang="en-US" smtClean="0"/>
              <a:t>2019/7/16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8E90E9-AED2-4792-9068-CF108C6FFA54}" type="slidenum">
              <a:rPr lang="zh-CN" altLang="en-US" smtClean="0"/>
              <a:t>‹#›</a:t>
            </a:fld>
            <a:endParaRPr lang="zh-CN" altLang="en-US"/>
          </a:p>
        </p:txBody>
      </p:sp>
    </p:spTree>
    <p:extLst>
      <p:ext uri="{BB962C8B-B14F-4D97-AF65-F5344CB8AC3E}">
        <p14:creationId xmlns:p14="http://schemas.microsoft.com/office/powerpoint/2010/main" val="17724791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1" r:id="rId6"/>
    <p:sldLayoutId id="2147483654" r:id="rId7"/>
    <p:sldLayoutId id="2147483655" r:id="rId8"/>
    <p:sldLayoutId id="2147483656" r:id="rId9"/>
    <p:sldLayoutId id="2147483657" r:id="rId10"/>
    <p:sldLayoutId id="2147483658" r:id="rId11"/>
    <p:sldLayoutId id="2147483659" r:id="rId12"/>
    <p:sldLayoutId id="2147483660"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2019/7/16</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6290129"/>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png"/><Relationship Id="rId13" Type="http://schemas.microsoft.com/office/2007/relationships/hdphoto" Target="../media/hdphoto3.wdp"/><Relationship Id="rId3" Type="http://schemas.openxmlformats.org/officeDocument/2006/relationships/tags" Target="../tags/tag4.xml"/><Relationship Id="rId7" Type="http://schemas.openxmlformats.org/officeDocument/2006/relationships/image" Target="../media/image1.png"/><Relationship Id="rId12" Type="http://schemas.openxmlformats.org/officeDocument/2006/relationships/image" Target="../media/image4.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notesSlide" Target="../notesSlides/notesSlide1.xml"/><Relationship Id="rId11" Type="http://schemas.microsoft.com/office/2007/relationships/hdphoto" Target="../media/hdphoto2.wdp"/><Relationship Id="rId5" Type="http://schemas.openxmlformats.org/officeDocument/2006/relationships/slideLayout" Target="../slideLayouts/slideLayout1.xml"/><Relationship Id="rId15" Type="http://schemas.microsoft.com/office/2007/relationships/hdphoto" Target="../media/hdphoto4.wdp"/><Relationship Id="rId10" Type="http://schemas.openxmlformats.org/officeDocument/2006/relationships/image" Target="../media/image3.png"/><Relationship Id="rId4" Type="http://schemas.openxmlformats.org/officeDocument/2006/relationships/tags" Target="../tags/tag5.xml"/><Relationship Id="rId9" Type="http://schemas.microsoft.com/office/2007/relationships/hdphoto" Target="../media/hdphoto1.wdp"/><Relationship Id="rId14" Type="http://schemas.openxmlformats.org/officeDocument/2006/relationships/image" Target="../media/image5.png"/></Relationships>
</file>

<file path=ppt/slides/_rels/slide10.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png"/><Relationship Id="rId7" Type="http://schemas.microsoft.com/office/2007/relationships/hdphoto" Target="../media/hdphoto1.wdp"/><Relationship Id="rId2" Type="http://schemas.openxmlformats.org/officeDocument/2006/relationships/notesSlide" Target="../notesSlides/notesSlide10.xml"/><Relationship Id="rId1" Type="http://schemas.openxmlformats.org/officeDocument/2006/relationships/slideLayout" Target="../slideLayouts/slideLayout13.xml"/><Relationship Id="rId6" Type="http://schemas.openxmlformats.org/officeDocument/2006/relationships/image" Target="../media/image2.png"/><Relationship Id="rId5" Type="http://schemas.microsoft.com/office/2007/relationships/hdphoto" Target="../media/hdphoto4.wdp"/><Relationship Id="rId4" Type="http://schemas.openxmlformats.org/officeDocument/2006/relationships/image" Target="../media/image5.png"/><Relationship Id="rId9" Type="http://schemas.microsoft.com/office/2007/relationships/hdphoto" Target="../media/hdphoto2.wdp"/></Relationships>
</file>

<file path=ppt/slides/_rels/slide11.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3.xml"/><Relationship Id="rId6" Type="http://schemas.microsoft.com/office/2007/relationships/hdphoto" Target="../media/hdphoto1.wdp"/><Relationship Id="rId5" Type="http://schemas.openxmlformats.org/officeDocument/2006/relationships/image" Target="../media/image2.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png"/><Relationship Id="rId7" Type="http://schemas.microsoft.com/office/2007/relationships/hdphoto" Target="../media/hdphoto1.wdp"/><Relationship Id="rId2" Type="http://schemas.openxmlformats.org/officeDocument/2006/relationships/notesSlide" Target="../notesSlides/notesSlide12.xml"/><Relationship Id="rId1" Type="http://schemas.openxmlformats.org/officeDocument/2006/relationships/slideLayout" Target="../slideLayouts/slideLayout13.xml"/><Relationship Id="rId6" Type="http://schemas.openxmlformats.org/officeDocument/2006/relationships/image" Target="../media/image2.png"/><Relationship Id="rId5" Type="http://schemas.microsoft.com/office/2007/relationships/hdphoto" Target="../media/hdphoto4.wdp"/><Relationship Id="rId4" Type="http://schemas.openxmlformats.org/officeDocument/2006/relationships/image" Target="../media/image5.png"/><Relationship Id="rId9" Type="http://schemas.microsoft.com/office/2007/relationships/hdphoto" Target="../media/hdphoto2.wdp"/></Relationships>
</file>

<file path=ppt/slides/_rels/slide13.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5.png"/><Relationship Id="rId7"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13.xml"/><Relationship Id="rId6" Type="http://schemas.microsoft.com/office/2007/relationships/hdphoto" Target="../media/hdphoto1.wdp"/><Relationship Id="rId5" Type="http://schemas.openxmlformats.org/officeDocument/2006/relationships/image" Target="../media/image2.png"/><Relationship Id="rId10" Type="http://schemas.openxmlformats.org/officeDocument/2006/relationships/image" Target="../media/image12.png"/><Relationship Id="rId4" Type="http://schemas.microsoft.com/office/2007/relationships/hdphoto" Target="../media/hdphoto4.wdp"/><Relationship Id="rId9" Type="http://schemas.openxmlformats.org/officeDocument/2006/relationships/image" Target="../media/image11.png"/></Relationships>
</file>

<file path=ppt/slides/_rels/slide1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5.png"/><Relationship Id="rId7" Type="http://schemas.microsoft.com/office/2007/relationships/hdphoto" Target="../media/hdphoto1.wdp"/><Relationship Id="rId2" Type="http://schemas.openxmlformats.org/officeDocument/2006/relationships/notesSlide" Target="../notesSlides/notesSlide14.xml"/><Relationship Id="rId1" Type="http://schemas.openxmlformats.org/officeDocument/2006/relationships/slideLayout" Target="../slideLayouts/slideLayout13.xml"/><Relationship Id="rId6" Type="http://schemas.openxmlformats.org/officeDocument/2006/relationships/image" Target="../media/image2.png"/><Relationship Id="rId5" Type="http://schemas.openxmlformats.org/officeDocument/2006/relationships/image" Target="../media/image1.png"/><Relationship Id="rId4" Type="http://schemas.microsoft.com/office/2007/relationships/hdphoto" Target="../media/hdphoto4.wdp"/><Relationship Id="rId9" Type="http://schemas.microsoft.com/office/2007/relationships/hdphoto" Target="../media/hdphoto2.wdp"/></Relationships>
</file>

<file path=ppt/slides/_rels/slide15.xml.rels><?xml version="1.0" encoding="UTF-8" standalone="yes"?>
<Relationships xmlns="http://schemas.openxmlformats.org/package/2006/relationships"><Relationship Id="rId8" Type="http://schemas.openxmlformats.org/officeDocument/2006/relationships/chart" Target="../charts/chart1.xml"/><Relationship Id="rId3" Type="http://schemas.openxmlformats.org/officeDocument/2006/relationships/image" Target="../media/image1.png"/><Relationship Id="rId7" Type="http://schemas.microsoft.com/office/2007/relationships/hdphoto" Target="../media/hdphoto2.wdp"/><Relationship Id="rId2" Type="http://schemas.openxmlformats.org/officeDocument/2006/relationships/notesSlide" Target="../notesSlides/notesSlide15.xml"/><Relationship Id="rId1" Type="http://schemas.openxmlformats.org/officeDocument/2006/relationships/slideLayout" Target="../slideLayouts/slideLayout13.xml"/><Relationship Id="rId6" Type="http://schemas.openxmlformats.org/officeDocument/2006/relationships/image" Target="../media/image3.png"/><Relationship Id="rId5" Type="http://schemas.microsoft.com/office/2007/relationships/hdphoto" Target="../media/hdphoto4.wdp"/><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chart" Target="../charts/chart2.xml"/><Relationship Id="rId2" Type="http://schemas.openxmlformats.org/officeDocument/2006/relationships/notesSlide" Target="../notesSlides/notesSlide16.xml"/><Relationship Id="rId1" Type="http://schemas.openxmlformats.org/officeDocument/2006/relationships/slideLayout" Target="../slideLayouts/slideLayout13.xml"/><Relationship Id="rId6" Type="http://schemas.microsoft.com/office/2007/relationships/hdphoto" Target="../media/hdphoto2.wdp"/><Relationship Id="rId5" Type="http://schemas.openxmlformats.org/officeDocument/2006/relationships/image" Target="../media/image3.png"/><Relationship Id="rId4" Type="http://schemas.microsoft.com/office/2007/relationships/hdphoto" Target="../media/hdphoto4.wdp"/></Relationships>
</file>

<file path=ppt/slides/_rels/slide17.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1.png"/><Relationship Id="rId7" Type="http://schemas.microsoft.com/office/2007/relationships/hdphoto" Target="../media/hdphoto2.wdp"/><Relationship Id="rId2" Type="http://schemas.openxmlformats.org/officeDocument/2006/relationships/notesSlide" Target="../notesSlides/notesSlide17.xml"/><Relationship Id="rId1" Type="http://schemas.openxmlformats.org/officeDocument/2006/relationships/slideLayout" Target="../slideLayouts/slideLayout13.xml"/><Relationship Id="rId6" Type="http://schemas.openxmlformats.org/officeDocument/2006/relationships/image" Target="../media/image3.png"/><Relationship Id="rId5" Type="http://schemas.microsoft.com/office/2007/relationships/hdphoto" Target="../media/hdphoto4.wdp"/><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5.png"/><Relationship Id="rId7"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13.xml"/><Relationship Id="rId6" Type="http://schemas.microsoft.com/office/2007/relationships/hdphoto" Target="../media/hdphoto1.wdp"/><Relationship Id="rId5" Type="http://schemas.openxmlformats.org/officeDocument/2006/relationships/image" Target="../media/image2.png"/><Relationship Id="rId4" Type="http://schemas.microsoft.com/office/2007/relationships/hdphoto" Target="../media/hdphoto4.wdp"/><Relationship Id="rId9" Type="http://schemas.openxmlformats.org/officeDocument/2006/relationships/image" Target="../media/image14.png"/></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3.xml"/><Relationship Id="rId6" Type="http://schemas.openxmlformats.org/officeDocument/2006/relationships/chart" Target="../charts/chart3.xml"/><Relationship Id="rId5" Type="http://schemas.microsoft.com/office/2007/relationships/hdphoto" Target="../media/hdphoto4.wdp"/><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3.xml"/><Relationship Id="rId5" Type="http://schemas.microsoft.com/office/2007/relationships/hdphoto" Target="../media/hdphoto4.wdp"/><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chart" Target="../charts/chart7.xml"/><Relationship Id="rId3" Type="http://schemas.openxmlformats.org/officeDocument/2006/relationships/image" Target="../media/image1.png"/><Relationship Id="rId7" Type="http://schemas.microsoft.com/office/2007/relationships/hdphoto" Target="../media/hdphoto1.wdp"/><Relationship Id="rId12" Type="http://schemas.openxmlformats.org/officeDocument/2006/relationships/chart" Target="../charts/chart6.xml"/><Relationship Id="rId2" Type="http://schemas.openxmlformats.org/officeDocument/2006/relationships/notesSlide" Target="../notesSlides/notesSlide21.xml"/><Relationship Id="rId1" Type="http://schemas.openxmlformats.org/officeDocument/2006/relationships/slideLayout" Target="../slideLayouts/slideLayout13.xml"/><Relationship Id="rId6" Type="http://schemas.openxmlformats.org/officeDocument/2006/relationships/image" Target="../media/image2.png"/><Relationship Id="rId11" Type="http://schemas.openxmlformats.org/officeDocument/2006/relationships/chart" Target="../charts/chart5.xml"/><Relationship Id="rId5" Type="http://schemas.microsoft.com/office/2007/relationships/hdphoto" Target="../media/hdphoto4.wdp"/><Relationship Id="rId10" Type="http://schemas.openxmlformats.org/officeDocument/2006/relationships/chart" Target="../charts/chart4.xml"/><Relationship Id="rId4" Type="http://schemas.openxmlformats.org/officeDocument/2006/relationships/image" Target="../media/image5.png"/><Relationship Id="rId9" Type="http://schemas.microsoft.com/office/2007/relationships/hdphoto" Target="../media/hdphoto2.wdp"/></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7" Type="http://schemas.microsoft.com/office/2007/relationships/hdphoto" Target="../media/hdphoto1.wdp"/><Relationship Id="rId2" Type="http://schemas.openxmlformats.org/officeDocument/2006/relationships/notesSlide" Target="../notesSlides/notesSlide22.xml"/><Relationship Id="rId1" Type="http://schemas.openxmlformats.org/officeDocument/2006/relationships/slideLayout" Target="../slideLayouts/slideLayout13.xml"/><Relationship Id="rId6" Type="http://schemas.openxmlformats.org/officeDocument/2006/relationships/image" Target="../media/image2.png"/><Relationship Id="rId5" Type="http://schemas.microsoft.com/office/2007/relationships/hdphoto" Target="../media/hdphoto4.wdp"/><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13.xml"/><Relationship Id="rId6" Type="http://schemas.microsoft.com/office/2007/relationships/hdphoto" Target="../media/hdphoto1.wdp"/><Relationship Id="rId5" Type="http://schemas.openxmlformats.org/officeDocument/2006/relationships/image" Target="../media/image2.png"/><Relationship Id="rId4" Type="http://schemas.microsoft.com/office/2007/relationships/hdphoto" Target="../media/hdphoto4.wdp"/></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13.xml"/><Relationship Id="rId5" Type="http://schemas.microsoft.com/office/2007/relationships/hdphoto" Target="../media/hdphoto4.wdp"/><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13.xml"/><Relationship Id="rId4" Type="http://schemas.microsoft.com/office/2007/relationships/hdphoto" Target="../media/hdphoto4.wdp"/></Relationships>
</file>

<file path=ppt/slides/_rels/slide26.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png"/><Relationship Id="rId7" Type="http://schemas.microsoft.com/office/2007/relationships/hdphoto" Target="../media/hdphoto2.wdp"/><Relationship Id="rId2" Type="http://schemas.openxmlformats.org/officeDocument/2006/relationships/notesSlide" Target="../notesSlides/notesSlide26.xml"/><Relationship Id="rId1" Type="http://schemas.openxmlformats.org/officeDocument/2006/relationships/slideLayout" Target="../slideLayouts/slideLayout13.xml"/><Relationship Id="rId6" Type="http://schemas.openxmlformats.org/officeDocument/2006/relationships/image" Target="../media/image3.png"/><Relationship Id="rId5" Type="http://schemas.microsoft.com/office/2007/relationships/hdphoto" Target="../media/hdphoto4.wdp"/><Relationship Id="rId4" Type="http://schemas.openxmlformats.org/officeDocument/2006/relationships/image" Target="../media/image5.png"/><Relationship Id="rId9" Type="http://schemas.microsoft.com/office/2007/relationships/hdphoto" Target="../media/hdphoto1.wdp"/></Relationships>
</file>

<file path=ppt/slides/_rels/slide27.xml.rels><?xml version="1.0" encoding="UTF-8" standalone="yes"?>
<Relationships xmlns="http://schemas.openxmlformats.org/package/2006/relationships"><Relationship Id="rId8" Type="http://schemas.openxmlformats.org/officeDocument/2006/relationships/image" Target="../media/image18.png"/><Relationship Id="rId13" Type="http://schemas.microsoft.com/office/2007/relationships/hdphoto" Target="../media/hdphoto10.wdp"/><Relationship Id="rId3" Type="http://schemas.openxmlformats.org/officeDocument/2006/relationships/tags" Target="../tags/tag8.xml"/><Relationship Id="rId7" Type="http://schemas.openxmlformats.org/officeDocument/2006/relationships/image" Target="../media/image1.png"/><Relationship Id="rId12" Type="http://schemas.openxmlformats.org/officeDocument/2006/relationships/image" Target="../media/image20.png"/><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notesSlide" Target="../notesSlides/notesSlide27.xml"/><Relationship Id="rId11" Type="http://schemas.microsoft.com/office/2007/relationships/hdphoto" Target="../media/hdphoto9.wdp"/><Relationship Id="rId5" Type="http://schemas.openxmlformats.org/officeDocument/2006/relationships/slideLayout" Target="../slideLayouts/slideLayout8.xml"/><Relationship Id="rId15" Type="http://schemas.microsoft.com/office/2007/relationships/hdphoto" Target="../media/hdphoto11.wdp"/><Relationship Id="rId10" Type="http://schemas.openxmlformats.org/officeDocument/2006/relationships/image" Target="../media/image19.png"/><Relationship Id="rId4" Type="http://schemas.openxmlformats.org/officeDocument/2006/relationships/tags" Target="../tags/tag9.xml"/><Relationship Id="rId9" Type="http://schemas.microsoft.com/office/2007/relationships/hdphoto" Target="../media/hdphoto8.wdp"/><Relationship Id="rId14" Type="http://schemas.openxmlformats.org/officeDocument/2006/relationships/image" Target="../media/image21.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4.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microsoft.com/office/2007/relationships/hdphoto" Target="../media/hdphoto2.wdp"/><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image" Target="../media/image3.png"/><Relationship Id="rId5" Type="http://schemas.microsoft.com/office/2007/relationships/hdphoto" Target="../media/hdphoto1.wdp"/><Relationship Id="rId4" Type="http://schemas.openxmlformats.org/officeDocument/2006/relationships/image" Target="../media/image2.png"/><Relationship Id="rId9" Type="http://schemas.openxmlformats.org/officeDocument/2006/relationships/image" Target="../media/image7.jpeg"/></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1.png"/><Relationship Id="rId7" Type="http://schemas.microsoft.com/office/2007/relationships/hdphoto" Target="../media/hdphoto6.wdp"/><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9.png"/><Relationship Id="rId5" Type="http://schemas.microsoft.com/office/2007/relationships/hdphoto" Target="../media/hdphoto5.wdp"/><Relationship Id="rId4" Type="http://schemas.openxmlformats.org/officeDocument/2006/relationships/image" Target="../media/image8.png"/><Relationship Id="rId9" Type="http://schemas.microsoft.com/office/2007/relationships/hdphoto" Target="../media/hdphoto7.wdp"/></Relationships>
</file>

<file path=ppt/slides/_rels/slide5.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5.png"/><Relationship Id="rId7"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microsoft.com/office/2007/relationships/hdphoto" Target="../media/hdphoto1.wdp"/><Relationship Id="rId5" Type="http://schemas.openxmlformats.org/officeDocument/2006/relationships/image" Target="../media/image2.png"/><Relationship Id="rId4" Type="http://schemas.microsoft.com/office/2007/relationships/hdphoto" Target="../media/hdphoto4.wdp"/></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7" Type="http://schemas.microsoft.com/office/2007/relationships/hdphoto" Target="../media/hdphoto2.wdp"/><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image" Target="../media/image3.png"/><Relationship Id="rId5" Type="http://schemas.microsoft.com/office/2007/relationships/hdphoto" Target="../media/hdphoto4.wdp"/><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5.png"/><Relationship Id="rId7"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3.xml"/><Relationship Id="rId6" Type="http://schemas.microsoft.com/office/2007/relationships/hdphoto" Target="../media/hdphoto2.wdp"/><Relationship Id="rId5" Type="http://schemas.openxmlformats.org/officeDocument/2006/relationships/image" Target="../media/image3.png"/><Relationship Id="rId4" Type="http://schemas.microsoft.com/office/2007/relationships/hdphoto" Target="../media/hdphoto4.wdp"/></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7" Type="http://schemas.microsoft.com/office/2007/relationships/hdphoto" Target="../media/hdphoto2.wdp"/><Relationship Id="rId2" Type="http://schemas.openxmlformats.org/officeDocument/2006/relationships/notesSlide" Target="../notesSlides/notesSlide8.xml"/><Relationship Id="rId1" Type="http://schemas.openxmlformats.org/officeDocument/2006/relationships/slideLayout" Target="../slideLayouts/slideLayout13.xml"/><Relationship Id="rId6" Type="http://schemas.openxmlformats.org/officeDocument/2006/relationships/image" Target="../media/image3.png"/><Relationship Id="rId5" Type="http://schemas.microsoft.com/office/2007/relationships/hdphoto" Target="../media/hdphoto4.wdp"/><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png"/><Relationship Id="rId7" Type="http://schemas.microsoft.com/office/2007/relationships/hdphoto" Target="../media/hdphoto1.wdp"/><Relationship Id="rId2" Type="http://schemas.openxmlformats.org/officeDocument/2006/relationships/notesSlide" Target="../notesSlides/notesSlide9.xml"/><Relationship Id="rId1" Type="http://schemas.openxmlformats.org/officeDocument/2006/relationships/slideLayout" Target="../slideLayouts/slideLayout13.xml"/><Relationship Id="rId6" Type="http://schemas.openxmlformats.org/officeDocument/2006/relationships/image" Target="../media/image2.png"/><Relationship Id="rId5" Type="http://schemas.microsoft.com/office/2007/relationships/hdphoto" Target="../media/hdphoto4.wdp"/><Relationship Id="rId4" Type="http://schemas.openxmlformats.org/officeDocument/2006/relationships/image" Target="../media/image5.png"/><Relationship Id="rId9"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矩形 165"/>
          <p:cNvSpPr/>
          <p:nvPr/>
        </p:nvSpPr>
        <p:spPr>
          <a:xfrm>
            <a:off x="2680492" y="1859999"/>
            <a:ext cx="6831016" cy="5384863"/>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pic>
        <p:nvPicPr>
          <p:cNvPr id="9" name="Picture 7" descr="C:\Users\Administrator\Desktop\56d684a0446de.png"/>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6208214" y="769324"/>
            <a:ext cx="3493720" cy="3973626"/>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组合 10"/>
          <p:cNvGrpSpPr/>
          <p:nvPr/>
        </p:nvGrpSpPr>
        <p:grpSpPr>
          <a:xfrm>
            <a:off x="4008028" y="504430"/>
            <a:ext cx="5190546" cy="4183077"/>
            <a:chOff x="1816885" y="160250"/>
            <a:chExt cx="5190546" cy="4183077"/>
          </a:xfrm>
          <a:solidFill>
            <a:schemeClr val="tx1">
              <a:lumMod val="50000"/>
              <a:lumOff val="50000"/>
            </a:schemeClr>
          </a:solidFill>
        </p:grpSpPr>
        <p:grpSp>
          <p:nvGrpSpPr>
            <p:cNvPr id="12" name="组合 11"/>
            <p:cNvGrpSpPr/>
            <p:nvPr/>
          </p:nvGrpSpPr>
          <p:grpSpPr>
            <a:xfrm rot="1500213">
              <a:off x="1816885" y="160250"/>
              <a:ext cx="4835931" cy="4183077"/>
              <a:chOff x="2983829" y="1091787"/>
              <a:chExt cx="4835931" cy="4183077"/>
            </a:xfrm>
            <a:grpFill/>
          </p:grpSpPr>
          <p:sp>
            <p:nvSpPr>
              <p:cNvPr id="14"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7"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8"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9"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0"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1"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2"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3"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4"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5"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6"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7"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8"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9"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0"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1"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2"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3"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4"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5"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6"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7"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8"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9"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0"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3"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4"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5"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6"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7"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8"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9"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0"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1"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2"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3"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4"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5"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6"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7"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8"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9"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0"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1"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2"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13"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4" name="矩形 3"/>
          <p:cNvSpPr/>
          <p:nvPr/>
        </p:nvSpPr>
        <p:spPr>
          <a:xfrm>
            <a:off x="4109133" y="3314700"/>
            <a:ext cx="6850967" cy="2583560"/>
          </a:xfrm>
          <a:prstGeom prst="rect">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latin typeface="字魂36号-正文宋楷" panose="02000000000000000000" pitchFamily="2" charset="-122"/>
              <a:ea typeface="字魂36号-正文宋楷" panose="02000000000000000000" pitchFamily="2" charset="-122"/>
            </a:endParaRPr>
          </a:p>
        </p:txBody>
      </p:sp>
      <p:sp>
        <p:nvSpPr>
          <p:cNvPr id="61" name="文本框 60"/>
          <p:cNvSpPr txBox="1"/>
          <p:nvPr/>
        </p:nvSpPr>
        <p:spPr>
          <a:xfrm>
            <a:off x="4152096" y="4900063"/>
            <a:ext cx="6340589" cy="1015663"/>
          </a:xfrm>
          <a:prstGeom prst="rect">
            <a:avLst/>
          </a:prstGeom>
          <a:noFill/>
        </p:spPr>
        <p:txBody>
          <a:bodyPr wrap="square" rtlCol="0">
            <a:spAutoFit/>
          </a:bodyPr>
          <a:lstStyle/>
          <a:p>
            <a:pPr algn="ctr"/>
            <a:r>
              <a:rPr lang="zh-CN" altLang="en-US" sz="3200" spc="600" dirty="0" smtClean="0">
                <a:solidFill>
                  <a:schemeClr val="bg1"/>
                </a:solidFill>
                <a:latin typeface="微软雅黑" panose="020B0503020204020204" pitchFamily="34" charset="-122"/>
                <a:ea typeface="微软雅黑" panose="020B0503020204020204" pitchFamily="34" charset="-122"/>
              </a:rPr>
              <a:t>科技公</a:t>
            </a:r>
            <a:r>
              <a:rPr lang="zh-CN" altLang="en-US" sz="3200" spc="600" dirty="0">
                <a:solidFill>
                  <a:schemeClr val="bg1"/>
                </a:solidFill>
                <a:latin typeface="微软雅黑" panose="020B0503020204020204" pitchFamily="34" charset="-122"/>
                <a:ea typeface="微软雅黑" panose="020B0503020204020204" pitchFamily="34" charset="-122"/>
              </a:rPr>
              <a:t>司简</a:t>
            </a:r>
            <a:r>
              <a:rPr lang="zh-CN" altLang="en-US" sz="3200" spc="600" dirty="0" smtClean="0">
                <a:solidFill>
                  <a:schemeClr val="bg1"/>
                </a:solidFill>
                <a:latin typeface="微软雅黑" panose="020B0503020204020204" pitchFamily="34" charset="-122"/>
                <a:ea typeface="微软雅黑" panose="020B0503020204020204" pitchFamily="34" charset="-122"/>
              </a:rPr>
              <a:t>介</a:t>
            </a:r>
            <a:r>
              <a:rPr lang="en-US" altLang="zh-CN" sz="3200" spc="600" dirty="0" smtClean="0">
                <a:solidFill>
                  <a:schemeClr val="bg1"/>
                </a:solidFill>
                <a:latin typeface="微软雅黑" panose="020B0503020204020204" pitchFamily="34" charset="-122"/>
                <a:ea typeface="微软雅黑" panose="020B0503020204020204" pitchFamily="34" charset="-122"/>
              </a:rPr>
              <a:t>PPT</a:t>
            </a:r>
            <a:r>
              <a:rPr lang="zh-CN" altLang="en-US" sz="3200" spc="600" dirty="0" smtClean="0">
                <a:solidFill>
                  <a:schemeClr val="bg1"/>
                </a:solidFill>
                <a:latin typeface="微软雅黑" panose="020B0503020204020204" pitchFamily="34" charset="-122"/>
                <a:ea typeface="微软雅黑" panose="020B0503020204020204" pitchFamily="34" charset="-122"/>
              </a:rPr>
              <a:t>模板</a:t>
            </a:r>
            <a:endParaRPr lang="en-US" altLang="zh-CN" sz="3200" spc="600" dirty="0" smtClean="0">
              <a:solidFill>
                <a:schemeClr val="bg1"/>
              </a:solidFill>
              <a:latin typeface="微软雅黑" panose="020B0503020204020204" pitchFamily="34" charset="-122"/>
              <a:ea typeface="微软雅黑" panose="020B0503020204020204" pitchFamily="34" charset="-122"/>
            </a:endParaRPr>
          </a:p>
          <a:p>
            <a:pPr algn="ctr"/>
            <a:r>
              <a:rPr lang="zh-CN" altLang="en-US" sz="1400" spc="600" dirty="0">
                <a:solidFill>
                  <a:schemeClr val="bg1"/>
                </a:solidFill>
                <a:latin typeface="微软雅黑" panose="020B0503020204020204" pitchFamily="34" charset="-122"/>
                <a:ea typeface="微软雅黑" panose="020B0503020204020204" pitchFamily="34" charset="-122"/>
              </a:rPr>
              <a:t>年终总结 </a:t>
            </a:r>
            <a:r>
              <a:rPr lang="en-US" altLang="zh-CN" sz="1400" spc="600" dirty="0">
                <a:solidFill>
                  <a:schemeClr val="bg1"/>
                </a:solidFill>
                <a:latin typeface="微软雅黑" panose="020B0503020204020204" pitchFamily="34" charset="-122"/>
                <a:ea typeface="微软雅黑" panose="020B0503020204020204" pitchFamily="34" charset="-122"/>
              </a:rPr>
              <a:t>\ </a:t>
            </a:r>
            <a:r>
              <a:rPr lang="zh-CN" altLang="en-US" sz="1400" spc="600" dirty="0">
                <a:solidFill>
                  <a:schemeClr val="bg1"/>
                </a:solidFill>
                <a:latin typeface="微软雅黑" panose="020B0503020204020204" pitchFamily="34" charset="-122"/>
                <a:ea typeface="微软雅黑" panose="020B0503020204020204" pitchFamily="34" charset="-122"/>
              </a:rPr>
              <a:t>新年计划 </a:t>
            </a:r>
            <a:r>
              <a:rPr lang="en-US" altLang="zh-CN" sz="1400" spc="600" dirty="0">
                <a:solidFill>
                  <a:schemeClr val="bg1"/>
                </a:solidFill>
                <a:latin typeface="微软雅黑" panose="020B0503020204020204" pitchFamily="34" charset="-122"/>
                <a:ea typeface="微软雅黑" panose="020B0503020204020204" pitchFamily="34" charset="-122"/>
              </a:rPr>
              <a:t>\ </a:t>
            </a:r>
            <a:r>
              <a:rPr lang="zh-CN" altLang="en-US" sz="1400" spc="600" dirty="0">
                <a:solidFill>
                  <a:schemeClr val="bg1"/>
                </a:solidFill>
                <a:latin typeface="微软雅黑" panose="020B0503020204020204" pitchFamily="34" charset="-122"/>
                <a:ea typeface="微软雅黑" panose="020B0503020204020204" pitchFamily="34" charset="-122"/>
              </a:rPr>
              <a:t>述职报告 </a:t>
            </a:r>
            <a:r>
              <a:rPr lang="en-US" altLang="zh-CN" sz="1400" spc="600" dirty="0">
                <a:solidFill>
                  <a:schemeClr val="bg1"/>
                </a:solidFill>
                <a:latin typeface="微软雅黑" panose="020B0503020204020204" pitchFamily="34" charset="-122"/>
                <a:ea typeface="微软雅黑" panose="020B0503020204020204" pitchFamily="34" charset="-122"/>
              </a:rPr>
              <a:t>\ </a:t>
            </a:r>
            <a:r>
              <a:rPr lang="zh-CN" altLang="en-US" sz="1400" spc="600" dirty="0">
                <a:solidFill>
                  <a:schemeClr val="bg1"/>
                </a:solidFill>
                <a:latin typeface="微软雅黑" panose="020B0503020204020204" pitchFamily="34" charset="-122"/>
                <a:ea typeface="微软雅黑" panose="020B0503020204020204" pitchFamily="34" charset="-122"/>
              </a:rPr>
              <a:t>工作汇报</a:t>
            </a:r>
          </a:p>
          <a:p>
            <a:pPr algn="ctr"/>
            <a:endParaRPr lang="zh-CN" altLang="en-US" sz="1400" spc="600" dirty="0">
              <a:solidFill>
                <a:schemeClr val="bg1"/>
              </a:solidFill>
              <a:latin typeface="微软雅黑" panose="020B0503020204020204" pitchFamily="34" charset="-122"/>
              <a:ea typeface="微软雅黑" panose="020B0503020204020204" pitchFamily="34" charset="-122"/>
            </a:endParaRPr>
          </a:p>
        </p:txBody>
      </p:sp>
      <p:sp>
        <p:nvSpPr>
          <p:cNvPr id="62" name="文本框 61"/>
          <p:cNvSpPr txBox="1"/>
          <p:nvPr/>
        </p:nvSpPr>
        <p:spPr>
          <a:xfrm>
            <a:off x="3579347" y="2177736"/>
            <a:ext cx="8940532" cy="3154710"/>
          </a:xfrm>
          <a:prstGeom prst="rect">
            <a:avLst/>
          </a:prstGeom>
          <a:noFill/>
        </p:spPr>
        <p:txBody>
          <a:bodyPr vert="horz" wrap="square" rtlCol="0">
            <a:spAutoFit/>
          </a:bodyPr>
          <a:lstStyle/>
          <a:p>
            <a:r>
              <a:rPr lang="en-US" altLang="zh-CN" sz="19900" spc="6000" dirty="0" smtClean="0">
                <a:solidFill>
                  <a:schemeClr val="bg1"/>
                </a:solidFill>
                <a:effectLst>
                  <a:outerShdw blurRad="50800" dist="38100" dir="8100000" algn="tr" rotWithShape="0">
                    <a:prstClr val="black">
                      <a:alpha val="40000"/>
                    </a:prstClr>
                  </a:outerShdw>
                </a:effectLst>
                <a:latin typeface="字魂36号-正文宋楷" panose="02000000000000000000" pitchFamily="2" charset="-122"/>
                <a:ea typeface="字魂36号-正文宋楷" panose="02000000000000000000" pitchFamily="2" charset="-122"/>
              </a:rPr>
              <a:t>20XX</a:t>
            </a:r>
            <a:endParaRPr lang="zh-CN" altLang="en-US" sz="19900" spc="6000" dirty="0">
              <a:solidFill>
                <a:schemeClr val="bg1"/>
              </a:solidFill>
              <a:effectLst>
                <a:outerShdw blurRad="50800" dist="38100" dir="8100000" algn="tr" rotWithShape="0">
                  <a:prstClr val="black">
                    <a:alpha val="40000"/>
                  </a:prstClr>
                </a:outerShdw>
              </a:effectLst>
              <a:latin typeface="字魂36号-正文宋楷" panose="02000000000000000000" pitchFamily="2" charset="-122"/>
              <a:ea typeface="字魂36号-正文宋楷" panose="02000000000000000000" pitchFamily="2" charset="-122"/>
            </a:endParaRPr>
          </a:p>
        </p:txBody>
      </p:sp>
      <p:sp>
        <p:nvSpPr>
          <p:cNvPr id="83" name="Freeform 182"/>
          <p:cNvSpPr>
            <a:spLocks/>
          </p:cNvSpPr>
          <p:nvPr/>
        </p:nvSpPr>
        <p:spPr bwMode="auto">
          <a:xfrm rot="21368463">
            <a:off x="7617581" y="3716135"/>
            <a:ext cx="4048125" cy="4048126"/>
          </a:xfrm>
          <a:custGeom>
            <a:avLst/>
            <a:gdLst>
              <a:gd name="T0" fmla="*/ 2909 w 3967"/>
              <a:gd name="T1" fmla="*/ 511 h 3968"/>
              <a:gd name="T2" fmla="*/ 3456 w 3967"/>
              <a:gd name="T3" fmla="*/ 2909 h 3968"/>
              <a:gd name="T4" fmla="*/ 1059 w 3967"/>
              <a:gd name="T5" fmla="*/ 3457 h 3968"/>
              <a:gd name="T6" fmla="*/ 511 w 3967"/>
              <a:gd name="T7" fmla="*/ 1059 h 3968"/>
              <a:gd name="T8" fmla="*/ 2909 w 3967"/>
              <a:gd name="T9" fmla="*/ 511 h 3968"/>
            </a:gdLst>
            <a:ahLst/>
            <a:cxnLst>
              <a:cxn ang="0">
                <a:pos x="T0" y="T1"/>
              </a:cxn>
              <a:cxn ang="0">
                <a:pos x="T2" y="T3"/>
              </a:cxn>
              <a:cxn ang="0">
                <a:pos x="T4" y="T5"/>
              </a:cxn>
              <a:cxn ang="0">
                <a:pos x="T6" y="T7"/>
              </a:cxn>
              <a:cxn ang="0">
                <a:pos x="T8" y="T9"/>
              </a:cxn>
            </a:cxnLst>
            <a:rect l="0" t="0" r="r" b="b"/>
            <a:pathLst>
              <a:path w="3967" h="3968">
                <a:moveTo>
                  <a:pt x="2909" y="511"/>
                </a:moveTo>
                <a:cubicBezTo>
                  <a:pt x="3722" y="1022"/>
                  <a:pt x="3967" y="2096"/>
                  <a:pt x="3456" y="2909"/>
                </a:cubicBezTo>
                <a:cubicBezTo>
                  <a:pt x="2945" y="3722"/>
                  <a:pt x="1872" y="3968"/>
                  <a:pt x="1059" y="3457"/>
                </a:cubicBezTo>
                <a:cubicBezTo>
                  <a:pt x="245" y="2946"/>
                  <a:pt x="0" y="1872"/>
                  <a:pt x="511" y="1059"/>
                </a:cubicBezTo>
                <a:cubicBezTo>
                  <a:pt x="1022" y="245"/>
                  <a:pt x="2095" y="0"/>
                  <a:pt x="2909" y="511"/>
                </a:cubicBezTo>
                <a:close/>
              </a:path>
            </a:pathLst>
          </a:custGeom>
          <a:solidFill>
            <a:srgbClr val="45D8FF">
              <a:alpha val="5000"/>
            </a:srgbClr>
          </a:solid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4" name="Freeform 184"/>
          <p:cNvSpPr>
            <a:spLocks/>
          </p:cNvSpPr>
          <p:nvPr/>
        </p:nvSpPr>
        <p:spPr bwMode="auto">
          <a:xfrm rot="21368463">
            <a:off x="8224006" y="4322560"/>
            <a:ext cx="2835275" cy="2835275"/>
          </a:xfrm>
          <a:custGeom>
            <a:avLst/>
            <a:gdLst>
              <a:gd name="T0" fmla="*/ 2037 w 2779"/>
              <a:gd name="T1" fmla="*/ 358 h 2778"/>
              <a:gd name="T2" fmla="*/ 2421 w 2779"/>
              <a:gd name="T3" fmla="*/ 2037 h 2778"/>
              <a:gd name="T4" fmla="*/ 742 w 2779"/>
              <a:gd name="T5" fmla="*/ 2420 h 2778"/>
              <a:gd name="T6" fmla="*/ 358 w 2779"/>
              <a:gd name="T7" fmla="*/ 741 h 2778"/>
              <a:gd name="T8" fmla="*/ 2037 w 2779"/>
              <a:gd name="T9" fmla="*/ 358 h 2778"/>
            </a:gdLst>
            <a:ahLst/>
            <a:cxnLst>
              <a:cxn ang="0">
                <a:pos x="T0" y="T1"/>
              </a:cxn>
              <a:cxn ang="0">
                <a:pos x="T2" y="T3"/>
              </a:cxn>
              <a:cxn ang="0">
                <a:pos x="T4" y="T5"/>
              </a:cxn>
              <a:cxn ang="0">
                <a:pos x="T6" y="T7"/>
              </a:cxn>
              <a:cxn ang="0">
                <a:pos x="T8" y="T9"/>
              </a:cxn>
            </a:cxnLst>
            <a:rect l="0" t="0" r="r" b="b"/>
            <a:pathLst>
              <a:path w="2779" h="2778">
                <a:moveTo>
                  <a:pt x="2037" y="358"/>
                </a:moveTo>
                <a:cubicBezTo>
                  <a:pt x="2607" y="715"/>
                  <a:pt x="2779" y="1467"/>
                  <a:pt x="2421" y="2037"/>
                </a:cubicBezTo>
                <a:cubicBezTo>
                  <a:pt x="2063" y="2606"/>
                  <a:pt x="1311" y="2778"/>
                  <a:pt x="742" y="2420"/>
                </a:cubicBezTo>
                <a:cubicBezTo>
                  <a:pt x="172" y="2062"/>
                  <a:pt x="0" y="1311"/>
                  <a:pt x="358" y="741"/>
                </a:cubicBezTo>
                <a:cubicBezTo>
                  <a:pt x="716" y="172"/>
                  <a:pt x="1468" y="0"/>
                  <a:pt x="2037" y="358"/>
                </a:cubicBezTo>
                <a:close/>
              </a:path>
            </a:pathLst>
          </a:custGeom>
          <a:solidFill>
            <a:srgbClr val="45D8FF">
              <a:alpha val="5000"/>
            </a:srgbClr>
          </a:solid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5" name="Freeform 175"/>
          <p:cNvSpPr>
            <a:spLocks/>
          </p:cNvSpPr>
          <p:nvPr/>
        </p:nvSpPr>
        <p:spPr bwMode="auto">
          <a:xfrm rot="21368463">
            <a:off x="10720099" y="1821871"/>
            <a:ext cx="1606550" cy="1609725"/>
          </a:xfrm>
          <a:custGeom>
            <a:avLst/>
            <a:gdLst>
              <a:gd name="T0" fmla="*/ 1156 w 1576"/>
              <a:gd name="T1" fmla="*/ 203 h 1577"/>
              <a:gd name="T2" fmla="*/ 1373 w 1576"/>
              <a:gd name="T3" fmla="*/ 1156 h 1577"/>
              <a:gd name="T4" fmla="*/ 420 w 1576"/>
              <a:gd name="T5" fmla="*/ 1373 h 1577"/>
              <a:gd name="T6" fmla="*/ 203 w 1576"/>
              <a:gd name="T7" fmla="*/ 420 h 1577"/>
              <a:gd name="T8" fmla="*/ 1156 w 1576"/>
              <a:gd name="T9" fmla="*/ 203 h 1577"/>
            </a:gdLst>
            <a:ahLst/>
            <a:cxnLst>
              <a:cxn ang="0">
                <a:pos x="T0" y="T1"/>
              </a:cxn>
              <a:cxn ang="0">
                <a:pos x="T2" y="T3"/>
              </a:cxn>
              <a:cxn ang="0">
                <a:pos x="T4" y="T5"/>
              </a:cxn>
              <a:cxn ang="0">
                <a:pos x="T6" y="T7"/>
              </a:cxn>
              <a:cxn ang="0">
                <a:pos x="T8" y="T9"/>
              </a:cxn>
            </a:cxnLst>
            <a:rect l="0" t="0" r="r" b="b"/>
            <a:pathLst>
              <a:path w="1576" h="1577">
                <a:moveTo>
                  <a:pt x="1156" y="203"/>
                </a:moveTo>
                <a:cubicBezTo>
                  <a:pt x="1479" y="406"/>
                  <a:pt x="1576" y="833"/>
                  <a:pt x="1373" y="1156"/>
                </a:cubicBezTo>
                <a:cubicBezTo>
                  <a:pt x="1170" y="1479"/>
                  <a:pt x="744" y="1577"/>
                  <a:pt x="420" y="1373"/>
                </a:cubicBezTo>
                <a:cubicBezTo>
                  <a:pt x="97" y="1170"/>
                  <a:pt x="0" y="744"/>
                  <a:pt x="203" y="420"/>
                </a:cubicBezTo>
                <a:cubicBezTo>
                  <a:pt x="406" y="97"/>
                  <a:pt x="833" y="0"/>
                  <a:pt x="1156" y="203"/>
                </a:cubicBezTo>
                <a:close/>
              </a:path>
            </a:pathLst>
          </a:custGeom>
          <a:solidFill>
            <a:srgbClr val="45D8FF">
              <a:alpha val="5000"/>
            </a:srgbClr>
          </a:solid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6" name="Freeform 179"/>
          <p:cNvSpPr>
            <a:spLocks/>
          </p:cNvSpPr>
          <p:nvPr/>
        </p:nvSpPr>
        <p:spPr bwMode="auto">
          <a:xfrm rot="21368463">
            <a:off x="11267733" y="2356861"/>
            <a:ext cx="511175" cy="512763"/>
          </a:xfrm>
          <a:custGeom>
            <a:avLst/>
            <a:gdLst>
              <a:gd name="T0" fmla="*/ 368 w 502"/>
              <a:gd name="T1" fmla="*/ 65 h 502"/>
              <a:gd name="T2" fmla="*/ 438 w 502"/>
              <a:gd name="T3" fmla="*/ 368 h 502"/>
              <a:gd name="T4" fmla="*/ 134 w 502"/>
              <a:gd name="T5" fmla="*/ 438 h 502"/>
              <a:gd name="T6" fmla="*/ 65 w 502"/>
              <a:gd name="T7" fmla="*/ 134 h 502"/>
              <a:gd name="T8" fmla="*/ 368 w 502"/>
              <a:gd name="T9" fmla="*/ 65 h 502"/>
            </a:gdLst>
            <a:ahLst/>
            <a:cxnLst>
              <a:cxn ang="0">
                <a:pos x="T0" y="T1"/>
              </a:cxn>
              <a:cxn ang="0">
                <a:pos x="T2" y="T3"/>
              </a:cxn>
              <a:cxn ang="0">
                <a:pos x="T4" y="T5"/>
              </a:cxn>
              <a:cxn ang="0">
                <a:pos x="T6" y="T7"/>
              </a:cxn>
              <a:cxn ang="0">
                <a:pos x="T8" y="T9"/>
              </a:cxn>
            </a:cxnLst>
            <a:rect l="0" t="0" r="r" b="b"/>
            <a:pathLst>
              <a:path w="502" h="502">
                <a:moveTo>
                  <a:pt x="368" y="65"/>
                </a:moveTo>
                <a:cubicBezTo>
                  <a:pt x="471" y="129"/>
                  <a:pt x="502" y="265"/>
                  <a:pt x="438" y="368"/>
                </a:cubicBezTo>
                <a:cubicBezTo>
                  <a:pt x="373" y="471"/>
                  <a:pt x="237" y="502"/>
                  <a:pt x="134" y="438"/>
                </a:cubicBezTo>
                <a:cubicBezTo>
                  <a:pt x="31" y="373"/>
                  <a:pt x="0" y="237"/>
                  <a:pt x="65" y="134"/>
                </a:cubicBezTo>
                <a:cubicBezTo>
                  <a:pt x="129" y="31"/>
                  <a:pt x="265" y="0"/>
                  <a:pt x="368" y="65"/>
                </a:cubicBezTo>
                <a:close/>
              </a:path>
            </a:pathLst>
          </a:custGeom>
          <a:solidFill>
            <a:srgbClr val="45D8FF">
              <a:alpha val="5000"/>
            </a:srgbClr>
          </a:solid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7" name="Freeform 59"/>
          <p:cNvSpPr>
            <a:spLocks/>
          </p:cNvSpPr>
          <p:nvPr/>
        </p:nvSpPr>
        <p:spPr bwMode="auto">
          <a:xfrm rot="21368463">
            <a:off x="8876128" y="5697735"/>
            <a:ext cx="819150" cy="1431925"/>
          </a:xfrm>
          <a:custGeom>
            <a:avLst/>
            <a:gdLst>
              <a:gd name="T0" fmla="*/ 6 w 806"/>
              <a:gd name="T1" fmla="*/ 1409 h 1409"/>
              <a:gd name="T2" fmla="*/ 4 w 806"/>
              <a:gd name="T3" fmla="*/ 1408 h 1409"/>
              <a:gd name="T4" fmla="*/ 1 w 806"/>
              <a:gd name="T5" fmla="*/ 1400 h 1409"/>
              <a:gd name="T6" fmla="*/ 794 w 806"/>
              <a:gd name="T7" fmla="*/ 4 h 1409"/>
              <a:gd name="T8" fmla="*/ 802 w 806"/>
              <a:gd name="T9" fmla="*/ 1 h 1409"/>
              <a:gd name="T10" fmla="*/ 804 w 806"/>
              <a:gd name="T11" fmla="*/ 10 h 1409"/>
              <a:gd name="T12" fmla="*/ 12 w 806"/>
              <a:gd name="T13" fmla="*/ 1406 h 1409"/>
              <a:gd name="T14" fmla="*/ 6 w 806"/>
              <a:gd name="T15" fmla="*/ 1409 h 14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6" h="1409">
                <a:moveTo>
                  <a:pt x="6" y="1409"/>
                </a:moveTo>
                <a:cubicBezTo>
                  <a:pt x="5" y="1409"/>
                  <a:pt x="4" y="1409"/>
                  <a:pt x="4" y="1408"/>
                </a:cubicBezTo>
                <a:cubicBezTo>
                  <a:pt x="1" y="1406"/>
                  <a:pt x="0" y="1403"/>
                  <a:pt x="1" y="1400"/>
                </a:cubicBezTo>
                <a:cubicBezTo>
                  <a:pt x="794" y="4"/>
                  <a:pt x="794" y="4"/>
                  <a:pt x="794" y="4"/>
                </a:cubicBezTo>
                <a:cubicBezTo>
                  <a:pt x="795" y="1"/>
                  <a:pt x="799" y="0"/>
                  <a:pt x="802" y="1"/>
                </a:cubicBezTo>
                <a:cubicBezTo>
                  <a:pt x="805" y="3"/>
                  <a:pt x="806" y="7"/>
                  <a:pt x="804" y="10"/>
                </a:cubicBezTo>
                <a:cubicBezTo>
                  <a:pt x="12" y="1406"/>
                  <a:pt x="12" y="1406"/>
                  <a:pt x="12" y="1406"/>
                </a:cubicBezTo>
                <a:cubicBezTo>
                  <a:pt x="11" y="1408"/>
                  <a:pt x="9" y="1409"/>
                  <a:pt x="6" y="1409"/>
                </a:cubicBezTo>
                <a:close/>
              </a:path>
            </a:pathLst>
          </a:custGeom>
          <a:solidFill>
            <a:srgbClr val="45D8FF">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8" name="Freeform 60"/>
          <p:cNvSpPr>
            <a:spLocks/>
          </p:cNvSpPr>
          <p:nvPr/>
        </p:nvSpPr>
        <p:spPr bwMode="auto">
          <a:xfrm rot="21368463">
            <a:off x="9686161" y="5590867"/>
            <a:ext cx="2376488" cy="1692275"/>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solidFill>
            <a:srgbClr val="45D8FF">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9" name="Freeform 63"/>
          <p:cNvSpPr>
            <a:spLocks/>
          </p:cNvSpPr>
          <p:nvPr/>
        </p:nvSpPr>
        <p:spPr bwMode="auto">
          <a:xfrm rot="21368463">
            <a:off x="9604471" y="4845578"/>
            <a:ext cx="1962150" cy="774700"/>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solidFill>
            <a:srgbClr val="45D8FF">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0" name="Freeform 64"/>
          <p:cNvSpPr>
            <a:spLocks/>
          </p:cNvSpPr>
          <p:nvPr/>
        </p:nvSpPr>
        <p:spPr bwMode="auto">
          <a:xfrm rot="21368463">
            <a:off x="10997644" y="4598619"/>
            <a:ext cx="534988" cy="212725"/>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solidFill>
            <a:srgbClr val="45D8FF">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1" name="Freeform 65"/>
          <p:cNvSpPr>
            <a:spLocks/>
          </p:cNvSpPr>
          <p:nvPr/>
        </p:nvSpPr>
        <p:spPr bwMode="auto">
          <a:xfrm rot="21368463">
            <a:off x="11567702" y="4765695"/>
            <a:ext cx="420688" cy="126365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solidFill>
            <a:srgbClr val="45D8FF">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2" name="Freeform 66"/>
          <p:cNvSpPr>
            <a:spLocks/>
          </p:cNvSpPr>
          <p:nvPr/>
        </p:nvSpPr>
        <p:spPr bwMode="auto">
          <a:xfrm rot="21368463">
            <a:off x="9646103" y="5592431"/>
            <a:ext cx="2370138" cy="501650"/>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solidFill>
            <a:srgbClr val="45D8FF">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3" name="Freeform 67"/>
          <p:cNvSpPr>
            <a:spLocks/>
          </p:cNvSpPr>
          <p:nvPr/>
        </p:nvSpPr>
        <p:spPr bwMode="auto">
          <a:xfrm rot="21368463">
            <a:off x="9692278" y="5651789"/>
            <a:ext cx="561975" cy="1812925"/>
          </a:xfrm>
          <a:custGeom>
            <a:avLst/>
            <a:gdLst>
              <a:gd name="T0" fmla="*/ 546 w 553"/>
              <a:gd name="T1" fmla="*/ 1783 h 1783"/>
              <a:gd name="T2" fmla="*/ 541 w 553"/>
              <a:gd name="T3" fmla="*/ 1779 h 1783"/>
              <a:gd name="T4" fmla="*/ 1 w 553"/>
              <a:gd name="T5" fmla="*/ 8 h 1783"/>
              <a:gd name="T6" fmla="*/ 5 w 553"/>
              <a:gd name="T7" fmla="*/ 1 h 1783"/>
              <a:gd name="T8" fmla="*/ 13 w 553"/>
              <a:gd name="T9" fmla="*/ 5 h 1783"/>
              <a:gd name="T10" fmla="*/ 552 w 553"/>
              <a:gd name="T11" fmla="*/ 1775 h 1783"/>
              <a:gd name="T12" fmla="*/ 548 w 553"/>
              <a:gd name="T13" fmla="*/ 1783 h 1783"/>
              <a:gd name="T14" fmla="*/ 546 w 553"/>
              <a:gd name="T15" fmla="*/ 1783 h 17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3" h="1783">
                <a:moveTo>
                  <a:pt x="546" y="1783"/>
                </a:moveTo>
                <a:cubicBezTo>
                  <a:pt x="544" y="1783"/>
                  <a:pt x="541" y="1782"/>
                  <a:pt x="541" y="1779"/>
                </a:cubicBezTo>
                <a:cubicBezTo>
                  <a:pt x="1" y="8"/>
                  <a:pt x="1" y="8"/>
                  <a:pt x="1" y="8"/>
                </a:cubicBezTo>
                <a:cubicBezTo>
                  <a:pt x="0" y="5"/>
                  <a:pt x="2" y="2"/>
                  <a:pt x="5" y="1"/>
                </a:cubicBezTo>
                <a:cubicBezTo>
                  <a:pt x="8" y="0"/>
                  <a:pt x="12" y="2"/>
                  <a:pt x="13" y="5"/>
                </a:cubicBezTo>
                <a:cubicBezTo>
                  <a:pt x="552" y="1775"/>
                  <a:pt x="552" y="1775"/>
                  <a:pt x="552" y="1775"/>
                </a:cubicBezTo>
                <a:cubicBezTo>
                  <a:pt x="553" y="1779"/>
                  <a:pt x="551" y="1782"/>
                  <a:pt x="548" y="1783"/>
                </a:cubicBezTo>
                <a:cubicBezTo>
                  <a:pt x="547" y="1783"/>
                  <a:pt x="547" y="1783"/>
                  <a:pt x="546" y="1783"/>
                </a:cubicBezTo>
                <a:close/>
              </a:path>
            </a:pathLst>
          </a:custGeom>
          <a:solidFill>
            <a:srgbClr val="45D8FF">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4" name="Freeform 68"/>
          <p:cNvSpPr>
            <a:spLocks/>
          </p:cNvSpPr>
          <p:nvPr/>
        </p:nvSpPr>
        <p:spPr bwMode="auto">
          <a:xfrm rot="21368463">
            <a:off x="9598332" y="4663354"/>
            <a:ext cx="1439863" cy="974725"/>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solidFill>
            <a:srgbClr val="45D8FF">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5" name="Freeform 69"/>
          <p:cNvSpPr>
            <a:spLocks/>
          </p:cNvSpPr>
          <p:nvPr/>
        </p:nvSpPr>
        <p:spPr bwMode="auto">
          <a:xfrm rot="21368463">
            <a:off x="10924284" y="2621052"/>
            <a:ext cx="688975" cy="1987550"/>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solidFill>
            <a:srgbClr val="45D8FF">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6" name="Freeform 70"/>
          <p:cNvSpPr>
            <a:spLocks/>
          </p:cNvSpPr>
          <p:nvPr/>
        </p:nvSpPr>
        <p:spPr bwMode="auto">
          <a:xfrm rot="21368463">
            <a:off x="11595933" y="2564198"/>
            <a:ext cx="1030288" cy="1954213"/>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solidFill>
            <a:srgbClr val="45D8FF">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7" name="Freeform 79"/>
          <p:cNvSpPr>
            <a:spLocks/>
          </p:cNvSpPr>
          <p:nvPr/>
        </p:nvSpPr>
        <p:spPr bwMode="auto">
          <a:xfrm rot="21368463">
            <a:off x="11558069" y="2562639"/>
            <a:ext cx="1114425" cy="83185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solidFill>
            <a:srgbClr val="45D8FF">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8" name="Freeform 81"/>
          <p:cNvSpPr>
            <a:spLocks/>
          </p:cNvSpPr>
          <p:nvPr/>
        </p:nvSpPr>
        <p:spPr bwMode="auto">
          <a:xfrm rot="21368463">
            <a:off x="8089479" y="5254336"/>
            <a:ext cx="1543050" cy="482600"/>
          </a:xfrm>
          <a:custGeom>
            <a:avLst/>
            <a:gdLst>
              <a:gd name="T0" fmla="*/ 1512 w 1519"/>
              <a:gd name="T1" fmla="*/ 476 h 476"/>
              <a:gd name="T2" fmla="*/ 1510 w 1519"/>
              <a:gd name="T3" fmla="*/ 475 h 476"/>
              <a:gd name="T4" fmla="*/ 5 w 1519"/>
              <a:gd name="T5" fmla="*/ 12 h 476"/>
              <a:gd name="T6" fmla="*/ 1 w 1519"/>
              <a:gd name="T7" fmla="*/ 5 h 476"/>
              <a:gd name="T8" fmla="*/ 9 w 1519"/>
              <a:gd name="T9" fmla="*/ 1 h 476"/>
              <a:gd name="T10" fmla="*/ 1514 w 1519"/>
              <a:gd name="T11" fmla="*/ 464 h 476"/>
              <a:gd name="T12" fmla="*/ 1518 w 1519"/>
              <a:gd name="T13" fmla="*/ 471 h 476"/>
              <a:gd name="T14" fmla="*/ 1512 w 1519"/>
              <a:gd name="T15" fmla="*/ 476 h 4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9" h="476">
                <a:moveTo>
                  <a:pt x="1512" y="476"/>
                </a:moveTo>
                <a:cubicBezTo>
                  <a:pt x="1511" y="476"/>
                  <a:pt x="1511" y="476"/>
                  <a:pt x="1510" y="475"/>
                </a:cubicBezTo>
                <a:cubicBezTo>
                  <a:pt x="5" y="12"/>
                  <a:pt x="5" y="12"/>
                  <a:pt x="5" y="12"/>
                </a:cubicBezTo>
                <a:cubicBezTo>
                  <a:pt x="2" y="11"/>
                  <a:pt x="0" y="8"/>
                  <a:pt x="1" y="5"/>
                </a:cubicBezTo>
                <a:cubicBezTo>
                  <a:pt x="2" y="2"/>
                  <a:pt x="5" y="0"/>
                  <a:pt x="9" y="1"/>
                </a:cubicBezTo>
                <a:cubicBezTo>
                  <a:pt x="1514" y="464"/>
                  <a:pt x="1514" y="464"/>
                  <a:pt x="1514" y="464"/>
                </a:cubicBezTo>
                <a:cubicBezTo>
                  <a:pt x="1517" y="465"/>
                  <a:pt x="1519" y="468"/>
                  <a:pt x="1518" y="471"/>
                </a:cubicBezTo>
                <a:cubicBezTo>
                  <a:pt x="1517" y="474"/>
                  <a:pt x="1514" y="476"/>
                  <a:pt x="1512" y="476"/>
                </a:cubicBezTo>
                <a:close/>
              </a:path>
            </a:pathLst>
          </a:custGeom>
          <a:solidFill>
            <a:srgbClr val="45D8FF">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9" name="Freeform 82"/>
          <p:cNvSpPr>
            <a:spLocks/>
          </p:cNvSpPr>
          <p:nvPr/>
        </p:nvSpPr>
        <p:spPr bwMode="auto">
          <a:xfrm rot="21368463">
            <a:off x="5523190" y="5392345"/>
            <a:ext cx="2660650" cy="2768600"/>
          </a:xfrm>
          <a:custGeom>
            <a:avLst/>
            <a:gdLst>
              <a:gd name="T0" fmla="*/ 6 w 2619"/>
              <a:gd name="T1" fmla="*/ 2724 h 2724"/>
              <a:gd name="T2" fmla="*/ 2 w 2619"/>
              <a:gd name="T3" fmla="*/ 2722 h 2724"/>
              <a:gd name="T4" fmla="*/ 2 w 2619"/>
              <a:gd name="T5" fmla="*/ 2714 h 2724"/>
              <a:gd name="T6" fmla="*/ 2609 w 2619"/>
              <a:gd name="T7" fmla="*/ 3 h 2724"/>
              <a:gd name="T8" fmla="*/ 2617 w 2619"/>
              <a:gd name="T9" fmla="*/ 2 h 2724"/>
              <a:gd name="T10" fmla="*/ 2617 w 2619"/>
              <a:gd name="T11" fmla="*/ 11 h 2724"/>
              <a:gd name="T12" fmla="*/ 10 w 2619"/>
              <a:gd name="T13" fmla="*/ 2722 h 2724"/>
              <a:gd name="T14" fmla="*/ 6 w 2619"/>
              <a:gd name="T15" fmla="*/ 2724 h 27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19" h="2724">
                <a:moveTo>
                  <a:pt x="6" y="2724"/>
                </a:moveTo>
                <a:cubicBezTo>
                  <a:pt x="5" y="2724"/>
                  <a:pt x="3" y="2723"/>
                  <a:pt x="2" y="2722"/>
                </a:cubicBezTo>
                <a:cubicBezTo>
                  <a:pt x="0" y="2720"/>
                  <a:pt x="0" y="2716"/>
                  <a:pt x="2" y="2714"/>
                </a:cubicBezTo>
                <a:cubicBezTo>
                  <a:pt x="2609" y="3"/>
                  <a:pt x="2609" y="3"/>
                  <a:pt x="2609" y="3"/>
                </a:cubicBezTo>
                <a:cubicBezTo>
                  <a:pt x="2611" y="0"/>
                  <a:pt x="2615" y="0"/>
                  <a:pt x="2617" y="2"/>
                </a:cubicBezTo>
                <a:cubicBezTo>
                  <a:pt x="2619" y="5"/>
                  <a:pt x="2619" y="8"/>
                  <a:pt x="2617" y="11"/>
                </a:cubicBezTo>
                <a:cubicBezTo>
                  <a:pt x="10" y="2722"/>
                  <a:pt x="10" y="2722"/>
                  <a:pt x="10" y="2722"/>
                </a:cubicBezTo>
                <a:cubicBezTo>
                  <a:pt x="9" y="2723"/>
                  <a:pt x="8" y="2724"/>
                  <a:pt x="6" y="2724"/>
                </a:cubicBezTo>
                <a:close/>
              </a:path>
            </a:pathLst>
          </a:custGeom>
          <a:solidFill>
            <a:srgbClr val="45D8FF">
              <a:alpha val="10000"/>
            </a:srgbClr>
          </a:solid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0" name="Freeform 84"/>
          <p:cNvSpPr>
            <a:spLocks/>
          </p:cNvSpPr>
          <p:nvPr/>
        </p:nvSpPr>
        <p:spPr bwMode="auto">
          <a:xfrm rot="21368463">
            <a:off x="6956787" y="5344049"/>
            <a:ext cx="1227138" cy="2819400"/>
          </a:xfrm>
          <a:custGeom>
            <a:avLst/>
            <a:gdLst>
              <a:gd name="T0" fmla="*/ 7 w 1208"/>
              <a:gd name="T1" fmla="*/ 2774 h 2774"/>
              <a:gd name="T2" fmla="*/ 5 w 1208"/>
              <a:gd name="T3" fmla="*/ 2773 h 2774"/>
              <a:gd name="T4" fmla="*/ 2 w 1208"/>
              <a:gd name="T5" fmla="*/ 2765 h 2774"/>
              <a:gd name="T6" fmla="*/ 1195 w 1208"/>
              <a:gd name="T7" fmla="*/ 4 h 2774"/>
              <a:gd name="T8" fmla="*/ 1203 w 1208"/>
              <a:gd name="T9" fmla="*/ 1 h 2774"/>
              <a:gd name="T10" fmla="*/ 1206 w 1208"/>
              <a:gd name="T11" fmla="*/ 9 h 2774"/>
              <a:gd name="T12" fmla="*/ 13 w 1208"/>
              <a:gd name="T13" fmla="*/ 2770 h 2774"/>
              <a:gd name="T14" fmla="*/ 7 w 1208"/>
              <a:gd name="T15" fmla="*/ 2774 h 27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8" h="2774">
                <a:moveTo>
                  <a:pt x="7" y="2774"/>
                </a:moveTo>
                <a:cubicBezTo>
                  <a:pt x="6" y="2774"/>
                  <a:pt x="5" y="2774"/>
                  <a:pt x="5" y="2773"/>
                </a:cubicBezTo>
                <a:cubicBezTo>
                  <a:pt x="2" y="2772"/>
                  <a:pt x="0" y="2769"/>
                  <a:pt x="2" y="2765"/>
                </a:cubicBezTo>
                <a:cubicBezTo>
                  <a:pt x="1195" y="4"/>
                  <a:pt x="1195" y="4"/>
                  <a:pt x="1195" y="4"/>
                </a:cubicBezTo>
                <a:cubicBezTo>
                  <a:pt x="1197" y="1"/>
                  <a:pt x="1200" y="0"/>
                  <a:pt x="1203" y="1"/>
                </a:cubicBezTo>
                <a:cubicBezTo>
                  <a:pt x="1206" y="2"/>
                  <a:pt x="1208" y="6"/>
                  <a:pt x="1206" y="9"/>
                </a:cubicBezTo>
                <a:cubicBezTo>
                  <a:pt x="13" y="2770"/>
                  <a:pt x="13" y="2770"/>
                  <a:pt x="13" y="2770"/>
                </a:cubicBezTo>
                <a:cubicBezTo>
                  <a:pt x="12" y="2773"/>
                  <a:pt x="9" y="2774"/>
                  <a:pt x="7" y="2774"/>
                </a:cubicBezTo>
                <a:close/>
              </a:path>
            </a:pathLst>
          </a:custGeom>
          <a:solidFill>
            <a:srgbClr val="45D8FF">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1" name="Freeform 95"/>
          <p:cNvSpPr>
            <a:spLocks/>
          </p:cNvSpPr>
          <p:nvPr/>
        </p:nvSpPr>
        <p:spPr bwMode="auto">
          <a:xfrm rot="21368463">
            <a:off x="9513162" y="5571037"/>
            <a:ext cx="241300" cy="212725"/>
          </a:xfrm>
          <a:custGeom>
            <a:avLst/>
            <a:gdLst>
              <a:gd name="T0" fmla="*/ 119 w 238"/>
              <a:gd name="T1" fmla="*/ 0 h 210"/>
              <a:gd name="T2" fmla="*/ 30 w 238"/>
              <a:gd name="T3" fmla="*/ 49 h 210"/>
              <a:gd name="T4" fmla="*/ 63 w 238"/>
              <a:gd name="T5" fmla="*/ 194 h 210"/>
              <a:gd name="T6" fmla="*/ 119 w 238"/>
              <a:gd name="T7" fmla="*/ 210 h 210"/>
              <a:gd name="T8" fmla="*/ 208 w 238"/>
              <a:gd name="T9" fmla="*/ 161 h 210"/>
              <a:gd name="T10" fmla="*/ 175 w 238"/>
              <a:gd name="T11" fmla="*/ 16 h 210"/>
              <a:gd name="T12" fmla="*/ 119 w 238"/>
              <a:gd name="T13" fmla="*/ 0 h 210"/>
            </a:gdLst>
            <a:ahLst/>
            <a:cxnLst>
              <a:cxn ang="0">
                <a:pos x="T0" y="T1"/>
              </a:cxn>
              <a:cxn ang="0">
                <a:pos x="T2" y="T3"/>
              </a:cxn>
              <a:cxn ang="0">
                <a:pos x="T4" y="T5"/>
              </a:cxn>
              <a:cxn ang="0">
                <a:pos x="T6" y="T7"/>
              </a:cxn>
              <a:cxn ang="0">
                <a:pos x="T8" y="T9"/>
              </a:cxn>
              <a:cxn ang="0">
                <a:pos x="T10" y="T11"/>
              </a:cxn>
              <a:cxn ang="0">
                <a:pos x="T12" y="T13"/>
              </a:cxn>
            </a:cxnLst>
            <a:rect l="0" t="0" r="r" b="b"/>
            <a:pathLst>
              <a:path w="238" h="210">
                <a:moveTo>
                  <a:pt x="119" y="0"/>
                </a:moveTo>
                <a:cubicBezTo>
                  <a:pt x="84" y="0"/>
                  <a:pt x="50" y="17"/>
                  <a:pt x="30" y="49"/>
                </a:cubicBezTo>
                <a:cubicBezTo>
                  <a:pt x="0" y="98"/>
                  <a:pt x="14" y="163"/>
                  <a:pt x="63" y="194"/>
                </a:cubicBezTo>
                <a:cubicBezTo>
                  <a:pt x="81" y="204"/>
                  <a:pt x="100" y="210"/>
                  <a:pt x="119" y="210"/>
                </a:cubicBezTo>
                <a:cubicBezTo>
                  <a:pt x="154" y="210"/>
                  <a:pt x="188" y="192"/>
                  <a:pt x="208" y="161"/>
                </a:cubicBezTo>
                <a:cubicBezTo>
                  <a:pt x="238" y="112"/>
                  <a:pt x="224" y="47"/>
                  <a:pt x="175" y="16"/>
                </a:cubicBezTo>
                <a:cubicBezTo>
                  <a:pt x="157" y="5"/>
                  <a:pt x="138" y="0"/>
                  <a:pt x="119" y="0"/>
                </a:cubicBezTo>
              </a:path>
            </a:pathLst>
          </a:custGeom>
          <a:solidFill>
            <a:srgbClr val="45D8FF">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2" name="Freeform 100"/>
          <p:cNvSpPr>
            <a:spLocks/>
          </p:cNvSpPr>
          <p:nvPr/>
        </p:nvSpPr>
        <p:spPr bwMode="auto">
          <a:xfrm rot="21368463">
            <a:off x="11409490" y="4709016"/>
            <a:ext cx="211138" cy="184150"/>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solidFill>
            <a:srgbClr val="45D8FF">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3" name="Freeform 101"/>
          <p:cNvSpPr>
            <a:spLocks/>
          </p:cNvSpPr>
          <p:nvPr/>
        </p:nvSpPr>
        <p:spPr bwMode="auto">
          <a:xfrm rot="21368463">
            <a:off x="10935848" y="4572401"/>
            <a:ext cx="111125" cy="9842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solidFill>
            <a:srgbClr val="45D8FF">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4" name="Freeform 102"/>
          <p:cNvSpPr>
            <a:spLocks/>
          </p:cNvSpPr>
          <p:nvPr/>
        </p:nvSpPr>
        <p:spPr bwMode="auto">
          <a:xfrm rot="21368463">
            <a:off x="11478376" y="2567605"/>
            <a:ext cx="111125" cy="96838"/>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solidFill>
            <a:srgbClr val="45D8FF">
              <a:alpha val="2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5" name="Freeform 144"/>
          <p:cNvSpPr>
            <a:spLocks/>
          </p:cNvSpPr>
          <p:nvPr/>
        </p:nvSpPr>
        <p:spPr bwMode="auto">
          <a:xfrm rot="21368463">
            <a:off x="10773532" y="3377270"/>
            <a:ext cx="1039813" cy="1041400"/>
          </a:xfrm>
          <a:custGeom>
            <a:avLst/>
            <a:gdLst>
              <a:gd name="T0" fmla="*/ 750 w 1024"/>
              <a:gd name="T1" fmla="*/ 132 h 1024"/>
              <a:gd name="T2" fmla="*/ 892 w 1024"/>
              <a:gd name="T3" fmla="*/ 751 h 1024"/>
              <a:gd name="T4" fmla="*/ 273 w 1024"/>
              <a:gd name="T5" fmla="*/ 892 h 1024"/>
              <a:gd name="T6" fmla="*/ 131 w 1024"/>
              <a:gd name="T7" fmla="*/ 273 h 1024"/>
              <a:gd name="T8" fmla="*/ 750 w 1024"/>
              <a:gd name="T9" fmla="*/ 132 h 1024"/>
            </a:gdLst>
            <a:ahLst/>
            <a:cxnLst>
              <a:cxn ang="0">
                <a:pos x="T0" y="T1"/>
              </a:cxn>
              <a:cxn ang="0">
                <a:pos x="T2" y="T3"/>
              </a:cxn>
              <a:cxn ang="0">
                <a:pos x="T4" y="T5"/>
              </a:cxn>
              <a:cxn ang="0">
                <a:pos x="T6" y="T7"/>
              </a:cxn>
              <a:cxn ang="0">
                <a:pos x="T8" y="T9"/>
              </a:cxn>
            </a:cxnLst>
            <a:rect l="0" t="0" r="r" b="b"/>
            <a:pathLst>
              <a:path w="1024" h="1024">
                <a:moveTo>
                  <a:pt x="750" y="132"/>
                </a:moveTo>
                <a:cubicBezTo>
                  <a:pt x="960" y="264"/>
                  <a:pt x="1024" y="541"/>
                  <a:pt x="892" y="751"/>
                </a:cubicBezTo>
                <a:cubicBezTo>
                  <a:pt x="760" y="961"/>
                  <a:pt x="483" y="1024"/>
                  <a:pt x="273" y="892"/>
                </a:cubicBezTo>
                <a:cubicBezTo>
                  <a:pt x="63" y="760"/>
                  <a:pt x="0" y="483"/>
                  <a:pt x="131" y="273"/>
                </a:cubicBezTo>
                <a:cubicBezTo>
                  <a:pt x="263" y="63"/>
                  <a:pt x="540" y="0"/>
                  <a:pt x="750" y="132"/>
                </a:cubicBezTo>
                <a:close/>
              </a:path>
            </a:pathLst>
          </a:custGeom>
          <a:solidFill>
            <a:srgbClr val="45D8FF">
              <a:alpha val="20000"/>
            </a:srgbClr>
          </a:solid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6" name="Freeform 145"/>
          <p:cNvSpPr>
            <a:spLocks/>
          </p:cNvSpPr>
          <p:nvPr/>
        </p:nvSpPr>
        <p:spPr bwMode="auto">
          <a:xfrm rot="21368463">
            <a:off x="11017953" y="3621748"/>
            <a:ext cx="550863" cy="550863"/>
          </a:xfrm>
          <a:custGeom>
            <a:avLst/>
            <a:gdLst>
              <a:gd name="T0" fmla="*/ 397 w 541"/>
              <a:gd name="T1" fmla="*/ 70 h 542"/>
              <a:gd name="T2" fmla="*/ 472 w 541"/>
              <a:gd name="T3" fmla="*/ 397 h 542"/>
              <a:gd name="T4" fmla="*/ 144 w 541"/>
              <a:gd name="T5" fmla="*/ 472 h 542"/>
              <a:gd name="T6" fmla="*/ 70 w 541"/>
              <a:gd name="T7" fmla="*/ 145 h 542"/>
              <a:gd name="T8" fmla="*/ 397 w 541"/>
              <a:gd name="T9" fmla="*/ 70 h 542"/>
            </a:gdLst>
            <a:ahLst/>
            <a:cxnLst>
              <a:cxn ang="0">
                <a:pos x="T0" y="T1"/>
              </a:cxn>
              <a:cxn ang="0">
                <a:pos x="T2" y="T3"/>
              </a:cxn>
              <a:cxn ang="0">
                <a:pos x="T4" y="T5"/>
              </a:cxn>
              <a:cxn ang="0">
                <a:pos x="T6" y="T7"/>
              </a:cxn>
              <a:cxn ang="0">
                <a:pos x="T8" y="T9"/>
              </a:cxn>
            </a:cxnLst>
            <a:rect l="0" t="0" r="r" b="b"/>
            <a:pathLst>
              <a:path w="541" h="542">
                <a:moveTo>
                  <a:pt x="397" y="70"/>
                </a:moveTo>
                <a:cubicBezTo>
                  <a:pt x="508" y="140"/>
                  <a:pt x="541" y="286"/>
                  <a:pt x="472" y="397"/>
                </a:cubicBezTo>
                <a:cubicBezTo>
                  <a:pt x="402" y="508"/>
                  <a:pt x="255" y="542"/>
                  <a:pt x="144" y="472"/>
                </a:cubicBezTo>
                <a:cubicBezTo>
                  <a:pt x="33" y="402"/>
                  <a:pt x="0" y="256"/>
                  <a:pt x="70" y="145"/>
                </a:cubicBezTo>
                <a:cubicBezTo>
                  <a:pt x="139" y="34"/>
                  <a:pt x="286" y="0"/>
                  <a:pt x="397" y="70"/>
                </a:cubicBezTo>
                <a:close/>
              </a:path>
            </a:pathLst>
          </a:custGeom>
          <a:solidFill>
            <a:srgbClr val="45D8FF">
              <a:alpha val="20000"/>
            </a:srgbClr>
          </a:solid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7" name="Freeform 167"/>
          <p:cNvSpPr>
            <a:spLocks/>
          </p:cNvSpPr>
          <p:nvPr/>
        </p:nvSpPr>
        <p:spPr bwMode="auto">
          <a:xfrm rot="21368463">
            <a:off x="11148182" y="3753508"/>
            <a:ext cx="290513" cy="288925"/>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solidFill>
            <a:srgbClr val="45D8FF">
              <a:alpha val="20000"/>
            </a:srgbClr>
          </a:solid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8" name="Freeform 164"/>
          <p:cNvSpPr>
            <a:spLocks/>
          </p:cNvSpPr>
          <p:nvPr/>
        </p:nvSpPr>
        <p:spPr bwMode="auto">
          <a:xfrm rot="21368463">
            <a:off x="10227753" y="4714986"/>
            <a:ext cx="277813" cy="277813"/>
          </a:xfrm>
          <a:custGeom>
            <a:avLst/>
            <a:gdLst>
              <a:gd name="T0" fmla="*/ 201 w 274"/>
              <a:gd name="T1" fmla="*/ 35 h 274"/>
              <a:gd name="T2" fmla="*/ 239 w 274"/>
              <a:gd name="T3" fmla="*/ 201 h 274"/>
              <a:gd name="T4" fmla="*/ 73 w 274"/>
              <a:gd name="T5" fmla="*/ 239 h 274"/>
              <a:gd name="T6" fmla="*/ 35 w 274"/>
              <a:gd name="T7" fmla="*/ 73 h 274"/>
              <a:gd name="T8" fmla="*/ 201 w 274"/>
              <a:gd name="T9" fmla="*/ 35 h 274"/>
            </a:gdLst>
            <a:ahLst/>
            <a:cxnLst>
              <a:cxn ang="0">
                <a:pos x="T0" y="T1"/>
              </a:cxn>
              <a:cxn ang="0">
                <a:pos x="T2" y="T3"/>
              </a:cxn>
              <a:cxn ang="0">
                <a:pos x="T4" y="T5"/>
              </a:cxn>
              <a:cxn ang="0">
                <a:pos x="T6" y="T7"/>
              </a:cxn>
              <a:cxn ang="0">
                <a:pos x="T8" y="T9"/>
              </a:cxn>
            </a:cxnLst>
            <a:rect l="0" t="0" r="r" b="b"/>
            <a:pathLst>
              <a:path w="274" h="274">
                <a:moveTo>
                  <a:pt x="201" y="35"/>
                </a:moveTo>
                <a:cubicBezTo>
                  <a:pt x="257" y="71"/>
                  <a:pt x="274" y="145"/>
                  <a:pt x="239" y="201"/>
                </a:cubicBezTo>
                <a:cubicBezTo>
                  <a:pt x="203" y="257"/>
                  <a:pt x="129" y="274"/>
                  <a:pt x="73" y="239"/>
                </a:cubicBezTo>
                <a:cubicBezTo>
                  <a:pt x="17" y="204"/>
                  <a:pt x="0" y="129"/>
                  <a:pt x="35" y="73"/>
                </a:cubicBezTo>
                <a:cubicBezTo>
                  <a:pt x="70" y="17"/>
                  <a:pt x="145" y="0"/>
                  <a:pt x="201" y="35"/>
                </a:cubicBezTo>
                <a:close/>
              </a:path>
            </a:pathLst>
          </a:custGeom>
          <a:solidFill>
            <a:srgbClr val="45D8FF">
              <a:alpha val="20000"/>
            </a:srgbClr>
          </a:solid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9" name="Freeform 146"/>
          <p:cNvSpPr>
            <a:spLocks/>
          </p:cNvSpPr>
          <p:nvPr/>
        </p:nvSpPr>
        <p:spPr bwMode="auto">
          <a:xfrm rot="21368463">
            <a:off x="10531451" y="4441806"/>
            <a:ext cx="2124075" cy="2124075"/>
          </a:xfrm>
          <a:custGeom>
            <a:avLst/>
            <a:gdLst>
              <a:gd name="T0" fmla="*/ 1533 w 2091"/>
              <a:gd name="T1" fmla="*/ 269 h 2091"/>
              <a:gd name="T2" fmla="*/ 1822 w 2091"/>
              <a:gd name="T3" fmla="*/ 1533 h 2091"/>
              <a:gd name="T4" fmla="*/ 558 w 2091"/>
              <a:gd name="T5" fmla="*/ 1821 h 2091"/>
              <a:gd name="T6" fmla="*/ 270 w 2091"/>
              <a:gd name="T7" fmla="*/ 558 h 2091"/>
              <a:gd name="T8" fmla="*/ 1533 w 2091"/>
              <a:gd name="T9" fmla="*/ 269 h 2091"/>
            </a:gdLst>
            <a:ahLst/>
            <a:cxnLst>
              <a:cxn ang="0">
                <a:pos x="T0" y="T1"/>
              </a:cxn>
              <a:cxn ang="0">
                <a:pos x="T2" y="T3"/>
              </a:cxn>
              <a:cxn ang="0">
                <a:pos x="T4" y="T5"/>
              </a:cxn>
              <a:cxn ang="0">
                <a:pos x="T6" y="T7"/>
              </a:cxn>
              <a:cxn ang="0">
                <a:pos x="T8" y="T9"/>
              </a:cxn>
            </a:cxnLst>
            <a:rect l="0" t="0" r="r" b="b"/>
            <a:pathLst>
              <a:path w="2091" h="2091">
                <a:moveTo>
                  <a:pt x="1533" y="269"/>
                </a:moveTo>
                <a:cubicBezTo>
                  <a:pt x="1962" y="538"/>
                  <a:pt x="2091" y="1104"/>
                  <a:pt x="1822" y="1533"/>
                </a:cubicBezTo>
                <a:cubicBezTo>
                  <a:pt x="1553" y="1961"/>
                  <a:pt x="987" y="2091"/>
                  <a:pt x="558" y="1821"/>
                </a:cubicBezTo>
                <a:cubicBezTo>
                  <a:pt x="130" y="1552"/>
                  <a:pt x="0" y="986"/>
                  <a:pt x="270" y="558"/>
                </a:cubicBezTo>
                <a:cubicBezTo>
                  <a:pt x="539" y="129"/>
                  <a:pt x="1105" y="0"/>
                  <a:pt x="1533" y="269"/>
                </a:cubicBezTo>
                <a:close/>
              </a:path>
            </a:pathLst>
          </a:custGeom>
          <a:solidFill>
            <a:srgbClr val="45D8FF">
              <a:alpha val="20000"/>
            </a:srgbClr>
          </a:solid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0" name="Freeform 147"/>
          <p:cNvSpPr>
            <a:spLocks/>
          </p:cNvSpPr>
          <p:nvPr/>
        </p:nvSpPr>
        <p:spPr bwMode="auto">
          <a:xfrm rot="21368463">
            <a:off x="10855246" y="4764017"/>
            <a:ext cx="1477963" cy="1477963"/>
          </a:xfrm>
          <a:custGeom>
            <a:avLst/>
            <a:gdLst>
              <a:gd name="T0" fmla="*/ 1066 w 1454"/>
              <a:gd name="T1" fmla="*/ 187 h 1454"/>
              <a:gd name="T2" fmla="*/ 1267 w 1454"/>
              <a:gd name="T3" fmla="*/ 1066 h 1454"/>
              <a:gd name="T4" fmla="*/ 388 w 1454"/>
              <a:gd name="T5" fmla="*/ 1267 h 1454"/>
              <a:gd name="T6" fmla="*/ 187 w 1454"/>
              <a:gd name="T7" fmla="*/ 388 h 1454"/>
              <a:gd name="T8" fmla="*/ 1066 w 1454"/>
              <a:gd name="T9" fmla="*/ 187 h 1454"/>
            </a:gdLst>
            <a:ahLst/>
            <a:cxnLst>
              <a:cxn ang="0">
                <a:pos x="T0" y="T1"/>
              </a:cxn>
              <a:cxn ang="0">
                <a:pos x="T2" y="T3"/>
              </a:cxn>
              <a:cxn ang="0">
                <a:pos x="T4" y="T5"/>
              </a:cxn>
              <a:cxn ang="0">
                <a:pos x="T6" y="T7"/>
              </a:cxn>
              <a:cxn ang="0">
                <a:pos x="T8" y="T9"/>
              </a:cxn>
            </a:cxnLst>
            <a:rect l="0" t="0" r="r" b="b"/>
            <a:pathLst>
              <a:path w="1454" h="1454">
                <a:moveTo>
                  <a:pt x="1066" y="187"/>
                </a:moveTo>
                <a:cubicBezTo>
                  <a:pt x="1364" y="374"/>
                  <a:pt x="1454" y="768"/>
                  <a:pt x="1267" y="1066"/>
                </a:cubicBezTo>
                <a:cubicBezTo>
                  <a:pt x="1079" y="1364"/>
                  <a:pt x="686" y="1454"/>
                  <a:pt x="388" y="1267"/>
                </a:cubicBezTo>
                <a:cubicBezTo>
                  <a:pt x="90" y="1080"/>
                  <a:pt x="0" y="686"/>
                  <a:pt x="187" y="388"/>
                </a:cubicBezTo>
                <a:cubicBezTo>
                  <a:pt x="374" y="90"/>
                  <a:pt x="768" y="0"/>
                  <a:pt x="1066" y="187"/>
                </a:cubicBezTo>
                <a:close/>
              </a:path>
            </a:pathLst>
          </a:custGeom>
          <a:solidFill>
            <a:srgbClr val="45D8FF">
              <a:alpha val="20000"/>
            </a:srgbClr>
          </a:solid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1" name="Freeform 161"/>
          <p:cNvSpPr>
            <a:spLocks/>
          </p:cNvSpPr>
          <p:nvPr/>
        </p:nvSpPr>
        <p:spPr bwMode="auto">
          <a:xfrm rot="21368463">
            <a:off x="11439498" y="5348162"/>
            <a:ext cx="311150" cy="311150"/>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solidFill>
            <a:srgbClr val="45D8FF">
              <a:alpha val="20000"/>
            </a:srgbClr>
          </a:solid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2" name="Freeform 149"/>
          <p:cNvSpPr>
            <a:spLocks/>
          </p:cNvSpPr>
          <p:nvPr/>
        </p:nvSpPr>
        <p:spPr bwMode="auto">
          <a:xfrm rot="21368463">
            <a:off x="9904851" y="5924692"/>
            <a:ext cx="541338" cy="541338"/>
          </a:xfrm>
          <a:custGeom>
            <a:avLst/>
            <a:gdLst>
              <a:gd name="T0" fmla="*/ 390 w 533"/>
              <a:gd name="T1" fmla="*/ 69 h 533"/>
              <a:gd name="T2" fmla="*/ 464 w 533"/>
              <a:gd name="T3" fmla="*/ 391 h 533"/>
              <a:gd name="T4" fmla="*/ 142 w 533"/>
              <a:gd name="T5" fmla="*/ 464 h 533"/>
              <a:gd name="T6" fmla="*/ 69 w 533"/>
              <a:gd name="T7" fmla="*/ 142 h 533"/>
              <a:gd name="T8" fmla="*/ 390 w 533"/>
              <a:gd name="T9" fmla="*/ 69 h 533"/>
            </a:gdLst>
            <a:ahLst/>
            <a:cxnLst>
              <a:cxn ang="0">
                <a:pos x="T0" y="T1"/>
              </a:cxn>
              <a:cxn ang="0">
                <a:pos x="T2" y="T3"/>
              </a:cxn>
              <a:cxn ang="0">
                <a:pos x="T4" y="T5"/>
              </a:cxn>
              <a:cxn ang="0">
                <a:pos x="T6" y="T7"/>
              </a:cxn>
              <a:cxn ang="0">
                <a:pos x="T8" y="T9"/>
              </a:cxn>
            </a:cxnLst>
            <a:rect l="0" t="0" r="r" b="b"/>
            <a:pathLst>
              <a:path w="533" h="533">
                <a:moveTo>
                  <a:pt x="390" y="69"/>
                </a:moveTo>
                <a:cubicBezTo>
                  <a:pt x="500" y="137"/>
                  <a:pt x="533" y="281"/>
                  <a:pt x="464" y="391"/>
                </a:cubicBezTo>
                <a:cubicBezTo>
                  <a:pt x="395" y="500"/>
                  <a:pt x="251" y="533"/>
                  <a:pt x="142" y="464"/>
                </a:cubicBezTo>
                <a:cubicBezTo>
                  <a:pt x="33" y="395"/>
                  <a:pt x="0" y="251"/>
                  <a:pt x="69" y="142"/>
                </a:cubicBezTo>
                <a:cubicBezTo>
                  <a:pt x="137" y="33"/>
                  <a:pt x="281" y="0"/>
                  <a:pt x="390" y="69"/>
                </a:cubicBezTo>
                <a:close/>
              </a:path>
            </a:pathLst>
          </a:custGeom>
          <a:solidFill>
            <a:srgbClr val="45D8FF">
              <a:alpha val="20000"/>
            </a:srgbClr>
          </a:solid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3" name="Freeform 160"/>
          <p:cNvSpPr>
            <a:spLocks/>
          </p:cNvSpPr>
          <p:nvPr/>
        </p:nvSpPr>
        <p:spPr bwMode="auto">
          <a:xfrm rot="21368463">
            <a:off x="10035027" y="6054920"/>
            <a:ext cx="279400" cy="280988"/>
          </a:xfrm>
          <a:custGeom>
            <a:avLst/>
            <a:gdLst>
              <a:gd name="T0" fmla="*/ 203 w 276"/>
              <a:gd name="T1" fmla="*/ 36 h 276"/>
              <a:gd name="T2" fmla="*/ 241 w 276"/>
              <a:gd name="T3" fmla="*/ 203 h 276"/>
              <a:gd name="T4" fmla="*/ 74 w 276"/>
              <a:gd name="T5" fmla="*/ 241 h 276"/>
              <a:gd name="T6" fmla="*/ 36 w 276"/>
              <a:gd name="T7" fmla="*/ 74 h 276"/>
              <a:gd name="T8" fmla="*/ 203 w 276"/>
              <a:gd name="T9" fmla="*/ 36 h 276"/>
            </a:gdLst>
            <a:ahLst/>
            <a:cxnLst>
              <a:cxn ang="0">
                <a:pos x="T0" y="T1"/>
              </a:cxn>
              <a:cxn ang="0">
                <a:pos x="T2" y="T3"/>
              </a:cxn>
              <a:cxn ang="0">
                <a:pos x="T4" y="T5"/>
              </a:cxn>
              <a:cxn ang="0">
                <a:pos x="T6" y="T7"/>
              </a:cxn>
              <a:cxn ang="0">
                <a:pos x="T8" y="T9"/>
              </a:cxn>
            </a:cxnLst>
            <a:rect l="0" t="0" r="r" b="b"/>
            <a:pathLst>
              <a:path w="276" h="276">
                <a:moveTo>
                  <a:pt x="203" y="36"/>
                </a:moveTo>
                <a:cubicBezTo>
                  <a:pt x="259" y="72"/>
                  <a:pt x="276" y="146"/>
                  <a:pt x="241" y="203"/>
                </a:cubicBezTo>
                <a:cubicBezTo>
                  <a:pt x="205" y="259"/>
                  <a:pt x="131" y="276"/>
                  <a:pt x="74" y="241"/>
                </a:cubicBezTo>
                <a:cubicBezTo>
                  <a:pt x="17" y="205"/>
                  <a:pt x="0" y="131"/>
                  <a:pt x="36" y="74"/>
                </a:cubicBezTo>
                <a:cubicBezTo>
                  <a:pt x="71" y="17"/>
                  <a:pt x="146" y="0"/>
                  <a:pt x="203" y="36"/>
                </a:cubicBezTo>
                <a:close/>
              </a:path>
            </a:pathLst>
          </a:custGeom>
          <a:solidFill>
            <a:srgbClr val="45D8FF">
              <a:alpha val="20000"/>
            </a:srgbClr>
          </a:solid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4" name="Freeform 150"/>
          <p:cNvSpPr>
            <a:spLocks/>
          </p:cNvSpPr>
          <p:nvPr/>
        </p:nvSpPr>
        <p:spPr bwMode="auto">
          <a:xfrm rot="21368463">
            <a:off x="8310180" y="5061646"/>
            <a:ext cx="1470025" cy="1470025"/>
          </a:xfrm>
          <a:custGeom>
            <a:avLst/>
            <a:gdLst>
              <a:gd name="T0" fmla="*/ 1061 w 1447"/>
              <a:gd name="T1" fmla="*/ 186 h 1447"/>
              <a:gd name="T2" fmla="*/ 1260 w 1447"/>
              <a:gd name="T3" fmla="*/ 1061 h 1447"/>
              <a:gd name="T4" fmla="*/ 386 w 1447"/>
              <a:gd name="T5" fmla="*/ 1260 h 1447"/>
              <a:gd name="T6" fmla="*/ 186 w 1447"/>
              <a:gd name="T7" fmla="*/ 386 h 1447"/>
              <a:gd name="T8" fmla="*/ 1061 w 1447"/>
              <a:gd name="T9" fmla="*/ 186 h 1447"/>
            </a:gdLst>
            <a:ahLst/>
            <a:cxnLst>
              <a:cxn ang="0">
                <a:pos x="T0" y="T1"/>
              </a:cxn>
              <a:cxn ang="0">
                <a:pos x="T2" y="T3"/>
              </a:cxn>
              <a:cxn ang="0">
                <a:pos x="T4" y="T5"/>
              </a:cxn>
              <a:cxn ang="0">
                <a:pos x="T6" y="T7"/>
              </a:cxn>
              <a:cxn ang="0">
                <a:pos x="T8" y="T9"/>
              </a:cxn>
            </a:cxnLst>
            <a:rect l="0" t="0" r="r" b="b"/>
            <a:pathLst>
              <a:path w="1447" h="1447">
                <a:moveTo>
                  <a:pt x="1061" y="186"/>
                </a:moveTo>
                <a:cubicBezTo>
                  <a:pt x="1357" y="373"/>
                  <a:pt x="1447" y="764"/>
                  <a:pt x="1260" y="1061"/>
                </a:cubicBezTo>
                <a:cubicBezTo>
                  <a:pt x="1074" y="1357"/>
                  <a:pt x="683" y="1447"/>
                  <a:pt x="386" y="1260"/>
                </a:cubicBezTo>
                <a:cubicBezTo>
                  <a:pt x="89" y="1074"/>
                  <a:pt x="0" y="683"/>
                  <a:pt x="186" y="386"/>
                </a:cubicBezTo>
                <a:cubicBezTo>
                  <a:pt x="373" y="90"/>
                  <a:pt x="764" y="0"/>
                  <a:pt x="1061" y="186"/>
                </a:cubicBezTo>
                <a:close/>
              </a:path>
            </a:pathLst>
          </a:custGeom>
          <a:solidFill>
            <a:srgbClr val="45D8FF">
              <a:alpha val="15000"/>
            </a:srgbClr>
          </a:solid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5" name="Freeform 151"/>
          <p:cNvSpPr>
            <a:spLocks/>
          </p:cNvSpPr>
          <p:nvPr/>
        </p:nvSpPr>
        <p:spPr bwMode="auto">
          <a:xfrm rot="21368463">
            <a:off x="8673715" y="5423543"/>
            <a:ext cx="744538" cy="746125"/>
          </a:xfrm>
          <a:custGeom>
            <a:avLst/>
            <a:gdLst>
              <a:gd name="T0" fmla="*/ 537 w 733"/>
              <a:gd name="T1" fmla="*/ 94 h 733"/>
              <a:gd name="T2" fmla="*/ 639 w 733"/>
              <a:gd name="T3" fmla="*/ 537 h 733"/>
              <a:gd name="T4" fmla="*/ 195 w 733"/>
              <a:gd name="T5" fmla="*/ 639 h 733"/>
              <a:gd name="T6" fmla="*/ 94 w 733"/>
              <a:gd name="T7" fmla="*/ 195 h 733"/>
              <a:gd name="T8" fmla="*/ 537 w 733"/>
              <a:gd name="T9" fmla="*/ 94 h 733"/>
            </a:gdLst>
            <a:ahLst/>
            <a:cxnLst>
              <a:cxn ang="0">
                <a:pos x="T0" y="T1"/>
              </a:cxn>
              <a:cxn ang="0">
                <a:pos x="T2" y="T3"/>
              </a:cxn>
              <a:cxn ang="0">
                <a:pos x="T4" y="T5"/>
              </a:cxn>
              <a:cxn ang="0">
                <a:pos x="T6" y="T7"/>
              </a:cxn>
              <a:cxn ang="0">
                <a:pos x="T8" y="T9"/>
              </a:cxn>
            </a:cxnLst>
            <a:rect l="0" t="0" r="r" b="b"/>
            <a:pathLst>
              <a:path w="733" h="733">
                <a:moveTo>
                  <a:pt x="537" y="94"/>
                </a:moveTo>
                <a:cubicBezTo>
                  <a:pt x="688" y="189"/>
                  <a:pt x="733" y="387"/>
                  <a:pt x="639" y="537"/>
                </a:cubicBezTo>
                <a:cubicBezTo>
                  <a:pt x="544" y="688"/>
                  <a:pt x="346" y="733"/>
                  <a:pt x="195" y="639"/>
                </a:cubicBezTo>
                <a:cubicBezTo>
                  <a:pt x="45" y="544"/>
                  <a:pt x="0" y="346"/>
                  <a:pt x="94" y="195"/>
                </a:cubicBezTo>
                <a:cubicBezTo>
                  <a:pt x="189" y="45"/>
                  <a:pt x="387" y="0"/>
                  <a:pt x="537" y="94"/>
                </a:cubicBezTo>
                <a:close/>
              </a:path>
            </a:pathLst>
          </a:custGeom>
          <a:solidFill>
            <a:srgbClr val="45D8FF">
              <a:alpha val="15000"/>
            </a:srgbClr>
          </a:solid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6" name="Freeform 159"/>
          <p:cNvSpPr>
            <a:spLocks/>
          </p:cNvSpPr>
          <p:nvPr/>
        </p:nvSpPr>
        <p:spPr bwMode="auto">
          <a:xfrm rot="21368463">
            <a:off x="8849928" y="5601343"/>
            <a:ext cx="392113" cy="390525"/>
          </a:xfrm>
          <a:custGeom>
            <a:avLst/>
            <a:gdLst>
              <a:gd name="T0" fmla="*/ 282 w 385"/>
              <a:gd name="T1" fmla="*/ 49 h 385"/>
              <a:gd name="T2" fmla="*/ 335 w 385"/>
              <a:gd name="T3" fmla="*/ 282 h 385"/>
              <a:gd name="T4" fmla="*/ 102 w 385"/>
              <a:gd name="T5" fmla="*/ 336 h 385"/>
              <a:gd name="T6" fmla="*/ 49 w 385"/>
              <a:gd name="T7" fmla="*/ 103 h 385"/>
              <a:gd name="T8" fmla="*/ 282 w 385"/>
              <a:gd name="T9" fmla="*/ 49 h 385"/>
            </a:gdLst>
            <a:ahLst/>
            <a:cxnLst>
              <a:cxn ang="0">
                <a:pos x="T0" y="T1"/>
              </a:cxn>
              <a:cxn ang="0">
                <a:pos x="T2" y="T3"/>
              </a:cxn>
              <a:cxn ang="0">
                <a:pos x="T4" y="T5"/>
              </a:cxn>
              <a:cxn ang="0">
                <a:pos x="T6" y="T7"/>
              </a:cxn>
              <a:cxn ang="0">
                <a:pos x="T8" y="T9"/>
              </a:cxn>
            </a:cxnLst>
            <a:rect l="0" t="0" r="r" b="b"/>
            <a:pathLst>
              <a:path w="385" h="385">
                <a:moveTo>
                  <a:pt x="282" y="49"/>
                </a:moveTo>
                <a:cubicBezTo>
                  <a:pt x="361" y="99"/>
                  <a:pt x="385" y="203"/>
                  <a:pt x="335" y="282"/>
                </a:cubicBezTo>
                <a:cubicBezTo>
                  <a:pt x="286" y="361"/>
                  <a:pt x="181" y="385"/>
                  <a:pt x="102" y="336"/>
                </a:cubicBezTo>
                <a:cubicBezTo>
                  <a:pt x="23" y="286"/>
                  <a:pt x="0" y="182"/>
                  <a:pt x="49" y="103"/>
                </a:cubicBezTo>
                <a:cubicBezTo>
                  <a:pt x="99" y="23"/>
                  <a:pt x="203" y="0"/>
                  <a:pt x="282" y="49"/>
                </a:cubicBezTo>
                <a:close/>
              </a:path>
            </a:pathLst>
          </a:custGeom>
          <a:solidFill>
            <a:srgbClr val="45D8FF">
              <a:alpha val="15000"/>
            </a:srgbClr>
          </a:solid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7" name="Freeform 165"/>
          <p:cNvSpPr>
            <a:spLocks/>
          </p:cNvSpPr>
          <p:nvPr/>
        </p:nvSpPr>
        <p:spPr bwMode="auto">
          <a:xfrm rot="21368463">
            <a:off x="7889116" y="5884658"/>
            <a:ext cx="277813" cy="277813"/>
          </a:xfrm>
          <a:custGeom>
            <a:avLst/>
            <a:gdLst>
              <a:gd name="T0" fmla="*/ 201 w 274"/>
              <a:gd name="T1" fmla="*/ 35 h 274"/>
              <a:gd name="T2" fmla="*/ 239 w 274"/>
              <a:gd name="T3" fmla="*/ 201 h 274"/>
              <a:gd name="T4" fmla="*/ 73 w 274"/>
              <a:gd name="T5" fmla="*/ 239 h 274"/>
              <a:gd name="T6" fmla="*/ 35 w 274"/>
              <a:gd name="T7" fmla="*/ 73 h 274"/>
              <a:gd name="T8" fmla="*/ 201 w 274"/>
              <a:gd name="T9" fmla="*/ 35 h 274"/>
            </a:gdLst>
            <a:ahLst/>
            <a:cxnLst>
              <a:cxn ang="0">
                <a:pos x="T0" y="T1"/>
              </a:cxn>
              <a:cxn ang="0">
                <a:pos x="T2" y="T3"/>
              </a:cxn>
              <a:cxn ang="0">
                <a:pos x="T4" y="T5"/>
              </a:cxn>
              <a:cxn ang="0">
                <a:pos x="T6" y="T7"/>
              </a:cxn>
              <a:cxn ang="0">
                <a:pos x="T8" y="T9"/>
              </a:cxn>
            </a:cxnLst>
            <a:rect l="0" t="0" r="r" b="b"/>
            <a:pathLst>
              <a:path w="274" h="274">
                <a:moveTo>
                  <a:pt x="201" y="35"/>
                </a:moveTo>
                <a:cubicBezTo>
                  <a:pt x="257" y="70"/>
                  <a:pt x="274" y="145"/>
                  <a:pt x="239" y="201"/>
                </a:cubicBezTo>
                <a:cubicBezTo>
                  <a:pt x="204" y="257"/>
                  <a:pt x="129" y="274"/>
                  <a:pt x="73" y="239"/>
                </a:cubicBezTo>
                <a:cubicBezTo>
                  <a:pt x="17" y="203"/>
                  <a:pt x="0" y="129"/>
                  <a:pt x="35" y="73"/>
                </a:cubicBezTo>
                <a:cubicBezTo>
                  <a:pt x="71" y="17"/>
                  <a:pt x="145" y="0"/>
                  <a:pt x="201" y="35"/>
                </a:cubicBezTo>
                <a:close/>
              </a:path>
            </a:pathLst>
          </a:custGeom>
          <a:solidFill>
            <a:srgbClr val="45D8FF">
              <a:alpha val="20000"/>
            </a:srgbClr>
          </a:solid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8" name="Freeform 5"/>
          <p:cNvSpPr>
            <a:spLocks/>
          </p:cNvSpPr>
          <p:nvPr/>
        </p:nvSpPr>
        <p:spPr bwMode="auto">
          <a:xfrm rot="21368463">
            <a:off x="10198390" y="6157321"/>
            <a:ext cx="569913" cy="900113"/>
          </a:xfrm>
          <a:custGeom>
            <a:avLst/>
            <a:gdLst>
              <a:gd name="T0" fmla="*/ 557 w 561"/>
              <a:gd name="T1" fmla="*/ 886 h 886"/>
              <a:gd name="T2" fmla="*/ 553 w 561"/>
              <a:gd name="T3" fmla="*/ 884 h 886"/>
              <a:gd name="T4" fmla="*/ 1 w 561"/>
              <a:gd name="T5" fmla="*/ 6 h 886"/>
              <a:gd name="T6" fmla="*/ 2 w 561"/>
              <a:gd name="T7" fmla="*/ 1 h 886"/>
              <a:gd name="T8" fmla="*/ 8 w 561"/>
              <a:gd name="T9" fmla="*/ 2 h 886"/>
              <a:gd name="T10" fmla="*/ 560 w 561"/>
              <a:gd name="T11" fmla="*/ 880 h 886"/>
              <a:gd name="T12" fmla="*/ 559 w 561"/>
              <a:gd name="T13" fmla="*/ 886 h 886"/>
              <a:gd name="T14" fmla="*/ 557 w 561"/>
              <a:gd name="T15" fmla="*/ 886 h 8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1" h="886">
                <a:moveTo>
                  <a:pt x="557" y="886"/>
                </a:moveTo>
                <a:cubicBezTo>
                  <a:pt x="555" y="886"/>
                  <a:pt x="554" y="886"/>
                  <a:pt x="553" y="884"/>
                </a:cubicBezTo>
                <a:cubicBezTo>
                  <a:pt x="1" y="6"/>
                  <a:pt x="1" y="6"/>
                  <a:pt x="1" y="6"/>
                </a:cubicBezTo>
                <a:cubicBezTo>
                  <a:pt x="0" y="5"/>
                  <a:pt x="1" y="2"/>
                  <a:pt x="2" y="1"/>
                </a:cubicBezTo>
                <a:cubicBezTo>
                  <a:pt x="4" y="0"/>
                  <a:pt x="7" y="0"/>
                  <a:pt x="8" y="2"/>
                </a:cubicBezTo>
                <a:cubicBezTo>
                  <a:pt x="560" y="880"/>
                  <a:pt x="560" y="880"/>
                  <a:pt x="560" y="880"/>
                </a:cubicBezTo>
                <a:cubicBezTo>
                  <a:pt x="561" y="882"/>
                  <a:pt x="561" y="885"/>
                  <a:pt x="559" y="886"/>
                </a:cubicBezTo>
                <a:cubicBezTo>
                  <a:pt x="558" y="886"/>
                  <a:pt x="557" y="886"/>
                  <a:pt x="557" y="886"/>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9" name="Freeform 7"/>
          <p:cNvSpPr>
            <a:spLocks/>
          </p:cNvSpPr>
          <p:nvPr/>
        </p:nvSpPr>
        <p:spPr bwMode="auto">
          <a:xfrm rot="21368463">
            <a:off x="10182355" y="6176740"/>
            <a:ext cx="14288" cy="546100"/>
          </a:xfrm>
          <a:custGeom>
            <a:avLst/>
            <a:gdLst>
              <a:gd name="T0" fmla="*/ 4 w 15"/>
              <a:gd name="T1" fmla="*/ 537 h 537"/>
              <a:gd name="T2" fmla="*/ 4 w 15"/>
              <a:gd name="T3" fmla="*/ 537 h 537"/>
              <a:gd name="T4" fmla="*/ 0 w 15"/>
              <a:gd name="T5" fmla="*/ 533 h 537"/>
              <a:gd name="T6" fmla="*/ 7 w 15"/>
              <a:gd name="T7" fmla="*/ 4 h 537"/>
              <a:gd name="T8" fmla="*/ 11 w 15"/>
              <a:gd name="T9" fmla="*/ 0 h 537"/>
              <a:gd name="T10" fmla="*/ 11 w 15"/>
              <a:gd name="T11" fmla="*/ 0 h 537"/>
              <a:gd name="T12" fmla="*/ 15 w 15"/>
              <a:gd name="T13" fmla="*/ 4 h 537"/>
              <a:gd name="T14" fmla="*/ 8 w 15"/>
              <a:gd name="T15" fmla="*/ 533 h 537"/>
              <a:gd name="T16" fmla="*/ 4 w 15"/>
              <a:gd name="T17" fmla="*/ 537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537">
                <a:moveTo>
                  <a:pt x="4" y="537"/>
                </a:moveTo>
                <a:cubicBezTo>
                  <a:pt x="4" y="537"/>
                  <a:pt x="4" y="537"/>
                  <a:pt x="4" y="537"/>
                </a:cubicBezTo>
                <a:cubicBezTo>
                  <a:pt x="2" y="537"/>
                  <a:pt x="0" y="535"/>
                  <a:pt x="0" y="533"/>
                </a:cubicBezTo>
                <a:cubicBezTo>
                  <a:pt x="7" y="4"/>
                  <a:pt x="7" y="4"/>
                  <a:pt x="7" y="4"/>
                </a:cubicBezTo>
                <a:cubicBezTo>
                  <a:pt x="7" y="2"/>
                  <a:pt x="8" y="0"/>
                  <a:pt x="11" y="0"/>
                </a:cubicBezTo>
                <a:cubicBezTo>
                  <a:pt x="11" y="0"/>
                  <a:pt x="11" y="0"/>
                  <a:pt x="11" y="0"/>
                </a:cubicBezTo>
                <a:cubicBezTo>
                  <a:pt x="13" y="0"/>
                  <a:pt x="15" y="2"/>
                  <a:pt x="15" y="4"/>
                </a:cubicBezTo>
                <a:cubicBezTo>
                  <a:pt x="8" y="533"/>
                  <a:pt x="8" y="533"/>
                  <a:pt x="8" y="533"/>
                </a:cubicBezTo>
                <a:cubicBezTo>
                  <a:pt x="8" y="535"/>
                  <a:pt x="6" y="537"/>
                  <a:pt x="4" y="537"/>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0" name="Freeform 12"/>
          <p:cNvSpPr>
            <a:spLocks/>
          </p:cNvSpPr>
          <p:nvPr/>
        </p:nvSpPr>
        <p:spPr bwMode="auto">
          <a:xfrm rot="21368463">
            <a:off x="8698523" y="5789021"/>
            <a:ext cx="382588" cy="857250"/>
          </a:xfrm>
          <a:custGeom>
            <a:avLst/>
            <a:gdLst>
              <a:gd name="T0" fmla="*/ 5 w 378"/>
              <a:gd name="T1" fmla="*/ 845 h 845"/>
              <a:gd name="T2" fmla="*/ 3 w 378"/>
              <a:gd name="T3" fmla="*/ 845 h 845"/>
              <a:gd name="T4" fmla="*/ 1 w 378"/>
              <a:gd name="T5" fmla="*/ 840 h 845"/>
              <a:gd name="T6" fmla="*/ 369 w 378"/>
              <a:gd name="T7" fmla="*/ 3 h 845"/>
              <a:gd name="T8" fmla="*/ 375 w 378"/>
              <a:gd name="T9" fmla="*/ 1 h 845"/>
              <a:gd name="T10" fmla="*/ 377 w 378"/>
              <a:gd name="T11" fmla="*/ 6 h 845"/>
              <a:gd name="T12" fmla="*/ 8 w 378"/>
              <a:gd name="T13" fmla="*/ 843 h 845"/>
              <a:gd name="T14" fmla="*/ 5 w 378"/>
              <a:gd name="T15" fmla="*/ 845 h 8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8" h="845">
                <a:moveTo>
                  <a:pt x="5" y="845"/>
                </a:moveTo>
                <a:cubicBezTo>
                  <a:pt x="4" y="845"/>
                  <a:pt x="3" y="845"/>
                  <a:pt x="3" y="845"/>
                </a:cubicBezTo>
                <a:cubicBezTo>
                  <a:pt x="1" y="844"/>
                  <a:pt x="0" y="842"/>
                  <a:pt x="1" y="840"/>
                </a:cubicBezTo>
                <a:cubicBezTo>
                  <a:pt x="369" y="3"/>
                  <a:pt x="369" y="3"/>
                  <a:pt x="369" y="3"/>
                </a:cubicBezTo>
                <a:cubicBezTo>
                  <a:pt x="370" y="1"/>
                  <a:pt x="373" y="0"/>
                  <a:pt x="375" y="1"/>
                </a:cubicBezTo>
                <a:cubicBezTo>
                  <a:pt x="377" y="1"/>
                  <a:pt x="378" y="4"/>
                  <a:pt x="377" y="6"/>
                </a:cubicBezTo>
                <a:cubicBezTo>
                  <a:pt x="8" y="843"/>
                  <a:pt x="8" y="843"/>
                  <a:pt x="8" y="843"/>
                </a:cubicBezTo>
                <a:cubicBezTo>
                  <a:pt x="8" y="844"/>
                  <a:pt x="6" y="845"/>
                  <a:pt x="5" y="845"/>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1" name="Freeform 13"/>
          <p:cNvSpPr>
            <a:spLocks/>
          </p:cNvSpPr>
          <p:nvPr/>
        </p:nvSpPr>
        <p:spPr bwMode="auto">
          <a:xfrm rot="21368463">
            <a:off x="8012783" y="5812123"/>
            <a:ext cx="1046163" cy="176213"/>
          </a:xfrm>
          <a:custGeom>
            <a:avLst/>
            <a:gdLst>
              <a:gd name="T0" fmla="*/ 5 w 1030"/>
              <a:gd name="T1" fmla="*/ 174 h 174"/>
              <a:gd name="T2" fmla="*/ 1 w 1030"/>
              <a:gd name="T3" fmla="*/ 170 h 174"/>
              <a:gd name="T4" fmla="*/ 4 w 1030"/>
              <a:gd name="T5" fmla="*/ 166 h 174"/>
              <a:gd name="T6" fmla="*/ 1025 w 1030"/>
              <a:gd name="T7" fmla="*/ 0 h 174"/>
              <a:gd name="T8" fmla="*/ 1030 w 1030"/>
              <a:gd name="T9" fmla="*/ 4 h 174"/>
              <a:gd name="T10" fmla="*/ 1027 w 1030"/>
              <a:gd name="T11" fmla="*/ 8 h 174"/>
              <a:gd name="T12" fmla="*/ 5 w 1030"/>
              <a:gd name="T13" fmla="*/ 174 h 174"/>
              <a:gd name="T14" fmla="*/ 5 w 1030"/>
              <a:gd name="T15" fmla="*/ 174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0" h="174">
                <a:moveTo>
                  <a:pt x="5" y="174"/>
                </a:moveTo>
                <a:cubicBezTo>
                  <a:pt x="3" y="174"/>
                  <a:pt x="1" y="172"/>
                  <a:pt x="1" y="170"/>
                </a:cubicBezTo>
                <a:cubicBezTo>
                  <a:pt x="0" y="168"/>
                  <a:pt x="2" y="166"/>
                  <a:pt x="4" y="166"/>
                </a:cubicBezTo>
                <a:cubicBezTo>
                  <a:pt x="1025" y="0"/>
                  <a:pt x="1025" y="0"/>
                  <a:pt x="1025" y="0"/>
                </a:cubicBezTo>
                <a:cubicBezTo>
                  <a:pt x="1028" y="0"/>
                  <a:pt x="1030" y="1"/>
                  <a:pt x="1030" y="4"/>
                </a:cubicBezTo>
                <a:cubicBezTo>
                  <a:pt x="1030" y="6"/>
                  <a:pt x="1029" y="8"/>
                  <a:pt x="1027" y="8"/>
                </a:cubicBezTo>
                <a:cubicBezTo>
                  <a:pt x="5" y="174"/>
                  <a:pt x="5" y="174"/>
                  <a:pt x="5" y="174"/>
                </a:cubicBezTo>
                <a:cubicBezTo>
                  <a:pt x="5" y="174"/>
                  <a:pt x="5" y="174"/>
                  <a:pt x="5" y="174"/>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2" name="Freeform 14"/>
          <p:cNvSpPr>
            <a:spLocks/>
          </p:cNvSpPr>
          <p:nvPr/>
        </p:nvSpPr>
        <p:spPr bwMode="auto">
          <a:xfrm rot="21368463">
            <a:off x="8041734" y="5990456"/>
            <a:ext cx="671513" cy="690563"/>
          </a:xfrm>
          <a:custGeom>
            <a:avLst/>
            <a:gdLst>
              <a:gd name="T0" fmla="*/ 658 w 662"/>
              <a:gd name="T1" fmla="*/ 680 h 680"/>
              <a:gd name="T2" fmla="*/ 655 w 662"/>
              <a:gd name="T3" fmla="*/ 679 h 680"/>
              <a:gd name="T4" fmla="*/ 2 w 662"/>
              <a:gd name="T5" fmla="*/ 7 h 680"/>
              <a:gd name="T6" fmla="*/ 2 w 662"/>
              <a:gd name="T7" fmla="*/ 2 h 680"/>
              <a:gd name="T8" fmla="*/ 8 w 662"/>
              <a:gd name="T9" fmla="*/ 2 h 680"/>
              <a:gd name="T10" fmla="*/ 660 w 662"/>
              <a:gd name="T11" fmla="*/ 673 h 680"/>
              <a:gd name="T12" fmla="*/ 660 w 662"/>
              <a:gd name="T13" fmla="*/ 679 h 680"/>
              <a:gd name="T14" fmla="*/ 658 w 662"/>
              <a:gd name="T15" fmla="*/ 680 h 6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2" h="680">
                <a:moveTo>
                  <a:pt x="658" y="680"/>
                </a:moveTo>
                <a:cubicBezTo>
                  <a:pt x="656" y="680"/>
                  <a:pt x="655" y="680"/>
                  <a:pt x="655" y="679"/>
                </a:cubicBezTo>
                <a:cubicBezTo>
                  <a:pt x="2" y="7"/>
                  <a:pt x="2" y="7"/>
                  <a:pt x="2" y="7"/>
                </a:cubicBezTo>
                <a:cubicBezTo>
                  <a:pt x="0" y="6"/>
                  <a:pt x="0" y="3"/>
                  <a:pt x="2" y="2"/>
                </a:cubicBezTo>
                <a:cubicBezTo>
                  <a:pt x="3" y="0"/>
                  <a:pt x="6" y="0"/>
                  <a:pt x="8" y="2"/>
                </a:cubicBezTo>
                <a:cubicBezTo>
                  <a:pt x="660" y="673"/>
                  <a:pt x="660" y="673"/>
                  <a:pt x="660" y="673"/>
                </a:cubicBezTo>
                <a:cubicBezTo>
                  <a:pt x="662" y="675"/>
                  <a:pt x="662" y="678"/>
                  <a:pt x="660" y="679"/>
                </a:cubicBezTo>
                <a:cubicBezTo>
                  <a:pt x="660" y="680"/>
                  <a:pt x="659" y="680"/>
                  <a:pt x="658" y="680"/>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3" name="Freeform 15"/>
          <p:cNvSpPr>
            <a:spLocks/>
          </p:cNvSpPr>
          <p:nvPr/>
        </p:nvSpPr>
        <p:spPr bwMode="auto">
          <a:xfrm rot="21368463">
            <a:off x="8036603" y="6013288"/>
            <a:ext cx="44450" cy="466725"/>
          </a:xfrm>
          <a:custGeom>
            <a:avLst/>
            <a:gdLst>
              <a:gd name="T0" fmla="*/ 40 w 44"/>
              <a:gd name="T1" fmla="*/ 459 h 459"/>
              <a:gd name="T2" fmla="*/ 36 w 44"/>
              <a:gd name="T3" fmla="*/ 455 h 459"/>
              <a:gd name="T4" fmla="*/ 0 w 44"/>
              <a:gd name="T5" fmla="*/ 4 h 459"/>
              <a:gd name="T6" fmla="*/ 3 w 44"/>
              <a:gd name="T7" fmla="*/ 0 h 459"/>
              <a:gd name="T8" fmla="*/ 8 w 44"/>
              <a:gd name="T9" fmla="*/ 3 h 459"/>
              <a:gd name="T10" fmla="*/ 44 w 44"/>
              <a:gd name="T11" fmla="*/ 454 h 459"/>
              <a:gd name="T12" fmla="*/ 40 w 44"/>
              <a:gd name="T13" fmla="*/ 459 h 459"/>
              <a:gd name="T14" fmla="*/ 40 w 44"/>
              <a:gd name="T15" fmla="*/ 459 h 4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459">
                <a:moveTo>
                  <a:pt x="40" y="459"/>
                </a:moveTo>
                <a:cubicBezTo>
                  <a:pt x="38" y="459"/>
                  <a:pt x="36" y="457"/>
                  <a:pt x="36" y="455"/>
                </a:cubicBezTo>
                <a:cubicBezTo>
                  <a:pt x="0" y="4"/>
                  <a:pt x="0" y="4"/>
                  <a:pt x="0" y="4"/>
                </a:cubicBezTo>
                <a:cubicBezTo>
                  <a:pt x="0" y="2"/>
                  <a:pt x="1" y="0"/>
                  <a:pt x="3" y="0"/>
                </a:cubicBezTo>
                <a:cubicBezTo>
                  <a:pt x="6" y="0"/>
                  <a:pt x="7" y="1"/>
                  <a:pt x="8" y="3"/>
                </a:cubicBezTo>
                <a:cubicBezTo>
                  <a:pt x="44" y="454"/>
                  <a:pt x="44" y="454"/>
                  <a:pt x="44" y="454"/>
                </a:cubicBezTo>
                <a:cubicBezTo>
                  <a:pt x="44" y="457"/>
                  <a:pt x="42" y="459"/>
                  <a:pt x="40" y="459"/>
                </a:cubicBezTo>
                <a:cubicBezTo>
                  <a:pt x="40" y="459"/>
                  <a:pt x="40" y="459"/>
                  <a:pt x="40" y="459"/>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4" name="Freeform 16"/>
          <p:cNvSpPr>
            <a:spLocks/>
          </p:cNvSpPr>
          <p:nvPr/>
        </p:nvSpPr>
        <p:spPr bwMode="auto">
          <a:xfrm rot="21368463">
            <a:off x="8093643" y="6447495"/>
            <a:ext cx="635000" cy="231775"/>
          </a:xfrm>
          <a:custGeom>
            <a:avLst/>
            <a:gdLst>
              <a:gd name="T0" fmla="*/ 622 w 626"/>
              <a:gd name="T1" fmla="*/ 229 h 229"/>
              <a:gd name="T2" fmla="*/ 620 w 626"/>
              <a:gd name="T3" fmla="*/ 229 h 229"/>
              <a:gd name="T4" fmla="*/ 4 w 626"/>
              <a:gd name="T5" fmla="*/ 9 h 229"/>
              <a:gd name="T6" fmla="*/ 1 w 626"/>
              <a:gd name="T7" fmla="*/ 3 h 229"/>
              <a:gd name="T8" fmla="*/ 6 w 626"/>
              <a:gd name="T9" fmla="*/ 1 h 229"/>
              <a:gd name="T10" fmla="*/ 623 w 626"/>
              <a:gd name="T11" fmla="*/ 221 h 229"/>
              <a:gd name="T12" fmla="*/ 625 w 626"/>
              <a:gd name="T13" fmla="*/ 227 h 229"/>
              <a:gd name="T14" fmla="*/ 622 w 626"/>
              <a:gd name="T15" fmla="*/ 229 h 2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6" h="229">
                <a:moveTo>
                  <a:pt x="622" y="229"/>
                </a:moveTo>
                <a:cubicBezTo>
                  <a:pt x="621" y="229"/>
                  <a:pt x="621" y="229"/>
                  <a:pt x="620" y="229"/>
                </a:cubicBezTo>
                <a:cubicBezTo>
                  <a:pt x="4" y="9"/>
                  <a:pt x="4" y="9"/>
                  <a:pt x="4" y="9"/>
                </a:cubicBezTo>
                <a:cubicBezTo>
                  <a:pt x="2" y="8"/>
                  <a:pt x="0" y="6"/>
                  <a:pt x="1" y="3"/>
                </a:cubicBezTo>
                <a:cubicBezTo>
                  <a:pt x="2" y="1"/>
                  <a:pt x="4" y="0"/>
                  <a:pt x="6" y="1"/>
                </a:cubicBezTo>
                <a:cubicBezTo>
                  <a:pt x="623" y="221"/>
                  <a:pt x="623" y="221"/>
                  <a:pt x="623" y="221"/>
                </a:cubicBezTo>
                <a:cubicBezTo>
                  <a:pt x="625" y="222"/>
                  <a:pt x="626" y="224"/>
                  <a:pt x="625" y="227"/>
                </a:cubicBezTo>
                <a:cubicBezTo>
                  <a:pt x="625" y="228"/>
                  <a:pt x="623" y="229"/>
                  <a:pt x="622" y="229"/>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5" name="Freeform 19"/>
          <p:cNvSpPr>
            <a:spLocks/>
          </p:cNvSpPr>
          <p:nvPr/>
        </p:nvSpPr>
        <p:spPr bwMode="auto">
          <a:xfrm rot="21368463">
            <a:off x="6537372" y="6520995"/>
            <a:ext cx="1570038" cy="284163"/>
          </a:xfrm>
          <a:custGeom>
            <a:avLst/>
            <a:gdLst>
              <a:gd name="T0" fmla="*/ 5 w 1548"/>
              <a:gd name="T1" fmla="*/ 280 h 280"/>
              <a:gd name="T2" fmla="*/ 1 w 1548"/>
              <a:gd name="T3" fmla="*/ 276 h 280"/>
              <a:gd name="T4" fmla="*/ 4 w 1548"/>
              <a:gd name="T5" fmla="*/ 272 h 280"/>
              <a:gd name="T6" fmla="*/ 1543 w 1548"/>
              <a:gd name="T7" fmla="*/ 1 h 280"/>
              <a:gd name="T8" fmla="*/ 1548 w 1548"/>
              <a:gd name="T9" fmla="*/ 4 h 280"/>
              <a:gd name="T10" fmla="*/ 1545 w 1548"/>
              <a:gd name="T11" fmla="*/ 9 h 280"/>
              <a:gd name="T12" fmla="*/ 5 w 1548"/>
              <a:gd name="T13" fmla="*/ 280 h 280"/>
              <a:gd name="T14" fmla="*/ 5 w 1548"/>
              <a:gd name="T15" fmla="*/ 280 h 2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48" h="280">
                <a:moveTo>
                  <a:pt x="5" y="280"/>
                </a:moveTo>
                <a:cubicBezTo>
                  <a:pt x="3" y="280"/>
                  <a:pt x="1" y="278"/>
                  <a:pt x="1" y="276"/>
                </a:cubicBezTo>
                <a:cubicBezTo>
                  <a:pt x="0" y="274"/>
                  <a:pt x="2" y="272"/>
                  <a:pt x="4" y="272"/>
                </a:cubicBezTo>
                <a:cubicBezTo>
                  <a:pt x="1543" y="1"/>
                  <a:pt x="1543" y="1"/>
                  <a:pt x="1543" y="1"/>
                </a:cubicBezTo>
                <a:cubicBezTo>
                  <a:pt x="1545" y="0"/>
                  <a:pt x="1548" y="2"/>
                  <a:pt x="1548" y="4"/>
                </a:cubicBezTo>
                <a:cubicBezTo>
                  <a:pt x="1548" y="6"/>
                  <a:pt x="1547" y="8"/>
                  <a:pt x="1545" y="9"/>
                </a:cubicBezTo>
                <a:cubicBezTo>
                  <a:pt x="5" y="280"/>
                  <a:pt x="5" y="280"/>
                  <a:pt x="5" y="280"/>
                </a:cubicBezTo>
                <a:cubicBezTo>
                  <a:pt x="5" y="280"/>
                  <a:pt x="5" y="280"/>
                  <a:pt x="5" y="280"/>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6" name="Freeform 22"/>
          <p:cNvSpPr>
            <a:spLocks/>
          </p:cNvSpPr>
          <p:nvPr/>
        </p:nvSpPr>
        <p:spPr bwMode="auto">
          <a:xfrm rot="21368463">
            <a:off x="9056889" y="5757588"/>
            <a:ext cx="584200" cy="452438"/>
          </a:xfrm>
          <a:custGeom>
            <a:avLst/>
            <a:gdLst>
              <a:gd name="T0" fmla="*/ 572 w 576"/>
              <a:gd name="T1" fmla="*/ 446 h 446"/>
              <a:gd name="T2" fmla="*/ 569 w 576"/>
              <a:gd name="T3" fmla="*/ 445 h 446"/>
              <a:gd name="T4" fmla="*/ 3 w 576"/>
              <a:gd name="T5" fmla="*/ 7 h 446"/>
              <a:gd name="T6" fmla="*/ 2 w 576"/>
              <a:gd name="T7" fmla="*/ 2 h 446"/>
              <a:gd name="T8" fmla="*/ 7 w 576"/>
              <a:gd name="T9" fmla="*/ 1 h 446"/>
              <a:gd name="T10" fmla="*/ 574 w 576"/>
              <a:gd name="T11" fmla="*/ 439 h 446"/>
              <a:gd name="T12" fmla="*/ 575 w 576"/>
              <a:gd name="T13" fmla="*/ 444 h 446"/>
              <a:gd name="T14" fmla="*/ 572 w 576"/>
              <a:gd name="T15" fmla="*/ 446 h 4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6" h="446">
                <a:moveTo>
                  <a:pt x="572" y="446"/>
                </a:moveTo>
                <a:cubicBezTo>
                  <a:pt x="571" y="446"/>
                  <a:pt x="570" y="446"/>
                  <a:pt x="569" y="445"/>
                </a:cubicBezTo>
                <a:cubicBezTo>
                  <a:pt x="3" y="7"/>
                  <a:pt x="3" y="7"/>
                  <a:pt x="3" y="7"/>
                </a:cubicBezTo>
                <a:cubicBezTo>
                  <a:pt x="1" y="6"/>
                  <a:pt x="0" y="4"/>
                  <a:pt x="2" y="2"/>
                </a:cubicBezTo>
                <a:cubicBezTo>
                  <a:pt x="3" y="0"/>
                  <a:pt x="6" y="0"/>
                  <a:pt x="7" y="1"/>
                </a:cubicBezTo>
                <a:cubicBezTo>
                  <a:pt x="574" y="439"/>
                  <a:pt x="574" y="439"/>
                  <a:pt x="574" y="439"/>
                </a:cubicBezTo>
                <a:cubicBezTo>
                  <a:pt x="576" y="440"/>
                  <a:pt x="576" y="443"/>
                  <a:pt x="575" y="444"/>
                </a:cubicBezTo>
                <a:cubicBezTo>
                  <a:pt x="574" y="445"/>
                  <a:pt x="573" y="446"/>
                  <a:pt x="572" y="446"/>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7" name="Freeform 23"/>
          <p:cNvSpPr>
            <a:spLocks/>
          </p:cNvSpPr>
          <p:nvPr/>
        </p:nvSpPr>
        <p:spPr bwMode="auto">
          <a:xfrm rot="21368463">
            <a:off x="9050046" y="6200731"/>
            <a:ext cx="623888" cy="541338"/>
          </a:xfrm>
          <a:custGeom>
            <a:avLst/>
            <a:gdLst>
              <a:gd name="T0" fmla="*/ 5 w 615"/>
              <a:gd name="T1" fmla="*/ 532 h 532"/>
              <a:gd name="T2" fmla="*/ 2 w 615"/>
              <a:gd name="T3" fmla="*/ 531 h 532"/>
              <a:gd name="T4" fmla="*/ 2 w 615"/>
              <a:gd name="T5" fmla="*/ 525 h 532"/>
              <a:gd name="T6" fmla="*/ 608 w 615"/>
              <a:gd name="T7" fmla="*/ 2 h 532"/>
              <a:gd name="T8" fmla="*/ 614 w 615"/>
              <a:gd name="T9" fmla="*/ 2 h 532"/>
              <a:gd name="T10" fmla="*/ 613 w 615"/>
              <a:gd name="T11" fmla="*/ 8 h 532"/>
              <a:gd name="T12" fmla="*/ 7 w 615"/>
              <a:gd name="T13" fmla="*/ 531 h 532"/>
              <a:gd name="T14" fmla="*/ 5 w 615"/>
              <a:gd name="T15" fmla="*/ 532 h 5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5" h="532">
                <a:moveTo>
                  <a:pt x="5" y="532"/>
                </a:moveTo>
                <a:cubicBezTo>
                  <a:pt x="4" y="532"/>
                  <a:pt x="2" y="532"/>
                  <a:pt x="2" y="531"/>
                </a:cubicBezTo>
                <a:cubicBezTo>
                  <a:pt x="0" y="529"/>
                  <a:pt x="0" y="527"/>
                  <a:pt x="2" y="525"/>
                </a:cubicBezTo>
                <a:cubicBezTo>
                  <a:pt x="608" y="2"/>
                  <a:pt x="608" y="2"/>
                  <a:pt x="608" y="2"/>
                </a:cubicBezTo>
                <a:cubicBezTo>
                  <a:pt x="610" y="0"/>
                  <a:pt x="612" y="1"/>
                  <a:pt x="614" y="2"/>
                </a:cubicBezTo>
                <a:cubicBezTo>
                  <a:pt x="615" y="4"/>
                  <a:pt x="615" y="6"/>
                  <a:pt x="613" y="8"/>
                </a:cubicBezTo>
                <a:cubicBezTo>
                  <a:pt x="7" y="531"/>
                  <a:pt x="7" y="531"/>
                  <a:pt x="7" y="531"/>
                </a:cubicBezTo>
                <a:cubicBezTo>
                  <a:pt x="7" y="532"/>
                  <a:pt x="6" y="532"/>
                  <a:pt x="5" y="532"/>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8" name="Freeform 24"/>
          <p:cNvSpPr>
            <a:spLocks/>
          </p:cNvSpPr>
          <p:nvPr/>
        </p:nvSpPr>
        <p:spPr bwMode="auto">
          <a:xfrm rot="21368463">
            <a:off x="9647879" y="6164584"/>
            <a:ext cx="530225" cy="38100"/>
          </a:xfrm>
          <a:custGeom>
            <a:avLst/>
            <a:gdLst>
              <a:gd name="T0" fmla="*/ 519 w 523"/>
              <a:gd name="T1" fmla="*/ 38 h 38"/>
              <a:gd name="T2" fmla="*/ 518 w 523"/>
              <a:gd name="T3" fmla="*/ 38 h 38"/>
              <a:gd name="T4" fmla="*/ 3 w 523"/>
              <a:gd name="T5" fmla="*/ 8 h 38"/>
              <a:gd name="T6" fmla="*/ 0 w 523"/>
              <a:gd name="T7" fmla="*/ 4 h 38"/>
              <a:gd name="T8" fmla="*/ 4 w 523"/>
              <a:gd name="T9" fmla="*/ 0 h 38"/>
              <a:gd name="T10" fmla="*/ 519 w 523"/>
              <a:gd name="T11" fmla="*/ 30 h 38"/>
              <a:gd name="T12" fmla="*/ 523 w 523"/>
              <a:gd name="T13" fmla="*/ 34 h 38"/>
              <a:gd name="T14" fmla="*/ 519 w 523"/>
              <a:gd name="T15" fmla="*/ 38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3" h="38">
                <a:moveTo>
                  <a:pt x="519" y="38"/>
                </a:moveTo>
                <a:cubicBezTo>
                  <a:pt x="519" y="38"/>
                  <a:pt x="518" y="38"/>
                  <a:pt x="518" y="38"/>
                </a:cubicBezTo>
                <a:cubicBezTo>
                  <a:pt x="3" y="8"/>
                  <a:pt x="3" y="8"/>
                  <a:pt x="3" y="8"/>
                </a:cubicBezTo>
                <a:cubicBezTo>
                  <a:pt x="1" y="8"/>
                  <a:pt x="0" y="6"/>
                  <a:pt x="0" y="4"/>
                </a:cubicBezTo>
                <a:cubicBezTo>
                  <a:pt x="0" y="1"/>
                  <a:pt x="2" y="0"/>
                  <a:pt x="4" y="0"/>
                </a:cubicBezTo>
                <a:cubicBezTo>
                  <a:pt x="519" y="30"/>
                  <a:pt x="519" y="30"/>
                  <a:pt x="519" y="30"/>
                </a:cubicBezTo>
                <a:cubicBezTo>
                  <a:pt x="521" y="30"/>
                  <a:pt x="523" y="32"/>
                  <a:pt x="523" y="34"/>
                </a:cubicBezTo>
                <a:cubicBezTo>
                  <a:pt x="522" y="37"/>
                  <a:pt x="521" y="38"/>
                  <a:pt x="519" y="38"/>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9" name="Freeform 25"/>
          <p:cNvSpPr>
            <a:spLocks/>
          </p:cNvSpPr>
          <p:nvPr/>
        </p:nvSpPr>
        <p:spPr bwMode="auto">
          <a:xfrm rot="21368463">
            <a:off x="9620731" y="5436039"/>
            <a:ext cx="838200" cy="727075"/>
          </a:xfrm>
          <a:custGeom>
            <a:avLst/>
            <a:gdLst>
              <a:gd name="T0" fmla="*/ 5 w 825"/>
              <a:gd name="T1" fmla="*/ 716 h 716"/>
              <a:gd name="T2" fmla="*/ 2 w 825"/>
              <a:gd name="T3" fmla="*/ 714 h 716"/>
              <a:gd name="T4" fmla="*/ 2 w 825"/>
              <a:gd name="T5" fmla="*/ 709 h 716"/>
              <a:gd name="T6" fmla="*/ 818 w 825"/>
              <a:gd name="T7" fmla="*/ 1 h 716"/>
              <a:gd name="T8" fmla="*/ 823 w 825"/>
              <a:gd name="T9" fmla="*/ 2 h 716"/>
              <a:gd name="T10" fmla="*/ 823 w 825"/>
              <a:gd name="T11" fmla="*/ 7 h 716"/>
              <a:gd name="T12" fmla="*/ 7 w 825"/>
              <a:gd name="T13" fmla="*/ 715 h 716"/>
              <a:gd name="T14" fmla="*/ 5 w 825"/>
              <a:gd name="T15" fmla="*/ 716 h 7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5" h="716">
                <a:moveTo>
                  <a:pt x="5" y="716"/>
                </a:moveTo>
                <a:cubicBezTo>
                  <a:pt x="4" y="716"/>
                  <a:pt x="2" y="715"/>
                  <a:pt x="2" y="714"/>
                </a:cubicBezTo>
                <a:cubicBezTo>
                  <a:pt x="0" y="713"/>
                  <a:pt x="0" y="710"/>
                  <a:pt x="2" y="709"/>
                </a:cubicBezTo>
                <a:cubicBezTo>
                  <a:pt x="818" y="1"/>
                  <a:pt x="818" y="1"/>
                  <a:pt x="818" y="1"/>
                </a:cubicBezTo>
                <a:cubicBezTo>
                  <a:pt x="819" y="0"/>
                  <a:pt x="822" y="0"/>
                  <a:pt x="823" y="2"/>
                </a:cubicBezTo>
                <a:cubicBezTo>
                  <a:pt x="825" y="3"/>
                  <a:pt x="825" y="6"/>
                  <a:pt x="823" y="7"/>
                </a:cubicBezTo>
                <a:cubicBezTo>
                  <a:pt x="7" y="715"/>
                  <a:pt x="7" y="715"/>
                  <a:pt x="7" y="715"/>
                </a:cubicBezTo>
                <a:cubicBezTo>
                  <a:pt x="6" y="716"/>
                  <a:pt x="6" y="716"/>
                  <a:pt x="5" y="716"/>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0" name="Freeform 26"/>
          <p:cNvSpPr>
            <a:spLocks/>
          </p:cNvSpPr>
          <p:nvPr/>
        </p:nvSpPr>
        <p:spPr bwMode="auto">
          <a:xfrm rot="21368463">
            <a:off x="10143442" y="5418429"/>
            <a:ext cx="315913" cy="757238"/>
          </a:xfrm>
          <a:custGeom>
            <a:avLst/>
            <a:gdLst>
              <a:gd name="T0" fmla="*/ 5 w 310"/>
              <a:gd name="T1" fmla="*/ 746 h 746"/>
              <a:gd name="T2" fmla="*/ 3 w 310"/>
              <a:gd name="T3" fmla="*/ 746 h 746"/>
              <a:gd name="T4" fmla="*/ 1 w 310"/>
              <a:gd name="T5" fmla="*/ 741 h 746"/>
              <a:gd name="T6" fmla="*/ 302 w 310"/>
              <a:gd name="T7" fmla="*/ 3 h 746"/>
              <a:gd name="T8" fmla="*/ 307 w 310"/>
              <a:gd name="T9" fmla="*/ 0 h 746"/>
              <a:gd name="T10" fmla="*/ 309 w 310"/>
              <a:gd name="T11" fmla="*/ 6 h 746"/>
              <a:gd name="T12" fmla="*/ 8 w 310"/>
              <a:gd name="T13" fmla="*/ 744 h 746"/>
              <a:gd name="T14" fmla="*/ 5 w 310"/>
              <a:gd name="T15" fmla="*/ 746 h 7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0" h="746">
                <a:moveTo>
                  <a:pt x="5" y="746"/>
                </a:moveTo>
                <a:cubicBezTo>
                  <a:pt x="4" y="746"/>
                  <a:pt x="4" y="746"/>
                  <a:pt x="3" y="746"/>
                </a:cubicBezTo>
                <a:cubicBezTo>
                  <a:pt x="1" y="745"/>
                  <a:pt x="0" y="743"/>
                  <a:pt x="1" y="741"/>
                </a:cubicBezTo>
                <a:cubicBezTo>
                  <a:pt x="302" y="3"/>
                  <a:pt x="302" y="3"/>
                  <a:pt x="302" y="3"/>
                </a:cubicBezTo>
                <a:cubicBezTo>
                  <a:pt x="303" y="1"/>
                  <a:pt x="305" y="0"/>
                  <a:pt x="307" y="0"/>
                </a:cubicBezTo>
                <a:cubicBezTo>
                  <a:pt x="309" y="1"/>
                  <a:pt x="310" y="4"/>
                  <a:pt x="309" y="6"/>
                </a:cubicBezTo>
                <a:cubicBezTo>
                  <a:pt x="8" y="744"/>
                  <a:pt x="8" y="744"/>
                  <a:pt x="8" y="744"/>
                </a:cubicBezTo>
                <a:cubicBezTo>
                  <a:pt x="8" y="745"/>
                  <a:pt x="6" y="746"/>
                  <a:pt x="5" y="746"/>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1" name="Freeform 27"/>
          <p:cNvSpPr>
            <a:spLocks/>
          </p:cNvSpPr>
          <p:nvPr/>
        </p:nvSpPr>
        <p:spPr bwMode="auto">
          <a:xfrm rot="21368463">
            <a:off x="10443798" y="5399754"/>
            <a:ext cx="263525" cy="596900"/>
          </a:xfrm>
          <a:custGeom>
            <a:avLst/>
            <a:gdLst>
              <a:gd name="T0" fmla="*/ 255 w 260"/>
              <a:gd name="T1" fmla="*/ 587 h 587"/>
              <a:gd name="T2" fmla="*/ 252 w 260"/>
              <a:gd name="T3" fmla="*/ 584 h 587"/>
              <a:gd name="T4" fmla="*/ 1 w 260"/>
              <a:gd name="T5" fmla="*/ 6 h 587"/>
              <a:gd name="T6" fmla="*/ 3 w 260"/>
              <a:gd name="T7" fmla="*/ 0 h 587"/>
              <a:gd name="T8" fmla="*/ 8 w 260"/>
              <a:gd name="T9" fmla="*/ 3 h 587"/>
              <a:gd name="T10" fmla="*/ 259 w 260"/>
              <a:gd name="T11" fmla="*/ 581 h 587"/>
              <a:gd name="T12" fmla="*/ 257 w 260"/>
              <a:gd name="T13" fmla="*/ 586 h 587"/>
              <a:gd name="T14" fmla="*/ 255 w 260"/>
              <a:gd name="T15" fmla="*/ 587 h 5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0" h="587">
                <a:moveTo>
                  <a:pt x="255" y="587"/>
                </a:moveTo>
                <a:cubicBezTo>
                  <a:pt x="254" y="587"/>
                  <a:pt x="252" y="586"/>
                  <a:pt x="252" y="584"/>
                </a:cubicBezTo>
                <a:cubicBezTo>
                  <a:pt x="1" y="6"/>
                  <a:pt x="1" y="6"/>
                  <a:pt x="1" y="6"/>
                </a:cubicBezTo>
                <a:cubicBezTo>
                  <a:pt x="0" y="4"/>
                  <a:pt x="1" y="1"/>
                  <a:pt x="3" y="0"/>
                </a:cubicBezTo>
                <a:cubicBezTo>
                  <a:pt x="5" y="0"/>
                  <a:pt x="7" y="1"/>
                  <a:pt x="8" y="3"/>
                </a:cubicBezTo>
                <a:cubicBezTo>
                  <a:pt x="259" y="581"/>
                  <a:pt x="259" y="581"/>
                  <a:pt x="259" y="581"/>
                </a:cubicBezTo>
                <a:cubicBezTo>
                  <a:pt x="260" y="583"/>
                  <a:pt x="259" y="585"/>
                  <a:pt x="257" y="586"/>
                </a:cubicBezTo>
                <a:cubicBezTo>
                  <a:pt x="257" y="587"/>
                  <a:pt x="256" y="587"/>
                  <a:pt x="255" y="587"/>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2" name="Freeform 28"/>
          <p:cNvSpPr>
            <a:spLocks/>
          </p:cNvSpPr>
          <p:nvPr/>
        </p:nvSpPr>
        <p:spPr bwMode="auto">
          <a:xfrm rot="21368463">
            <a:off x="10428666" y="5369673"/>
            <a:ext cx="1171575" cy="17780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3" name="Freeform 29"/>
          <p:cNvSpPr>
            <a:spLocks/>
          </p:cNvSpPr>
          <p:nvPr/>
        </p:nvSpPr>
        <p:spPr bwMode="auto">
          <a:xfrm rot="21368463">
            <a:off x="10384224" y="4804433"/>
            <a:ext cx="1196975" cy="744538"/>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4" name="Freeform 30"/>
          <p:cNvSpPr>
            <a:spLocks/>
          </p:cNvSpPr>
          <p:nvPr/>
        </p:nvSpPr>
        <p:spPr bwMode="auto">
          <a:xfrm rot="21368463">
            <a:off x="10356717" y="4724516"/>
            <a:ext cx="863600" cy="10001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5" name="Freeform 31"/>
          <p:cNvSpPr>
            <a:spLocks/>
          </p:cNvSpPr>
          <p:nvPr/>
        </p:nvSpPr>
        <p:spPr bwMode="auto">
          <a:xfrm rot="21368463">
            <a:off x="11179757" y="3895371"/>
            <a:ext cx="142875" cy="804863"/>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6" name="Freeform 32"/>
          <p:cNvSpPr>
            <a:spLocks/>
          </p:cNvSpPr>
          <p:nvPr/>
        </p:nvSpPr>
        <p:spPr bwMode="auto">
          <a:xfrm rot="21368463">
            <a:off x="11340615" y="3883214"/>
            <a:ext cx="209550" cy="1633538"/>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7" name="Freeform 33"/>
          <p:cNvSpPr>
            <a:spLocks/>
          </p:cNvSpPr>
          <p:nvPr/>
        </p:nvSpPr>
        <p:spPr bwMode="auto">
          <a:xfrm rot="21368463">
            <a:off x="11234233" y="4683723"/>
            <a:ext cx="342900" cy="836613"/>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8" name="Freeform 34"/>
          <p:cNvSpPr>
            <a:spLocks/>
          </p:cNvSpPr>
          <p:nvPr/>
        </p:nvSpPr>
        <p:spPr bwMode="auto">
          <a:xfrm rot="21368463">
            <a:off x="11570858" y="4780214"/>
            <a:ext cx="342900" cy="717550"/>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9" name="Freeform 35"/>
          <p:cNvSpPr>
            <a:spLocks/>
          </p:cNvSpPr>
          <p:nvPr/>
        </p:nvSpPr>
        <p:spPr bwMode="auto">
          <a:xfrm rot="21368463">
            <a:off x="11600152" y="5475149"/>
            <a:ext cx="749300" cy="182563"/>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0" name="Freeform 36"/>
          <p:cNvSpPr>
            <a:spLocks/>
          </p:cNvSpPr>
          <p:nvPr/>
        </p:nvSpPr>
        <p:spPr bwMode="auto">
          <a:xfrm rot="21368463">
            <a:off x="11316412" y="3872798"/>
            <a:ext cx="542925" cy="925513"/>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1" name="Freeform 37"/>
          <p:cNvSpPr>
            <a:spLocks/>
          </p:cNvSpPr>
          <p:nvPr/>
        </p:nvSpPr>
        <p:spPr bwMode="auto">
          <a:xfrm rot="21368463">
            <a:off x="11298146" y="3844962"/>
            <a:ext cx="1387475" cy="411163"/>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2" name="Freeform 49"/>
          <p:cNvSpPr>
            <a:spLocks/>
          </p:cNvSpPr>
          <p:nvPr/>
        </p:nvSpPr>
        <p:spPr bwMode="auto">
          <a:xfrm rot="21368463">
            <a:off x="10719931" y="5969430"/>
            <a:ext cx="258763" cy="96838"/>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3" name="Freeform 50"/>
          <p:cNvSpPr>
            <a:spLocks/>
          </p:cNvSpPr>
          <p:nvPr/>
        </p:nvSpPr>
        <p:spPr bwMode="auto">
          <a:xfrm rot="21368463">
            <a:off x="10755349" y="6055550"/>
            <a:ext cx="258763" cy="974725"/>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4" name="Freeform 51"/>
          <p:cNvSpPr>
            <a:spLocks/>
          </p:cNvSpPr>
          <p:nvPr/>
        </p:nvSpPr>
        <p:spPr bwMode="auto">
          <a:xfrm rot="21368463">
            <a:off x="10955676" y="5521782"/>
            <a:ext cx="666750" cy="514350"/>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5" name="Freeform 52"/>
          <p:cNvSpPr>
            <a:spLocks/>
          </p:cNvSpPr>
          <p:nvPr/>
        </p:nvSpPr>
        <p:spPr bwMode="auto">
          <a:xfrm rot="21368463">
            <a:off x="10702197" y="5530321"/>
            <a:ext cx="917575" cy="427038"/>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6" name="Freeform 53"/>
          <p:cNvSpPr>
            <a:spLocks/>
          </p:cNvSpPr>
          <p:nvPr/>
        </p:nvSpPr>
        <p:spPr bwMode="auto">
          <a:xfrm rot="21368463">
            <a:off x="9050523" y="6214870"/>
            <a:ext cx="1146175" cy="509588"/>
          </a:xfrm>
          <a:custGeom>
            <a:avLst/>
            <a:gdLst>
              <a:gd name="T0" fmla="*/ 5 w 1130"/>
              <a:gd name="T1" fmla="*/ 501 h 501"/>
              <a:gd name="T2" fmla="*/ 1 w 1130"/>
              <a:gd name="T3" fmla="*/ 499 h 501"/>
              <a:gd name="T4" fmla="*/ 3 w 1130"/>
              <a:gd name="T5" fmla="*/ 494 h 501"/>
              <a:gd name="T6" fmla="*/ 1124 w 1130"/>
              <a:gd name="T7" fmla="*/ 1 h 501"/>
              <a:gd name="T8" fmla="*/ 1129 w 1130"/>
              <a:gd name="T9" fmla="*/ 3 h 501"/>
              <a:gd name="T10" fmla="*/ 1127 w 1130"/>
              <a:gd name="T11" fmla="*/ 8 h 501"/>
              <a:gd name="T12" fmla="*/ 6 w 1130"/>
              <a:gd name="T13" fmla="*/ 501 h 501"/>
              <a:gd name="T14" fmla="*/ 5 w 1130"/>
              <a:gd name="T15" fmla="*/ 501 h 5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30" h="501">
                <a:moveTo>
                  <a:pt x="5" y="501"/>
                </a:moveTo>
                <a:cubicBezTo>
                  <a:pt x="3" y="501"/>
                  <a:pt x="2" y="501"/>
                  <a:pt x="1" y="499"/>
                </a:cubicBezTo>
                <a:cubicBezTo>
                  <a:pt x="0" y="497"/>
                  <a:pt x="1" y="495"/>
                  <a:pt x="3" y="494"/>
                </a:cubicBezTo>
                <a:cubicBezTo>
                  <a:pt x="1124" y="1"/>
                  <a:pt x="1124" y="1"/>
                  <a:pt x="1124" y="1"/>
                </a:cubicBezTo>
                <a:cubicBezTo>
                  <a:pt x="1126" y="0"/>
                  <a:pt x="1128" y="1"/>
                  <a:pt x="1129" y="3"/>
                </a:cubicBezTo>
                <a:cubicBezTo>
                  <a:pt x="1130" y="5"/>
                  <a:pt x="1129" y="7"/>
                  <a:pt x="1127" y="8"/>
                </a:cubicBezTo>
                <a:cubicBezTo>
                  <a:pt x="6" y="501"/>
                  <a:pt x="6" y="501"/>
                  <a:pt x="6" y="501"/>
                </a:cubicBezTo>
                <a:cubicBezTo>
                  <a:pt x="6" y="501"/>
                  <a:pt x="5" y="501"/>
                  <a:pt x="5" y="501"/>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7" name="Freeform 111"/>
          <p:cNvSpPr>
            <a:spLocks/>
          </p:cNvSpPr>
          <p:nvPr/>
        </p:nvSpPr>
        <p:spPr bwMode="auto">
          <a:xfrm rot="21368463">
            <a:off x="7988083" y="5984867"/>
            <a:ext cx="74613" cy="74612"/>
          </a:xfrm>
          <a:custGeom>
            <a:avLst/>
            <a:gdLst>
              <a:gd name="T0" fmla="*/ 54 w 73"/>
              <a:gd name="T1" fmla="*/ 10 h 74"/>
              <a:gd name="T2" fmla="*/ 64 w 73"/>
              <a:gd name="T3" fmla="*/ 55 h 74"/>
              <a:gd name="T4" fmla="*/ 19 w 73"/>
              <a:gd name="T5" fmla="*/ 65 h 74"/>
              <a:gd name="T6" fmla="*/ 9 w 73"/>
              <a:gd name="T7" fmla="*/ 20 h 74"/>
              <a:gd name="T8" fmla="*/ 54 w 73"/>
              <a:gd name="T9" fmla="*/ 10 h 74"/>
            </a:gdLst>
            <a:ahLst/>
            <a:cxnLst>
              <a:cxn ang="0">
                <a:pos x="T0" y="T1"/>
              </a:cxn>
              <a:cxn ang="0">
                <a:pos x="T2" y="T3"/>
              </a:cxn>
              <a:cxn ang="0">
                <a:pos x="T4" y="T5"/>
              </a:cxn>
              <a:cxn ang="0">
                <a:pos x="T6" y="T7"/>
              </a:cxn>
              <a:cxn ang="0">
                <a:pos x="T8" y="T9"/>
              </a:cxn>
            </a:cxnLst>
            <a:rect l="0" t="0" r="r" b="b"/>
            <a:pathLst>
              <a:path w="73" h="74">
                <a:moveTo>
                  <a:pt x="54" y="10"/>
                </a:moveTo>
                <a:cubicBezTo>
                  <a:pt x="69" y="19"/>
                  <a:pt x="73" y="39"/>
                  <a:pt x="64" y="55"/>
                </a:cubicBezTo>
                <a:cubicBezTo>
                  <a:pt x="55" y="70"/>
                  <a:pt x="35" y="74"/>
                  <a:pt x="19" y="65"/>
                </a:cubicBezTo>
                <a:cubicBezTo>
                  <a:pt x="4" y="55"/>
                  <a:pt x="0" y="35"/>
                  <a:pt x="9" y="20"/>
                </a:cubicBezTo>
                <a:cubicBezTo>
                  <a:pt x="19" y="5"/>
                  <a:pt x="39" y="0"/>
                  <a:pt x="54" y="10"/>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8" name="Freeform 112"/>
          <p:cNvSpPr>
            <a:spLocks/>
          </p:cNvSpPr>
          <p:nvPr/>
        </p:nvSpPr>
        <p:spPr bwMode="auto">
          <a:xfrm rot="21368463">
            <a:off x="8055388" y="6440157"/>
            <a:ext cx="74613" cy="74612"/>
          </a:xfrm>
          <a:custGeom>
            <a:avLst/>
            <a:gdLst>
              <a:gd name="T0" fmla="*/ 54 w 74"/>
              <a:gd name="T1" fmla="*/ 9 h 74"/>
              <a:gd name="T2" fmla="*/ 65 w 74"/>
              <a:gd name="T3" fmla="*/ 54 h 74"/>
              <a:gd name="T4" fmla="*/ 20 w 74"/>
              <a:gd name="T5" fmla="*/ 64 h 74"/>
              <a:gd name="T6" fmla="*/ 10 w 74"/>
              <a:gd name="T7" fmla="*/ 19 h 74"/>
              <a:gd name="T8" fmla="*/ 54 w 74"/>
              <a:gd name="T9" fmla="*/ 9 h 74"/>
            </a:gdLst>
            <a:ahLst/>
            <a:cxnLst>
              <a:cxn ang="0">
                <a:pos x="T0" y="T1"/>
              </a:cxn>
              <a:cxn ang="0">
                <a:pos x="T2" y="T3"/>
              </a:cxn>
              <a:cxn ang="0">
                <a:pos x="T4" y="T5"/>
              </a:cxn>
              <a:cxn ang="0">
                <a:pos x="T6" y="T7"/>
              </a:cxn>
              <a:cxn ang="0">
                <a:pos x="T8" y="T9"/>
              </a:cxn>
            </a:cxnLst>
            <a:rect l="0" t="0" r="r" b="b"/>
            <a:pathLst>
              <a:path w="74" h="74">
                <a:moveTo>
                  <a:pt x="54" y="9"/>
                </a:moveTo>
                <a:cubicBezTo>
                  <a:pt x="70" y="19"/>
                  <a:pt x="74" y="39"/>
                  <a:pt x="65" y="54"/>
                </a:cubicBezTo>
                <a:cubicBezTo>
                  <a:pt x="55" y="69"/>
                  <a:pt x="35" y="74"/>
                  <a:pt x="20" y="64"/>
                </a:cubicBezTo>
                <a:cubicBezTo>
                  <a:pt x="5" y="55"/>
                  <a:pt x="0" y="35"/>
                  <a:pt x="10" y="19"/>
                </a:cubicBezTo>
                <a:cubicBezTo>
                  <a:pt x="19" y="4"/>
                  <a:pt x="39" y="0"/>
                  <a:pt x="54" y="9"/>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9" name="Freeform 119"/>
          <p:cNvSpPr>
            <a:spLocks/>
          </p:cNvSpPr>
          <p:nvPr/>
        </p:nvSpPr>
        <p:spPr bwMode="auto">
          <a:xfrm rot="21368463">
            <a:off x="9613483" y="6149591"/>
            <a:ext cx="73025" cy="73025"/>
          </a:xfrm>
          <a:custGeom>
            <a:avLst/>
            <a:gdLst>
              <a:gd name="T0" fmla="*/ 52 w 72"/>
              <a:gd name="T1" fmla="*/ 9 h 72"/>
              <a:gd name="T2" fmla="*/ 62 w 72"/>
              <a:gd name="T3" fmla="*/ 52 h 72"/>
              <a:gd name="T4" fmla="*/ 19 w 72"/>
              <a:gd name="T5" fmla="*/ 62 h 72"/>
              <a:gd name="T6" fmla="*/ 9 w 72"/>
              <a:gd name="T7" fmla="*/ 19 h 72"/>
              <a:gd name="T8" fmla="*/ 52 w 72"/>
              <a:gd name="T9" fmla="*/ 9 h 72"/>
            </a:gdLst>
            <a:ahLst/>
            <a:cxnLst>
              <a:cxn ang="0">
                <a:pos x="T0" y="T1"/>
              </a:cxn>
              <a:cxn ang="0">
                <a:pos x="T2" y="T3"/>
              </a:cxn>
              <a:cxn ang="0">
                <a:pos x="T4" y="T5"/>
              </a:cxn>
              <a:cxn ang="0">
                <a:pos x="T6" y="T7"/>
              </a:cxn>
              <a:cxn ang="0">
                <a:pos x="T8" y="T9"/>
              </a:cxn>
            </a:cxnLst>
            <a:rect l="0" t="0" r="r" b="b"/>
            <a:pathLst>
              <a:path w="72" h="72">
                <a:moveTo>
                  <a:pt x="52" y="9"/>
                </a:moveTo>
                <a:cubicBezTo>
                  <a:pt x="67" y="18"/>
                  <a:pt x="72" y="38"/>
                  <a:pt x="62" y="52"/>
                </a:cubicBezTo>
                <a:cubicBezTo>
                  <a:pt x="53" y="67"/>
                  <a:pt x="34" y="72"/>
                  <a:pt x="19" y="62"/>
                </a:cubicBezTo>
                <a:cubicBezTo>
                  <a:pt x="4" y="53"/>
                  <a:pt x="0" y="34"/>
                  <a:pt x="9" y="19"/>
                </a:cubicBezTo>
                <a:cubicBezTo>
                  <a:pt x="18" y="4"/>
                  <a:pt x="38" y="0"/>
                  <a:pt x="52" y="9"/>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0" name="Freeform 120"/>
          <p:cNvSpPr>
            <a:spLocks/>
          </p:cNvSpPr>
          <p:nvPr/>
        </p:nvSpPr>
        <p:spPr bwMode="auto">
          <a:xfrm rot="21368463">
            <a:off x="8962479" y="5710834"/>
            <a:ext cx="168275" cy="166687"/>
          </a:xfrm>
          <a:custGeom>
            <a:avLst/>
            <a:gdLst>
              <a:gd name="T0" fmla="*/ 121 w 165"/>
              <a:gd name="T1" fmla="*/ 21 h 164"/>
              <a:gd name="T2" fmla="*/ 144 w 165"/>
              <a:gd name="T3" fmla="*/ 120 h 164"/>
              <a:gd name="T4" fmla="*/ 44 w 165"/>
              <a:gd name="T5" fmla="*/ 143 h 164"/>
              <a:gd name="T6" fmla="*/ 21 w 165"/>
              <a:gd name="T7" fmla="*/ 44 h 164"/>
              <a:gd name="T8" fmla="*/ 121 w 165"/>
              <a:gd name="T9" fmla="*/ 21 h 164"/>
            </a:gdLst>
            <a:ahLst/>
            <a:cxnLst>
              <a:cxn ang="0">
                <a:pos x="T0" y="T1"/>
              </a:cxn>
              <a:cxn ang="0">
                <a:pos x="T2" y="T3"/>
              </a:cxn>
              <a:cxn ang="0">
                <a:pos x="T4" y="T5"/>
              </a:cxn>
              <a:cxn ang="0">
                <a:pos x="T6" y="T7"/>
              </a:cxn>
              <a:cxn ang="0">
                <a:pos x="T8" y="T9"/>
              </a:cxn>
            </a:cxnLst>
            <a:rect l="0" t="0" r="r" b="b"/>
            <a:pathLst>
              <a:path w="165" h="164">
                <a:moveTo>
                  <a:pt x="121" y="21"/>
                </a:moveTo>
                <a:cubicBezTo>
                  <a:pt x="155" y="42"/>
                  <a:pt x="165" y="87"/>
                  <a:pt x="144" y="120"/>
                </a:cubicBezTo>
                <a:cubicBezTo>
                  <a:pt x="123" y="154"/>
                  <a:pt x="78" y="164"/>
                  <a:pt x="44" y="143"/>
                </a:cubicBezTo>
                <a:cubicBezTo>
                  <a:pt x="11" y="122"/>
                  <a:pt x="0" y="77"/>
                  <a:pt x="21" y="44"/>
                </a:cubicBezTo>
                <a:cubicBezTo>
                  <a:pt x="43" y="10"/>
                  <a:pt x="87" y="0"/>
                  <a:pt x="121" y="21"/>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1" name="Freeform 121"/>
          <p:cNvSpPr>
            <a:spLocks/>
          </p:cNvSpPr>
          <p:nvPr/>
        </p:nvSpPr>
        <p:spPr bwMode="auto">
          <a:xfrm rot="21368463">
            <a:off x="10115723" y="6132717"/>
            <a:ext cx="117475" cy="117475"/>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29"/>
                  <a:pt x="116" y="61"/>
                  <a:pt x="101" y="85"/>
                </a:cubicBezTo>
                <a:cubicBezTo>
                  <a:pt x="86" y="108"/>
                  <a:pt x="55" y="116"/>
                  <a:pt x="31" y="101"/>
                </a:cubicBezTo>
                <a:cubicBezTo>
                  <a:pt x="7" y="86"/>
                  <a:pt x="0" y="54"/>
                  <a:pt x="15" y="31"/>
                </a:cubicBezTo>
                <a:cubicBezTo>
                  <a:pt x="30" y="7"/>
                  <a:pt x="61" y="0"/>
                  <a:pt x="85" y="15"/>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2" name="Freeform 122"/>
          <p:cNvSpPr>
            <a:spLocks/>
          </p:cNvSpPr>
          <p:nvPr/>
        </p:nvSpPr>
        <p:spPr bwMode="auto">
          <a:xfrm rot="21368463">
            <a:off x="11532740" y="5438878"/>
            <a:ext cx="117475" cy="117475"/>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3" name="Freeform 125"/>
          <p:cNvSpPr>
            <a:spLocks/>
          </p:cNvSpPr>
          <p:nvPr/>
        </p:nvSpPr>
        <p:spPr bwMode="auto">
          <a:xfrm rot="21368463">
            <a:off x="10936798" y="6013496"/>
            <a:ext cx="74613" cy="76200"/>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4" name="Freeform 126"/>
          <p:cNvSpPr>
            <a:spLocks/>
          </p:cNvSpPr>
          <p:nvPr/>
        </p:nvSpPr>
        <p:spPr bwMode="auto">
          <a:xfrm rot="21368463">
            <a:off x="10393157" y="5385082"/>
            <a:ext cx="74613" cy="74612"/>
          </a:xfrm>
          <a:custGeom>
            <a:avLst/>
            <a:gdLst>
              <a:gd name="T0" fmla="*/ 54 w 74"/>
              <a:gd name="T1" fmla="*/ 9 h 74"/>
              <a:gd name="T2" fmla="*/ 65 w 74"/>
              <a:gd name="T3" fmla="*/ 54 h 74"/>
              <a:gd name="T4" fmla="*/ 20 w 74"/>
              <a:gd name="T5" fmla="*/ 65 h 74"/>
              <a:gd name="T6" fmla="*/ 9 w 74"/>
              <a:gd name="T7" fmla="*/ 20 h 74"/>
              <a:gd name="T8" fmla="*/ 54 w 74"/>
              <a:gd name="T9" fmla="*/ 9 h 74"/>
            </a:gdLst>
            <a:ahLst/>
            <a:cxnLst>
              <a:cxn ang="0">
                <a:pos x="T0" y="T1"/>
              </a:cxn>
              <a:cxn ang="0">
                <a:pos x="T2" y="T3"/>
              </a:cxn>
              <a:cxn ang="0">
                <a:pos x="T4" y="T5"/>
              </a:cxn>
              <a:cxn ang="0">
                <a:pos x="T6" y="T7"/>
              </a:cxn>
              <a:cxn ang="0">
                <a:pos x="T8" y="T9"/>
              </a:cxn>
            </a:cxnLst>
            <a:rect l="0" t="0" r="r" b="b"/>
            <a:pathLst>
              <a:path w="74" h="74">
                <a:moveTo>
                  <a:pt x="54" y="9"/>
                </a:moveTo>
                <a:cubicBezTo>
                  <a:pt x="70" y="19"/>
                  <a:pt x="74" y="39"/>
                  <a:pt x="65" y="54"/>
                </a:cubicBezTo>
                <a:cubicBezTo>
                  <a:pt x="55" y="70"/>
                  <a:pt x="35" y="74"/>
                  <a:pt x="20" y="65"/>
                </a:cubicBezTo>
                <a:cubicBezTo>
                  <a:pt x="4" y="55"/>
                  <a:pt x="0" y="35"/>
                  <a:pt x="9" y="20"/>
                </a:cubicBezTo>
                <a:cubicBezTo>
                  <a:pt x="19" y="4"/>
                  <a:pt x="39" y="0"/>
                  <a:pt x="54" y="9"/>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5" name="Freeform 127"/>
          <p:cNvSpPr>
            <a:spLocks/>
          </p:cNvSpPr>
          <p:nvPr/>
        </p:nvSpPr>
        <p:spPr bwMode="auto">
          <a:xfrm rot="21368463">
            <a:off x="10325969" y="4813580"/>
            <a:ext cx="76200" cy="74612"/>
          </a:xfrm>
          <a:custGeom>
            <a:avLst/>
            <a:gdLst>
              <a:gd name="T0" fmla="*/ 54 w 74"/>
              <a:gd name="T1" fmla="*/ 9 h 74"/>
              <a:gd name="T2" fmla="*/ 65 w 74"/>
              <a:gd name="T3" fmla="*/ 54 h 74"/>
              <a:gd name="T4" fmla="*/ 20 w 74"/>
              <a:gd name="T5" fmla="*/ 65 h 74"/>
              <a:gd name="T6" fmla="*/ 9 w 74"/>
              <a:gd name="T7" fmla="*/ 20 h 74"/>
              <a:gd name="T8" fmla="*/ 54 w 74"/>
              <a:gd name="T9" fmla="*/ 9 h 74"/>
            </a:gdLst>
            <a:ahLst/>
            <a:cxnLst>
              <a:cxn ang="0">
                <a:pos x="T0" y="T1"/>
              </a:cxn>
              <a:cxn ang="0">
                <a:pos x="T2" y="T3"/>
              </a:cxn>
              <a:cxn ang="0">
                <a:pos x="T4" y="T5"/>
              </a:cxn>
              <a:cxn ang="0">
                <a:pos x="T6" y="T7"/>
              </a:cxn>
              <a:cxn ang="0">
                <a:pos x="T8" y="T9"/>
              </a:cxn>
            </a:cxnLst>
            <a:rect l="0" t="0" r="r" b="b"/>
            <a:pathLst>
              <a:path w="74" h="74">
                <a:moveTo>
                  <a:pt x="54" y="9"/>
                </a:moveTo>
                <a:cubicBezTo>
                  <a:pt x="70" y="19"/>
                  <a:pt x="74" y="39"/>
                  <a:pt x="65" y="54"/>
                </a:cubicBezTo>
                <a:cubicBezTo>
                  <a:pt x="55" y="70"/>
                  <a:pt x="35" y="74"/>
                  <a:pt x="20" y="65"/>
                </a:cubicBezTo>
                <a:cubicBezTo>
                  <a:pt x="4" y="55"/>
                  <a:pt x="0" y="35"/>
                  <a:pt x="9" y="20"/>
                </a:cubicBezTo>
                <a:cubicBezTo>
                  <a:pt x="19" y="4"/>
                  <a:pt x="39" y="0"/>
                  <a:pt x="54" y="9"/>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6" name="Freeform 128"/>
          <p:cNvSpPr>
            <a:spLocks/>
          </p:cNvSpPr>
          <p:nvPr/>
        </p:nvSpPr>
        <p:spPr bwMode="auto">
          <a:xfrm rot="21368463">
            <a:off x="11170381" y="4664339"/>
            <a:ext cx="76200" cy="76200"/>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7" name="Freeform 129"/>
          <p:cNvSpPr>
            <a:spLocks/>
          </p:cNvSpPr>
          <p:nvPr/>
        </p:nvSpPr>
        <p:spPr bwMode="auto">
          <a:xfrm rot="21368463">
            <a:off x="11228993" y="3836332"/>
            <a:ext cx="120650" cy="119062"/>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8" name="Freeform 138"/>
          <p:cNvSpPr>
            <a:spLocks/>
          </p:cNvSpPr>
          <p:nvPr/>
        </p:nvSpPr>
        <p:spPr bwMode="auto">
          <a:xfrm rot="21368463">
            <a:off x="10693729" y="5957217"/>
            <a:ext cx="58738" cy="58737"/>
          </a:xfrm>
          <a:custGeom>
            <a:avLst/>
            <a:gdLst>
              <a:gd name="T0" fmla="*/ 43 w 58"/>
              <a:gd name="T1" fmla="*/ 8 h 58"/>
              <a:gd name="T2" fmla="*/ 51 w 58"/>
              <a:gd name="T3" fmla="*/ 43 h 58"/>
              <a:gd name="T4" fmla="*/ 16 w 58"/>
              <a:gd name="T5" fmla="*/ 51 h 58"/>
              <a:gd name="T6" fmla="*/ 8 w 58"/>
              <a:gd name="T7" fmla="*/ 16 h 58"/>
              <a:gd name="T8" fmla="*/ 43 w 58"/>
              <a:gd name="T9" fmla="*/ 8 h 58"/>
            </a:gdLst>
            <a:ahLst/>
            <a:cxnLst>
              <a:cxn ang="0">
                <a:pos x="T0" y="T1"/>
              </a:cxn>
              <a:cxn ang="0">
                <a:pos x="T2" y="T3"/>
              </a:cxn>
              <a:cxn ang="0">
                <a:pos x="T4" y="T5"/>
              </a:cxn>
              <a:cxn ang="0">
                <a:pos x="T6" y="T7"/>
              </a:cxn>
              <a:cxn ang="0">
                <a:pos x="T8" y="T9"/>
              </a:cxn>
            </a:cxnLst>
            <a:rect l="0" t="0" r="r" b="b"/>
            <a:pathLst>
              <a:path w="58" h="58">
                <a:moveTo>
                  <a:pt x="43" y="8"/>
                </a:moveTo>
                <a:cubicBezTo>
                  <a:pt x="55" y="15"/>
                  <a:pt x="58" y="31"/>
                  <a:pt x="51" y="43"/>
                </a:cubicBezTo>
                <a:cubicBezTo>
                  <a:pt x="43" y="54"/>
                  <a:pt x="28" y="58"/>
                  <a:pt x="16" y="51"/>
                </a:cubicBezTo>
                <a:cubicBezTo>
                  <a:pt x="4" y="43"/>
                  <a:pt x="0" y="28"/>
                  <a:pt x="8" y="16"/>
                </a:cubicBezTo>
                <a:cubicBezTo>
                  <a:pt x="15" y="4"/>
                  <a:pt x="31" y="0"/>
                  <a:pt x="43" y="8"/>
                </a:cubicBezTo>
                <a:close/>
              </a:path>
            </a:pathLst>
          </a:custGeom>
          <a:solidFill>
            <a:srgbClr val="45D8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9" name="Freeform 148"/>
          <p:cNvSpPr>
            <a:spLocks/>
          </p:cNvSpPr>
          <p:nvPr/>
        </p:nvSpPr>
        <p:spPr bwMode="auto">
          <a:xfrm rot="21368463">
            <a:off x="8461322" y="6389722"/>
            <a:ext cx="528638" cy="530225"/>
          </a:xfrm>
          <a:custGeom>
            <a:avLst/>
            <a:gdLst>
              <a:gd name="T0" fmla="*/ 382 w 521"/>
              <a:gd name="T1" fmla="*/ 67 h 521"/>
              <a:gd name="T2" fmla="*/ 454 w 521"/>
              <a:gd name="T3" fmla="*/ 382 h 521"/>
              <a:gd name="T4" fmla="*/ 139 w 521"/>
              <a:gd name="T5" fmla="*/ 454 h 521"/>
              <a:gd name="T6" fmla="*/ 67 w 521"/>
              <a:gd name="T7" fmla="*/ 139 h 521"/>
              <a:gd name="T8" fmla="*/ 382 w 521"/>
              <a:gd name="T9" fmla="*/ 67 h 521"/>
            </a:gdLst>
            <a:ahLst/>
            <a:cxnLst>
              <a:cxn ang="0">
                <a:pos x="T0" y="T1"/>
              </a:cxn>
              <a:cxn ang="0">
                <a:pos x="T2" y="T3"/>
              </a:cxn>
              <a:cxn ang="0">
                <a:pos x="T4" y="T5"/>
              </a:cxn>
              <a:cxn ang="0">
                <a:pos x="T6" y="T7"/>
              </a:cxn>
              <a:cxn ang="0">
                <a:pos x="T8" y="T9"/>
              </a:cxn>
            </a:cxnLst>
            <a:rect l="0" t="0" r="r" b="b"/>
            <a:pathLst>
              <a:path w="521" h="521">
                <a:moveTo>
                  <a:pt x="382" y="67"/>
                </a:moveTo>
                <a:cubicBezTo>
                  <a:pt x="489" y="134"/>
                  <a:pt x="521" y="275"/>
                  <a:pt x="454" y="382"/>
                </a:cubicBezTo>
                <a:cubicBezTo>
                  <a:pt x="387" y="489"/>
                  <a:pt x="246" y="521"/>
                  <a:pt x="139" y="454"/>
                </a:cubicBezTo>
                <a:cubicBezTo>
                  <a:pt x="32" y="387"/>
                  <a:pt x="0" y="246"/>
                  <a:pt x="67" y="139"/>
                </a:cubicBezTo>
                <a:cubicBezTo>
                  <a:pt x="134" y="32"/>
                  <a:pt x="275" y="0"/>
                  <a:pt x="382" y="67"/>
                </a:cubicBezTo>
                <a:close/>
              </a:path>
            </a:pathLst>
          </a:custGeom>
          <a:solidFill>
            <a:srgbClr val="45D8FF">
              <a:alpha val="20000"/>
            </a:srgbClr>
          </a:solid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0" name="Freeform 156"/>
          <p:cNvSpPr>
            <a:spLocks/>
          </p:cNvSpPr>
          <p:nvPr/>
        </p:nvSpPr>
        <p:spPr bwMode="auto">
          <a:xfrm rot="21368463">
            <a:off x="8588324" y="6518363"/>
            <a:ext cx="273050" cy="273050"/>
          </a:xfrm>
          <a:custGeom>
            <a:avLst/>
            <a:gdLst>
              <a:gd name="T0" fmla="*/ 198 w 270"/>
              <a:gd name="T1" fmla="*/ 34 h 269"/>
              <a:gd name="T2" fmla="*/ 235 w 270"/>
              <a:gd name="T3" fmla="*/ 197 h 269"/>
              <a:gd name="T4" fmla="*/ 72 w 270"/>
              <a:gd name="T5" fmla="*/ 235 h 269"/>
              <a:gd name="T6" fmla="*/ 35 w 270"/>
              <a:gd name="T7" fmla="*/ 72 h 269"/>
              <a:gd name="T8" fmla="*/ 198 w 270"/>
              <a:gd name="T9" fmla="*/ 34 h 269"/>
            </a:gdLst>
            <a:ahLst/>
            <a:cxnLst>
              <a:cxn ang="0">
                <a:pos x="T0" y="T1"/>
              </a:cxn>
              <a:cxn ang="0">
                <a:pos x="T2" y="T3"/>
              </a:cxn>
              <a:cxn ang="0">
                <a:pos x="T4" y="T5"/>
              </a:cxn>
              <a:cxn ang="0">
                <a:pos x="T6" y="T7"/>
              </a:cxn>
              <a:cxn ang="0">
                <a:pos x="T8" y="T9"/>
              </a:cxn>
            </a:cxnLst>
            <a:rect l="0" t="0" r="r" b="b"/>
            <a:pathLst>
              <a:path w="270" h="269">
                <a:moveTo>
                  <a:pt x="198" y="34"/>
                </a:moveTo>
                <a:cubicBezTo>
                  <a:pt x="253" y="69"/>
                  <a:pt x="270" y="142"/>
                  <a:pt x="235" y="197"/>
                </a:cubicBezTo>
                <a:cubicBezTo>
                  <a:pt x="201" y="253"/>
                  <a:pt x="128" y="269"/>
                  <a:pt x="72" y="235"/>
                </a:cubicBezTo>
                <a:cubicBezTo>
                  <a:pt x="17" y="200"/>
                  <a:pt x="0" y="127"/>
                  <a:pt x="35" y="72"/>
                </a:cubicBezTo>
                <a:cubicBezTo>
                  <a:pt x="70" y="16"/>
                  <a:pt x="143" y="0"/>
                  <a:pt x="198" y="34"/>
                </a:cubicBezTo>
                <a:close/>
              </a:path>
            </a:pathLst>
          </a:custGeom>
          <a:solidFill>
            <a:srgbClr val="45D8FF">
              <a:alpha val="20000"/>
            </a:srgbClr>
          </a:solid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1" name="Freeform 156"/>
          <p:cNvSpPr>
            <a:spLocks/>
          </p:cNvSpPr>
          <p:nvPr/>
        </p:nvSpPr>
        <p:spPr bwMode="auto">
          <a:xfrm rot="21368463" flipV="1">
            <a:off x="8659223" y="6591642"/>
            <a:ext cx="126492" cy="126492"/>
          </a:xfrm>
          <a:custGeom>
            <a:avLst/>
            <a:gdLst>
              <a:gd name="T0" fmla="*/ 198 w 270"/>
              <a:gd name="T1" fmla="*/ 34 h 269"/>
              <a:gd name="T2" fmla="*/ 235 w 270"/>
              <a:gd name="T3" fmla="*/ 197 h 269"/>
              <a:gd name="T4" fmla="*/ 72 w 270"/>
              <a:gd name="T5" fmla="*/ 235 h 269"/>
              <a:gd name="T6" fmla="*/ 35 w 270"/>
              <a:gd name="T7" fmla="*/ 72 h 269"/>
              <a:gd name="T8" fmla="*/ 198 w 270"/>
              <a:gd name="T9" fmla="*/ 34 h 269"/>
            </a:gdLst>
            <a:ahLst/>
            <a:cxnLst>
              <a:cxn ang="0">
                <a:pos x="T0" y="T1"/>
              </a:cxn>
              <a:cxn ang="0">
                <a:pos x="T2" y="T3"/>
              </a:cxn>
              <a:cxn ang="0">
                <a:pos x="T4" y="T5"/>
              </a:cxn>
              <a:cxn ang="0">
                <a:pos x="T6" y="T7"/>
              </a:cxn>
              <a:cxn ang="0">
                <a:pos x="T8" y="T9"/>
              </a:cxn>
            </a:cxnLst>
            <a:rect l="0" t="0" r="r" b="b"/>
            <a:pathLst>
              <a:path w="270" h="269">
                <a:moveTo>
                  <a:pt x="198" y="34"/>
                </a:moveTo>
                <a:cubicBezTo>
                  <a:pt x="253" y="69"/>
                  <a:pt x="270" y="142"/>
                  <a:pt x="235" y="197"/>
                </a:cubicBezTo>
                <a:cubicBezTo>
                  <a:pt x="201" y="253"/>
                  <a:pt x="128" y="269"/>
                  <a:pt x="72" y="235"/>
                </a:cubicBezTo>
                <a:cubicBezTo>
                  <a:pt x="17" y="200"/>
                  <a:pt x="0" y="127"/>
                  <a:pt x="35" y="72"/>
                </a:cubicBezTo>
                <a:cubicBezTo>
                  <a:pt x="70" y="16"/>
                  <a:pt x="143" y="0"/>
                  <a:pt x="198" y="34"/>
                </a:cubicBezTo>
                <a:close/>
              </a:path>
            </a:pathLst>
          </a:custGeom>
          <a:solidFill>
            <a:srgbClr val="45D8FF"/>
          </a:solid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pic>
        <p:nvPicPr>
          <p:cNvPr id="162" name="PA_图片 7" descr="C:\Users\Administrator\Desktop\56d684a0446de.png"/>
          <p:cNvPicPr>
            <a:picLocks noChangeAspect="1" noChangeArrowheads="1"/>
          </p:cNvPicPr>
          <p:nvPr>
            <p:custDataLst>
              <p:tags r:id="rId1"/>
            </p:custDataLst>
          </p:nvPr>
        </p:nvPicPr>
        <p:blipFill>
          <a:blip r:embed="rId8" cstate="screen">
            <a:extLst>
              <a:ext uri="{BEBA8EAE-BF5A-486C-A8C5-ECC9F3942E4B}">
                <a14:imgProps xmlns:a14="http://schemas.microsoft.com/office/drawing/2010/main">
                  <a14:imgLayer r:embed="rId9">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rot="1643890">
            <a:off x="2271413" y="5781748"/>
            <a:ext cx="474514" cy="539694"/>
          </a:xfrm>
          <a:prstGeom prst="rect">
            <a:avLst/>
          </a:prstGeom>
          <a:noFill/>
          <a:extLst>
            <a:ext uri="{909E8E84-426E-40DD-AFC4-6F175D3DCCD1}">
              <a14:hiddenFill xmlns:a14="http://schemas.microsoft.com/office/drawing/2010/main">
                <a:solidFill>
                  <a:srgbClr val="FFFFFF"/>
                </a:solidFill>
              </a14:hiddenFill>
            </a:ext>
          </a:extLst>
        </p:spPr>
      </p:pic>
      <p:pic>
        <p:nvPicPr>
          <p:cNvPr id="163" name="PA_图片 7" descr="C:\Users\Administrator\Desktop\56d684a0446de.png"/>
          <p:cNvPicPr>
            <a:picLocks noChangeAspect="1" noChangeArrowheads="1"/>
          </p:cNvPicPr>
          <p:nvPr>
            <p:custDataLst>
              <p:tags r:id="rId2"/>
            </p:custDataLst>
          </p:nvPr>
        </p:nvPicPr>
        <p:blipFill>
          <a:blip r:embed="rId10" cstate="screen">
            <a:extLst>
              <a:ext uri="{BEBA8EAE-BF5A-486C-A8C5-ECC9F3942E4B}">
                <a14:imgProps xmlns:a14="http://schemas.microsoft.com/office/drawing/2010/main">
                  <a14:imgLayer r:embed="rId11">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rot="4041525">
            <a:off x="393622" y="894928"/>
            <a:ext cx="883735" cy="1005127"/>
          </a:xfrm>
          <a:prstGeom prst="rect">
            <a:avLst/>
          </a:prstGeom>
          <a:noFill/>
          <a:extLst>
            <a:ext uri="{909E8E84-426E-40DD-AFC4-6F175D3DCCD1}">
              <a14:hiddenFill xmlns:a14="http://schemas.microsoft.com/office/drawing/2010/main">
                <a:solidFill>
                  <a:srgbClr val="FFFFFF"/>
                </a:solidFill>
              </a14:hiddenFill>
            </a:ext>
          </a:extLst>
        </p:spPr>
      </p:pic>
      <p:pic>
        <p:nvPicPr>
          <p:cNvPr id="164" name="PA_图片 7" descr="C:\Users\Administrator\Desktop\56d684a0446de.png"/>
          <p:cNvPicPr>
            <a:picLocks noChangeAspect="1" noChangeArrowheads="1"/>
          </p:cNvPicPr>
          <p:nvPr>
            <p:custDataLst>
              <p:tags r:id="rId3"/>
            </p:custDataLst>
          </p:nvPr>
        </p:nvPicPr>
        <p:blipFill>
          <a:blip r:embed="rId12" cstate="screen">
            <a:extLst>
              <a:ext uri="{BEBA8EAE-BF5A-486C-A8C5-ECC9F3942E4B}">
                <a14:imgProps xmlns:a14="http://schemas.microsoft.com/office/drawing/2010/main">
                  <a14:imgLayer r:embed="rId13">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a:off x="1153652" y="2778784"/>
            <a:ext cx="1444625" cy="1643062"/>
          </a:xfrm>
          <a:prstGeom prst="rect">
            <a:avLst/>
          </a:prstGeom>
          <a:noFill/>
          <a:extLst>
            <a:ext uri="{909E8E84-426E-40DD-AFC4-6F175D3DCCD1}">
              <a14:hiddenFill xmlns:a14="http://schemas.microsoft.com/office/drawing/2010/main">
                <a:solidFill>
                  <a:srgbClr val="FFFFFF"/>
                </a:solidFill>
              </a14:hiddenFill>
            </a:ext>
          </a:extLst>
        </p:spPr>
      </p:pic>
      <p:pic>
        <p:nvPicPr>
          <p:cNvPr id="165" name="PA_图片 7" descr="C:\Users\Administrator\Desktop\56d684a0446de.png"/>
          <p:cNvPicPr>
            <a:picLocks noChangeAspect="1" noChangeArrowheads="1"/>
          </p:cNvPicPr>
          <p:nvPr>
            <p:custDataLst>
              <p:tags r:id="rId4"/>
            </p:custDataLst>
          </p:nvPr>
        </p:nvPicPr>
        <p:blipFill>
          <a:blip r:embed="rId14" cstate="screen">
            <a:extLst>
              <a:ext uri="{BEBA8EAE-BF5A-486C-A8C5-ECC9F3942E4B}">
                <a14:imgProps xmlns:a14="http://schemas.microsoft.com/office/drawing/2010/main">
                  <a14:imgLayer r:embed="rId15">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a:off x="2316003" y="327142"/>
            <a:ext cx="504056" cy="5732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86082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8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80000">
                                          <p:cBhvr additive="base">
                                            <p:cTn id="7" dur="1000" fill="hold"/>
                                            <p:tgtEl>
                                              <p:spTgt spid="4"/>
                                            </p:tgtEl>
                                            <p:attrNameLst>
                                              <p:attrName>ppt_x</p:attrName>
                                            </p:attrNameLst>
                                          </p:cBhvr>
                                          <p:tavLst>
                                            <p:tav tm="0">
                                              <p:val>
                                                <p:strVal val="#ppt_x"/>
                                              </p:val>
                                            </p:tav>
                                            <p:tav tm="100000">
                                              <p:val>
                                                <p:strVal val="#ppt_x"/>
                                              </p:val>
                                            </p:tav>
                                          </p:tavLst>
                                        </p:anim>
                                        <p:anim calcmode="lin" valueType="num" p14:bounceEnd="80000">
                                          <p:cBhvr additive="base">
                                            <p:cTn id="8"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14:presetBounceEnd="88000">
                                      <p:stCondLst>
                                        <p:cond delay="0"/>
                                      </p:stCondLst>
                                      <p:childTnLst>
                                        <p:set>
                                          <p:cBhvr>
                                            <p:cTn id="12" dur="1" fill="hold">
                                              <p:stCondLst>
                                                <p:cond delay="0"/>
                                              </p:stCondLst>
                                            </p:cTn>
                                            <p:tgtEl>
                                              <p:spTgt spid="62"/>
                                            </p:tgtEl>
                                            <p:attrNameLst>
                                              <p:attrName>style.visibility</p:attrName>
                                            </p:attrNameLst>
                                          </p:cBhvr>
                                          <p:to>
                                            <p:strVal val="visible"/>
                                          </p:to>
                                        </p:set>
                                        <p:anim calcmode="lin" valueType="num" p14:bounceEnd="88000">
                                          <p:cBhvr additive="base">
                                            <p:cTn id="13" dur="3000" fill="hold"/>
                                            <p:tgtEl>
                                              <p:spTgt spid="62"/>
                                            </p:tgtEl>
                                            <p:attrNameLst>
                                              <p:attrName>ppt_x</p:attrName>
                                            </p:attrNameLst>
                                          </p:cBhvr>
                                          <p:tavLst>
                                            <p:tav tm="0">
                                              <p:val>
                                                <p:strVal val="#ppt_x"/>
                                              </p:val>
                                            </p:tav>
                                            <p:tav tm="100000">
                                              <p:val>
                                                <p:strVal val="#ppt_x"/>
                                              </p:val>
                                            </p:tav>
                                          </p:tavLst>
                                        </p:anim>
                                        <p:anim calcmode="lin" valueType="num" p14:bounceEnd="88000">
                                          <p:cBhvr additive="base">
                                            <p:cTn id="14" dur="3000" fill="hold"/>
                                            <p:tgtEl>
                                              <p:spTgt spid="62"/>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14:presetBounceEnd="88000">
                                      <p:stCondLst>
                                        <p:cond delay="0"/>
                                      </p:stCondLst>
                                      <p:childTnLst>
                                        <p:set>
                                          <p:cBhvr>
                                            <p:cTn id="18" dur="1" fill="hold">
                                              <p:stCondLst>
                                                <p:cond delay="0"/>
                                              </p:stCondLst>
                                            </p:cTn>
                                            <p:tgtEl>
                                              <p:spTgt spid="61"/>
                                            </p:tgtEl>
                                            <p:attrNameLst>
                                              <p:attrName>style.visibility</p:attrName>
                                            </p:attrNameLst>
                                          </p:cBhvr>
                                          <p:to>
                                            <p:strVal val="visible"/>
                                          </p:to>
                                        </p:set>
                                        <p:anim calcmode="lin" valueType="num" p14:bounceEnd="88000">
                                          <p:cBhvr additive="base">
                                            <p:cTn id="19" dur="2000" fill="hold"/>
                                            <p:tgtEl>
                                              <p:spTgt spid="61"/>
                                            </p:tgtEl>
                                            <p:attrNameLst>
                                              <p:attrName>ppt_x</p:attrName>
                                            </p:attrNameLst>
                                          </p:cBhvr>
                                          <p:tavLst>
                                            <p:tav tm="0">
                                              <p:val>
                                                <p:strVal val="1+#ppt_w/2"/>
                                              </p:val>
                                            </p:tav>
                                            <p:tav tm="100000">
                                              <p:val>
                                                <p:strVal val="#ppt_x"/>
                                              </p:val>
                                            </p:tav>
                                          </p:tavLst>
                                        </p:anim>
                                        <p:anim calcmode="lin" valueType="num" p14:bounceEnd="88000">
                                          <p:cBhvr additive="base">
                                            <p:cTn id="20" dur="2000" fill="hold"/>
                                            <p:tgtEl>
                                              <p:spTgt spid="61"/>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2" presetClass="entr" presetSubtype="8" fill="hold" nodeType="afterEffect" p14:presetBounceEnd="68000">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14:bounceEnd="68000">
                                          <p:cBhvr additive="base">
                                            <p:cTn id="24" dur="500" fill="hold"/>
                                            <p:tgtEl>
                                              <p:spTgt spid="9"/>
                                            </p:tgtEl>
                                            <p:attrNameLst>
                                              <p:attrName>ppt_x</p:attrName>
                                            </p:attrNameLst>
                                          </p:cBhvr>
                                          <p:tavLst>
                                            <p:tav tm="0">
                                              <p:val>
                                                <p:strVal val="0-#ppt_w/2"/>
                                              </p:val>
                                            </p:tav>
                                            <p:tav tm="100000">
                                              <p:val>
                                                <p:strVal val="#ppt_x"/>
                                              </p:val>
                                            </p:tav>
                                          </p:tavLst>
                                        </p:anim>
                                        <p:anim calcmode="lin" valueType="num" p14:bounceEnd="68000">
                                          <p:cBhvr additive="base">
                                            <p:cTn id="25" dur="500" fill="hold"/>
                                            <p:tgtEl>
                                              <p:spTgt spid="9"/>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2" presetClass="entr" presetSubtype="8" fill="hold" nodeType="afterEffect" p14:presetBounceEnd="68000">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14:bounceEnd="68000">
                                          <p:cBhvr additive="base">
                                            <p:cTn id="29" dur="500" fill="hold"/>
                                            <p:tgtEl>
                                              <p:spTgt spid="11"/>
                                            </p:tgtEl>
                                            <p:attrNameLst>
                                              <p:attrName>ppt_x</p:attrName>
                                            </p:attrNameLst>
                                          </p:cBhvr>
                                          <p:tavLst>
                                            <p:tav tm="0">
                                              <p:val>
                                                <p:strVal val="0-#ppt_w/2"/>
                                              </p:val>
                                            </p:tav>
                                            <p:tav tm="100000">
                                              <p:val>
                                                <p:strVal val="#ppt_x"/>
                                              </p:val>
                                            </p:tav>
                                          </p:tavLst>
                                        </p:anim>
                                        <p:anim calcmode="lin" valueType="num" p14:bounceEnd="68000">
                                          <p:cBhvr additive="base">
                                            <p:cTn id="30" dur="500" fill="hold"/>
                                            <p:tgtEl>
                                              <p:spTgt spid="11"/>
                                            </p:tgtEl>
                                            <p:attrNameLst>
                                              <p:attrName>ppt_y</p:attrName>
                                            </p:attrNameLst>
                                          </p:cBhvr>
                                          <p:tavLst>
                                            <p:tav tm="0">
                                              <p:val>
                                                <p:strVal val="#ppt_y"/>
                                              </p:val>
                                            </p:tav>
                                            <p:tav tm="100000">
                                              <p:val>
                                                <p:strVal val="#ppt_y"/>
                                              </p:val>
                                            </p:tav>
                                          </p:tavLst>
                                        </p:anim>
                                      </p:childTnLst>
                                    </p:cTn>
                                  </p:par>
                                </p:childTnLst>
                              </p:cTn>
                            </p:par>
                            <p:par>
                              <p:cTn id="31" fill="hold">
                                <p:stCondLst>
                                  <p:cond delay="3000"/>
                                </p:stCondLst>
                                <p:childTnLst>
                                  <p:par>
                                    <p:cTn id="32" presetID="18" presetClass="entr" presetSubtype="9" fill="hold" grpId="0" nodeType="afterEffect">
                                      <p:stCondLst>
                                        <p:cond delay="0"/>
                                      </p:stCondLst>
                                      <p:childTnLst>
                                        <p:set>
                                          <p:cBhvr>
                                            <p:cTn id="33" dur="1" fill="hold">
                                              <p:stCondLst>
                                                <p:cond delay="0"/>
                                              </p:stCondLst>
                                            </p:cTn>
                                            <p:tgtEl>
                                              <p:spTgt spid="88"/>
                                            </p:tgtEl>
                                            <p:attrNameLst>
                                              <p:attrName>style.visibility</p:attrName>
                                            </p:attrNameLst>
                                          </p:cBhvr>
                                          <p:to>
                                            <p:strVal val="visible"/>
                                          </p:to>
                                        </p:set>
                                        <p:animEffect transition="in" filter="strips(upLeft)">
                                          <p:cBhvr>
                                            <p:cTn id="34" dur="700"/>
                                            <p:tgtEl>
                                              <p:spTgt spid="88"/>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93"/>
                                            </p:tgtEl>
                                            <p:attrNameLst>
                                              <p:attrName>style.visibility</p:attrName>
                                            </p:attrNameLst>
                                          </p:cBhvr>
                                          <p:to>
                                            <p:strVal val="visible"/>
                                          </p:to>
                                        </p:set>
                                        <p:animEffect transition="in" filter="wipe(up)">
                                          <p:cBhvr>
                                            <p:cTn id="37" dur="700"/>
                                            <p:tgtEl>
                                              <p:spTgt spid="93"/>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92"/>
                                            </p:tgtEl>
                                            <p:attrNameLst>
                                              <p:attrName>style.visibility</p:attrName>
                                            </p:attrNameLst>
                                          </p:cBhvr>
                                          <p:to>
                                            <p:strVal val="visible"/>
                                          </p:to>
                                        </p:set>
                                        <p:animEffect transition="in" filter="wipe(left)">
                                          <p:cBhvr>
                                            <p:cTn id="40" dur="700"/>
                                            <p:tgtEl>
                                              <p:spTgt spid="9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89"/>
                                            </p:tgtEl>
                                            <p:attrNameLst>
                                              <p:attrName>style.visibility</p:attrName>
                                            </p:attrNameLst>
                                          </p:cBhvr>
                                          <p:to>
                                            <p:strVal val="visible"/>
                                          </p:to>
                                        </p:set>
                                        <p:animEffect transition="in" filter="wipe(left)">
                                          <p:cBhvr>
                                            <p:cTn id="43" dur="700"/>
                                            <p:tgtEl>
                                              <p:spTgt spid="89"/>
                                            </p:tgtEl>
                                          </p:cBhvr>
                                        </p:animEffect>
                                      </p:childTnLst>
                                    </p:cTn>
                                  </p:par>
                                  <p:par>
                                    <p:cTn id="44" presetID="18" presetClass="entr" presetSubtype="3" fill="hold" grpId="0" nodeType="withEffect">
                                      <p:stCondLst>
                                        <p:cond delay="0"/>
                                      </p:stCondLst>
                                      <p:childTnLst>
                                        <p:set>
                                          <p:cBhvr>
                                            <p:cTn id="45" dur="1" fill="hold">
                                              <p:stCondLst>
                                                <p:cond delay="0"/>
                                              </p:stCondLst>
                                            </p:cTn>
                                            <p:tgtEl>
                                              <p:spTgt spid="94"/>
                                            </p:tgtEl>
                                            <p:attrNameLst>
                                              <p:attrName>style.visibility</p:attrName>
                                            </p:attrNameLst>
                                          </p:cBhvr>
                                          <p:to>
                                            <p:strVal val="visible"/>
                                          </p:to>
                                        </p:set>
                                        <p:animEffect transition="in" filter="strips(upRight)">
                                          <p:cBhvr>
                                            <p:cTn id="46" dur="700"/>
                                            <p:tgtEl>
                                              <p:spTgt spid="94"/>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98"/>
                                            </p:tgtEl>
                                            <p:attrNameLst>
                                              <p:attrName>style.visibility</p:attrName>
                                            </p:attrNameLst>
                                          </p:cBhvr>
                                          <p:to>
                                            <p:strVal val="visible"/>
                                          </p:to>
                                        </p:set>
                                        <p:animEffect transition="in" filter="wipe(right)">
                                          <p:cBhvr>
                                            <p:cTn id="49" dur="700"/>
                                            <p:tgtEl>
                                              <p:spTgt spid="98"/>
                                            </p:tgtEl>
                                          </p:cBhvr>
                                        </p:animEffect>
                                      </p:childTnLst>
                                    </p:cTn>
                                  </p:par>
                                  <p:par>
                                    <p:cTn id="50" presetID="18" presetClass="entr" presetSubtype="12" fill="hold" grpId="0" nodeType="withEffect">
                                      <p:stCondLst>
                                        <p:cond delay="0"/>
                                      </p:stCondLst>
                                      <p:childTnLst>
                                        <p:set>
                                          <p:cBhvr>
                                            <p:cTn id="51" dur="1" fill="hold">
                                              <p:stCondLst>
                                                <p:cond delay="0"/>
                                              </p:stCondLst>
                                            </p:cTn>
                                            <p:tgtEl>
                                              <p:spTgt spid="87"/>
                                            </p:tgtEl>
                                            <p:attrNameLst>
                                              <p:attrName>style.visibility</p:attrName>
                                            </p:attrNameLst>
                                          </p:cBhvr>
                                          <p:to>
                                            <p:strVal val="visible"/>
                                          </p:to>
                                        </p:set>
                                        <p:animEffect transition="in" filter="strips(downLeft)">
                                          <p:cBhvr>
                                            <p:cTn id="52" dur="700"/>
                                            <p:tgtEl>
                                              <p:spTgt spid="87"/>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01"/>
                                            </p:tgtEl>
                                            <p:attrNameLst>
                                              <p:attrName>style.visibility</p:attrName>
                                            </p:attrNameLst>
                                          </p:cBhvr>
                                          <p:to>
                                            <p:strVal val="visible"/>
                                          </p:to>
                                        </p:set>
                                        <p:anim calcmode="lin" valueType="num">
                                          <p:cBhvr>
                                            <p:cTn id="55" dur="700" fill="hold"/>
                                            <p:tgtEl>
                                              <p:spTgt spid="101"/>
                                            </p:tgtEl>
                                            <p:attrNameLst>
                                              <p:attrName>ppt_w</p:attrName>
                                            </p:attrNameLst>
                                          </p:cBhvr>
                                          <p:tavLst>
                                            <p:tav tm="0">
                                              <p:val>
                                                <p:fltVal val="0"/>
                                              </p:val>
                                            </p:tav>
                                            <p:tav tm="100000">
                                              <p:val>
                                                <p:strVal val="#ppt_w"/>
                                              </p:val>
                                            </p:tav>
                                          </p:tavLst>
                                        </p:anim>
                                        <p:anim calcmode="lin" valueType="num">
                                          <p:cBhvr>
                                            <p:cTn id="56" dur="700" fill="hold"/>
                                            <p:tgtEl>
                                              <p:spTgt spid="101"/>
                                            </p:tgtEl>
                                            <p:attrNameLst>
                                              <p:attrName>ppt_h</p:attrName>
                                            </p:attrNameLst>
                                          </p:cBhvr>
                                          <p:tavLst>
                                            <p:tav tm="0">
                                              <p:val>
                                                <p:fltVal val="0"/>
                                              </p:val>
                                            </p:tav>
                                            <p:tav tm="100000">
                                              <p:val>
                                                <p:strVal val="#ppt_h"/>
                                              </p:val>
                                            </p:tav>
                                          </p:tavLst>
                                        </p:anim>
                                        <p:animEffect transition="in" filter="fade">
                                          <p:cBhvr>
                                            <p:cTn id="57" dur="700"/>
                                            <p:tgtEl>
                                              <p:spTgt spid="101"/>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84"/>
                                            </p:tgtEl>
                                            <p:attrNameLst>
                                              <p:attrName>style.visibility</p:attrName>
                                            </p:attrNameLst>
                                          </p:cBhvr>
                                          <p:to>
                                            <p:strVal val="visible"/>
                                          </p:to>
                                        </p:set>
                                        <p:anim calcmode="lin" valueType="num">
                                          <p:cBhvr>
                                            <p:cTn id="60" dur="700" fill="hold"/>
                                            <p:tgtEl>
                                              <p:spTgt spid="84"/>
                                            </p:tgtEl>
                                            <p:attrNameLst>
                                              <p:attrName>ppt_w</p:attrName>
                                            </p:attrNameLst>
                                          </p:cBhvr>
                                          <p:tavLst>
                                            <p:tav tm="0">
                                              <p:val>
                                                <p:fltVal val="0"/>
                                              </p:val>
                                            </p:tav>
                                            <p:tav tm="100000">
                                              <p:val>
                                                <p:strVal val="#ppt_w"/>
                                              </p:val>
                                            </p:tav>
                                          </p:tavLst>
                                        </p:anim>
                                        <p:anim calcmode="lin" valueType="num">
                                          <p:cBhvr>
                                            <p:cTn id="61" dur="700" fill="hold"/>
                                            <p:tgtEl>
                                              <p:spTgt spid="84"/>
                                            </p:tgtEl>
                                            <p:attrNameLst>
                                              <p:attrName>ppt_h</p:attrName>
                                            </p:attrNameLst>
                                          </p:cBhvr>
                                          <p:tavLst>
                                            <p:tav tm="0">
                                              <p:val>
                                                <p:fltVal val="0"/>
                                              </p:val>
                                            </p:tav>
                                            <p:tav tm="100000">
                                              <p:val>
                                                <p:strVal val="#ppt_h"/>
                                              </p:val>
                                            </p:tav>
                                          </p:tavLst>
                                        </p:anim>
                                        <p:animEffect transition="in" filter="fade">
                                          <p:cBhvr>
                                            <p:cTn id="62" dur="700"/>
                                            <p:tgtEl>
                                              <p:spTgt spid="84"/>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83"/>
                                            </p:tgtEl>
                                            <p:attrNameLst>
                                              <p:attrName>style.visibility</p:attrName>
                                            </p:attrNameLst>
                                          </p:cBhvr>
                                          <p:to>
                                            <p:strVal val="visible"/>
                                          </p:to>
                                        </p:set>
                                        <p:anim calcmode="lin" valueType="num">
                                          <p:cBhvr>
                                            <p:cTn id="65" dur="700" fill="hold"/>
                                            <p:tgtEl>
                                              <p:spTgt spid="83"/>
                                            </p:tgtEl>
                                            <p:attrNameLst>
                                              <p:attrName>ppt_w</p:attrName>
                                            </p:attrNameLst>
                                          </p:cBhvr>
                                          <p:tavLst>
                                            <p:tav tm="0">
                                              <p:val>
                                                <p:fltVal val="0"/>
                                              </p:val>
                                            </p:tav>
                                            <p:tav tm="100000">
                                              <p:val>
                                                <p:strVal val="#ppt_w"/>
                                              </p:val>
                                            </p:tav>
                                          </p:tavLst>
                                        </p:anim>
                                        <p:anim calcmode="lin" valueType="num">
                                          <p:cBhvr>
                                            <p:cTn id="66" dur="700" fill="hold"/>
                                            <p:tgtEl>
                                              <p:spTgt spid="83"/>
                                            </p:tgtEl>
                                            <p:attrNameLst>
                                              <p:attrName>ppt_h</p:attrName>
                                            </p:attrNameLst>
                                          </p:cBhvr>
                                          <p:tavLst>
                                            <p:tav tm="0">
                                              <p:val>
                                                <p:fltVal val="0"/>
                                              </p:val>
                                            </p:tav>
                                            <p:tav tm="100000">
                                              <p:val>
                                                <p:strVal val="#ppt_h"/>
                                              </p:val>
                                            </p:tav>
                                          </p:tavLst>
                                        </p:anim>
                                        <p:animEffect transition="in" filter="fade">
                                          <p:cBhvr>
                                            <p:cTn id="67" dur="700"/>
                                            <p:tgtEl>
                                              <p:spTgt spid="83"/>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102"/>
                                            </p:tgtEl>
                                            <p:attrNameLst>
                                              <p:attrName>style.visibility</p:attrName>
                                            </p:attrNameLst>
                                          </p:cBhvr>
                                          <p:to>
                                            <p:strVal val="visible"/>
                                          </p:to>
                                        </p:set>
                                        <p:anim calcmode="lin" valueType="num">
                                          <p:cBhvr>
                                            <p:cTn id="70" dur="700" fill="hold"/>
                                            <p:tgtEl>
                                              <p:spTgt spid="102"/>
                                            </p:tgtEl>
                                            <p:attrNameLst>
                                              <p:attrName>ppt_w</p:attrName>
                                            </p:attrNameLst>
                                          </p:cBhvr>
                                          <p:tavLst>
                                            <p:tav tm="0">
                                              <p:val>
                                                <p:fltVal val="0"/>
                                              </p:val>
                                            </p:tav>
                                            <p:tav tm="100000">
                                              <p:val>
                                                <p:strVal val="#ppt_w"/>
                                              </p:val>
                                            </p:tav>
                                          </p:tavLst>
                                        </p:anim>
                                        <p:anim calcmode="lin" valueType="num">
                                          <p:cBhvr>
                                            <p:cTn id="71" dur="700" fill="hold"/>
                                            <p:tgtEl>
                                              <p:spTgt spid="102"/>
                                            </p:tgtEl>
                                            <p:attrNameLst>
                                              <p:attrName>ppt_h</p:attrName>
                                            </p:attrNameLst>
                                          </p:cBhvr>
                                          <p:tavLst>
                                            <p:tav tm="0">
                                              <p:val>
                                                <p:fltVal val="0"/>
                                              </p:val>
                                            </p:tav>
                                            <p:tav tm="100000">
                                              <p:val>
                                                <p:strVal val="#ppt_h"/>
                                              </p:val>
                                            </p:tav>
                                          </p:tavLst>
                                        </p:anim>
                                        <p:animEffect transition="in" filter="fade">
                                          <p:cBhvr>
                                            <p:cTn id="72" dur="700"/>
                                            <p:tgtEl>
                                              <p:spTgt spid="102"/>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103"/>
                                            </p:tgtEl>
                                            <p:attrNameLst>
                                              <p:attrName>style.visibility</p:attrName>
                                            </p:attrNameLst>
                                          </p:cBhvr>
                                          <p:to>
                                            <p:strVal val="visible"/>
                                          </p:to>
                                        </p:set>
                                        <p:anim calcmode="lin" valueType="num">
                                          <p:cBhvr>
                                            <p:cTn id="75" dur="700" fill="hold"/>
                                            <p:tgtEl>
                                              <p:spTgt spid="103"/>
                                            </p:tgtEl>
                                            <p:attrNameLst>
                                              <p:attrName>ppt_w</p:attrName>
                                            </p:attrNameLst>
                                          </p:cBhvr>
                                          <p:tavLst>
                                            <p:tav tm="0">
                                              <p:val>
                                                <p:fltVal val="0"/>
                                              </p:val>
                                            </p:tav>
                                            <p:tav tm="100000">
                                              <p:val>
                                                <p:strVal val="#ppt_w"/>
                                              </p:val>
                                            </p:tav>
                                          </p:tavLst>
                                        </p:anim>
                                        <p:anim calcmode="lin" valueType="num">
                                          <p:cBhvr>
                                            <p:cTn id="76" dur="700" fill="hold"/>
                                            <p:tgtEl>
                                              <p:spTgt spid="103"/>
                                            </p:tgtEl>
                                            <p:attrNameLst>
                                              <p:attrName>ppt_h</p:attrName>
                                            </p:attrNameLst>
                                          </p:cBhvr>
                                          <p:tavLst>
                                            <p:tav tm="0">
                                              <p:val>
                                                <p:fltVal val="0"/>
                                              </p:val>
                                            </p:tav>
                                            <p:tav tm="100000">
                                              <p:val>
                                                <p:strVal val="#ppt_h"/>
                                              </p:val>
                                            </p:tav>
                                          </p:tavLst>
                                        </p:anim>
                                        <p:animEffect transition="in" filter="fade">
                                          <p:cBhvr>
                                            <p:cTn id="77" dur="700"/>
                                            <p:tgtEl>
                                              <p:spTgt spid="103"/>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100"/>
                                            </p:tgtEl>
                                            <p:attrNameLst>
                                              <p:attrName>style.visibility</p:attrName>
                                            </p:attrNameLst>
                                          </p:cBhvr>
                                          <p:to>
                                            <p:strVal val="visible"/>
                                          </p:to>
                                        </p:set>
                                        <p:animEffect transition="in" filter="wipe(up)">
                                          <p:cBhvr>
                                            <p:cTn id="80" dur="700"/>
                                            <p:tgtEl>
                                              <p:spTgt spid="100"/>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90"/>
                                            </p:tgtEl>
                                            <p:attrNameLst>
                                              <p:attrName>style.visibility</p:attrName>
                                            </p:attrNameLst>
                                          </p:cBhvr>
                                          <p:to>
                                            <p:strVal val="visible"/>
                                          </p:to>
                                        </p:set>
                                        <p:animEffect transition="in" filter="wipe(left)">
                                          <p:cBhvr>
                                            <p:cTn id="83" dur="700"/>
                                            <p:tgtEl>
                                              <p:spTgt spid="90"/>
                                            </p:tgtEl>
                                          </p:cBhvr>
                                        </p:animEffect>
                                      </p:childTnLst>
                                    </p:cTn>
                                  </p:par>
                                  <p:par>
                                    <p:cTn id="84" presetID="18" presetClass="entr" presetSubtype="12" fill="hold" grpId="0" nodeType="withEffect">
                                      <p:stCondLst>
                                        <p:cond delay="0"/>
                                      </p:stCondLst>
                                      <p:childTnLst>
                                        <p:set>
                                          <p:cBhvr>
                                            <p:cTn id="85" dur="1" fill="hold">
                                              <p:stCondLst>
                                                <p:cond delay="0"/>
                                              </p:stCondLst>
                                            </p:cTn>
                                            <p:tgtEl>
                                              <p:spTgt spid="99"/>
                                            </p:tgtEl>
                                            <p:attrNameLst>
                                              <p:attrName>style.visibility</p:attrName>
                                            </p:attrNameLst>
                                          </p:cBhvr>
                                          <p:to>
                                            <p:strVal val="visible"/>
                                          </p:to>
                                        </p:set>
                                        <p:animEffect transition="in" filter="strips(downLeft)">
                                          <p:cBhvr>
                                            <p:cTn id="86" dur="700"/>
                                            <p:tgtEl>
                                              <p:spTgt spid="99"/>
                                            </p:tgtEl>
                                          </p:cBhvr>
                                        </p:animEffect>
                                      </p:childTnLst>
                                    </p:cTn>
                                  </p:par>
                                  <p:par>
                                    <p:cTn id="87" presetID="22" presetClass="entr" presetSubtype="4" fill="hold" grpId="0" nodeType="withEffect">
                                      <p:stCondLst>
                                        <p:cond delay="0"/>
                                      </p:stCondLst>
                                      <p:childTnLst>
                                        <p:set>
                                          <p:cBhvr>
                                            <p:cTn id="88" dur="1" fill="hold">
                                              <p:stCondLst>
                                                <p:cond delay="0"/>
                                              </p:stCondLst>
                                            </p:cTn>
                                            <p:tgtEl>
                                              <p:spTgt spid="95"/>
                                            </p:tgtEl>
                                            <p:attrNameLst>
                                              <p:attrName>style.visibility</p:attrName>
                                            </p:attrNameLst>
                                          </p:cBhvr>
                                          <p:to>
                                            <p:strVal val="visible"/>
                                          </p:to>
                                        </p:set>
                                        <p:animEffect transition="in" filter="wipe(down)">
                                          <p:cBhvr>
                                            <p:cTn id="89" dur="700"/>
                                            <p:tgtEl>
                                              <p:spTgt spid="95"/>
                                            </p:tgtEl>
                                          </p:cBhvr>
                                        </p:animEffect>
                                      </p:childTnLst>
                                    </p:cTn>
                                  </p:par>
                                  <p:par>
                                    <p:cTn id="90" presetID="22" presetClass="entr" presetSubtype="1" fill="hold" grpId="0" nodeType="withEffect">
                                      <p:stCondLst>
                                        <p:cond delay="0"/>
                                      </p:stCondLst>
                                      <p:childTnLst>
                                        <p:set>
                                          <p:cBhvr>
                                            <p:cTn id="91" dur="1" fill="hold">
                                              <p:stCondLst>
                                                <p:cond delay="0"/>
                                              </p:stCondLst>
                                            </p:cTn>
                                            <p:tgtEl>
                                              <p:spTgt spid="91"/>
                                            </p:tgtEl>
                                            <p:attrNameLst>
                                              <p:attrName>style.visibility</p:attrName>
                                            </p:attrNameLst>
                                          </p:cBhvr>
                                          <p:to>
                                            <p:strVal val="visible"/>
                                          </p:to>
                                        </p:set>
                                        <p:animEffect transition="in" filter="wipe(up)">
                                          <p:cBhvr>
                                            <p:cTn id="92" dur="700"/>
                                            <p:tgtEl>
                                              <p:spTgt spid="91"/>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104"/>
                                            </p:tgtEl>
                                            <p:attrNameLst>
                                              <p:attrName>style.visibility</p:attrName>
                                            </p:attrNameLst>
                                          </p:cBhvr>
                                          <p:to>
                                            <p:strVal val="visible"/>
                                          </p:to>
                                        </p:set>
                                        <p:anim calcmode="lin" valueType="num">
                                          <p:cBhvr>
                                            <p:cTn id="95" dur="700" fill="hold"/>
                                            <p:tgtEl>
                                              <p:spTgt spid="104"/>
                                            </p:tgtEl>
                                            <p:attrNameLst>
                                              <p:attrName>ppt_w</p:attrName>
                                            </p:attrNameLst>
                                          </p:cBhvr>
                                          <p:tavLst>
                                            <p:tav tm="0">
                                              <p:val>
                                                <p:fltVal val="0"/>
                                              </p:val>
                                            </p:tav>
                                            <p:tav tm="100000">
                                              <p:val>
                                                <p:strVal val="#ppt_w"/>
                                              </p:val>
                                            </p:tav>
                                          </p:tavLst>
                                        </p:anim>
                                        <p:anim calcmode="lin" valueType="num">
                                          <p:cBhvr>
                                            <p:cTn id="96" dur="700" fill="hold"/>
                                            <p:tgtEl>
                                              <p:spTgt spid="104"/>
                                            </p:tgtEl>
                                            <p:attrNameLst>
                                              <p:attrName>ppt_h</p:attrName>
                                            </p:attrNameLst>
                                          </p:cBhvr>
                                          <p:tavLst>
                                            <p:tav tm="0">
                                              <p:val>
                                                <p:fltVal val="0"/>
                                              </p:val>
                                            </p:tav>
                                            <p:tav tm="100000">
                                              <p:val>
                                                <p:strVal val="#ppt_h"/>
                                              </p:val>
                                            </p:tav>
                                          </p:tavLst>
                                        </p:anim>
                                        <p:animEffect transition="in" filter="fade">
                                          <p:cBhvr>
                                            <p:cTn id="97" dur="700"/>
                                            <p:tgtEl>
                                              <p:spTgt spid="104"/>
                                            </p:tgtEl>
                                          </p:cBhvr>
                                        </p:animEffect>
                                      </p:childTnLst>
                                    </p:cTn>
                                  </p:par>
                                  <p:par>
                                    <p:cTn id="98" presetID="18" presetClass="entr" presetSubtype="6" fill="hold" grpId="0" nodeType="withEffect">
                                      <p:stCondLst>
                                        <p:cond delay="0"/>
                                      </p:stCondLst>
                                      <p:childTnLst>
                                        <p:set>
                                          <p:cBhvr>
                                            <p:cTn id="99" dur="1" fill="hold">
                                              <p:stCondLst>
                                                <p:cond delay="0"/>
                                              </p:stCondLst>
                                            </p:cTn>
                                            <p:tgtEl>
                                              <p:spTgt spid="96"/>
                                            </p:tgtEl>
                                            <p:attrNameLst>
                                              <p:attrName>style.visibility</p:attrName>
                                            </p:attrNameLst>
                                          </p:cBhvr>
                                          <p:to>
                                            <p:strVal val="visible"/>
                                          </p:to>
                                        </p:set>
                                        <p:animEffect transition="in" filter="strips(downRight)">
                                          <p:cBhvr>
                                            <p:cTn id="100" dur="700"/>
                                            <p:tgtEl>
                                              <p:spTgt spid="96"/>
                                            </p:tgtEl>
                                          </p:cBhvr>
                                        </p:animEffect>
                                      </p:childTnLst>
                                    </p:cTn>
                                  </p:par>
                                  <p:par>
                                    <p:cTn id="101" presetID="18" presetClass="entr" presetSubtype="6" fill="hold" grpId="0" nodeType="withEffect">
                                      <p:stCondLst>
                                        <p:cond delay="0"/>
                                      </p:stCondLst>
                                      <p:childTnLst>
                                        <p:set>
                                          <p:cBhvr>
                                            <p:cTn id="102" dur="1" fill="hold">
                                              <p:stCondLst>
                                                <p:cond delay="0"/>
                                              </p:stCondLst>
                                            </p:cTn>
                                            <p:tgtEl>
                                              <p:spTgt spid="97"/>
                                            </p:tgtEl>
                                            <p:attrNameLst>
                                              <p:attrName>style.visibility</p:attrName>
                                            </p:attrNameLst>
                                          </p:cBhvr>
                                          <p:to>
                                            <p:strVal val="visible"/>
                                          </p:to>
                                        </p:set>
                                        <p:animEffect transition="in" filter="strips(downRight)">
                                          <p:cBhvr>
                                            <p:cTn id="103" dur="700"/>
                                            <p:tgtEl>
                                              <p:spTgt spid="97"/>
                                            </p:tgtEl>
                                          </p:cBhvr>
                                        </p:animEffect>
                                      </p:childTnLst>
                                    </p:cTn>
                                  </p:par>
                                  <p:par>
                                    <p:cTn id="104" presetID="53" presetClass="entr" presetSubtype="16" fill="hold" grpId="0" nodeType="withEffect">
                                      <p:stCondLst>
                                        <p:cond delay="0"/>
                                      </p:stCondLst>
                                      <p:childTnLst>
                                        <p:set>
                                          <p:cBhvr>
                                            <p:cTn id="105" dur="1" fill="hold">
                                              <p:stCondLst>
                                                <p:cond delay="0"/>
                                              </p:stCondLst>
                                            </p:cTn>
                                            <p:tgtEl>
                                              <p:spTgt spid="85"/>
                                            </p:tgtEl>
                                            <p:attrNameLst>
                                              <p:attrName>style.visibility</p:attrName>
                                            </p:attrNameLst>
                                          </p:cBhvr>
                                          <p:to>
                                            <p:strVal val="visible"/>
                                          </p:to>
                                        </p:set>
                                        <p:anim calcmode="lin" valueType="num">
                                          <p:cBhvr>
                                            <p:cTn id="106" dur="700" fill="hold"/>
                                            <p:tgtEl>
                                              <p:spTgt spid="85"/>
                                            </p:tgtEl>
                                            <p:attrNameLst>
                                              <p:attrName>ppt_w</p:attrName>
                                            </p:attrNameLst>
                                          </p:cBhvr>
                                          <p:tavLst>
                                            <p:tav tm="0">
                                              <p:val>
                                                <p:fltVal val="0"/>
                                              </p:val>
                                            </p:tav>
                                            <p:tav tm="100000">
                                              <p:val>
                                                <p:strVal val="#ppt_w"/>
                                              </p:val>
                                            </p:tav>
                                          </p:tavLst>
                                        </p:anim>
                                        <p:anim calcmode="lin" valueType="num">
                                          <p:cBhvr>
                                            <p:cTn id="107" dur="700" fill="hold"/>
                                            <p:tgtEl>
                                              <p:spTgt spid="85"/>
                                            </p:tgtEl>
                                            <p:attrNameLst>
                                              <p:attrName>ppt_h</p:attrName>
                                            </p:attrNameLst>
                                          </p:cBhvr>
                                          <p:tavLst>
                                            <p:tav tm="0">
                                              <p:val>
                                                <p:fltVal val="0"/>
                                              </p:val>
                                            </p:tav>
                                            <p:tav tm="100000">
                                              <p:val>
                                                <p:strVal val="#ppt_h"/>
                                              </p:val>
                                            </p:tav>
                                          </p:tavLst>
                                        </p:anim>
                                        <p:animEffect transition="in" filter="fade">
                                          <p:cBhvr>
                                            <p:cTn id="108" dur="700"/>
                                            <p:tgtEl>
                                              <p:spTgt spid="85"/>
                                            </p:tgtEl>
                                          </p:cBhvr>
                                        </p:animEffect>
                                      </p:childTnLst>
                                    </p:cTn>
                                  </p:par>
                                  <p:par>
                                    <p:cTn id="109" presetID="53" presetClass="entr" presetSubtype="16" fill="hold" grpId="0" nodeType="withEffect">
                                      <p:stCondLst>
                                        <p:cond delay="0"/>
                                      </p:stCondLst>
                                      <p:childTnLst>
                                        <p:set>
                                          <p:cBhvr>
                                            <p:cTn id="110" dur="1" fill="hold">
                                              <p:stCondLst>
                                                <p:cond delay="0"/>
                                              </p:stCondLst>
                                            </p:cTn>
                                            <p:tgtEl>
                                              <p:spTgt spid="86"/>
                                            </p:tgtEl>
                                            <p:attrNameLst>
                                              <p:attrName>style.visibility</p:attrName>
                                            </p:attrNameLst>
                                          </p:cBhvr>
                                          <p:to>
                                            <p:strVal val="visible"/>
                                          </p:to>
                                        </p:set>
                                        <p:anim calcmode="lin" valueType="num">
                                          <p:cBhvr>
                                            <p:cTn id="111" dur="700" fill="hold"/>
                                            <p:tgtEl>
                                              <p:spTgt spid="86"/>
                                            </p:tgtEl>
                                            <p:attrNameLst>
                                              <p:attrName>ppt_w</p:attrName>
                                            </p:attrNameLst>
                                          </p:cBhvr>
                                          <p:tavLst>
                                            <p:tav tm="0">
                                              <p:val>
                                                <p:fltVal val="0"/>
                                              </p:val>
                                            </p:tav>
                                            <p:tav tm="100000">
                                              <p:val>
                                                <p:strVal val="#ppt_w"/>
                                              </p:val>
                                            </p:tav>
                                          </p:tavLst>
                                        </p:anim>
                                        <p:anim calcmode="lin" valueType="num">
                                          <p:cBhvr>
                                            <p:cTn id="112" dur="700" fill="hold"/>
                                            <p:tgtEl>
                                              <p:spTgt spid="86"/>
                                            </p:tgtEl>
                                            <p:attrNameLst>
                                              <p:attrName>ppt_h</p:attrName>
                                            </p:attrNameLst>
                                          </p:cBhvr>
                                          <p:tavLst>
                                            <p:tav tm="0">
                                              <p:val>
                                                <p:fltVal val="0"/>
                                              </p:val>
                                            </p:tav>
                                            <p:tav tm="100000">
                                              <p:val>
                                                <p:strVal val="#ppt_h"/>
                                              </p:val>
                                            </p:tav>
                                          </p:tavLst>
                                        </p:anim>
                                        <p:animEffect transition="in" filter="fade">
                                          <p:cBhvr>
                                            <p:cTn id="113" dur="700"/>
                                            <p:tgtEl>
                                              <p:spTgt spid="86"/>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125"/>
                                            </p:tgtEl>
                                            <p:attrNameLst>
                                              <p:attrName>style.visibility</p:attrName>
                                            </p:attrNameLst>
                                          </p:cBhvr>
                                          <p:to>
                                            <p:strVal val="visible"/>
                                          </p:to>
                                        </p:set>
                                        <p:animEffect transition="in" filter="wipe(left)">
                                          <p:cBhvr>
                                            <p:cTn id="116" dur="700"/>
                                            <p:tgtEl>
                                              <p:spTgt spid="125"/>
                                            </p:tgtEl>
                                          </p:cBhvr>
                                        </p:animEffect>
                                      </p:childTnLst>
                                    </p:cTn>
                                  </p:par>
                                </p:childTnLst>
                              </p:cTn>
                            </p:par>
                            <p:par>
                              <p:cTn id="117" fill="hold">
                                <p:stCondLst>
                                  <p:cond delay="3700"/>
                                </p:stCondLst>
                                <p:childTnLst>
                                  <p:par>
                                    <p:cTn id="118" presetID="53" presetClass="entr" presetSubtype="16" fill="hold" grpId="0" nodeType="afterEffect">
                                      <p:stCondLst>
                                        <p:cond delay="0"/>
                                      </p:stCondLst>
                                      <p:childTnLst>
                                        <p:set>
                                          <p:cBhvr>
                                            <p:cTn id="119" dur="1" fill="hold">
                                              <p:stCondLst>
                                                <p:cond delay="0"/>
                                              </p:stCondLst>
                                            </p:cTn>
                                            <p:tgtEl>
                                              <p:spTgt spid="148"/>
                                            </p:tgtEl>
                                            <p:attrNameLst>
                                              <p:attrName>style.visibility</p:attrName>
                                            </p:attrNameLst>
                                          </p:cBhvr>
                                          <p:to>
                                            <p:strVal val="visible"/>
                                          </p:to>
                                        </p:set>
                                        <p:anim calcmode="lin" valueType="num">
                                          <p:cBhvr>
                                            <p:cTn id="120" dur="700" fill="hold"/>
                                            <p:tgtEl>
                                              <p:spTgt spid="148"/>
                                            </p:tgtEl>
                                            <p:attrNameLst>
                                              <p:attrName>ppt_w</p:attrName>
                                            </p:attrNameLst>
                                          </p:cBhvr>
                                          <p:tavLst>
                                            <p:tav tm="0">
                                              <p:val>
                                                <p:fltVal val="0"/>
                                              </p:val>
                                            </p:tav>
                                            <p:tav tm="100000">
                                              <p:val>
                                                <p:strVal val="#ppt_w"/>
                                              </p:val>
                                            </p:tav>
                                          </p:tavLst>
                                        </p:anim>
                                        <p:anim calcmode="lin" valueType="num">
                                          <p:cBhvr>
                                            <p:cTn id="121" dur="700" fill="hold"/>
                                            <p:tgtEl>
                                              <p:spTgt spid="148"/>
                                            </p:tgtEl>
                                            <p:attrNameLst>
                                              <p:attrName>ppt_h</p:attrName>
                                            </p:attrNameLst>
                                          </p:cBhvr>
                                          <p:tavLst>
                                            <p:tav tm="0">
                                              <p:val>
                                                <p:fltVal val="0"/>
                                              </p:val>
                                            </p:tav>
                                            <p:tav tm="100000">
                                              <p:val>
                                                <p:strVal val="#ppt_h"/>
                                              </p:val>
                                            </p:tav>
                                          </p:tavLst>
                                        </p:anim>
                                        <p:animEffect transition="in" filter="fade">
                                          <p:cBhvr>
                                            <p:cTn id="122" dur="700"/>
                                            <p:tgtEl>
                                              <p:spTgt spid="148"/>
                                            </p:tgtEl>
                                          </p:cBhvr>
                                        </p:animEffect>
                                      </p:childTnLst>
                                    </p:cTn>
                                  </p:par>
                                  <p:par>
                                    <p:cTn id="123" presetID="22" presetClass="entr" presetSubtype="8" fill="hold" grpId="0" nodeType="withEffect">
                                      <p:stCondLst>
                                        <p:cond delay="0"/>
                                      </p:stCondLst>
                                      <p:childTnLst>
                                        <p:set>
                                          <p:cBhvr>
                                            <p:cTn id="124" dur="1" fill="hold">
                                              <p:stCondLst>
                                                <p:cond delay="0"/>
                                              </p:stCondLst>
                                            </p:cTn>
                                            <p:tgtEl>
                                              <p:spTgt spid="124"/>
                                            </p:tgtEl>
                                            <p:attrNameLst>
                                              <p:attrName>style.visibility</p:attrName>
                                            </p:attrNameLst>
                                          </p:cBhvr>
                                          <p:to>
                                            <p:strVal val="visible"/>
                                          </p:to>
                                        </p:set>
                                        <p:animEffect transition="in" filter="wipe(left)">
                                          <p:cBhvr>
                                            <p:cTn id="125" dur="700"/>
                                            <p:tgtEl>
                                              <p:spTgt spid="124"/>
                                            </p:tgtEl>
                                          </p:cBhvr>
                                        </p:animEffect>
                                      </p:childTnLst>
                                    </p:cTn>
                                  </p:par>
                                  <p:par>
                                    <p:cTn id="126" presetID="22" presetClass="entr" presetSubtype="4" fill="hold" grpId="0" nodeType="withEffect">
                                      <p:stCondLst>
                                        <p:cond delay="0"/>
                                      </p:stCondLst>
                                      <p:childTnLst>
                                        <p:set>
                                          <p:cBhvr>
                                            <p:cTn id="127" dur="1" fill="hold">
                                              <p:stCondLst>
                                                <p:cond delay="0"/>
                                              </p:stCondLst>
                                            </p:cTn>
                                            <p:tgtEl>
                                              <p:spTgt spid="123"/>
                                            </p:tgtEl>
                                            <p:attrNameLst>
                                              <p:attrName>style.visibility</p:attrName>
                                            </p:attrNameLst>
                                          </p:cBhvr>
                                          <p:to>
                                            <p:strVal val="visible"/>
                                          </p:to>
                                        </p:set>
                                        <p:animEffect transition="in" filter="wipe(down)">
                                          <p:cBhvr>
                                            <p:cTn id="128" dur="700"/>
                                            <p:tgtEl>
                                              <p:spTgt spid="123"/>
                                            </p:tgtEl>
                                          </p:cBhvr>
                                        </p:animEffect>
                                      </p:childTnLst>
                                    </p:cTn>
                                  </p:par>
                                </p:childTnLst>
                              </p:cTn>
                            </p:par>
                            <p:par>
                              <p:cTn id="129" fill="hold">
                                <p:stCondLst>
                                  <p:cond delay="4400"/>
                                </p:stCondLst>
                                <p:childTnLst>
                                  <p:par>
                                    <p:cTn id="130" presetID="53" presetClass="entr" presetSubtype="16" fill="hold" grpId="0" nodeType="afterEffect">
                                      <p:stCondLst>
                                        <p:cond delay="0"/>
                                      </p:stCondLst>
                                      <p:childTnLst>
                                        <p:set>
                                          <p:cBhvr>
                                            <p:cTn id="131" dur="1" fill="hold">
                                              <p:stCondLst>
                                                <p:cond delay="0"/>
                                              </p:stCondLst>
                                            </p:cTn>
                                            <p:tgtEl>
                                              <p:spTgt spid="147"/>
                                            </p:tgtEl>
                                            <p:attrNameLst>
                                              <p:attrName>style.visibility</p:attrName>
                                            </p:attrNameLst>
                                          </p:cBhvr>
                                          <p:to>
                                            <p:strVal val="visible"/>
                                          </p:to>
                                        </p:set>
                                        <p:anim calcmode="lin" valueType="num">
                                          <p:cBhvr>
                                            <p:cTn id="132" dur="700" fill="hold"/>
                                            <p:tgtEl>
                                              <p:spTgt spid="147"/>
                                            </p:tgtEl>
                                            <p:attrNameLst>
                                              <p:attrName>ppt_w</p:attrName>
                                            </p:attrNameLst>
                                          </p:cBhvr>
                                          <p:tavLst>
                                            <p:tav tm="0">
                                              <p:val>
                                                <p:fltVal val="0"/>
                                              </p:val>
                                            </p:tav>
                                            <p:tav tm="100000">
                                              <p:val>
                                                <p:strVal val="#ppt_w"/>
                                              </p:val>
                                            </p:tav>
                                          </p:tavLst>
                                        </p:anim>
                                        <p:anim calcmode="lin" valueType="num">
                                          <p:cBhvr>
                                            <p:cTn id="133" dur="700" fill="hold"/>
                                            <p:tgtEl>
                                              <p:spTgt spid="147"/>
                                            </p:tgtEl>
                                            <p:attrNameLst>
                                              <p:attrName>ppt_h</p:attrName>
                                            </p:attrNameLst>
                                          </p:cBhvr>
                                          <p:tavLst>
                                            <p:tav tm="0">
                                              <p:val>
                                                <p:fltVal val="0"/>
                                              </p:val>
                                            </p:tav>
                                            <p:tav tm="100000">
                                              <p:val>
                                                <p:strVal val="#ppt_h"/>
                                              </p:val>
                                            </p:tav>
                                          </p:tavLst>
                                        </p:anim>
                                        <p:animEffect transition="in" filter="fade">
                                          <p:cBhvr>
                                            <p:cTn id="134" dur="700"/>
                                            <p:tgtEl>
                                              <p:spTgt spid="147"/>
                                            </p:tgtEl>
                                          </p:cBhvr>
                                        </p:animEffect>
                                      </p:childTnLst>
                                    </p:cTn>
                                  </p:par>
                                  <p:par>
                                    <p:cTn id="135" presetID="53" presetClass="entr" presetSubtype="16" fill="hold" grpId="0" nodeType="withEffect">
                                      <p:stCondLst>
                                        <p:cond delay="0"/>
                                      </p:stCondLst>
                                      <p:childTnLst>
                                        <p:set>
                                          <p:cBhvr>
                                            <p:cTn id="136" dur="1" fill="hold">
                                              <p:stCondLst>
                                                <p:cond delay="0"/>
                                              </p:stCondLst>
                                            </p:cTn>
                                            <p:tgtEl>
                                              <p:spTgt spid="117"/>
                                            </p:tgtEl>
                                            <p:attrNameLst>
                                              <p:attrName>style.visibility</p:attrName>
                                            </p:attrNameLst>
                                          </p:cBhvr>
                                          <p:to>
                                            <p:strVal val="visible"/>
                                          </p:to>
                                        </p:set>
                                        <p:anim calcmode="lin" valueType="num">
                                          <p:cBhvr>
                                            <p:cTn id="137" dur="700" fill="hold"/>
                                            <p:tgtEl>
                                              <p:spTgt spid="117"/>
                                            </p:tgtEl>
                                            <p:attrNameLst>
                                              <p:attrName>ppt_w</p:attrName>
                                            </p:attrNameLst>
                                          </p:cBhvr>
                                          <p:tavLst>
                                            <p:tav tm="0">
                                              <p:val>
                                                <p:fltVal val="0"/>
                                              </p:val>
                                            </p:tav>
                                            <p:tav tm="100000">
                                              <p:val>
                                                <p:strVal val="#ppt_w"/>
                                              </p:val>
                                            </p:tav>
                                          </p:tavLst>
                                        </p:anim>
                                        <p:anim calcmode="lin" valueType="num">
                                          <p:cBhvr>
                                            <p:cTn id="138" dur="700" fill="hold"/>
                                            <p:tgtEl>
                                              <p:spTgt spid="117"/>
                                            </p:tgtEl>
                                            <p:attrNameLst>
                                              <p:attrName>ppt_h</p:attrName>
                                            </p:attrNameLst>
                                          </p:cBhvr>
                                          <p:tavLst>
                                            <p:tav tm="0">
                                              <p:val>
                                                <p:fltVal val="0"/>
                                              </p:val>
                                            </p:tav>
                                            <p:tav tm="100000">
                                              <p:val>
                                                <p:strVal val="#ppt_h"/>
                                              </p:val>
                                            </p:tav>
                                          </p:tavLst>
                                        </p:anim>
                                        <p:animEffect transition="in" filter="fade">
                                          <p:cBhvr>
                                            <p:cTn id="139" dur="700"/>
                                            <p:tgtEl>
                                              <p:spTgt spid="117"/>
                                            </p:tgtEl>
                                          </p:cBhvr>
                                        </p:animEffect>
                                      </p:childTnLst>
                                    </p:cTn>
                                  </p:par>
                                  <p:par>
                                    <p:cTn id="140" presetID="53" presetClass="entr" presetSubtype="16" fill="hold" grpId="0" nodeType="withEffect">
                                      <p:stCondLst>
                                        <p:cond delay="0"/>
                                      </p:stCondLst>
                                      <p:childTnLst>
                                        <p:set>
                                          <p:cBhvr>
                                            <p:cTn id="141" dur="1" fill="hold">
                                              <p:stCondLst>
                                                <p:cond delay="0"/>
                                              </p:stCondLst>
                                            </p:cTn>
                                            <p:tgtEl>
                                              <p:spTgt spid="161"/>
                                            </p:tgtEl>
                                            <p:attrNameLst>
                                              <p:attrName>style.visibility</p:attrName>
                                            </p:attrNameLst>
                                          </p:cBhvr>
                                          <p:to>
                                            <p:strVal val="visible"/>
                                          </p:to>
                                        </p:set>
                                        <p:anim calcmode="lin" valueType="num">
                                          <p:cBhvr>
                                            <p:cTn id="142" dur="700" fill="hold"/>
                                            <p:tgtEl>
                                              <p:spTgt spid="161"/>
                                            </p:tgtEl>
                                            <p:attrNameLst>
                                              <p:attrName>ppt_w</p:attrName>
                                            </p:attrNameLst>
                                          </p:cBhvr>
                                          <p:tavLst>
                                            <p:tav tm="0">
                                              <p:val>
                                                <p:fltVal val="0"/>
                                              </p:val>
                                            </p:tav>
                                            <p:tav tm="100000">
                                              <p:val>
                                                <p:strVal val="#ppt_w"/>
                                              </p:val>
                                            </p:tav>
                                          </p:tavLst>
                                        </p:anim>
                                        <p:anim calcmode="lin" valueType="num">
                                          <p:cBhvr>
                                            <p:cTn id="143" dur="700" fill="hold"/>
                                            <p:tgtEl>
                                              <p:spTgt spid="161"/>
                                            </p:tgtEl>
                                            <p:attrNameLst>
                                              <p:attrName>ppt_h</p:attrName>
                                            </p:attrNameLst>
                                          </p:cBhvr>
                                          <p:tavLst>
                                            <p:tav tm="0">
                                              <p:val>
                                                <p:fltVal val="0"/>
                                              </p:val>
                                            </p:tav>
                                            <p:tav tm="100000">
                                              <p:val>
                                                <p:strVal val="#ppt_h"/>
                                              </p:val>
                                            </p:tav>
                                          </p:tavLst>
                                        </p:anim>
                                        <p:animEffect transition="in" filter="fade">
                                          <p:cBhvr>
                                            <p:cTn id="144" dur="700"/>
                                            <p:tgtEl>
                                              <p:spTgt spid="161"/>
                                            </p:tgtEl>
                                          </p:cBhvr>
                                        </p:animEffect>
                                      </p:childTnLst>
                                    </p:cTn>
                                  </p:par>
                                  <p:par>
                                    <p:cTn id="145" presetID="53" presetClass="entr" presetSubtype="16" fill="hold" grpId="0" nodeType="withEffect">
                                      <p:stCondLst>
                                        <p:cond delay="0"/>
                                      </p:stCondLst>
                                      <p:childTnLst>
                                        <p:set>
                                          <p:cBhvr>
                                            <p:cTn id="146" dur="1" fill="hold">
                                              <p:stCondLst>
                                                <p:cond delay="0"/>
                                              </p:stCondLst>
                                            </p:cTn>
                                            <p:tgtEl>
                                              <p:spTgt spid="160"/>
                                            </p:tgtEl>
                                            <p:attrNameLst>
                                              <p:attrName>style.visibility</p:attrName>
                                            </p:attrNameLst>
                                          </p:cBhvr>
                                          <p:to>
                                            <p:strVal val="visible"/>
                                          </p:to>
                                        </p:set>
                                        <p:anim calcmode="lin" valueType="num">
                                          <p:cBhvr>
                                            <p:cTn id="147" dur="700" fill="hold"/>
                                            <p:tgtEl>
                                              <p:spTgt spid="160"/>
                                            </p:tgtEl>
                                            <p:attrNameLst>
                                              <p:attrName>ppt_w</p:attrName>
                                            </p:attrNameLst>
                                          </p:cBhvr>
                                          <p:tavLst>
                                            <p:tav tm="0">
                                              <p:val>
                                                <p:fltVal val="0"/>
                                              </p:val>
                                            </p:tav>
                                            <p:tav tm="100000">
                                              <p:val>
                                                <p:strVal val="#ppt_w"/>
                                              </p:val>
                                            </p:tav>
                                          </p:tavLst>
                                        </p:anim>
                                        <p:anim calcmode="lin" valueType="num">
                                          <p:cBhvr>
                                            <p:cTn id="148" dur="700" fill="hold"/>
                                            <p:tgtEl>
                                              <p:spTgt spid="160"/>
                                            </p:tgtEl>
                                            <p:attrNameLst>
                                              <p:attrName>ppt_h</p:attrName>
                                            </p:attrNameLst>
                                          </p:cBhvr>
                                          <p:tavLst>
                                            <p:tav tm="0">
                                              <p:val>
                                                <p:fltVal val="0"/>
                                              </p:val>
                                            </p:tav>
                                            <p:tav tm="100000">
                                              <p:val>
                                                <p:strVal val="#ppt_h"/>
                                              </p:val>
                                            </p:tav>
                                          </p:tavLst>
                                        </p:anim>
                                        <p:animEffect transition="in" filter="fade">
                                          <p:cBhvr>
                                            <p:cTn id="149" dur="700"/>
                                            <p:tgtEl>
                                              <p:spTgt spid="160"/>
                                            </p:tgtEl>
                                          </p:cBhvr>
                                        </p:animEffect>
                                      </p:childTnLst>
                                    </p:cTn>
                                  </p:par>
                                  <p:par>
                                    <p:cTn id="150" presetID="53" presetClass="entr" presetSubtype="16" fill="hold" grpId="0" nodeType="withEffect">
                                      <p:stCondLst>
                                        <p:cond delay="0"/>
                                      </p:stCondLst>
                                      <p:childTnLst>
                                        <p:set>
                                          <p:cBhvr>
                                            <p:cTn id="151" dur="1" fill="hold">
                                              <p:stCondLst>
                                                <p:cond delay="0"/>
                                              </p:stCondLst>
                                            </p:cTn>
                                            <p:tgtEl>
                                              <p:spTgt spid="159"/>
                                            </p:tgtEl>
                                            <p:attrNameLst>
                                              <p:attrName>style.visibility</p:attrName>
                                            </p:attrNameLst>
                                          </p:cBhvr>
                                          <p:to>
                                            <p:strVal val="visible"/>
                                          </p:to>
                                        </p:set>
                                        <p:anim calcmode="lin" valueType="num">
                                          <p:cBhvr>
                                            <p:cTn id="152" dur="700" fill="hold"/>
                                            <p:tgtEl>
                                              <p:spTgt spid="159"/>
                                            </p:tgtEl>
                                            <p:attrNameLst>
                                              <p:attrName>ppt_w</p:attrName>
                                            </p:attrNameLst>
                                          </p:cBhvr>
                                          <p:tavLst>
                                            <p:tav tm="0">
                                              <p:val>
                                                <p:fltVal val="0"/>
                                              </p:val>
                                            </p:tav>
                                            <p:tav tm="100000">
                                              <p:val>
                                                <p:strVal val="#ppt_w"/>
                                              </p:val>
                                            </p:tav>
                                          </p:tavLst>
                                        </p:anim>
                                        <p:anim calcmode="lin" valueType="num">
                                          <p:cBhvr>
                                            <p:cTn id="153" dur="700" fill="hold"/>
                                            <p:tgtEl>
                                              <p:spTgt spid="159"/>
                                            </p:tgtEl>
                                            <p:attrNameLst>
                                              <p:attrName>ppt_h</p:attrName>
                                            </p:attrNameLst>
                                          </p:cBhvr>
                                          <p:tavLst>
                                            <p:tav tm="0">
                                              <p:val>
                                                <p:fltVal val="0"/>
                                              </p:val>
                                            </p:tav>
                                            <p:tav tm="100000">
                                              <p:val>
                                                <p:strVal val="#ppt_h"/>
                                              </p:val>
                                            </p:tav>
                                          </p:tavLst>
                                        </p:anim>
                                        <p:animEffect transition="in" filter="fade">
                                          <p:cBhvr>
                                            <p:cTn id="154" dur="700"/>
                                            <p:tgtEl>
                                              <p:spTgt spid="159"/>
                                            </p:tgtEl>
                                          </p:cBhvr>
                                        </p:animEffect>
                                      </p:childTnLst>
                                    </p:cTn>
                                  </p:par>
                                  <p:par>
                                    <p:cTn id="155" presetID="18" presetClass="entr" presetSubtype="6" fill="hold" grpId="0" nodeType="withEffect">
                                      <p:stCondLst>
                                        <p:cond delay="0"/>
                                      </p:stCondLst>
                                      <p:childTnLst>
                                        <p:set>
                                          <p:cBhvr>
                                            <p:cTn id="156" dur="1" fill="hold">
                                              <p:stCondLst>
                                                <p:cond delay="0"/>
                                              </p:stCondLst>
                                            </p:cTn>
                                            <p:tgtEl>
                                              <p:spTgt spid="122"/>
                                            </p:tgtEl>
                                            <p:attrNameLst>
                                              <p:attrName>style.visibility</p:attrName>
                                            </p:attrNameLst>
                                          </p:cBhvr>
                                          <p:to>
                                            <p:strVal val="visible"/>
                                          </p:to>
                                        </p:set>
                                        <p:animEffect transition="in" filter="strips(downRight)">
                                          <p:cBhvr>
                                            <p:cTn id="157" dur="700"/>
                                            <p:tgtEl>
                                              <p:spTgt spid="122"/>
                                            </p:tgtEl>
                                          </p:cBhvr>
                                        </p:animEffect>
                                      </p:childTnLst>
                                    </p:cTn>
                                  </p:par>
                                  <p:par>
                                    <p:cTn id="158" presetID="22" presetClass="entr" presetSubtype="4" fill="hold" grpId="0" nodeType="withEffect">
                                      <p:stCondLst>
                                        <p:cond delay="0"/>
                                      </p:stCondLst>
                                      <p:childTnLst>
                                        <p:set>
                                          <p:cBhvr>
                                            <p:cTn id="159" dur="1" fill="hold">
                                              <p:stCondLst>
                                                <p:cond delay="0"/>
                                              </p:stCondLst>
                                            </p:cTn>
                                            <p:tgtEl>
                                              <p:spTgt spid="120"/>
                                            </p:tgtEl>
                                            <p:attrNameLst>
                                              <p:attrName>style.visibility</p:attrName>
                                            </p:attrNameLst>
                                          </p:cBhvr>
                                          <p:to>
                                            <p:strVal val="visible"/>
                                          </p:to>
                                        </p:set>
                                        <p:animEffect transition="in" filter="wipe(down)">
                                          <p:cBhvr>
                                            <p:cTn id="160" dur="700"/>
                                            <p:tgtEl>
                                              <p:spTgt spid="120"/>
                                            </p:tgtEl>
                                          </p:cBhvr>
                                        </p:animEffect>
                                      </p:childTnLst>
                                    </p:cTn>
                                  </p:par>
                                  <p:par>
                                    <p:cTn id="161" presetID="22" presetClass="entr" presetSubtype="8" fill="hold" grpId="0" nodeType="withEffect">
                                      <p:stCondLst>
                                        <p:cond delay="0"/>
                                      </p:stCondLst>
                                      <p:childTnLst>
                                        <p:set>
                                          <p:cBhvr>
                                            <p:cTn id="162" dur="1" fill="hold">
                                              <p:stCondLst>
                                                <p:cond delay="0"/>
                                              </p:stCondLst>
                                            </p:cTn>
                                            <p:tgtEl>
                                              <p:spTgt spid="121"/>
                                            </p:tgtEl>
                                            <p:attrNameLst>
                                              <p:attrName>style.visibility</p:attrName>
                                            </p:attrNameLst>
                                          </p:cBhvr>
                                          <p:to>
                                            <p:strVal val="visible"/>
                                          </p:to>
                                        </p:set>
                                        <p:animEffect transition="in" filter="wipe(left)">
                                          <p:cBhvr>
                                            <p:cTn id="163" dur="700"/>
                                            <p:tgtEl>
                                              <p:spTgt spid="121"/>
                                            </p:tgtEl>
                                          </p:cBhvr>
                                        </p:animEffect>
                                      </p:childTnLst>
                                    </p:cTn>
                                  </p:par>
                                </p:childTnLst>
                              </p:cTn>
                            </p:par>
                            <p:par>
                              <p:cTn id="164" fill="hold">
                                <p:stCondLst>
                                  <p:cond delay="5100"/>
                                </p:stCondLst>
                                <p:childTnLst>
                                  <p:par>
                                    <p:cTn id="165" presetID="53" presetClass="entr" presetSubtype="16" fill="hold" grpId="0" nodeType="afterEffect">
                                      <p:stCondLst>
                                        <p:cond delay="0"/>
                                      </p:stCondLst>
                                      <p:childTnLst>
                                        <p:set>
                                          <p:cBhvr>
                                            <p:cTn id="166" dur="1" fill="hold">
                                              <p:stCondLst>
                                                <p:cond delay="0"/>
                                              </p:stCondLst>
                                            </p:cTn>
                                            <p:tgtEl>
                                              <p:spTgt spid="150"/>
                                            </p:tgtEl>
                                            <p:attrNameLst>
                                              <p:attrName>style.visibility</p:attrName>
                                            </p:attrNameLst>
                                          </p:cBhvr>
                                          <p:to>
                                            <p:strVal val="visible"/>
                                          </p:to>
                                        </p:set>
                                        <p:anim calcmode="lin" valueType="num">
                                          <p:cBhvr>
                                            <p:cTn id="167" dur="700" fill="hold"/>
                                            <p:tgtEl>
                                              <p:spTgt spid="150"/>
                                            </p:tgtEl>
                                            <p:attrNameLst>
                                              <p:attrName>ppt_w</p:attrName>
                                            </p:attrNameLst>
                                          </p:cBhvr>
                                          <p:tavLst>
                                            <p:tav tm="0">
                                              <p:val>
                                                <p:fltVal val="0"/>
                                              </p:val>
                                            </p:tav>
                                            <p:tav tm="100000">
                                              <p:val>
                                                <p:strVal val="#ppt_w"/>
                                              </p:val>
                                            </p:tav>
                                          </p:tavLst>
                                        </p:anim>
                                        <p:anim calcmode="lin" valueType="num">
                                          <p:cBhvr>
                                            <p:cTn id="168" dur="700" fill="hold"/>
                                            <p:tgtEl>
                                              <p:spTgt spid="150"/>
                                            </p:tgtEl>
                                            <p:attrNameLst>
                                              <p:attrName>ppt_h</p:attrName>
                                            </p:attrNameLst>
                                          </p:cBhvr>
                                          <p:tavLst>
                                            <p:tav tm="0">
                                              <p:val>
                                                <p:fltVal val="0"/>
                                              </p:val>
                                            </p:tav>
                                            <p:tav tm="100000">
                                              <p:val>
                                                <p:strVal val="#ppt_h"/>
                                              </p:val>
                                            </p:tav>
                                          </p:tavLst>
                                        </p:anim>
                                        <p:animEffect transition="in" filter="fade">
                                          <p:cBhvr>
                                            <p:cTn id="169" dur="700"/>
                                            <p:tgtEl>
                                              <p:spTgt spid="150"/>
                                            </p:tgtEl>
                                          </p:cBhvr>
                                        </p:animEffect>
                                      </p:childTnLst>
                                    </p:cTn>
                                  </p:par>
                                  <p:par>
                                    <p:cTn id="170" presetID="53" presetClass="entr" presetSubtype="16" fill="hold" grpId="0" nodeType="withEffect">
                                      <p:stCondLst>
                                        <p:cond delay="0"/>
                                      </p:stCondLst>
                                      <p:childTnLst>
                                        <p:set>
                                          <p:cBhvr>
                                            <p:cTn id="171" dur="1" fill="hold">
                                              <p:stCondLst>
                                                <p:cond delay="0"/>
                                              </p:stCondLst>
                                            </p:cTn>
                                            <p:tgtEl>
                                              <p:spTgt spid="116"/>
                                            </p:tgtEl>
                                            <p:attrNameLst>
                                              <p:attrName>style.visibility</p:attrName>
                                            </p:attrNameLst>
                                          </p:cBhvr>
                                          <p:to>
                                            <p:strVal val="visible"/>
                                          </p:to>
                                        </p:set>
                                        <p:anim calcmode="lin" valueType="num">
                                          <p:cBhvr>
                                            <p:cTn id="172" dur="700" fill="hold"/>
                                            <p:tgtEl>
                                              <p:spTgt spid="116"/>
                                            </p:tgtEl>
                                            <p:attrNameLst>
                                              <p:attrName>ppt_w</p:attrName>
                                            </p:attrNameLst>
                                          </p:cBhvr>
                                          <p:tavLst>
                                            <p:tav tm="0">
                                              <p:val>
                                                <p:fltVal val="0"/>
                                              </p:val>
                                            </p:tav>
                                            <p:tav tm="100000">
                                              <p:val>
                                                <p:strVal val="#ppt_w"/>
                                              </p:val>
                                            </p:tav>
                                          </p:tavLst>
                                        </p:anim>
                                        <p:anim calcmode="lin" valueType="num">
                                          <p:cBhvr>
                                            <p:cTn id="173" dur="700" fill="hold"/>
                                            <p:tgtEl>
                                              <p:spTgt spid="116"/>
                                            </p:tgtEl>
                                            <p:attrNameLst>
                                              <p:attrName>ppt_h</p:attrName>
                                            </p:attrNameLst>
                                          </p:cBhvr>
                                          <p:tavLst>
                                            <p:tav tm="0">
                                              <p:val>
                                                <p:fltVal val="0"/>
                                              </p:val>
                                            </p:tav>
                                            <p:tav tm="100000">
                                              <p:val>
                                                <p:strVal val="#ppt_h"/>
                                              </p:val>
                                            </p:tav>
                                          </p:tavLst>
                                        </p:anim>
                                        <p:animEffect transition="in" filter="fade">
                                          <p:cBhvr>
                                            <p:cTn id="174" dur="700"/>
                                            <p:tgtEl>
                                              <p:spTgt spid="116"/>
                                            </p:tgtEl>
                                          </p:cBhvr>
                                        </p:animEffect>
                                      </p:childTnLst>
                                    </p:cTn>
                                  </p:par>
                                  <p:par>
                                    <p:cTn id="175" presetID="53" presetClass="entr" presetSubtype="16" fill="hold" grpId="0" nodeType="withEffect">
                                      <p:stCondLst>
                                        <p:cond delay="0"/>
                                      </p:stCondLst>
                                      <p:childTnLst>
                                        <p:set>
                                          <p:cBhvr>
                                            <p:cTn id="176" dur="1" fill="hold">
                                              <p:stCondLst>
                                                <p:cond delay="0"/>
                                              </p:stCondLst>
                                            </p:cTn>
                                            <p:tgtEl>
                                              <p:spTgt spid="115"/>
                                            </p:tgtEl>
                                            <p:attrNameLst>
                                              <p:attrName>style.visibility</p:attrName>
                                            </p:attrNameLst>
                                          </p:cBhvr>
                                          <p:to>
                                            <p:strVal val="visible"/>
                                          </p:to>
                                        </p:set>
                                        <p:anim calcmode="lin" valueType="num">
                                          <p:cBhvr>
                                            <p:cTn id="177" dur="700" fill="hold"/>
                                            <p:tgtEl>
                                              <p:spTgt spid="115"/>
                                            </p:tgtEl>
                                            <p:attrNameLst>
                                              <p:attrName>ppt_w</p:attrName>
                                            </p:attrNameLst>
                                          </p:cBhvr>
                                          <p:tavLst>
                                            <p:tav tm="0">
                                              <p:val>
                                                <p:fltVal val="0"/>
                                              </p:val>
                                            </p:tav>
                                            <p:tav tm="100000">
                                              <p:val>
                                                <p:strVal val="#ppt_w"/>
                                              </p:val>
                                            </p:tav>
                                          </p:tavLst>
                                        </p:anim>
                                        <p:anim calcmode="lin" valueType="num">
                                          <p:cBhvr>
                                            <p:cTn id="178" dur="700" fill="hold"/>
                                            <p:tgtEl>
                                              <p:spTgt spid="115"/>
                                            </p:tgtEl>
                                            <p:attrNameLst>
                                              <p:attrName>ppt_h</p:attrName>
                                            </p:attrNameLst>
                                          </p:cBhvr>
                                          <p:tavLst>
                                            <p:tav tm="0">
                                              <p:val>
                                                <p:fltVal val="0"/>
                                              </p:val>
                                            </p:tav>
                                            <p:tav tm="100000">
                                              <p:val>
                                                <p:strVal val="#ppt_h"/>
                                              </p:val>
                                            </p:tav>
                                          </p:tavLst>
                                        </p:anim>
                                        <p:animEffect transition="in" filter="fade">
                                          <p:cBhvr>
                                            <p:cTn id="179" dur="700"/>
                                            <p:tgtEl>
                                              <p:spTgt spid="115"/>
                                            </p:tgtEl>
                                          </p:cBhvr>
                                        </p:animEffect>
                                      </p:childTnLst>
                                    </p:cTn>
                                  </p:par>
                                  <p:par>
                                    <p:cTn id="180" presetID="53" presetClass="entr" presetSubtype="16" fill="hold" grpId="0" nodeType="withEffect">
                                      <p:stCondLst>
                                        <p:cond delay="0"/>
                                      </p:stCondLst>
                                      <p:childTnLst>
                                        <p:set>
                                          <p:cBhvr>
                                            <p:cTn id="181" dur="1" fill="hold">
                                              <p:stCondLst>
                                                <p:cond delay="0"/>
                                              </p:stCondLst>
                                            </p:cTn>
                                            <p:tgtEl>
                                              <p:spTgt spid="114"/>
                                            </p:tgtEl>
                                            <p:attrNameLst>
                                              <p:attrName>style.visibility</p:attrName>
                                            </p:attrNameLst>
                                          </p:cBhvr>
                                          <p:to>
                                            <p:strVal val="visible"/>
                                          </p:to>
                                        </p:set>
                                        <p:anim calcmode="lin" valueType="num">
                                          <p:cBhvr>
                                            <p:cTn id="182" dur="700" fill="hold"/>
                                            <p:tgtEl>
                                              <p:spTgt spid="114"/>
                                            </p:tgtEl>
                                            <p:attrNameLst>
                                              <p:attrName>ppt_w</p:attrName>
                                            </p:attrNameLst>
                                          </p:cBhvr>
                                          <p:tavLst>
                                            <p:tav tm="0">
                                              <p:val>
                                                <p:fltVal val="0"/>
                                              </p:val>
                                            </p:tav>
                                            <p:tav tm="100000">
                                              <p:val>
                                                <p:strVal val="#ppt_w"/>
                                              </p:val>
                                            </p:tav>
                                          </p:tavLst>
                                        </p:anim>
                                        <p:anim calcmode="lin" valueType="num">
                                          <p:cBhvr>
                                            <p:cTn id="183" dur="700" fill="hold"/>
                                            <p:tgtEl>
                                              <p:spTgt spid="114"/>
                                            </p:tgtEl>
                                            <p:attrNameLst>
                                              <p:attrName>ppt_h</p:attrName>
                                            </p:attrNameLst>
                                          </p:cBhvr>
                                          <p:tavLst>
                                            <p:tav tm="0">
                                              <p:val>
                                                <p:fltVal val="0"/>
                                              </p:val>
                                            </p:tav>
                                            <p:tav tm="100000">
                                              <p:val>
                                                <p:strVal val="#ppt_h"/>
                                              </p:val>
                                            </p:tav>
                                          </p:tavLst>
                                        </p:anim>
                                        <p:animEffect transition="in" filter="fade">
                                          <p:cBhvr>
                                            <p:cTn id="184" dur="700"/>
                                            <p:tgtEl>
                                              <p:spTgt spid="114"/>
                                            </p:tgtEl>
                                          </p:cBhvr>
                                        </p:animEffect>
                                      </p:childTnLst>
                                    </p:cTn>
                                  </p:par>
                                  <p:par>
                                    <p:cTn id="185" presetID="18" presetClass="entr" presetSubtype="6" fill="hold" grpId="0" nodeType="withEffect">
                                      <p:stCondLst>
                                        <p:cond delay="0"/>
                                      </p:stCondLst>
                                      <p:childTnLst>
                                        <p:set>
                                          <p:cBhvr>
                                            <p:cTn id="186" dur="1" fill="hold">
                                              <p:stCondLst>
                                                <p:cond delay="0"/>
                                              </p:stCondLst>
                                            </p:cTn>
                                            <p:tgtEl>
                                              <p:spTgt spid="126"/>
                                            </p:tgtEl>
                                            <p:attrNameLst>
                                              <p:attrName>style.visibility</p:attrName>
                                            </p:attrNameLst>
                                          </p:cBhvr>
                                          <p:to>
                                            <p:strVal val="visible"/>
                                          </p:to>
                                        </p:set>
                                        <p:animEffect transition="in" filter="strips(downRight)">
                                          <p:cBhvr>
                                            <p:cTn id="187" dur="700"/>
                                            <p:tgtEl>
                                              <p:spTgt spid="126"/>
                                            </p:tgtEl>
                                          </p:cBhvr>
                                        </p:animEffect>
                                      </p:childTnLst>
                                    </p:cTn>
                                  </p:par>
                                </p:childTnLst>
                              </p:cTn>
                            </p:par>
                            <p:par>
                              <p:cTn id="188" fill="hold">
                                <p:stCondLst>
                                  <p:cond delay="5800"/>
                                </p:stCondLst>
                                <p:childTnLst>
                                  <p:par>
                                    <p:cTn id="189" presetID="53" presetClass="entr" presetSubtype="16" fill="hold" grpId="0" nodeType="afterEffect">
                                      <p:stCondLst>
                                        <p:cond delay="0"/>
                                      </p:stCondLst>
                                      <p:childTnLst>
                                        <p:set>
                                          <p:cBhvr>
                                            <p:cTn id="190" dur="1" fill="hold">
                                              <p:stCondLst>
                                                <p:cond delay="0"/>
                                              </p:stCondLst>
                                            </p:cTn>
                                            <p:tgtEl>
                                              <p:spTgt spid="149"/>
                                            </p:tgtEl>
                                            <p:attrNameLst>
                                              <p:attrName>style.visibility</p:attrName>
                                            </p:attrNameLst>
                                          </p:cBhvr>
                                          <p:to>
                                            <p:strVal val="visible"/>
                                          </p:to>
                                        </p:set>
                                        <p:anim calcmode="lin" valueType="num">
                                          <p:cBhvr>
                                            <p:cTn id="191" dur="700" fill="hold"/>
                                            <p:tgtEl>
                                              <p:spTgt spid="149"/>
                                            </p:tgtEl>
                                            <p:attrNameLst>
                                              <p:attrName>ppt_w</p:attrName>
                                            </p:attrNameLst>
                                          </p:cBhvr>
                                          <p:tavLst>
                                            <p:tav tm="0">
                                              <p:val>
                                                <p:fltVal val="0"/>
                                              </p:val>
                                            </p:tav>
                                            <p:tav tm="100000">
                                              <p:val>
                                                <p:strVal val="#ppt_w"/>
                                              </p:val>
                                            </p:tav>
                                          </p:tavLst>
                                        </p:anim>
                                        <p:anim calcmode="lin" valueType="num">
                                          <p:cBhvr>
                                            <p:cTn id="192" dur="700" fill="hold"/>
                                            <p:tgtEl>
                                              <p:spTgt spid="149"/>
                                            </p:tgtEl>
                                            <p:attrNameLst>
                                              <p:attrName>ppt_h</p:attrName>
                                            </p:attrNameLst>
                                          </p:cBhvr>
                                          <p:tavLst>
                                            <p:tav tm="0">
                                              <p:val>
                                                <p:fltVal val="0"/>
                                              </p:val>
                                            </p:tav>
                                            <p:tav tm="100000">
                                              <p:val>
                                                <p:strVal val="#ppt_h"/>
                                              </p:val>
                                            </p:tav>
                                          </p:tavLst>
                                        </p:anim>
                                        <p:animEffect transition="in" filter="fade">
                                          <p:cBhvr>
                                            <p:cTn id="193" dur="700"/>
                                            <p:tgtEl>
                                              <p:spTgt spid="149"/>
                                            </p:tgtEl>
                                          </p:cBhvr>
                                        </p:animEffect>
                                      </p:childTnLst>
                                    </p:cTn>
                                  </p:par>
                                  <p:par>
                                    <p:cTn id="194" presetID="18" presetClass="entr" presetSubtype="3" fill="hold" grpId="0" nodeType="withEffect">
                                      <p:stCondLst>
                                        <p:cond delay="0"/>
                                      </p:stCondLst>
                                      <p:childTnLst>
                                        <p:set>
                                          <p:cBhvr>
                                            <p:cTn id="195" dur="1" fill="hold">
                                              <p:stCondLst>
                                                <p:cond delay="0"/>
                                              </p:stCondLst>
                                            </p:cTn>
                                            <p:tgtEl>
                                              <p:spTgt spid="129"/>
                                            </p:tgtEl>
                                            <p:attrNameLst>
                                              <p:attrName>style.visibility</p:attrName>
                                            </p:attrNameLst>
                                          </p:cBhvr>
                                          <p:to>
                                            <p:strVal val="visible"/>
                                          </p:to>
                                        </p:set>
                                        <p:animEffect transition="in" filter="strips(upRight)">
                                          <p:cBhvr>
                                            <p:cTn id="196" dur="700"/>
                                            <p:tgtEl>
                                              <p:spTgt spid="129"/>
                                            </p:tgtEl>
                                          </p:cBhvr>
                                        </p:animEffect>
                                      </p:childTnLst>
                                    </p:cTn>
                                  </p:par>
                                  <p:par>
                                    <p:cTn id="197" presetID="18" presetClass="entr" presetSubtype="12" fill="hold" grpId="0" nodeType="withEffect">
                                      <p:stCondLst>
                                        <p:cond delay="0"/>
                                      </p:stCondLst>
                                      <p:childTnLst>
                                        <p:set>
                                          <p:cBhvr>
                                            <p:cTn id="198" dur="1" fill="hold">
                                              <p:stCondLst>
                                                <p:cond delay="0"/>
                                              </p:stCondLst>
                                            </p:cTn>
                                            <p:tgtEl>
                                              <p:spTgt spid="127"/>
                                            </p:tgtEl>
                                            <p:attrNameLst>
                                              <p:attrName>style.visibility</p:attrName>
                                            </p:attrNameLst>
                                          </p:cBhvr>
                                          <p:to>
                                            <p:strVal val="visible"/>
                                          </p:to>
                                        </p:set>
                                        <p:animEffect transition="in" filter="strips(downLeft)">
                                          <p:cBhvr>
                                            <p:cTn id="199" dur="700"/>
                                            <p:tgtEl>
                                              <p:spTgt spid="127"/>
                                            </p:tgtEl>
                                          </p:cBhvr>
                                        </p:animEffect>
                                      </p:childTnLst>
                                    </p:cTn>
                                  </p:par>
                                  <p:par>
                                    <p:cTn id="200" presetID="18" presetClass="entr" presetSubtype="3" fill="hold" grpId="0" nodeType="withEffect">
                                      <p:stCondLst>
                                        <p:cond delay="0"/>
                                      </p:stCondLst>
                                      <p:childTnLst>
                                        <p:set>
                                          <p:cBhvr>
                                            <p:cTn id="201" dur="1" fill="hold">
                                              <p:stCondLst>
                                                <p:cond delay="0"/>
                                              </p:stCondLst>
                                            </p:cTn>
                                            <p:tgtEl>
                                              <p:spTgt spid="146"/>
                                            </p:tgtEl>
                                            <p:attrNameLst>
                                              <p:attrName>style.visibility</p:attrName>
                                            </p:attrNameLst>
                                          </p:cBhvr>
                                          <p:to>
                                            <p:strVal val="visible"/>
                                          </p:to>
                                        </p:set>
                                        <p:animEffect transition="in" filter="strips(upRight)">
                                          <p:cBhvr>
                                            <p:cTn id="202" dur="700"/>
                                            <p:tgtEl>
                                              <p:spTgt spid="146"/>
                                            </p:tgtEl>
                                          </p:cBhvr>
                                        </p:animEffect>
                                      </p:childTnLst>
                                    </p:cTn>
                                  </p:par>
                                  <p:par>
                                    <p:cTn id="203" presetID="22" presetClass="entr" presetSubtype="8" fill="hold" grpId="0" nodeType="withEffect">
                                      <p:stCondLst>
                                        <p:cond delay="0"/>
                                      </p:stCondLst>
                                      <p:childTnLst>
                                        <p:set>
                                          <p:cBhvr>
                                            <p:cTn id="204" dur="1" fill="hold">
                                              <p:stCondLst>
                                                <p:cond delay="0"/>
                                              </p:stCondLst>
                                            </p:cTn>
                                            <p:tgtEl>
                                              <p:spTgt spid="128"/>
                                            </p:tgtEl>
                                            <p:attrNameLst>
                                              <p:attrName>style.visibility</p:attrName>
                                            </p:attrNameLst>
                                          </p:cBhvr>
                                          <p:to>
                                            <p:strVal val="visible"/>
                                          </p:to>
                                        </p:set>
                                        <p:animEffect transition="in" filter="wipe(left)">
                                          <p:cBhvr>
                                            <p:cTn id="205" dur="700"/>
                                            <p:tgtEl>
                                              <p:spTgt spid="128"/>
                                            </p:tgtEl>
                                          </p:cBhvr>
                                        </p:animEffect>
                                      </p:childTnLst>
                                    </p:cTn>
                                  </p:par>
                                </p:childTnLst>
                              </p:cTn>
                            </p:par>
                            <p:par>
                              <p:cTn id="206" fill="hold">
                                <p:stCondLst>
                                  <p:cond delay="6500"/>
                                </p:stCondLst>
                                <p:childTnLst>
                                  <p:par>
                                    <p:cTn id="207" presetID="53" presetClass="entr" presetSubtype="16" fill="hold" grpId="0" nodeType="afterEffect">
                                      <p:stCondLst>
                                        <p:cond delay="0"/>
                                      </p:stCondLst>
                                      <p:childTnLst>
                                        <p:set>
                                          <p:cBhvr>
                                            <p:cTn id="208" dur="1" fill="hold">
                                              <p:stCondLst>
                                                <p:cond delay="0"/>
                                              </p:stCondLst>
                                            </p:cTn>
                                            <p:tgtEl>
                                              <p:spTgt spid="151"/>
                                            </p:tgtEl>
                                            <p:attrNameLst>
                                              <p:attrName>style.visibility</p:attrName>
                                            </p:attrNameLst>
                                          </p:cBhvr>
                                          <p:to>
                                            <p:strVal val="visible"/>
                                          </p:to>
                                        </p:set>
                                        <p:anim calcmode="lin" valueType="num">
                                          <p:cBhvr>
                                            <p:cTn id="209" dur="700" fill="hold"/>
                                            <p:tgtEl>
                                              <p:spTgt spid="151"/>
                                            </p:tgtEl>
                                            <p:attrNameLst>
                                              <p:attrName>ppt_w</p:attrName>
                                            </p:attrNameLst>
                                          </p:cBhvr>
                                          <p:tavLst>
                                            <p:tav tm="0">
                                              <p:val>
                                                <p:fltVal val="0"/>
                                              </p:val>
                                            </p:tav>
                                            <p:tav tm="100000">
                                              <p:val>
                                                <p:strVal val="#ppt_w"/>
                                              </p:val>
                                            </p:tav>
                                          </p:tavLst>
                                        </p:anim>
                                        <p:anim calcmode="lin" valueType="num">
                                          <p:cBhvr>
                                            <p:cTn id="210" dur="700" fill="hold"/>
                                            <p:tgtEl>
                                              <p:spTgt spid="151"/>
                                            </p:tgtEl>
                                            <p:attrNameLst>
                                              <p:attrName>ppt_h</p:attrName>
                                            </p:attrNameLst>
                                          </p:cBhvr>
                                          <p:tavLst>
                                            <p:tav tm="0">
                                              <p:val>
                                                <p:fltVal val="0"/>
                                              </p:val>
                                            </p:tav>
                                            <p:tav tm="100000">
                                              <p:val>
                                                <p:strVal val="#ppt_h"/>
                                              </p:val>
                                            </p:tav>
                                          </p:tavLst>
                                        </p:anim>
                                        <p:animEffect transition="in" filter="fade">
                                          <p:cBhvr>
                                            <p:cTn id="211" dur="700"/>
                                            <p:tgtEl>
                                              <p:spTgt spid="151"/>
                                            </p:tgtEl>
                                          </p:cBhvr>
                                        </p:animEffect>
                                      </p:childTnLst>
                                    </p:cTn>
                                  </p:par>
                                  <p:par>
                                    <p:cTn id="212" presetID="53" presetClass="entr" presetSubtype="16" fill="hold" grpId="0" nodeType="withEffect">
                                      <p:stCondLst>
                                        <p:cond delay="0"/>
                                      </p:stCondLst>
                                      <p:childTnLst>
                                        <p:set>
                                          <p:cBhvr>
                                            <p:cTn id="213" dur="1" fill="hold">
                                              <p:stCondLst>
                                                <p:cond delay="0"/>
                                              </p:stCondLst>
                                            </p:cTn>
                                            <p:tgtEl>
                                              <p:spTgt spid="154"/>
                                            </p:tgtEl>
                                            <p:attrNameLst>
                                              <p:attrName>style.visibility</p:attrName>
                                            </p:attrNameLst>
                                          </p:cBhvr>
                                          <p:to>
                                            <p:strVal val="visible"/>
                                          </p:to>
                                        </p:set>
                                        <p:anim calcmode="lin" valueType="num">
                                          <p:cBhvr>
                                            <p:cTn id="214" dur="700" fill="hold"/>
                                            <p:tgtEl>
                                              <p:spTgt spid="154"/>
                                            </p:tgtEl>
                                            <p:attrNameLst>
                                              <p:attrName>ppt_w</p:attrName>
                                            </p:attrNameLst>
                                          </p:cBhvr>
                                          <p:tavLst>
                                            <p:tav tm="0">
                                              <p:val>
                                                <p:fltVal val="0"/>
                                              </p:val>
                                            </p:tav>
                                            <p:tav tm="100000">
                                              <p:val>
                                                <p:strVal val="#ppt_w"/>
                                              </p:val>
                                            </p:tav>
                                          </p:tavLst>
                                        </p:anim>
                                        <p:anim calcmode="lin" valueType="num">
                                          <p:cBhvr>
                                            <p:cTn id="215" dur="700" fill="hold"/>
                                            <p:tgtEl>
                                              <p:spTgt spid="154"/>
                                            </p:tgtEl>
                                            <p:attrNameLst>
                                              <p:attrName>ppt_h</p:attrName>
                                            </p:attrNameLst>
                                          </p:cBhvr>
                                          <p:tavLst>
                                            <p:tav tm="0">
                                              <p:val>
                                                <p:fltVal val="0"/>
                                              </p:val>
                                            </p:tav>
                                            <p:tav tm="100000">
                                              <p:val>
                                                <p:strVal val="#ppt_h"/>
                                              </p:val>
                                            </p:tav>
                                          </p:tavLst>
                                        </p:anim>
                                        <p:animEffect transition="in" filter="fade">
                                          <p:cBhvr>
                                            <p:cTn id="216" dur="700"/>
                                            <p:tgtEl>
                                              <p:spTgt spid="154"/>
                                            </p:tgtEl>
                                          </p:cBhvr>
                                        </p:animEffect>
                                      </p:childTnLst>
                                    </p:cTn>
                                  </p:par>
                                  <p:par>
                                    <p:cTn id="217" presetID="22" presetClass="entr" presetSubtype="1" fill="hold" grpId="0" nodeType="withEffect">
                                      <p:stCondLst>
                                        <p:cond delay="0"/>
                                      </p:stCondLst>
                                      <p:childTnLst>
                                        <p:set>
                                          <p:cBhvr>
                                            <p:cTn id="218" dur="1" fill="hold">
                                              <p:stCondLst>
                                                <p:cond delay="0"/>
                                              </p:stCondLst>
                                            </p:cTn>
                                            <p:tgtEl>
                                              <p:spTgt spid="119"/>
                                            </p:tgtEl>
                                            <p:attrNameLst>
                                              <p:attrName>style.visibility</p:attrName>
                                            </p:attrNameLst>
                                          </p:cBhvr>
                                          <p:to>
                                            <p:strVal val="visible"/>
                                          </p:to>
                                        </p:set>
                                        <p:animEffect transition="in" filter="wipe(up)">
                                          <p:cBhvr>
                                            <p:cTn id="219" dur="700"/>
                                            <p:tgtEl>
                                              <p:spTgt spid="119"/>
                                            </p:tgtEl>
                                          </p:cBhvr>
                                        </p:animEffect>
                                      </p:childTnLst>
                                    </p:cTn>
                                  </p:par>
                                  <p:par>
                                    <p:cTn id="220" presetID="22" presetClass="entr" presetSubtype="4" fill="hold" grpId="0" nodeType="withEffect">
                                      <p:stCondLst>
                                        <p:cond delay="0"/>
                                      </p:stCondLst>
                                      <p:childTnLst>
                                        <p:set>
                                          <p:cBhvr>
                                            <p:cTn id="221" dur="1" fill="hold">
                                              <p:stCondLst>
                                                <p:cond delay="0"/>
                                              </p:stCondLst>
                                            </p:cTn>
                                            <p:tgtEl>
                                              <p:spTgt spid="130"/>
                                            </p:tgtEl>
                                            <p:attrNameLst>
                                              <p:attrName>style.visibility</p:attrName>
                                            </p:attrNameLst>
                                          </p:cBhvr>
                                          <p:to>
                                            <p:strVal val="visible"/>
                                          </p:to>
                                        </p:set>
                                        <p:animEffect transition="in" filter="wipe(down)">
                                          <p:cBhvr>
                                            <p:cTn id="222" dur="700"/>
                                            <p:tgtEl>
                                              <p:spTgt spid="130"/>
                                            </p:tgtEl>
                                          </p:cBhvr>
                                        </p:animEffect>
                                      </p:childTnLst>
                                    </p:cTn>
                                  </p:par>
                                  <p:par>
                                    <p:cTn id="223" presetID="18" presetClass="entr" presetSubtype="6" fill="hold" grpId="0" nodeType="withEffect">
                                      <p:stCondLst>
                                        <p:cond delay="0"/>
                                      </p:stCondLst>
                                      <p:childTnLst>
                                        <p:set>
                                          <p:cBhvr>
                                            <p:cTn id="224" dur="1" fill="hold">
                                              <p:stCondLst>
                                                <p:cond delay="0"/>
                                              </p:stCondLst>
                                            </p:cTn>
                                            <p:tgtEl>
                                              <p:spTgt spid="118"/>
                                            </p:tgtEl>
                                            <p:attrNameLst>
                                              <p:attrName>style.visibility</p:attrName>
                                            </p:attrNameLst>
                                          </p:cBhvr>
                                          <p:to>
                                            <p:strVal val="visible"/>
                                          </p:to>
                                        </p:set>
                                        <p:animEffect transition="in" filter="strips(downRight)">
                                          <p:cBhvr>
                                            <p:cTn id="225" dur="700"/>
                                            <p:tgtEl>
                                              <p:spTgt spid="118"/>
                                            </p:tgtEl>
                                          </p:cBhvr>
                                        </p:animEffect>
                                      </p:childTnLst>
                                    </p:cTn>
                                  </p:par>
                                  <p:par>
                                    <p:cTn id="226" presetID="53" presetClass="entr" presetSubtype="16" fill="hold" grpId="0" nodeType="withEffect">
                                      <p:stCondLst>
                                        <p:cond delay="0"/>
                                      </p:stCondLst>
                                      <p:childTnLst>
                                        <p:set>
                                          <p:cBhvr>
                                            <p:cTn id="227" dur="1" fill="hold">
                                              <p:stCondLst>
                                                <p:cond delay="0"/>
                                              </p:stCondLst>
                                            </p:cTn>
                                            <p:tgtEl>
                                              <p:spTgt spid="113"/>
                                            </p:tgtEl>
                                            <p:attrNameLst>
                                              <p:attrName>style.visibility</p:attrName>
                                            </p:attrNameLst>
                                          </p:cBhvr>
                                          <p:to>
                                            <p:strVal val="visible"/>
                                          </p:to>
                                        </p:set>
                                        <p:anim calcmode="lin" valueType="num">
                                          <p:cBhvr>
                                            <p:cTn id="228" dur="700" fill="hold"/>
                                            <p:tgtEl>
                                              <p:spTgt spid="113"/>
                                            </p:tgtEl>
                                            <p:attrNameLst>
                                              <p:attrName>ppt_w</p:attrName>
                                            </p:attrNameLst>
                                          </p:cBhvr>
                                          <p:tavLst>
                                            <p:tav tm="0">
                                              <p:val>
                                                <p:fltVal val="0"/>
                                              </p:val>
                                            </p:tav>
                                            <p:tav tm="100000">
                                              <p:val>
                                                <p:strVal val="#ppt_w"/>
                                              </p:val>
                                            </p:tav>
                                          </p:tavLst>
                                        </p:anim>
                                        <p:anim calcmode="lin" valueType="num">
                                          <p:cBhvr>
                                            <p:cTn id="229" dur="700" fill="hold"/>
                                            <p:tgtEl>
                                              <p:spTgt spid="113"/>
                                            </p:tgtEl>
                                            <p:attrNameLst>
                                              <p:attrName>ppt_h</p:attrName>
                                            </p:attrNameLst>
                                          </p:cBhvr>
                                          <p:tavLst>
                                            <p:tav tm="0">
                                              <p:val>
                                                <p:fltVal val="0"/>
                                              </p:val>
                                            </p:tav>
                                            <p:tav tm="100000">
                                              <p:val>
                                                <p:strVal val="#ppt_h"/>
                                              </p:val>
                                            </p:tav>
                                          </p:tavLst>
                                        </p:anim>
                                        <p:animEffect transition="in" filter="fade">
                                          <p:cBhvr>
                                            <p:cTn id="230" dur="700"/>
                                            <p:tgtEl>
                                              <p:spTgt spid="113"/>
                                            </p:tgtEl>
                                          </p:cBhvr>
                                        </p:animEffect>
                                      </p:childTnLst>
                                    </p:cTn>
                                  </p:par>
                                  <p:par>
                                    <p:cTn id="231" presetID="53" presetClass="entr" presetSubtype="16" fill="hold" grpId="0" nodeType="withEffect">
                                      <p:stCondLst>
                                        <p:cond delay="0"/>
                                      </p:stCondLst>
                                      <p:childTnLst>
                                        <p:set>
                                          <p:cBhvr>
                                            <p:cTn id="232" dur="1" fill="hold">
                                              <p:stCondLst>
                                                <p:cond delay="0"/>
                                              </p:stCondLst>
                                            </p:cTn>
                                            <p:tgtEl>
                                              <p:spTgt spid="112"/>
                                            </p:tgtEl>
                                            <p:attrNameLst>
                                              <p:attrName>style.visibility</p:attrName>
                                            </p:attrNameLst>
                                          </p:cBhvr>
                                          <p:to>
                                            <p:strVal val="visible"/>
                                          </p:to>
                                        </p:set>
                                        <p:anim calcmode="lin" valueType="num">
                                          <p:cBhvr>
                                            <p:cTn id="233" dur="700" fill="hold"/>
                                            <p:tgtEl>
                                              <p:spTgt spid="112"/>
                                            </p:tgtEl>
                                            <p:attrNameLst>
                                              <p:attrName>ppt_w</p:attrName>
                                            </p:attrNameLst>
                                          </p:cBhvr>
                                          <p:tavLst>
                                            <p:tav tm="0">
                                              <p:val>
                                                <p:fltVal val="0"/>
                                              </p:val>
                                            </p:tav>
                                            <p:tav tm="100000">
                                              <p:val>
                                                <p:strVal val="#ppt_w"/>
                                              </p:val>
                                            </p:tav>
                                          </p:tavLst>
                                        </p:anim>
                                        <p:anim calcmode="lin" valueType="num">
                                          <p:cBhvr>
                                            <p:cTn id="234" dur="700" fill="hold"/>
                                            <p:tgtEl>
                                              <p:spTgt spid="112"/>
                                            </p:tgtEl>
                                            <p:attrNameLst>
                                              <p:attrName>ppt_h</p:attrName>
                                            </p:attrNameLst>
                                          </p:cBhvr>
                                          <p:tavLst>
                                            <p:tav tm="0">
                                              <p:val>
                                                <p:fltVal val="0"/>
                                              </p:val>
                                            </p:tav>
                                            <p:tav tm="100000">
                                              <p:val>
                                                <p:strVal val="#ppt_h"/>
                                              </p:val>
                                            </p:tav>
                                          </p:tavLst>
                                        </p:anim>
                                        <p:animEffect transition="in" filter="fade">
                                          <p:cBhvr>
                                            <p:cTn id="235" dur="700"/>
                                            <p:tgtEl>
                                              <p:spTgt spid="112"/>
                                            </p:tgtEl>
                                          </p:cBhvr>
                                        </p:animEffect>
                                      </p:childTnLst>
                                    </p:cTn>
                                  </p:par>
                                  <p:par>
                                    <p:cTn id="236" presetID="22" presetClass="entr" presetSubtype="2" fill="hold" grpId="0" nodeType="withEffect">
                                      <p:stCondLst>
                                        <p:cond delay="0"/>
                                      </p:stCondLst>
                                      <p:childTnLst>
                                        <p:set>
                                          <p:cBhvr>
                                            <p:cTn id="237" dur="1" fill="hold">
                                              <p:stCondLst>
                                                <p:cond delay="0"/>
                                              </p:stCondLst>
                                            </p:cTn>
                                            <p:tgtEl>
                                              <p:spTgt spid="141"/>
                                            </p:tgtEl>
                                            <p:attrNameLst>
                                              <p:attrName>style.visibility</p:attrName>
                                            </p:attrNameLst>
                                          </p:cBhvr>
                                          <p:to>
                                            <p:strVal val="visible"/>
                                          </p:to>
                                        </p:set>
                                        <p:animEffect transition="in" filter="wipe(right)">
                                          <p:cBhvr>
                                            <p:cTn id="238" dur="700"/>
                                            <p:tgtEl>
                                              <p:spTgt spid="141"/>
                                            </p:tgtEl>
                                          </p:cBhvr>
                                        </p:animEffect>
                                      </p:childTnLst>
                                    </p:cTn>
                                  </p:par>
                                </p:childTnLst>
                              </p:cTn>
                            </p:par>
                            <p:par>
                              <p:cTn id="239" fill="hold">
                                <p:stCondLst>
                                  <p:cond delay="7200"/>
                                </p:stCondLst>
                                <p:childTnLst>
                                  <p:par>
                                    <p:cTn id="240" presetID="18" presetClass="entr" presetSubtype="6" fill="hold" grpId="0" nodeType="afterEffect">
                                      <p:stCondLst>
                                        <p:cond delay="0"/>
                                      </p:stCondLst>
                                      <p:childTnLst>
                                        <p:set>
                                          <p:cBhvr>
                                            <p:cTn id="241" dur="1" fill="hold">
                                              <p:stCondLst>
                                                <p:cond delay="0"/>
                                              </p:stCondLst>
                                            </p:cTn>
                                            <p:tgtEl>
                                              <p:spTgt spid="131"/>
                                            </p:tgtEl>
                                            <p:attrNameLst>
                                              <p:attrName>style.visibility</p:attrName>
                                            </p:attrNameLst>
                                          </p:cBhvr>
                                          <p:to>
                                            <p:strVal val="visible"/>
                                          </p:to>
                                        </p:set>
                                        <p:animEffect transition="in" filter="strips(downRight)">
                                          <p:cBhvr>
                                            <p:cTn id="242" dur="700"/>
                                            <p:tgtEl>
                                              <p:spTgt spid="131"/>
                                            </p:tgtEl>
                                          </p:cBhvr>
                                        </p:animEffect>
                                      </p:childTnLst>
                                    </p:cTn>
                                  </p:par>
                                  <p:par>
                                    <p:cTn id="243" presetID="22" presetClass="entr" presetSubtype="4" fill="hold" grpId="0" nodeType="withEffect">
                                      <p:stCondLst>
                                        <p:cond delay="0"/>
                                      </p:stCondLst>
                                      <p:childTnLst>
                                        <p:set>
                                          <p:cBhvr>
                                            <p:cTn id="244" dur="1" fill="hold">
                                              <p:stCondLst>
                                                <p:cond delay="0"/>
                                              </p:stCondLst>
                                            </p:cTn>
                                            <p:tgtEl>
                                              <p:spTgt spid="143"/>
                                            </p:tgtEl>
                                            <p:attrNameLst>
                                              <p:attrName>style.visibility</p:attrName>
                                            </p:attrNameLst>
                                          </p:cBhvr>
                                          <p:to>
                                            <p:strVal val="visible"/>
                                          </p:to>
                                        </p:set>
                                        <p:animEffect transition="in" filter="wipe(down)">
                                          <p:cBhvr>
                                            <p:cTn id="245" dur="700"/>
                                            <p:tgtEl>
                                              <p:spTgt spid="143"/>
                                            </p:tgtEl>
                                          </p:cBhvr>
                                        </p:animEffect>
                                      </p:childTnLst>
                                    </p:cTn>
                                  </p:par>
                                  <p:par>
                                    <p:cTn id="246" presetID="53" presetClass="entr" presetSubtype="16" fill="hold" grpId="0" nodeType="withEffect">
                                      <p:stCondLst>
                                        <p:cond delay="0"/>
                                      </p:stCondLst>
                                      <p:childTnLst>
                                        <p:set>
                                          <p:cBhvr>
                                            <p:cTn id="247" dur="1" fill="hold">
                                              <p:stCondLst>
                                                <p:cond delay="0"/>
                                              </p:stCondLst>
                                            </p:cTn>
                                            <p:tgtEl>
                                              <p:spTgt spid="157"/>
                                            </p:tgtEl>
                                            <p:attrNameLst>
                                              <p:attrName>style.visibility</p:attrName>
                                            </p:attrNameLst>
                                          </p:cBhvr>
                                          <p:to>
                                            <p:strVal val="visible"/>
                                          </p:to>
                                        </p:set>
                                        <p:anim calcmode="lin" valueType="num">
                                          <p:cBhvr>
                                            <p:cTn id="248" dur="700" fill="hold"/>
                                            <p:tgtEl>
                                              <p:spTgt spid="157"/>
                                            </p:tgtEl>
                                            <p:attrNameLst>
                                              <p:attrName>ppt_w</p:attrName>
                                            </p:attrNameLst>
                                          </p:cBhvr>
                                          <p:tavLst>
                                            <p:tav tm="0">
                                              <p:val>
                                                <p:fltVal val="0"/>
                                              </p:val>
                                            </p:tav>
                                            <p:tav tm="100000">
                                              <p:val>
                                                <p:strVal val="#ppt_w"/>
                                              </p:val>
                                            </p:tav>
                                          </p:tavLst>
                                        </p:anim>
                                        <p:anim calcmode="lin" valueType="num">
                                          <p:cBhvr>
                                            <p:cTn id="249" dur="700" fill="hold"/>
                                            <p:tgtEl>
                                              <p:spTgt spid="157"/>
                                            </p:tgtEl>
                                            <p:attrNameLst>
                                              <p:attrName>ppt_h</p:attrName>
                                            </p:attrNameLst>
                                          </p:cBhvr>
                                          <p:tavLst>
                                            <p:tav tm="0">
                                              <p:val>
                                                <p:fltVal val="0"/>
                                              </p:val>
                                            </p:tav>
                                            <p:tav tm="100000">
                                              <p:val>
                                                <p:strVal val="#ppt_h"/>
                                              </p:val>
                                            </p:tav>
                                          </p:tavLst>
                                        </p:anim>
                                        <p:animEffect transition="in" filter="fade">
                                          <p:cBhvr>
                                            <p:cTn id="250" dur="700"/>
                                            <p:tgtEl>
                                              <p:spTgt spid="157"/>
                                            </p:tgtEl>
                                          </p:cBhvr>
                                        </p:animEffect>
                                      </p:childTnLst>
                                    </p:cTn>
                                  </p:par>
                                  <p:par>
                                    <p:cTn id="251" presetID="53" presetClass="entr" presetSubtype="16" fill="hold" grpId="0" nodeType="withEffect">
                                      <p:stCondLst>
                                        <p:cond delay="0"/>
                                      </p:stCondLst>
                                      <p:childTnLst>
                                        <p:set>
                                          <p:cBhvr>
                                            <p:cTn id="252" dur="1" fill="hold">
                                              <p:stCondLst>
                                                <p:cond delay="0"/>
                                              </p:stCondLst>
                                            </p:cTn>
                                            <p:tgtEl>
                                              <p:spTgt spid="107"/>
                                            </p:tgtEl>
                                            <p:attrNameLst>
                                              <p:attrName>style.visibility</p:attrName>
                                            </p:attrNameLst>
                                          </p:cBhvr>
                                          <p:to>
                                            <p:strVal val="visible"/>
                                          </p:to>
                                        </p:set>
                                        <p:anim calcmode="lin" valueType="num">
                                          <p:cBhvr>
                                            <p:cTn id="253" dur="700" fill="hold"/>
                                            <p:tgtEl>
                                              <p:spTgt spid="107"/>
                                            </p:tgtEl>
                                            <p:attrNameLst>
                                              <p:attrName>ppt_w</p:attrName>
                                            </p:attrNameLst>
                                          </p:cBhvr>
                                          <p:tavLst>
                                            <p:tav tm="0">
                                              <p:val>
                                                <p:fltVal val="0"/>
                                              </p:val>
                                            </p:tav>
                                            <p:tav tm="100000">
                                              <p:val>
                                                <p:strVal val="#ppt_w"/>
                                              </p:val>
                                            </p:tav>
                                          </p:tavLst>
                                        </p:anim>
                                        <p:anim calcmode="lin" valueType="num">
                                          <p:cBhvr>
                                            <p:cTn id="254" dur="700" fill="hold"/>
                                            <p:tgtEl>
                                              <p:spTgt spid="107"/>
                                            </p:tgtEl>
                                            <p:attrNameLst>
                                              <p:attrName>ppt_h</p:attrName>
                                            </p:attrNameLst>
                                          </p:cBhvr>
                                          <p:tavLst>
                                            <p:tav tm="0">
                                              <p:val>
                                                <p:fltVal val="0"/>
                                              </p:val>
                                            </p:tav>
                                            <p:tav tm="100000">
                                              <p:val>
                                                <p:strVal val="#ppt_h"/>
                                              </p:val>
                                            </p:tav>
                                          </p:tavLst>
                                        </p:anim>
                                        <p:animEffect transition="in" filter="fade">
                                          <p:cBhvr>
                                            <p:cTn id="255" dur="700"/>
                                            <p:tgtEl>
                                              <p:spTgt spid="107"/>
                                            </p:tgtEl>
                                          </p:cBhvr>
                                        </p:animEffect>
                                      </p:childTnLst>
                                    </p:cTn>
                                  </p:par>
                                  <p:par>
                                    <p:cTn id="256" presetID="53" presetClass="entr" presetSubtype="16" fill="hold" grpId="0" nodeType="withEffect">
                                      <p:stCondLst>
                                        <p:cond delay="0"/>
                                      </p:stCondLst>
                                      <p:childTnLst>
                                        <p:set>
                                          <p:cBhvr>
                                            <p:cTn id="257" dur="1" fill="hold">
                                              <p:stCondLst>
                                                <p:cond delay="0"/>
                                              </p:stCondLst>
                                            </p:cTn>
                                            <p:tgtEl>
                                              <p:spTgt spid="106"/>
                                            </p:tgtEl>
                                            <p:attrNameLst>
                                              <p:attrName>style.visibility</p:attrName>
                                            </p:attrNameLst>
                                          </p:cBhvr>
                                          <p:to>
                                            <p:strVal val="visible"/>
                                          </p:to>
                                        </p:set>
                                        <p:anim calcmode="lin" valueType="num">
                                          <p:cBhvr>
                                            <p:cTn id="258" dur="700" fill="hold"/>
                                            <p:tgtEl>
                                              <p:spTgt spid="106"/>
                                            </p:tgtEl>
                                            <p:attrNameLst>
                                              <p:attrName>ppt_w</p:attrName>
                                            </p:attrNameLst>
                                          </p:cBhvr>
                                          <p:tavLst>
                                            <p:tav tm="0">
                                              <p:val>
                                                <p:fltVal val="0"/>
                                              </p:val>
                                            </p:tav>
                                            <p:tav tm="100000">
                                              <p:val>
                                                <p:strVal val="#ppt_w"/>
                                              </p:val>
                                            </p:tav>
                                          </p:tavLst>
                                        </p:anim>
                                        <p:anim calcmode="lin" valueType="num">
                                          <p:cBhvr>
                                            <p:cTn id="259" dur="700" fill="hold"/>
                                            <p:tgtEl>
                                              <p:spTgt spid="106"/>
                                            </p:tgtEl>
                                            <p:attrNameLst>
                                              <p:attrName>ppt_h</p:attrName>
                                            </p:attrNameLst>
                                          </p:cBhvr>
                                          <p:tavLst>
                                            <p:tav tm="0">
                                              <p:val>
                                                <p:fltVal val="0"/>
                                              </p:val>
                                            </p:tav>
                                            <p:tav tm="100000">
                                              <p:val>
                                                <p:strVal val="#ppt_h"/>
                                              </p:val>
                                            </p:tav>
                                          </p:tavLst>
                                        </p:anim>
                                        <p:animEffect transition="in" filter="fade">
                                          <p:cBhvr>
                                            <p:cTn id="260" dur="700"/>
                                            <p:tgtEl>
                                              <p:spTgt spid="106"/>
                                            </p:tgtEl>
                                          </p:cBhvr>
                                        </p:animEffect>
                                      </p:childTnLst>
                                    </p:cTn>
                                  </p:par>
                                  <p:par>
                                    <p:cTn id="261" presetID="53" presetClass="entr" presetSubtype="16" fill="hold" grpId="0" nodeType="withEffect">
                                      <p:stCondLst>
                                        <p:cond delay="0"/>
                                      </p:stCondLst>
                                      <p:childTnLst>
                                        <p:set>
                                          <p:cBhvr>
                                            <p:cTn id="262" dur="1" fill="hold">
                                              <p:stCondLst>
                                                <p:cond delay="0"/>
                                              </p:stCondLst>
                                            </p:cTn>
                                            <p:tgtEl>
                                              <p:spTgt spid="105"/>
                                            </p:tgtEl>
                                            <p:attrNameLst>
                                              <p:attrName>style.visibility</p:attrName>
                                            </p:attrNameLst>
                                          </p:cBhvr>
                                          <p:to>
                                            <p:strVal val="visible"/>
                                          </p:to>
                                        </p:set>
                                        <p:anim calcmode="lin" valueType="num">
                                          <p:cBhvr>
                                            <p:cTn id="263" dur="700" fill="hold"/>
                                            <p:tgtEl>
                                              <p:spTgt spid="105"/>
                                            </p:tgtEl>
                                            <p:attrNameLst>
                                              <p:attrName>ppt_w</p:attrName>
                                            </p:attrNameLst>
                                          </p:cBhvr>
                                          <p:tavLst>
                                            <p:tav tm="0">
                                              <p:val>
                                                <p:fltVal val="0"/>
                                              </p:val>
                                            </p:tav>
                                            <p:tav tm="100000">
                                              <p:val>
                                                <p:strVal val="#ppt_w"/>
                                              </p:val>
                                            </p:tav>
                                          </p:tavLst>
                                        </p:anim>
                                        <p:anim calcmode="lin" valueType="num">
                                          <p:cBhvr>
                                            <p:cTn id="264" dur="700" fill="hold"/>
                                            <p:tgtEl>
                                              <p:spTgt spid="105"/>
                                            </p:tgtEl>
                                            <p:attrNameLst>
                                              <p:attrName>ppt_h</p:attrName>
                                            </p:attrNameLst>
                                          </p:cBhvr>
                                          <p:tavLst>
                                            <p:tav tm="0">
                                              <p:val>
                                                <p:fltVal val="0"/>
                                              </p:val>
                                            </p:tav>
                                            <p:tav tm="100000">
                                              <p:val>
                                                <p:strVal val="#ppt_h"/>
                                              </p:val>
                                            </p:tav>
                                          </p:tavLst>
                                        </p:anim>
                                        <p:animEffect transition="in" filter="fade">
                                          <p:cBhvr>
                                            <p:cTn id="265" dur="700"/>
                                            <p:tgtEl>
                                              <p:spTgt spid="105"/>
                                            </p:tgtEl>
                                          </p:cBhvr>
                                        </p:animEffect>
                                      </p:childTnLst>
                                    </p:cTn>
                                  </p:par>
                                  <p:par>
                                    <p:cTn id="266" presetID="22" presetClass="entr" presetSubtype="1" fill="hold" grpId="0" nodeType="withEffect">
                                      <p:stCondLst>
                                        <p:cond delay="0"/>
                                      </p:stCondLst>
                                      <p:childTnLst>
                                        <p:set>
                                          <p:cBhvr>
                                            <p:cTn id="267" dur="1" fill="hold">
                                              <p:stCondLst>
                                                <p:cond delay="0"/>
                                              </p:stCondLst>
                                            </p:cTn>
                                            <p:tgtEl>
                                              <p:spTgt spid="136"/>
                                            </p:tgtEl>
                                            <p:attrNameLst>
                                              <p:attrName>style.visibility</p:attrName>
                                            </p:attrNameLst>
                                          </p:cBhvr>
                                          <p:to>
                                            <p:strVal val="visible"/>
                                          </p:to>
                                        </p:set>
                                        <p:animEffect transition="in" filter="wipe(up)">
                                          <p:cBhvr>
                                            <p:cTn id="268" dur="700"/>
                                            <p:tgtEl>
                                              <p:spTgt spid="136"/>
                                            </p:tgtEl>
                                          </p:cBhvr>
                                        </p:animEffect>
                                      </p:childTnLst>
                                    </p:cTn>
                                  </p:par>
                                  <p:par>
                                    <p:cTn id="269" presetID="22" presetClass="entr" presetSubtype="1" fill="hold" grpId="0" nodeType="withEffect">
                                      <p:stCondLst>
                                        <p:cond delay="0"/>
                                      </p:stCondLst>
                                      <p:childTnLst>
                                        <p:set>
                                          <p:cBhvr>
                                            <p:cTn id="270" dur="1" fill="hold">
                                              <p:stCondLst>
                                                <p:cond delay="0"/>
                                              </p:stCondLst>
                                            </p:cTn>
                                            <p:tgtEl>
                                              <p:spTgt spid="135"/>
                                            </p:tgtEl>
                                            <p:attrNameLst>
                                              <p:attrName>style.visibility</p:attrName>
                                            </p:attrNameLst>
                                          </p:cBhvr>
                                          <p:to>
                                            <p:strVal val="visible"/>
                                          </p:to>
                                        </p:set>
                                        <p:animEffect transition="in" filter="wipe(up)">
                                          <p:cBhvr>
                                            <p:cTn id="271" dur="700"/>
                                            <p:tgtEl>
                                              <p:spTgt spid="135"/>
                                            </p:tgtEl>
                                          </p:cBhvr>
                                        </p:animEffect>
                                      </p:childTnLst>
                                    </p:cTn>
                                  </p:par>
                                  <p:par>
                                    <p:cTn id="272" presetID="22" presetClass="entr" presetSubtype="1" fill="hold" grpId="0" nodeType="withEffect">
                                      <p:stCondLst>
                                        <p:cond delay="0"/>
                                      </p:stCondLst>
                                      <p:childTnLst>
                                        <p:set>
                                          <p:cBhvr>
                                            <p:cTn id="273" dur="1" fill="hold">
                                              <p:stCondLst>
                                                <p:cond delay="0"/>
                                              </p:stCondLst>
                                            </p:cTn>
                                            <p:tgtEl>
                                              <p:spTgt spid="140"/>
                                            </p:tgtEl>
                                            <p:attrNameLst>
                                              <p:attrName>style.visibility</p:attrName>
                                            </p:attrNameLst>
                                          </p:cBhvr>
                                          <p:to>
                                            <p:strVal val="visible"/>
                                          </p:to>
                                        </p:set>
                                        <p:animEffect transition="in" filter="wipe(up)">
                                          <p:cBhvr>
                                            <p:cTn id="274" dur="700"/>
                                            <p:tgtEl>
                                              <p:spTgt spid="140"/>
                                            </p:tgtEl>
                                          </p:cBhvr>
                                        </p:animEffect>
                                      </p:childTnLst>
                                    </p:cTn>
                                  </p:par>
                                  <p:par>
                                    <p:cTn id="275" presetID="22" presetClass="entr" presetSubtype="1" fill="hold" grpId="0" nodeType="withEffect">
                                      <p:stCondLst>
                                        <p:cond delay="0"/>
                                      </p:stCondLst>
                                      <p:childTnLst>
                                        <p:set>
                                          <p:cBhvr>
                                            <p:cTn id="276" dur="1" fill="hold">
                                              <p:stCondLst>
                                                <p:cond delay="0"/>
                                              </p:stCondLst>
                                            </p:cTn>
                                            <p:tgtEl>
                                              <p:spTgt spid="138"/>
                                            </p:tgtEl>
                                            <p:attrNameLst>
                                              <p:attrName>style.visibility</p:attrName>
                                            </p:attrNameLst>
                                          </p:cBhvr>
                                          <p:to>
                                            <p:strVal val="visible"/>
                                          </p:to>
                                        </p:set>
                                        <p:animEffect transition="in" filter="wipe(up)">
                                          <p:cBhvr>
                                            <p:cTn id="277" dur="700"/>
                                            <p:tgtEl>
                                              <p:spTgt spid="138"/>
                                            </p:tgtEl>
                                          </p:cBhvr>
                                        </p:animEffect>
                                      </p:childTnLst>
                                    </p:cTn>
                                  </p:par>
                                </p:childTnLst>
                              </p:cTn>
                            </p:par>
                            <p:par>
                              <p:cTn id="278" fill="hold">
                                <p:stCondLst>
                                  <p:cond delay="7900"/>
                                </p:stCondLst>
                                <p:childTnLst>
                                  <p:par>
                                    <p:cTn id="279" presetID="53" presetClass="entr" presetSubtype="16" fill="hold" grpId="0" nodeType="afterEffect">
                                      <p:stCondLst>
                                        <p:cond delay="0"/>
                                      </p:stCondLst>
                                      <p:childTnLst>
                                        <p:set>
                                          <p:cBhvr>
                                            <p:cTn id="280" dur="1" fill="hold">
                                              <p:stCondLst>
                                                <p:cond delay="0"/>
                                              </p:stCondLst>
                                            </p:cTn>
                                            <p:tgtEl>
                                              <p:spTgt spid="153"/>
                                            </p:tgtEl>
                                            <p:attrNameLst>
                                              <p:attrName>style.visibility</p:attrName>
                                            </p:attrNameLst>
                                          </p:cBhvr>
                                          <p:to>
                                            <p:strVal val="visible"/>
                                          </p:to>
                                        </p:set>
                                        <p:anim calcmode="lin" valueType="num">
                                          <p:cBhvr>
                                            <p:cTn id="281" dur="700" fill="hold"/>
                                            <p:tgtEl>
                                              <p:spTgt spid="153"/>
                                            </p:tgtEl>
                                            <p:attrNameLst>
                                              <p:attrName>ppt_w</p:attrName>
                                            </p:attrNameLst>
                                          </p:cBhvr>
                                          <p:tavLst>
                                            <p:tav tm="0">
                                              <p:val>
                                                <p:fltVal val="0"/>
                                              </p:val>
                                            </p:tav>
                                            <p:tav tm="100000">
                                              <p:val>
                                                <p:strVal val="#ppt_w"/>
                                              </p:val>
                                            </p:tav>
                                          </p:tavLst>
                                        </p:anim>
                                        <p:anim calcmode="lin" valueType="num">
                                          <p:cBhvr>
                                            <p:cTn id="282" dur="700" fill="hold"/>
                                            <p:tgtEl>
                                              <p:spTgt spid="153"/>
                                            </p:tgtEl>
                                            <p:attrNameLst>
                                              <p:attrName>ppt_h</p:attrName>
                                            </p:attrNameLst>
                                          </p:cBhvr>
                                          <p:tavLst>
                                            <p:tav tm="0">
                                              <p:val>
                                                <p:fltVal val="0"/>
                                              </p:val>
                                            </p:tav>
                                            <p:tav tm="100000">
                                              <p:val>
                                                <p:strVal val="#ppt_h"/>
                                              </p:val>
                                            </p:tav>
                                          </p:tavLst>
                                        </p:anim>
                                        <p:animEffect transition="in" filter="fade">
                                          <p:cBhvr>
                                            <p:cTn id="283" dur="700"/>
                                            <p:tgtEl>
                                              <p:spTgt spid="153"/>
                                            </p:tgtEl>
                                          </p:cBhvr>
                                        </p:animEffect>
                                      </p:childTnLst>
                                    </p:cTn>
                                  </p:par>
                                  <p:par>
                                    <p:cTn id="284" presetID="22" presetClass="entr" presetSubtype="8" fill="hold" grpId="0" nodeType="withEffect">
                                      <p:stCondLst>
                                        <p:cond delay="0"/>
                                      </p:stCondLst>
                                      <p:childTnLst>
                                        <p:set>
                                          <p:cBhvr>
                                            <p:cTn id="285" dur="1" fill="hold">
                                              <p:stCondLst>
                                                <p:cond delay="0"/>
                                              </p:stCondLst>
                                            </p:cTn>
                                            <p:tgtEl>
                                              <p:spTgt spid="132"/>
                                            </p:tgtEl>
                                            <p:attrNameLst>
                                              <p:attrName>style.visibility</p:attrName>
                                            </p:attrNameLst>
                                          </p:cBhvr>
                                          <p:to>
                                            <p:strVal val="visible"/>
                                          </p:to>
                                        </p:set>
                                        <p:animEffect transition="in" filter="wipe(left)">
                                          <p:cBhvr>
                                            <p:cTn id="286" dur="700"/>
                                            <p:tgtEl>
                                              <p:spTgt spid="132"/>
                                            </p:tgtEl>
                                          </p:cBhvr>
                                        </p:animEffect>
                                      </p:childTnLst>
                                    </p:cTn>
                                  </p:par>
                                  <p:par>
                                    <p:cTn id="287" presetID="53" presetClass="entr" presetSubtype="16" fill="hold" grpId="0" nodeType="withEffect">
                                      <p:stCondLst>
                                        <p:cond delay="0"/>
                                      </p:stCondLst>
                                      <p:childTnLst>
                                        <p:set>
                                          <p:cBhvr>
                                            <p:cTn id="288" dur="1" fill="hold">
                                              <p:stCondLst>
                                                <p:cond delay="0"/>
                                              </p:stCondLst>
                                            </p:cTn>
                                            <p:tgtEl>
                                              <p:spTgt spid="158"/>
                                            </p:tgtEl>
                                            <p:attrNameLst>
                                              <p:attrName>style.visibility</p:attrName>
                                            </p:attrNameLst>
                                          </p:cBhvr>
                                          <p:to>
                                            <p:strVal val="visible"/>
                                          </p:to>
                                        </p:set>
                                        <p:anim calcmode="lin" valueType="num">
                                          <p:cBhvr>
                                            <p:cTn id="289" dur="700" fill="hold"/>
                                            <p:tgtEl>
                                              <p:spTgt spid="158"/>
                                            </p:tgtEl>
                                            <p:attrNameLst>
                                              <p:attrName>ppt_w</p:attrName>
                                            </p:attrNameLst>
                                          </p:cBhvr>
                                          <p:tavLst>
                                            <p:tav tm="0">
                                              <p:val>
                                                <p:fltVal val="0"/>
                                              </p:val>
                                            </p:tav>
                                            <p:tav tm="100000">
                                              <p:val>
                                                <p:strVal val="#ppt_w"/>
                                              </p:val>
                                            </p:tav>
                                          </p:tavLst>
                                        </p:anim>
                                        <p:anim calcmode="lin" valueType="num">
                                          <p:cBhvr>
                                            <p:cTn id="290" dur="700" fill="hold"/>
                                            <p:tgtEl>
                                              <p:spTgt spid="158"/>
                                            </p:tgtEl>
                                            <p:attrNameLst>
                                              <p:attrName>ppt_h</p:attrName>
                                            </p:attrNameLst>
                                          </p:cBhvr>
                                          <p:tavLst>
                                            <p:tav tm="0">
                                              <p:val>
                                                <p:fltVal val="0"/>
                                              </p:val>
                                            </p:tav>
                                            <p:tav tm="100000">
                                              <p:val>
                                                <p:strVal val="#ppt_h"/>
                                              </p:val>
                                            </p:tav>
                                          </p:tavLst>
                                        </p:anim>
                                        <p:animEffect transition="in" filter="fade">
                                          <p:cBhvr>
                                            <p:cTn id="291" dur="700"/>
                                            <p:tgtEl>
                                              <p:spTgt spid="158"/>
                                            </p:tgtEl>
                                          </p:cBhvr>
                                        </p:animEffect>
                                      </p:childTnLst>
                                    </p:cTn>
                                  </p:par>
                                  <p:par>
                                    <p:cTn id="292" presetID="22" presetClass="entr" presetSubtype="8" fill="hold" grpId="0" nodeType="withEffect">
                                      <p:stCondLst>
                                        <p:cond delay="0"/>
                                      </p:stCondLst>
                                      <p:childTnLst>
                                        <p:set>
                                          <p:cBhvr>
                                            <p:cTn id="293" dur="1" fill="hold">
                                              <p:stCondLst>
                                                <p:cond delay="0"/>
                                              </p:stCondLst>
                                            </p:cTn>
                                            <p:tgtEl>
                                              <p:spTgt spid="142"/>
                                            </p:tgtEl>
                                            <p:attrNameLst>
                                              <p:attrName>style.visibility</p:attrName>
                                            </p:attrNameLst>
                                          </p:cBhvr>
                                          <p:to>
                                            <p:strVal val="visible"/>
                                          </p:to>
                                        </p:set>
                                        <p:animEffect transition="in" filter="wipe(left)">
                                          <p:cBhvr>
                                            <p:cTn id="294" dur="700"/>
                                            <p:tgtEl>
                                              <p:spTgt spid="142"/>
                                            </p:tgtEl>
                                          </p:cBhvr>
                                        </p:animEffect>
                                      </p:childTnLst>
                                    </p:cTn>
                                  </p:par>
                                  <p:par>
                                    <p:cTn id="295" presetID="18" presetClass="entr" presetSubtype="3" fill="hold" grpId="0" nodeType="withEffect">
                                      <p:stCondLst>
                                        <p:cond delay="0"/>
                                      </p:stCondLst>
                                      <p:childTnLst>
                                        <p:set>
                                          <p:cBhvr>
                                            <p:cTn id="296" dur="1" fill="hold">
                                              <p:stCondLst>
                                                <p:cond delay="0"/>
                                              </p:stCondLst>
                                            </p:cTn>
                                            <p:tgtEl>
                                              <p:spTgt spid="145"/>
                                            </p:tgtEl>
                                            <p:attrNameLst>
                                              <p:attrName>style.visibility</p:attrName>
                                            </p:attrNameLst>
                                          </p:cBhvr>
                                          <p:to>
                                            <p:strVal val="visible"/>
                                          </p:to>
                                        </p:set>
                                        <p:animEffect transition="in" filter="strips(upRight)">
                                          <p:cBhvr>
                                            <p:cTn id="297" dur="700"/>
                                            <p:tgtEl>
                                              <p:spTgt spid="145"/>
                                            </p:tgtEl>
                                          </p:cBhvr>
                                        </p:animEffect>
                                      </p:childTnLst>
                                    </p:cTn>
                                  </p:par>
                                  <p:par>
                                    <p:cTn id="298" presetID="18" presetClass="entr" presetSubtype="3" fill="hold" grpId="0" nodeType="withEffect">
                                      <p:stCondLst>
                                        <p:cond delay="0"/>
                                      </p:stCondLst>
                                      <p:childTnLst>
                                        <p:set>
                                          <p:cBhvr>
                                            <p:cTn id="299" dur="1" fill="hold">
                                              <p:stCondLst>
                                                <p:cond delay="0"/>
                                              </p:stCondLst>
                                            </p:cTn>
                                            <p:tgtEl>
                                              <p:spTgt spid="144"/>
                                            </p:tgtEl>
                                            <p:attrNameLst>
                                              <p:attrName>style.visibility</p:attrName>
                                            </p:attrNameLst>
                                          </p:cBhvr>
                                          <p:to>
                                            <p:strVal val="visible"/>
                                          </p:to>
                                        </p:set>
                                        <p:animEffect transition="in" filter="strips(upRight)">
                                          <p:cBhvr>
                                            <p:cTn id="300" dur="700"/>
                                            <p:tgtEl>
                                              <p:spTgt spid="144"/>
                                            </p:tgtEl>
                                          </p:cBhvr>
                                        </p:animEffect>
                                      </p:childTnLst>
                                    </p:cTn>
                                  </p:par>
                                  <p:par>
                                    <p:cTn id="301" presetID="53" presetClass="entr" presetSubtype="16" fill="hold" grpId="0" nodeType="withEffect">
                                      <p:stCondLst>
                                        <p:cond delay="0"/>
                                      </p:stCondLst>
                                      <p:childTnLst>
                                        <p:set>
                                          <p:cBhvr>
                                            <p:cTn id="302" dur="1" fill="hold">
                                              <p:stCondLst>
                                                <p:cond delay="0"/>
                                              </p:stCondLst>
                                            </p:cTn>
                                            <p:tgtEl>
                                              <p:spTgt spid="152"/>
                                            </p:tgtEl>
                                            <p:attrNameLst>
                                              <p:attrName>style.visibility</p:attrName>
                                            </p:attrNameLst>
                                          </p:cBhvr>
                                          <p:to>
                                            <p:strVal val="visible"/>
                                          </p:to>
                                        </p:set>
                                        <p:anim calcmode="lin" valueType="num">
                                          <p:cBhvr>
                                            <p:cTn id="303" dur="700" fill="hold"/>
                                            <p:tgtEl>
                                              <p:spTgt spid="152"/>
                                            </p:tgtEl>
                                            <p:attrNameLst>
                                              <p:attrName>ppt_w</p:attrName>
                                            </p:attrNameLst>
                                          </p:cBhvr>
                                          <p:tavLst>
                                            <p:tav tm="0">
                                              <p:val>
                                                <p:fltVal val="0"/>
                                              </p:val>
                                            </p:tav>
                                            <p:tav tm="100000">
                                              <p:val>
                                                <p:strVal val="#ppt_w"/>
                                              </p:val>
                                            </p:tav>
                                          </p:tavLst>
                                        </p:anim>
                                        <p:anim calcmode="lin" valueType="num">
                                          <p:cBhvr>
                                            <p:cTn id="304" dur="700" fill="hold"/>
                                            <p:tgtEl>
                                              <p:spTgt spid="152"/>
                                            </p:tgtEl>
                                            <p:attrNameLst>
                                              <p:attrName>ppt_h</p:attrName>
                                            </p:attrNameLst>
                                          </p:cBhvr>
                                          <p:tavLst>
                                            <p:tav tm="0">
                                              <p:val>
                                                <p:fltVal val="0"/>
                                              </p:val>
                                            </p:tav>
                                            <p:tav tm="100000">
                                              <p:val>
                                                <p:strVal val="#ppt_h"/>
                                              </p:val>
                                            </p:tav>
                                          </p:tavLst>
                                        </p:anim>
                                        <p:animEffect transition="in" filter="fade">
                                          <p:cBhvr>
                                            <p:cTn id="305" dur="700"/>
                                            <p:tgtEl>
                                              <p:spTgt spid="152"/>
                                            </p:tgtEl>
                                          </p:cBhvr>
                                        </p:animEffect>
                                      </p:childTnLst>
                                    </p:cTn>
                                  </p:par>
                                  <p:par>
                                    <p:cTn id="306" presetID="22" presetClass="entr" presetSubtype="1" fill="hold" grpId="0" nodeType="withEffect">
                                      <p:stCondLst>
                                        <p:cond delay="0"/>
                                      </p:stCondLst>
                                      <p:childTnLst>
                                        <p:set>
                                          <p:cBhvr>
                                            <p:cTn id="307" dur="1" fill="hold">
                                              <p:stCondLst>
                                                <p:cond delay="0"/>
                                              </p:stCondLst>
                                            </p:cTn>
                                            <p:tgtEl>
                                              <p:spTgt spid="137"/>
                                            </p:tgtEl>
                                            <p:attrNameLst>
                                              <p:attrName>style.visibility</p:attrName>
                                            </p:attrNameLst>
                                          </p:cBhvr>
                                          <p:to>
                                            <p:strVal val="visible"/>
                                          </p:to>
                                        </p:set>
                                        <p:animEffect transition="in" filter="wipe(up)">
                                          <p:cBhvr>
                                            <p:cTn id="308" dur="700"/>
                                            <p:tgtEl>
                                              <p:spTgt spid="137"/>
                                            </p:tgtEl>
                                          </p:cBhvr>
                                        </p:animEffect>
                                      </p:childTnLst>
                                    </p:cTn>
                                  </p:par>
                                  <p:par>
                                    <p:cTn id="309" presetID="18" presetClass="entr" presetSubtype="9" fill="hold" grpId="0" nodeType="withEffect">
                                      <p:stCondLst>
                                        <p:cond delay="0"/>
                                      </p:stCondLst>
                                      <p:childTnLst>
                                        <p:set>
                                          <p:cBhvr>
                                            <p:cTn id="310" dur="1" fill="hold">
                                              <p:stCondLst>
                                                <p:cond delay="0"/>
                                              </p:stCondLst>
                                            </p:cTn>
                                            <p:tgtEl>
                                              <p:spTgt spid="133"/>
                                            </p:tgtEl>
                                            <p:attrNameLst>
                                              <p:attrName>style.visibility</p:attrName>
                                            </p:attrNameLst>
                                          </p:cBhvr>
                                          <p:to>
                                            <p:strVal val="visible"/>
                                          </p:to>
                                        </p:set>
                                        <p:animEffect transition="in" filter="strips(upLeft)">
                                          <p:cBhvr>
                                            <p:cTn id="311" dur="700"/>
                                            <p:tgtEl>
                                              <p:spTgt spid="133"/>
                                            </p:tgtEl>
                                          </p:cBhvr>
                                        </p:animEffect>
                                      </p:childTnLst>
                                    </p:cTn>
                                  </p:par>
                                  <p:par>
                                    <p:cTn id="312" presetID="22" presetClass="entr" presetSubtype="8" fill="hold" grpId="0" nodeType="withEffect">
                                      <p:stCondLst>
                                        <p:cond delay="0"/>
                                      </p:stCondLst>
                                      <p:childTnLst>
                                        <p:set>
                                          <p:cBhvr>
                                            <p:cTn id="313" dur="1" fill="hold">
                                              <p:stCondLst>
                                                <p:cond delay="0"/>
                                              </p:stCondLst>
                                            </p:cTn>
                                            <p:tgtEl>
                                              <p:spTgt spid="139"/>
                                            </p:tgtEl>
                                            <p:attrNameLst>
                                              <p:attrName>style.visibility</p:attrName>
                                            </p:attrNameLst>
                                          </p:cBhvr>
                                          <p:to>
                                            <p:strVal val="visible"/>
                                          </p:to>
                                        </p:set>
                                        <p:animEffect transition="in" filter="wipe(left)">
                                          <p:cBhvr>
                                            <p:cTn id="314" dur="700"/>
                                            <p:tgtEl>
                                              <p:spTgt spid="139"/>
                                            </p:tgtEl>
                                          </p:cBhvr>
                                        </p:animEffect>
                                      </p:childTnLst>
                                    </p:cTn>
                                  </p:par>
                                  <p:par>
                                    <p:cTn id="315" presetID="53" presetClass="entr" presetSubtype="16" fill="hold" grpId="0" nodeType="withEffect">
                                      <p:stCondLst>
                                        <p:cond delay="0"/>
                                      </p:stCondLst>
                                      <p:childTnLst>
                                        <p:set>
                                          <p:cBhvr>
                                            <p:cTn id="316" dur="1" fill="hold">
                                              <p:stCondLst>
                                                <p:cond delay="0"/>
                                              </p:stCondLst>
                                            </p:cTn>
                                            <p:tgtEl>
                                              <p:spTgt spid="111"/>
                                            </p:tgtEl>
                                            <p:attrNameLst>
                                              <p:attrName>style.visibility</p:attrName>
                                            </p:attrNameLst>
                                          </p:cBhvr>
                                          <p:to>
                                            <p:strVal val="visible"/>
                                          </p:to>
                                        </p:set>
                                        <p:anim calcmode="lin" valueType="num">
                                          <p:cBhvr>
                                            <p:cTn id="317" dur="700" fill="hold"/>
                                            <p:tgtEl>
                                              <p:spTgt spid="111"/>
                                            </p:tgtEl>
                                            <p:attrNameLst>
                                              <p:attrName>ppt_w</p:attrName>
                                            </p:attrNameLst>
                                          </p:cBhvr>
                                          <p:tavLst>
                                            <p:tav tm="0">
                                              <p:val>
                                                <p:fltVal val="0"/>
                                              </p:val>
                                            </p:tav>
                                            <p:tav tm="100000">
                                              <p:val>
                                                <p:strVal val="#ppt_w"/>
                                              </p:val>
                                            </p:tav>
                                          </p:tavLst>
                                        </p:anim>
                                        <p:anim calcmode="lin" valueType="num">
                                          <p:cBhvr>
                                            <p:cTn id="318" dur="700" fill="hold"/>
                                            <p:tgtEl>
                                              <p:spTgt spid="111"/>
                                            </p:tgtEl>
                                            <p:attrNameLst>
                                              <p:attrName>ppt_h</p:attrName>
                                            </p:attrNameLst>
                                          </p:cBhvr>
                                          <p:tavLst>
                                            <p:tav tm="0">
                                              <p:val>
                                                <p:fltVal val="0"/>
                                              </p:val>
                                            </p:tav>
                                            <p:tav tm="100000">
                                              <p:val>
                                                <p:strVal val="#ppt_h"/>
                                              </p:val>
                                            </p:tav>
                                          </p:tavLst>
                                        </p:anim>
                                        <p:animEffect transition="in" filter="fade">
                                          <p:cBhvr>
                                            <p:cTn id="319" dur="700"/>
                                            <p:tgtEl>
                                              <p:spTgt spid="111"/>
                                            </p:tgtEl>
                                          </p:cBhvr>
                                        </p:animEffect>
                                      </p:childTnLst>
                                    </p:cTn>
                                  </p:par>
                                  <p:par>
                                    <p:cTn id="320" presetID="53" presetClass="entr" presetSubtype="16" fill="hold" grpId="0" nodeType="withEffect">
                                      <p:stCondLst>
                                        <p:cond delay="0"/>
                                      </p:stCondLst>
                                      <p:childTnLst>
                                        <p:set>
                                          <p:cBhvr>
                                            <p:cTn id="321" dur="1" fill="hold">
                                              <p:stCondLst>
                                                <p:cond delay="0"/>
                                              </p:stCondLst>
                                            </p:cTn>
                                            <p:tgtEl>
                                              <p:spTgt spid="110"/>
                                            </p:tgtEl>
                                            <p:attrNameLst>
                                              <p:attrName>style.visibility</p:attrName>
                                            </p:attrNameLst>
                                          </p:cBhvr>
                                          <p:to>
                                            <p:strVal val="visible"/>
                                          </p:to>
                                        </p:set>
                                        <p:anim calcmode="lin" valueType="num">
                                          <p:cBhvr>
                                            <p:cTn id="322" dur="700" fill="hold"/>
                                            <p:tgtEl>
                                              <p:spTgt spid="110"/>
                                            </p:tgtEl>
                                            <p:attrNameLst>
                                              <p:attrName>ppt_w</p:attrName>
                                            </p:attrNameLst>
                                          </p:cBhvr>
                                          <p:tavLst>
                                            <p:tav tm="0">
                                              <p:val>
                                                <p:fltVal val="0"/>
                                              </p:val>
                                            </p:tav>
                                            <p:tav tm="100000">
                                              <p:val>
                                                <p:strVal val="#ppt_w"/>
                                              </p:val>
                                            </p:tav>
                                          </p:tavLst>
                                        </p:anim>
                                        <p:anim calcmode="lin" valueType="num">
                                          <p:cBhvr>
                                            <p:cTn id="323" dur="700" fill="hold"/>
                                            <p:tgtEl>
                                              <p:spTgt spid="110"/>
                                            </p:tgtEl>
                                            <p:attrNameLst>
                                              <p:attrName>ppt_h</p:attrName>
                                            </p:attrNameLst>
                                          </p:cBhvr>
                                          <p:tavLst>
                                            <p:tav tm="0">
                                              <p:val>
                                                <p:fltVal val="0"/>
                                              </p:val>
                                            </p:tav>
                                            <p:tav tm="100000">
                                              <p:val>
                                                <p:strVal val="#ppt_h"/>
                                              </p:val>
                                            </p:tav>
                                          </p:tavLst>
                                        </p:anim>
                                        <p:animEffect transition="in" filter="fade">
                                          <p:cBhvr>
                                            <p:cTn id="324" dur="700"/>
                                            <p:tgtEl>
                                              <p:spTgt spid="110"/>
                                            </p:tgtEl>
                                          </p:cBhvr>
                                        </p:animEffect>
                                      </p:childTnLst>
                                    </p:cTn>
                                  </p:par>
                                  <p:par>
                                    <p:cTn id="325" presetID="53" presetClass="entr" presetSubtype="16" fill="hold" grpId="0" nodeType="withEffect">
                                      <p:stCondLst>
                                        <p:cond delay="0"/>
                                      </p:stCondLst>
                                      <p:childTnLst>
                                        <p:set>
                                          <p:cBhvr>
                                            <p:cTn id="326" dur="1" fill="hold">
                                              <p:stCondLst>
                                                <p:cond delay="0"/>
                                              </p:stCondLst>
                                            </p:cTn>
                                            <p:tgtEl>
                                              <p:spTgt spid="109"/>
                                            </p:tgtEl>
                                            <p:attrNameLst>
                                              <p:attrName>style.visibility</p:attrName>
                                            </p:attrNameLst>
                                          </p:cBhvr>
                                          <p:to>
                                            <p:strVal val="visible"/>
                                          </p:to>
                                        </p:set>
                                        <p:anim calcmode="lin" valueType="num">
                                          <p:cBhvr>
                                            <p:cTn id="327" dur="700" fill="hold"/>
                                            <p:tgtEl>
                                              <p:spTgt spid="109"/>
                                            </p:tgtEl>
                                            <p:attrNameLst>
                                              <p:attrName>ppt_w</p:attrName>
                                            </p:attrNameLst>
                                          </p:cBhvr>
                                          <p:tavLst>
                                            <p:tav tm="0">
                                              <p:val>
                                                <p:fltVal val="0"/>
                                              </p:val>
                                            </p:tav>
                                            <p:tav tm="100000">
                                              <p:val>
                                                <p:strVal val="#ppt_w"/>
                                              </p:val>
                                            </p:tav>
                                          </p:tavLst>
                                        </p:anim>
                                        <p:anim calcmode="lin" valueType="num">
                                          <p:cBhvr>
                                            <p:cTn id="328" dur="700" fill="hold"/>
                                            <p:tgtEl>
                                              <p:spTgt spid="109"/>
                                            </p:tgtEl>
                                            <p:attrNameLst>
                                              <p:attrName>ppt_h</p:attrName>
                                            </p:attrNameLst>
                                          </p:cBhvr>
                                          <p:tavLst>
                                            <p:tav tm="0">
                                              <p:val>
                                                <p:fltVal val="0"/>
                                              </p:val>
                                            </p:tav>
                                            <p:tav tm="100000">
                                              <p:val>
                                                <p:strVal val="#ppt_h"/>
                                              </p:val>
                                            </p:tav>
                                          </p:tavLst>
                                        </p:anim>
                                        <p:animEffect transition="in" filter="fade">
                                          <p:cBhvr>
                                            <p:cTn id="329" dur="700"/>
                                            <p:tgtEl>
                                              <p:spTgt spid="109"/>
                                            </p:tgtEl>
                                          </p:cBhvr>
                                        </p:animEffect>
                                      </p:childTnLst>
                                    </p:cTn>
                                  </p:par>
                                  <p:par>
                                    <p:cTn id="330" presetID="53" presetClass="entr" presetSubtype="16" fill="hold" grpId="0" nodeType="withEffect">
                                      <p:stCondLst>
                                        <p:cond delay="0"/>
                                      </p:stCondLst>
                                      <p:childTnLst>
                                        <p:set>
                                          <p:cBhvr>
                                            <p:cTn id="331" dur="1" fill="hold">
                                              <p:stCondLst>
                                                <p:cond delay="0"/>
                                              </p:stCondLst>
                                            </p:cTn>
                                            <p:tgtEl>
                                              <p:spTgt spid="156"/>
                                            </p:tgtEl>
                                            <p:attrNameLst>
                                              <p:attrName>style.visibility</p:attrName>
                                            </p:attrNameLst>
                                          </p:cBhvr>
                                          <p:to>
                                            <p:strVal val="visible"/>
                                          </p:to>
                                        </p:set>
                                        <p:anim calcmode="lin" valueType="num">
                                          <p:cBhvr>
                                            <p:cTn id="332" dur="700" fill="hold"/>
                                            <p:tgtEl>
                                              <p:spTgt spid="156"/>
                                            </p:tgtEl>
                                            <p:attrNameLst>
                                              <p:attrName>ppt_w</p:attrName>
                                            </p:attrNameLst>
                                          </p:cBhvr>
                                          <p:tavLst>
                                            <p:tav tm="0">
                                              <p:val>
                                                <p:fltVal val="0"/>
                                              </p:val>
                                            </p:tav>
                                            <p:tav tm="100000">
                                              <p:val>
                                                <p:strVal val="#ppt_w"/>
                                              </p:val>
                                            </p:tav>
                                          </p:tavLst>
                                        </p:anim>
                                        <p:anim calcmode="lin" valueType="num">
                                          <p:cBhvr>
                                            <p:cTn id="333" dur="700" fill="hold"/>
                                            <p:tgtEl>
                                              <p:spTgt spid="156"/>
                                            </p:tgtEl>
                                            <p:attrNameLst>
                                              <p:attrName>ppt_h</p:attrName>
                                            </p:attrNameLst>
                                          </p:cBhvr>
                                          <p:tavLst>
                                            <p:tav tm="0">
                                              <p:val>
                                                <p:fltVal val="0"/>
                                              </p:val>
                                            </p:tav>
                                            <p:tav tm="100000">
                                              <p:val>
                                                <p:strVal val="#ppt_h"/>
                                              </p:val>
                                            </p:tav>
                                          </p:tavLst>
                                        </p:anim>
                                        <p:animEffect transition="in" filter="fade">
                                          <p:cBhvr>
                                            <p:cTn id="334" dur="700"/>
                                            <p:tgtEl>
                                              <p:spTgt spid="156"/>
                                            </p:tgtEl>
                                          </p:cBhvr>
                                        </p:animEffect>
                                      </p:childTnLst>
                                    </p:cTn>
                                  </p:par>
                                  <p:par>
                                    <p:cTn id="335" presetID="53" presetClass="entr" presetSubtype="16" fill="hold" grpId="0" nodeType="withEffect">
                                      <p:stCondLst>
                                        <p:cond delay="0"/>
                                      </p:stCondLst>
                                      <p:childTnLst>
                                        <p:set>
                                          <p:cBhvr>
                                            <p:cTn id="336" dur="1" fill="hold">
                                              <p:stCondLst>
                                                <p:cond delay="0"/>
                                              </p:stCondLst>
                                            </p:cTn>
                                            <p:tgtEl>
                                              <p:spTgt spid="155"/>
                                            </p:tgtEl>
                                            <p:attrNameLst>
                                              <p:attrName>style.visibility</p:attrName>
                                            </p:attrNameLst>
                                          </p:cBhvr>
                                          <p:to>
                                            <p:strVal val="visible"/>
                                          </p:to>
                                        </p:set>
                                        <p:anim calcmode="lin" valueType="num">
                                          <p:cBhvr>
                                            <p:cTn id="337" dur="700" fill="hold"/>
                                            <p:tgtEl>
                                              <p:spTgt spid="155"/>
                                            </p:tgtEl>
                                            <p:attrNameLst>
                                              <p:attrName>ppt_w</p:attrName>
                                            </p:attrNameLst>
                                          </p:cBhvr>
                                          <p:tavLst>
                                            <p:tav tm="0">
                                              <p:val>
                                                <p:fltVal val="0"/>
                                              </p:val>
                                            </p:tav>
                                            <p:tav tm="100000">
                                              <p:val>
                                                <p:strVal val="#ppt_w"/>
                                              </p:val>
                                            </p:tav>
                                          </p:tavLst>
                                        </p:anim>
                                        <p:anim calcmode="lin" valueType="num">
                                          <p:cBhvr>
                                            <p:cTn id="338" dur="700" fill="hold"/>
                                            <p:tgtEl>
                                              <p:spTgt spid="155"/>
                                            </p:tgtEl>
                                            <p:attrNameLst>
                                              <p:attrName>ppt_h</p:attrName>
                                            </p:attrNameLst>
                                          </p:cBhvr>
                                          <p:tavLst>
                                            <p:tav tm="0">
                                              <p:val>
                                                <p:fltVal val="0"/>
                                              </p:val>
                                            </p:tav>
                                            <p:tav tm="100000">
                                              <p:val>
                                                <p:strVal val="#ppt_h"/>
                                              </p:val>
                                            </p:tav>
                                          </p:tavLst>
                                        </p:anim>
                                        <p:animEffect transition="in" filter="fade">
                                          <p:cBhvr>
                                            <p:cTn id="339" dur="700"/>
                                            <p:tgtEl>
                                              <p:spTgt spid="155"/>
                                            </p:tgtEl>
                                          </p:cBhvr>
                                        </p:animEffect>
                                      </p:childTnLst>
                                    </p:cTn>
                                  </p:par>
                                  <p:par>
                                    <p:cTn id="340" presetID="53" presetClass="entr" presetSubtype="16" fill="hold" grpId="0" nodeType="withEffect">
                                      <p:stCondLst>
                                        <p:cond delay="0"/>
                                      </p:stCondLst>
                                      <p:childTnLst>
                                        <p:set>
                                          <p:cBhvr>
                                            <p:cTn id="341" dur="1" fill="hold">
                                              <p:stCondLst>
                                                <p:cond delay="0"/>
                                              </p:stCondLst>
                                            </p:cTn>
                                            <p:tgtEl>
                                              <p:spTgt spid="108"/>
                                            </p:tgtEl>
                                            <p:attrNameLst>
                                              <p:attrName>style.visibility</p:attrName>
                                            </p:attrNameLst>
                                          </p:cBhvr>
                                          <p:to>
                                            <p:strVal val="visible"/>
                                          </p:to>
                                        </p:set>
                                        <p:anim calcmode="lin" valueType="num">
                                          <p:cBhvr>
                                            <p:cTn id="342" dur="700" fill="hold"/>
                                            <p:tgtEl>
                                              <p:spTgt spid="108"/>
                                            </p:tgtEl>
                                            <p:attrNameLst>
                                              <p:attrName>ppt_w</p:attrName>
                                            </p:attrNameLst>
                                          </p:cBhvr>
                                          <p:tavLst>
                                            <p:tav tm="0">
                                              <p:val>
                                                <p:fltVal val="0"/>
                                              </p:val>
                                            </p:tav>
                                            <p:tav tm="100000">
                                              <p:val>
                                                <p:strVal val="#ppt_w"/>
                                              </p:val>
                                            </p:tav>
                                          </p:tavLst>
                                        </p:anim>
                                        <p:anim calcmode="lin" valueType="num">
                                          <p:cBhvr>
                                            <p:cTn id="343" dur="700" fill="hold"/>
                                            <p:tgtEl>
                                              <p:spTgt spid="108"/>
                                            </p:tgtEl>
                                            <p:attrNameLst>
                                              <p:attrName>ppt_h</p:attrName>
                                            </p:attrNameLst>
                                          </p:cBhvr>
                                          <p:tavLst>
                                            <p:tav tm="0">
                                              <p:val>
                                                <p:fltVal val="0"/>
                                              </p:val>
                                            </p:tav>
                                            <p:tav tm="100000">
                                              <p:val>
                                                <p:strVal val="#ppt_h"/>
                                              </p:val>
                                            </p:tav>
                                          </p:tavLst>
                                        </p:anim>
                                        <p:animEffect transition="in" filter="fade">
                                          <p:cBhvr>
                                            <p:cTn id="344" dur="700"/>
                                            <p:tgtEl>
                                              <p:spTgt spid="108"/>
                                            </p:tgtEl>
                                          </p:cBhvr>
                                        </p:animEffect>
                                      </p:childTnLst>
                                    </p:cTn>
                                  </p:par>
                                  <p:par>
                                    <p:cTn id="345" presetID="22" presetClass="entr" presetSubtype="2" fill="hold" grpId="0" nodeType="withEffect">
                                      <p:stCondLst>
                                        <p:cond delay="0"/>
                                      </p:stCondLst>
                                      <p:childTnLst>
                                        <p:set>
                                          <p:cBhvr>
                                            <p:cTn id="346" dur="1" fill="hold">
                                              <p:stCondLst>
                                                <p:cond delay="0"/>
                                              </p:stCondLst>
                                            </p:cTn>
                                            <p:tgtEl>
                                              <p:spTgt spid="134"/>
                                            </p:tgtEl>
                                            <p:attrNameLst>
                                              <p:attrName>style.visibility</p:attrName>
                                            </p:attrNameLst>
                                          </p:cBhvr>
                                          <p:to>
                                            <p:strVal val="visible"/>
                                          </p:to>
                                        </p:set>
                                        <p:animEffect transition="in" filter="wipe(right)">
                                          <p:cBhvr>
                                            <p:cTn id="347" dur="700"/>
                                            <p:tgtEl>
                                              <p:spTgt spid="134"/>
                                            </p:tgtEl>
                                          </p:cBhvr>
                                        </p:animEffect>
                                      </p:childTnLst>
                                    </p:cTn>
                                  </p:par>
                                  <p:par>
                                    <p:cTn id="348" presetID="52" presetClass="entr" presetSubtype="0" fill="hold" nodeType="withEffect">
                                      <p:stCondLst>
                                        <p:cond delay="500"/>
                                      </p:stCondLst>
                                      <p:childTnLst>
                                        <p:set>
                                          <p:cBhvr>
                                            <p:cTn id="349" dur="1" fill="hold">
                                              <p:stCondLst>
                                                <p:cond delay="0"/>
                                              </p:stCondLst>
                                            </p:cTn>
                                            <p:tgtEl>
                                              <p:spTgt spid="162"/>
                                            </p:tgtEl>
                                            <p:attrNameLst>
                                              <p:attrName>style.visibility</p:attrName>
                                            </p:attrNameLst>
                                          </p:cBhvr>
                                          <p:to>
                                            <p:strVal val="visible"/>
                                          </p:to>
                                        </p:set>
                                        <p:animScale>
                                          <p:cBhvr>
                                            <p:cTn id="350" dur="1000" decel="50000" fill="hold">
                                              <p:stCondLst>
                                                <p:cond delay="0"/>
                                              </p:stCondLst>
                                            </p:cTn>
                                            <p:tgtEl>
                                              <p:spTgt spid="16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1" dur="1000" decel="50000" fill="hold">
                                              <p:stCondLst>
                                                <p:cond delay="0"/>
                                              </p:stCondLst>
                                            </p:cTn>
                                            <p:tgtEl>
                                              <p:spTgt spid="162"/>
                                            </p:tgtEl>
                                            <p:attrNameLst>
                                              <p:attrName>ppt_x</p:attrName>
                                              <p:attrName>ppt_y</p:attrName>
                                            </p:attrNameLst>
                                          </p:cBhvr>
                                        </p:animMotion>
                                        <p:animEffect transition="in" filter="fade">
                                          <p:cBhvr>
                                            <p:cTn id="352" dur="1000"/>
                                            <p:tgtEl>
                                              <p:spTgt spid="162"/>
                                            </p:tgtEl>
                                          </p:cBhvr>
                                        </p:animEffect>
                                      </p:childTnLst>
                                    </p:cTn>
                                  </p:par>
                                  <p:par>
                                    <p:cTn id="353" presetID="52" presetClass="entr" presetSubtype="0" fill="hold" nodeType="withEffect">
                                      <p:stCondLst>
                                        <p:cond delay="500"/>
                                      </p:stCondLst>
                                      <p:childTnLst>
                                        <p:set>
                                          <p:cBhvr>
                                            <p:cTn id="354" dur="1" fill="hold">
                                              <p:stCondLst>
                                                <p:cond delay="0"/>
                                              </p:stCondLst>
                                            </p:cTn>
                                            <p:tgtEl>
                                              <p:spTgt spid="163"/>
                                            </p:tgtEl>
                                            <p:attrNameLst>
                                              <p:attrName>style.visibility</p:attrName>
                                            </p:attrNameLst>
                                          </p:cBhvr>
                                          <p:to>
                                            <p:strVal val="visible"/>
                                          </p:to>
                                        </p:set>
                                        <p:animScale>
                                          <p:cBhvr>
                                            <p:cTn id="355" dur="1000" decel="50000" fill="hold">
                                              <p:stCondLst>
                                                <p:cond delay="0"/>
                                              </p:stCondLst>
                                            </p:cTn>
                                            <p:tgtEl>
                                              <p:spTgt spid="16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6" dur="1000" decel="50000" fill="hold">
                                              <p:stCondLst>
                                                <p:cond delay="0"/>
                                              </p:stCondLst>
                                            </p:cTn>
                                            <p:tgtEl>
                                              <p:spTgt spid="163"/>
                                            </p:tgtEl>
                                            <p:attrNameLst>
                                              <p:attrName>ppt_x</p:attrName>
                                              <p:attrName>ppt_y</p:attrName>
                                            </p:attrNameLst>
                                          </p:cBhvr>
                                        </p:animMotion>
                                        <p:animEffect transition="in" filter="fade">
                                          <p:cBhvr>
                                            <p:cTn id="357" dur="1000"/>
                                            <p:tgtEl>
                                              <p:spTgt spid="163"/>
                                            </p:tgtEl>
                                          </p:cBhvr>
                                        </p:animEffect>
                                      </p:childTnLst>
                                    </p:cTn>
                                  </p:par>
                                  <p:par>
                                    <p:cTn id="358" presetID="52" presetClass="entr" presetSubtype="0" fill="hold" nodeType="withEffect">
                                      <p:stCondLst>
                                        <p:cond delay="500"/>
                                      </p:stCondLst>
                                      <p:childTnLst>
                                        <p:set>
                                          <p:cBhvr>
                                            <p:cTn id="359" dur="1" fill="hold">
                                              <p:stCondLst>
                                                <p:cond delay="0"/>
                                              </p:stCondLst>
                                            </p:cTn>
                                            <p:tgtEl>
                                              <p:spTgt spid="164"/>
                                            </p:tgtEl>
                                            <p:attrNameLst>
                                              <p:attrName>style.visibility</p:attrName>
                                            </p:attrNameLst>
                                          </p:cBhvr>
                                          <p:to>
                                            <p:strVal val="visible"/>
                                          </p:to>
                                        </p:set>
                                        <p:animScale>
                                          <p:cBhvr>
                                            <p:cTn id="360" dur="1000" decel="50000" fill="hold">
                                              <p:stCondLst>
                                                <p:cond delay="0"/>
                                              </p:stCondLst>
                                            </p:cTn>
                                            <p:tgtEl>
                                              <p:spTgt spid="16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1" dur="1000" decel="50000" fill="hold">
                                              <p:stCondLst>
                                                <p:cond delay="0"/>
                                              </p:stCondLst>
                                            </p:cTn>
                                            <p:tgtEl>
                                              <p:spTgt spid="164"/>
                                            </p:tgtEl>
                                            <p:attrNameLst>
                                              <p:attrName>ppt_x</p:attrName>
                                              <p:attrName>ppt_y</p:attrName>
                                            </p:attrNameLst>
                                          </p:cBhvr>
                                        </p:animMotion>
                                        <p:animEffect transition="in" filter="fade">
                                          <p:cBhvr>
                                            <p:cTn id="362" dur="1000"/>
                                            <p:tgtEl>
                                              <p:spTgt spid="164"/>
                                            </p:tgtEl>
                                          </p:cBhvr>
                                        </p:animEffect>
                                      </p:childTnLst>
                                    </p:cTn>
                                  </p:par>
                                  <p:par>
                                    <p:cTn id="363" presetID="52" presetClass="entr" presetSubtype="0" fill="hold" nodeType="withEffect">
                                      <p:stCondLst>
                                        <p:cond delay="1000"/>
                                      </p:stCondLst>
                                      <p:childTnLst>
                                        <p:set>
                                          <p:cBhvr>
                                            <p:cTn id="364" dur="1" fill="hold">
                                              <p:stCondLst>
                                                <p:cond delay="0"/>
                                              </p:stCondLst>
                                            </p:cTn>
                                            <p:tgtEl>
                                              <p:spTgt spid="165"/>
                                            </p:tgtEl>
                                            <p:attrNameLst>
                                              <p:attrName>style.visibility</p:attrName>
                                            </p:attrNameLst>
                                          </p:cBhvr>
                                          <p:to>
                                            <p:strVal val="visible"/>
                                          </p:to>
                                        </p:set>
                                        <p:animScale>
                                          <p:cBhvr>
                                            <p:cTn id="365" dur="1000" decel="50000" fill="hold">
                                              <p:stCondLst>
                                                <p:cond delay="0"/>
                                              </p:stCondLst>
                                            </p:cTn>
                                            <p:tgtEl>
                                              <p:spTgt spid="16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6" dur="1000" decel="50000" fill="hold">
                                              <p:stCondLst>
                                                <p:cond delay="0"/>
                                              </p:stCondLst>
                                            </p:cTn>
                                            <p:tgtEl>
                                              <p:spTgt spid="165"/>
                                            </p:tgtEl>
                                            <p:attrNameLst>
                                              <p:attrName>ppt_x</p:attrName>
                                              <p:attrName>ppt_y</p:attrName>
                                            </p:attrNameLst>
                                          </p:cBhvr>
                                        </p:animMotion>
                                        <p:animEffect transition="in" filter="fade">
                                          <p:cBhvr>
                                            <p:cTn id="367" dur="1000"/>
                                            <p:tgtEl>
                                              <p:spTgt spid="1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1" grpId="0"/>
          <p:bldP spid="62" grpId="0"/>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animBg="1"/>
          <p:bldP spid="131" grpId="0" animBg="1"/>
          <p:bldP spid="132" grpId="0" animBg="1"/>
          <p:bldP spid="133" grpId="0" animBg="1"/>
          <p:bldP spid="134" grpId="0" animBg="1"/>
          <p:bldP spid="135" grpId="0" animBg="1"/>
          <p:bldP spid="136" grpId="0" animBg="1"/>
          <p:bldP spid="137" grpId="0" animBg="1"/>
          <p:bldP spid="138" grpId="0" animBg="1"/>
          <p:bldP spid="139" grpId="0" animBg="1"/>
          <p:bldP spid="140" grpId="0" animBg="1"/>
          <p:bldP spid="141" grpId="0" animBg="1"/>
          <p:bldP spid="142" grpId="0" animBg="1"/>
          <p:bldP spid="143" grpId="0" animBg="1"/>
          <p:bldP spid="144" grpId="0" animBg="1"/>
          <p:bldP spid="145" grpId="0" animBg="1"/>
          <p:bldP spid="146" grpId="0" animBg="1"/>
          <p:bldP spid="147" grpId="0" animBg="1"/>
          <p:bldP spid="148" grpId="0" animBg="1"/>
          <p:bldP spid="149" grpId="0" animBg="1"/>
          <p:bldP spid="150" grpId="0" animBg="1"/>
          <p:bldP spid="151" grpId="0" animBg="1"/>
          <p:bldP spid="152" grpId="0" animBg="1"/>
          <p:bldP spid="153" grpId="0" animBg="1"/>
          <p:bldP spid="154" grpId="0" animBg="1"/>
          <p:bldP spid="155" grpId="0" animBg="1"/>
          <p:bldP spid="156" grpId="0" animBg="1"/>
          <p:bldP spid="157" grpId="0" animBg="1"/>
          <p:bldP spid="158" grpId="0" animBg="1"/>
          <p:bldP spid="159" grpId="0" animBg="1"/>
          <p:bldP spid="160" grpId="0" animBg="1"/>
          <p:bldP spid="161" grpId="0" animBg="1"/>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62"/>
                                            </p:tgtEl>
                                            <p:attrNameLst>
                                              <p:attrName>style.visibility</p:attrName>
                                            </p:attrNameLst>
                                          </p:cBhvr>
                                          <p:to>
                                            <p:strVal val="visible"/>
                                          </p:to>
                                        </p:set>
                                        <p:anim calcmode="lin" valueType="num">
                                          <p:cBhvr additive="base">
                                            <p:cTn id="13" dur="3000" fill="hold"/>
                                            <p:tgtEl>
                                              <p:spTgt spid="62"/>
                                            </p:tgtEl>
                                            <p:attrNameLst>
                                              <p:attrName>ppt_x</p:attrName>
                                            </p:attrNameLst>
                                          </p:cBhvr>
                                          <p:tavLst>
                                            <p:tav tm="0">
                                              <p:val>
                                                <p:strVal val="#ppt_x"/>
                                              </p:val>
                                            </p:tav>
                                            <p:tav tm="100000">
                                              <p:val>
                                                <p:strVal val="#ppt_x"/>
                                              </p:val>
                                            </p:tav>
                                          </p:tavLst>
                                        </p:anim>
                                        <p:anim calcmode="lin" valueType="num">
                                          <p:cBhvr additive="base">
                                            <p:cTn id="14" dur="3000" fill="hold"/>
                                            <p:tgtEl>
                                              <p:spTgt spid="62"/>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61"/>
                                            </p:tgtEl>
                                            <p:attrNameLst>
                                              <p:attrName>style.visibility</p:attrName>
                                            </p:attrNameLst>
                                          </p:cBhvr>
                                          <p:to>
                                            <p:strVal val="visible"/>
                                          </p:to>
                                        </p:set>
                                        <p:anim calcmode="lin" valueType="num">
                                          <p:cBhvr additive="base">
                                            <p:cTn id="19" dur="2000" fill="hold"/>
                                            <p:tgtEl>
                                              <p:spTgt spid="61"/>
                                            </p:tgtEl>
                                            <p:attrNameLst>
                                              <p:attrName>ppt_x</p:attrName>
                                            </p:attrNameLst>
                                          </p:cBhvr>
                                          <p:tavLst>
                                            <p:tav tm="0">
                                              <p:val>
                                                <p:strVal val="1+#ppt_w/2"/>
                                              </p:val>
                                            </p:tav>
                                            <p:tav tm="100000">
                                              <p:val>
                                                <p:strVal val="#ppt_x"/>
                                              </p:val>
                                            </p:tav>
                                          </p:tavLst>
                                        </p:anim>
                                        <p:anim calcmode="lin" valueType="num">
                                          <p:cBhvr additive="base">
                                            <p:cTn id="20" dur="2000" fill="hold"/>
                                            <p:tgtEl>
                                              <p:spTgt spid="61"/>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2" presetClass="entr" presetSubtype="8"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0-#ppt_w/2"/>
                                              </p:val>
                                            </p:tav>
                                            <p:tav tm="100000">
                                              <p:val>
                                                <p:strVal val="#ppt_x"/>
                                              </p:val>
                                            </p:tav>
                                          </p:tavLst>
                                        </p:anim>
                                        <p:anim calcmode="lin" valueType="num">
                                          <p:cBhvr additive="base">
                                            <p:cTn id="25" dur="500" fill="hold"/>
                                            <p:tgtEl>
                                              <p:spTgt spid="9"/>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2" presetClass="entr" presetSubtype="8"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0-#ppt_w/2"/>
                                              </p:val>
                                            </p:tav>
                                            <p:tav tm="100000">
                                              <p:val>
                                                <p:strVal val="#ppt_x"/>
                                              </p:val>
                                            </p:tav>
                                          </p:tavLst>
                                        </p:anim>
                                        <p:anim calcmode="lin" valueType="num">
                                          <p:cBhvr additive="base">
                                            <p:cTn id="30" dur="500" fill="hold"/>
                                            <p:tgtEl>
                                              <p:spTgt spid="11"/>
                                            </p:tgtEl>
                                            <p:attrNameLst>
                                              <p:attrName>ppt_y</p:attrName>
                                            </p:attrNameLst>
                                          </p:cBhvr>
                                          <p:tavLst>
                                            <p:tav tm="0">
                                              <p:val>
                                                <p:strVal val="#ppt_y"/>
                                              </p:val>
                                            </p:tav>
                                            <p:tav tm="100000">
                                              <p:val>
                                                <p:strVal val="#ppt_y"/>
                                              </p:val>
                                            </p:tav>
                                          </p:tavLst>
                                        </p:anim>
                                      </p:childTnLst>
                                    </p:cTn>
                                  </p:par>
                                </p:childTnLst>
                              </p:cTn>
                            </p:par>
                            <p:par>
                              <p:cTn id="31" fill="hold">
                                <p:stCondLst>
                                  <p:cond delay="3000"/>
                                </p:stCondLst>
                                <p:childTnLst>
                                  <p:par>
                                    <p:cTn id="32" presetID="18" presetClass="entr" presetSubtype="9" fill="hold" grpId="0" nodeType="afterEffect">
                                      <p:stCondLst>
                                        <p:cond delay="0"/>
                                      </p:stCondLst>
                                      <p:childTnLst>
                                        <p:set>
                                          <p:cBhvr>
                                            <p:cTn id="33" dur="1" fill="hold">
                                              <p:stCondLst>
                                                <p:cond delay="0"/>
                                              </p:stCondLst>
                                            </p:cTn>
                                            <p:tgtEl>
                                              <p:spTgt spid="88"/>
                                            </p:tgtEl>
                                            <p:attrNameLst>
                                              <p:attrName>style.visibility</p:attrName>
                                            </p:attrNameLst>
                                          </p:cBhvr>
                                          <p:to>
                                            <p:strVal val="visible"/>
                                          </p:to>
                                        </p:set>
                                        <p:animEffect transition="in" filter="strips(upLeft)">
                                          <p:cBhvr>
                                            <p:cTn id="34" dur="700"/>
                                            <p:tgtEl>
                                              <p:spTgt spid="88"/>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93"/>
                                            </p:tgtEl>
                                            <p:attrNameLst>
                                              <p:attrName>style.visibility</p:attrName>
                                            </p:attrNameLst>
                                          </p:cBhvr>
                                          <p:to>
                                            <p:strVal val="visible"/>
                                          </p:to>
                                        </p:set>
                                        <p:animEffect transition="in" filter="wipe(up)">
                                          <p:cBhvr>
                                            <p:cTn id="37" dur="700"/>
                                            <p:tgtEl>
                                              <p:spTgt spid="93"/>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92"/>
                                            </p:tgtEl>
                                            <p:attrNameLst>
                                              <p:attrName>style.visibility</p:attrName>
                                            </p:attrNameLst>
                                          </p:cBhvr>
                                          <p:to>
                                            <p:strVal val="visible"/>
                                          </p:to>
                                        </p:set>
                                        <p:animEffect transition="in" filter="wipe(left)">
                                          <p:cBhvr>
                                            <p:cTn id="40" dur="700"/>
                                            <p:tgtEl>
                                              <p:spTgt spid="9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89"/>
                                            </p:tgtEl>
                                            <p:attrNameLst>
                                              <p:attrName>style.visibility</p:attrName>
                                            </p:attrNameLst>
                                          </p:cBhvr>
                                          <p:to>
                                            <p:strVal val="visible"/>
                                          </p:to>
                                        </p:set>
                                        <p:animEffect transition="in" filter="wipe(left)">
                                          <p:cBhvr>
                                            <p:cTn id="43" dur="700"/>
                                            <p:tgtEl>
                                              <p:spTgt spid="89"/>
                                            </p:tgtEl>
                                          </p:cBhvr>
                                        </p:animEffect>
                                      </p:childTnLst>
                                    </p:cTn>
                                  </p:par>
                                  <p:par>
                                    <p:cTn id="44" presetID="18" presetClass="entr" presetSubtype="3" fill="hold" grpId="0" nodeType="withEffect">
                                      <p:stCondLst>
                                        <p:cond delay="0"/>
                                      </p:stCondLst>
                                      <p:childTnLst>
                                        <p:set>
                                          <p:cBhvr>
                                            <p:cTn id="45" dur="1" fill="hold">
                                              <p:stCondLst>
                                                <p:cond delay="0"/>
                                              </p:stCondLst>
                                            </p:cTn>
                                            <p:tgtEl>
                                              <p:spTgt spid="94"/>
                                            </p:tgtEl>
                                            <p:attrNameLst>
                                              <p:attrName>style.visibility</p:attrName>
                                            </p:attrNameLst>
                                          </p:cBhvr>
                                          <p:to>
                                            <p:strVal val="visible"/>
                                          </p:to>
                                        </p:set>
                                        <p:animEffect transition="in" filter="strips(upRight)">
                                          <p:cBhvr>
                                            <p:cTn id="46" dur="700"/>
                                            <p:tgtEl>
                                              <p:spTgt spid="94"/>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98"/>
                                            </p:tgtEl>
                                            <p:attrNameLst>
                                              <p:attrName>style.visibility</p:attrName>
                                            </p:attrNameLst>
                                          </p:cBhvr>
                                          <p:to>
                                            <p:strVal val="visible"/>
                                          </p:to>
                                        </p:set>
                                        <p:animEffect transition="in" filter="wipe(right)">
                                          <p:cBhvr>
                                            <p:cTn id="49" dur="700"/>
                                            <p:tgtEl>
                                              <p:spTgt spid="98"/>
                                            </p:tgtEl>
                                          </p:cBhvr>
                                        </p:animEffect>
                                      </p:childTnLst>
                                    </p:cTn>
                                  </p:par>
                                  <p:par>
                                    <p:cTn id="50" presetID="18" presetClass="entr" presetSubtype="12" fill="hold" grpId="0" nodeType="withEffect">
                                      <p:stCondLst>
                                        <p:cond delay="0"/>
                                      </p:stCondLst>
                                      <p:childTnLst>
                                        <p:set>
                                          <p:cBhvr>
                                            <p:cTn id="51" dur="1" fill="hold">
                                              <p:stCondLst>
                                                <p:cond delay="0"/>
                                              </p:stCondLst>
                                            </p:cTn>
                                            <p:tgtEl>
                                              <p:spTgt spid="87"/>
                                            </p:tgtEl>
                                            <p:attrNameLst>
                                              <p:attrName>style.visibility</p:attrName>
                                            </p:attrNameLst>
                                          </p:cBhvr>
                                          <p:to>
                                            <p:strVal val="visible"/>
                                          </p:to>
                                        </p:set>
                                        <p:animEffect transition="in" filter="strips(downLeft)">
                                          <p:cBhvr>
                                            <p:cTn id="52" dur="700"/>
                                            <p:tgtEl>
                                              <p:spTgt spid="87"/>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01"/>
                                            </p:tgtEl>
                                            <p:attrNameLst>
                                              <p:attrName>style.visibility</p:attrName>
                                            </p:attrNameLst>
                                          </p:cBhvr>
                                          <p:to>
                                            <p:strVal val="visible"/>
                                          </p:to>
                                        </p:set>
                                        <p:anim calcmode="lin" valueType="num">
                                          <p:cBhvr>
                                            <p:cTn id="55" dur="700" fill="hold"/>
                                            <p:tgtEl>
                                              <p:spTgt spid="101"/>
                                            </p:tgtEl>
                                            <p:attrNameLst>
                                              <p:attrName>ppt_w</p:attrName>
                                            </p:attrNameLst>
                                          </p:cBhvr>
                                          <p:tavLst>
                                            <p:tav tm="0">
                                              <p:val>
                                                <p:fltVal val="0"/>
                                              </p:val>
                                            </p:tav>
                                            <p:tav tm="100000">
                                              <p:val>
                                                <p:strVal val="#ppt_w"/>
                                              </p:val>
                                            </p:tav>
                                          </p:tavLst>
                                        </p:anim>
                                        <p:anim calcmode="lin" valueType="num">
                                          <p:cBhvr>
                                            <p:cTn id="56" dur="700" fill="hold"/>
                                            <p:tgtEl>
                                              <p:spTgt spid="101"/>
                                            </p:tgtEl>
                                            <p:attrNameLst>
                                              <p:attrName>ppt_h</p:attrName>
                                            </p:attrNameLst>
                                          </p:cBhvr>
                                          <p:tavLst>
                                            <p:tav tm="0">
                                              <p:val>
                                                <p:fltVal val="0"/>
                                              </p:val>
                                            </p:tav>
                                            <p:tav tm="100000">
                                              <p:val>
                                                <p:strVal val="#ppt_h"/>
                                              </p:val>
                                            </p:tav>
                                          </p:tavLst>
                                        </p:anim>
                                        <p:animEffect transition="in" filter="fade">
                                          <p:cBhvr>
                                            <p:cTn id="57" dur="700"/>
                                            <p:tgtEl>
                                              <p:spTgt spid="101"/>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84"/>
                                            </p:tgtEl>
                                            <p:attrNameLst>
                                              <p:attrName>style.visibility</p:attrName>
                                            </p:attrNameLst>
                                          </p:cBhvr>
                                          <p:to>
                                            <p:strVal val="visible"/>
                                          </p:to>
                                        </p:set>
                                        <p:anim calcmode="lin" valueType="num">
                                          <p:cBhvr>
                                            <p:cTn id="60" dur="700" fill="hold"/>
                                            <p:tgtEl>
                                              <p:spTgt spid="84"/>
                                            </p:tgtEl>
                                            <p:attrNameLst>
                                              <p:attrName>ppt_w</p:attrName>
                                            </p:attrNameLst>
                                          </p:cBhvr>
                                          <p:tavLst>
                                            <p:tav tm="0">
                                              <p:val>
                                                <p:fltVal val="0"/>
                                              </p:val>
                                            </p:tav>
                                            <p:tav tm="100000">
                                              <p:val>
                                                <p:strVal val="#ppt_w"/>
                                              </p:val>
                                            </p:tav>
                                          </p:tavLst>
                                        </p:anim>
                                        <p:anim calcmode="lin" valueType="num">
                                          <p:cBhvr>
                                            <p:cTn id="61" dur="700" fill="hold"/>
                                            <p:tgtEl>
                                              <p:spTgt spid="84"/>
                                            </p:tgtEl>
                                            <p:attrNameLst>
                                              <p:attrName>ppt_h</p:attrName>
                                            </p:attrNameLst>
                                          </p:cBhvr>
                                          <p:tavLst>
                                            <p:tav tm="0">
                                              <p:val>
                                                <p:fltVal val="0"/>
                                              </p:val>
                                            </p:tav>
                                            <p:tav tm="100000">
                                              <p:val>
                                                <p:strVal val="#ppt_h"/>
                                              </p:val>
                                            </p:tav>
                                          </p:tavLst>
                                        </p:anim>
                                        <p:animEffect transition="in" filter="fade">
                                          <p:cBhvr>
                                            <p:cTn id="62" dur="700"/>
                                            <p:tgtEl>
                                              <p:spTgt spid="84"/>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83"/>
                                            </p:tgtEl>
                                            <p:attrNameLst>
                                              <p:attrName>style.visibility</p:attrName>
                                            </p:attrNameLst>
                                          </p:cBhvr>
                                          <p:to>
                                            <p:strVal val="visible"/>
                                          </p:to>
                                        </p:set>
                                        <p:anim calcmode="lin" valueType="num">
                                          <p:cBhvr>
                                            <p:cTn id="65" dur="700" fill="hold"/>
                                            <p:tgtEl>
                                              <p:spTgt spid="83"/>
                                            </p:tgtEl>
                                            <p:attrNameLst>
                                              <p:attrName>ppt_w</p:attrName>
                                            </p:attrNameLst>
                                          </p:cBhvr>
                                          <p:tavLst>
                                            <p:tav tm="0">
                                              <p:val>
                                                <p:fltVal val="0"/>
                                              </p:val>
                                            </p:tav>
                                            <p:tav tm="100000">
                                              <p:val>
                                                <p:strVal val="#ppt_w"/>
                                              </p:val>
                                            </p:tav>
                                          </p:tavLst>
                                        </p:anim>
                                        <p:anim calcmode="lin" valueType="num">
                                          <p:cBhvr>
                                            <p:cTn id="66" dur="700" fill="hold"/>
                                            <p:tgtEl>
                                              <p:spTgt spid="83"/>
                                            </p:tgtEl>
                                            <p:attrNameLst>
                                              <p:attrName>ppt_h</p:attrName>
                                            </p:attrNameLst>
                                          </p:cBhvr>
                                          <p:tavLst>
                                            <p:tav tm="0">
                                              <p:val>
                                                <p:fltVal val="0"/>
                                              </p:val>
                                            </p:tav>
                                            <p:tav tm="100000">
                                              <p:val>
                                                <p:strVal val="#ppt_h"/>
                                              </p:val>
                                            </p:tav>
                                          </p:tavLst>
                                        </p:anim>
                                        <p:animEffect transition="in" filter="fade">
                                          <p:cBhvr>
                                            <p:cTn id="67" dur="700"/>
                                            <p:tgtEl>
                                              <p:spTgt spid="83"/>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102"/>
                                            </p:tgtEl>
                                            <p:attrNameLst>
                                              <p:attrName>style.visibility</p:attrName>
                                            </p:attrNameLst>
                                          </p:cBhvr>
                                          <p:to>
                                            <p:strVal val="visible"/>
                                          </p:to>
                                        </p:set>
                                        <p:anim calcmode="lin" valueType="num">
                                          <p:cBhvr>
                                            <p:cTn id="70" dur="700" fill="hold"/>
                                            <p:tgtEl>
                                              <p:spTgt spid="102"/>
                                            </p:tgtEl>
                                            <p:attrNameLst>
                                              <p:attrName>ppt_w</p:attrName>
                                            </p:attrNameLst>
                                          </p:cBhvr>
                                          <p:tavLst>
                                            <p:tav tm="0">
                                              <p:val>
                                                <p:fltVal val="0"/>
                                              </p:val>
                                            </p:tav>
                                            <p:tav tm="100000">
                                              <p:val>
                                                <p:strVal val="#ppt_w"/>
                                              </p:val>
                                            </p:tav>
                                          </p:tavLst>
                                        </p:anim>
                                        <p:anim calcmode="lin" valueType="num">
                                          <p:cBhvr>
                                            <p:cTn id="71" dur="700" fill="hold"/>
                                            <p:tgtEl>
                                              <p:spTgt spid="102"/>
                                            </p:tgtEl>
                                            <p:attrNameLst>
                                              <p:attrName>ppt_h</p:attrName>
                                            </p:attrNameLst>
                                          </p:cBhvr>
                                          <p:tavLst>
                                            <p:tav tm="0">
                                              <p:val>
                                                <p:fltVal val="0"/>
                                              </p:val>
                                            </p:tav>
                                            <p:tav tm="100000">
                                              <p:val>
                                                <p:strVal val="#ppt_h"/>
                                              </p:val>
                                            </p:tav>
                                          </p:tavLst>
                                        </p:anim>
                                        <p:animEffect transition="in" filter="fade">
                                          <p:cBhvr>
                                            <p:cTn id="72" dur="700"/>
                                            <p:tgtEl>
                                              <p:spTgt spid="102"/>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103"/>
                                            </p:tgtEl>
                                            <p:attrNameLst>
                                              <p:attrName>style.visibility</p:attrName>
                                            </p:attrNameLst>
                                          </p:cBhvr>
                                          <p:to>
                                            <p:strVal val="visible"/>
                                          </p:to>
                                        </p:set>
                                        <p:anim calcmode="lin" valueType="num">
                                          <p:cBhvr>
                                            <p:cTn id="75" dur="700" fill="hold"/>
                                            <p:tgtEl>
                                              <p:spTgt spid="103"/>
                                            </p:tgtEl>
                                            <p:attrNameLst>
                                              <p:attrName>ppt_w</p:attrName>
                                            </p:attrNameLst>
                                          </p:cBhvr>
                                          <p:tavLst>
                                            <p:tav tm="0">
                                              <p:val>
                                                <p:fltVal val="0"/>
                                              </p:val>
                                            </p:tav>
                                            <p:tav tm="100000">
                                              <p:val>
                                                <p:strVal val="#ppt_w"/>
                                              </p:val>
                                            </p:tav>
                                          </p:tavLst>
                                        </p:anim>
                                        <p:anim calcmode="lin" valueType="num">
                                          <p:cBhvr>
                                            <p:cTn id="76" dur="700" fill="hold"/>
                                            <p:tgtEl>
                                              <p:spTgt spid="103"/>
                                            </p:tgtEl>
                                            <p:attrNameLst>
                                              <p:attrName>ppt_h</p:attrName>
                                            </p:attrNameLst>
                                          </p:cBhvr>
                                          <p:tavLst>
                                            <p:tav tm="0">
                                              <p:val>
                                                <p:fltVal val="0"/>
                                              </p:val>
                                            </p:tav>
                                            <p:tav tm="100000">
                                              <p:val>
                                                <p:strVal val="#ppt_h"/>
                                              </p:val>
                                            </p:tav>
                                          </p:tavLst>
                                        </p:anim>
                                        <p:animEffect transition="in" filter="fade">
                                          <p:cBhvr>
                                            <p:cTn id="77" dur="700"/>
                                            <p:tgtEl>
                                              <p:spTgt spid="103"/>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100"/>
                                            </p:tgtEl>
                                            <p:attrNameLst>
                                              <p:attrName>style.visibility</p:attrName>
                                            </p:attrNameLst>
                                          </p:cBhvr>
                                          <p:to>
                                            <p:strVal val="visible"/>
                                          </p:to>
                                        </p:set>
                                        <p:animEffect transition="in" filter="wipe(up)">
                                          <p:cBhvr>
                                            <p:cTn id="80" dur="700"/>
                                            <p:tgtEl>
                                              <p:spTgt spid="100"/>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90"/>
                                            </p:tgtEl>
                                            <p:attrNameLst>
                                              <p:attrName>style.visibility</p:attrName>
                                            </p:attrNameLst>
                                          </p:cBhvr>
                                          <p:to>
                                            <p:strVal val="visible"/>
                                          </p:to>
                                        </p:set>
                                        <p:animEffect transition="in" filter="wipe(left)">
                                          <p:cBhvr>
                                            <p:cTn id="83" dur="700"/>
                                            <p:tgtEl>
                                              <p:spTgt spid="90"/>
                                            </p:tgtEl>
                                          </p:cBhvr>
                                        </p:animEffect>
                                      </p:childTnLst>
                                    </p:cTn>
                                  </p:par>
                                  <p:par>
                                    <p:cTn id="84" presetID="18" presetClass="entr" presetSubtype="12" fill="hold" grpId="0" nodeType="withEffect">
                                      <p:stCondLst>
                                        <p:cond delay="0"/>
                                      </p:stCondLst>
                                      <p:childTnLst>
                                        <p:set>
                                          <p:cBhvr>
                                            <p:cTn id="85" dur="1" fill="hold">
                                              <p:stCondLst>
                                                <p:cond delay="0"/>
                                              </p:stCondLst>
                                            </p:cTn>
                                            <p:tgtEl>
                                              <p:spTgt spid="99"/>
                                            </p:tgtEl>
                                            <p:attrNameLst>
                                              <p:attrName>style.visibility</p:attrName>
                                            </p:attrNameLst>
                                          </p:cBhvr>
                                          <p:to>
                                            <p:strVal val="visible"/>
                                          </p:to>
                                        </p:set>
                                        <p:animEffect transition="in" filter="strips(downLeft)">
                                          <p:cBhvr>
                                            <p:cTn id="86" dur="700"/>
                                            <p:tgtEl>
                                              <p:spTgt spid="99"/>
                                            </p:tgtEl>
                                          </p:cBhvr>
                                        </p:animEffect>
                                      </p:childTnLst>
                                    </p:cTn>
                                  </p:par>
                                  <p:par>
                                    <p:cTn id="87" presetID="22" presetClass="entr" presetSubtype="4" fill="hold" grpId="0" nodeType="withEffect">
                                      <p:stCondLst>
                                        <p:cond delay="0"/>
                                      </p:stCondLst>
                                      <p:childTnLst>
                                        <p:set>
                                          <p:cBhvr>
                                            <p:cTn id="88" dur="1" fill="hold">
                                              <p:stCondLst>
                                                <p:cond delay="0"/>
                                              </p:stCondLst>
                                            </p:cTn>
                                            <p:tgtEl>
                                              <p:spTgt spid="95"/>
                                            </p:tgtEl>
                                            <p:attrNameLst>
                                              <p:attrName>style.visibility</p:attrName>
                                            </p:attrNameLst>
                                          </p:cBhvr>
                                          <p:to>
                                            <p:strVal val="visible"/>
                                          </p:to>
                                        </p:set>
                                        <p:animEffect transition="in" filter="wipe(down)">
                                          <p:cBhvr>
                                            <p:cTn id="89" dur="700"/>
                                            <p:tgtEl>
                                              <p:spTgt spid="95"/>
                                            </p:tgtEl>
                                          </p:cBhvr>
                                        </p:animEffect>
                                      </p:childTnLst>
                                    </p:cTn>
                                  </p:par>
                                  <p:par>
                                    <p:cTn id="90" presetID="22" presetClass="entr" presetSubtype="1" fill="hold" grpId="0" nodeType="withEffect">
                                      <p:stCondLst>
                                        <p:cond delay="0"/>
                                      </p:stCondLst>
                                      <p:childTnLst>
                                        <p:set>
                                          <p:cBhvr>
                                            <p:cTn id="91" dur="1" fill="hold">
                                              <p:stCondLst>
                                                <p:cond delay="0"/>
                                              </p:stCondLst>
                                            </p:cTn>
                                            <p:tgtEl>
                                              <p:spTgt spid="91"/>
                                            </p:tgtEl>
                                            <p:attrNameLst>
                                              <p:attrName>style.visibility</p:attrName>
                                            </p:attrNameLst>
                                          </p:cBhvr>
                                          <p:to>
                                            <p:strVal val="visible"/>
                                          </p:to>
                                        </p:set>
                                        <p:animEffect transition="in" filter="wipe(up)">
                                          <p:cBhvr>
                                            <p:cTn id="92" dur="700"/>
                                            <p:tgtEl>
                                              <p:spTgt spid="91"/>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104"/>
                                            </p:tgtEl>
                                            <p:attrNameLst>
                                              <p:attrName>style.visibility</p:attrName>
                                            </p:attrNameLst>
                                          </p:cBhvr>
                                          <p:to>
                                            <p:strVal val="visible"/>
                                          </p:to>
                                        </p:set>
                                        <p:anim calcmode="lin" valueType="num">
                                          <p:cBhvr>
                                            <p:cTn id="95" dur="700" fill="hold"/>
                                            <p:tgtEl>
                                              <p:spTgt spid="104"/>
                                            </p:tgtEl>
                                            <p:attrNameLst>
                                              <p:attrName>ppt_w</p:attrName>
                                            </p:attrNameLst>
                                          </p:cBhvr>
                                          <p:tavLst>
                                            <p:tav tm="0">
                                              <p:val>
                                                <p:fltVal val="0"/>
                                              </p:val>
                                            </p:tav>
                                            <p:tav tm="100000">
                                              <p:val>
                                                <p:strVal val="#ppt_w"/>
                                              </p:val>
                                            </p:tav>
                                          </p:tavLst>
                                        </p:anim>
                                        <p:anim calcmode="lin" valueType="num">
                                          <p:cBhvr>
                                            <p:cTn id="96" dur="700" fill="hold"/>
                                            <p:tgtEl>
                                              <p:spTgt spid="104"/>
                                            </p:tgtEl>
                                            <p:attrNameLst>
                                              <p:attrName>ppt_h</p:attrName>
                                            </p:attrNameLst>
                                          </p:cBhvr>
                                          <p:tavLst>
                                            <p:tav tm="0">
                                              <p:val>
                                                <p:fltVal val="0"/>
                                              </p:val>
                                            </p:tav>
                                            <p:tav tm="100000">
                                              <p:val>
                                                <p:strVal val="#ppt_h"/>
                                              </p:val>
                                            </p:tav>
                                          </p:tavLst>
                                        </p:anim>
                                        <p:animEffect transition="in" filter="fade">
                                          <p:cBhvr>
                                            <p:cTn id="97" dur="700"/>
                                            <p:tgtEl>
                                              <p:spTgt spid="104"/>
                                            </p:tgtEl>
                                          </p:cBhvr>
                                        </p:animEffect>
                                      </p:childTnLst>
                                    </p:cTn>
                                  </p:par>
                                  <p:par>
                                    <p:cTn id="98" presetID="18" presetClass="entr" presetSubtype="6" fill="hold" grpId="0" nodeType="withEffect">
                                      <p:stCondLst>
                                        <p:cond delay="0"/>
                                      </p:stCondLst>
                                      <p:childTnLst>
                                        <p:set>
                                          <p:cBhvr>
                                            <p:cTn id="99" dur="1" fill="hold">
                                              <p:stCondLst>
                                                <p:cond delay="0"/>
                                              </p:stCondLst>
                                            </p:cTn>
                                            <p:tgtEl>
                                              <p:spTgt spid="96"/>
                                            </p:tgtEl>
                                            <p:attrNameLst>
                                              <p:attrName>style.visibility</p:attrName>
                                            </p:attrNameLst>
                                          </p:cBhvr>
                                          <p:to>
                                            <p:strVal val="visible"/>
                                          </p:to>
                                        </p:set>
                                        <p:animEffect transition="in" filter="strips(downRight)">
                                          <p:cBhvr>
                                            <p:cTn id="100" dur="700"/>
                                            <p:tgtEl>
                                              <p:spTgt spid="96"/>
                                            </p:tgtEl>
                                          </p:cBhvr>
                                        </p:animEffect>
                                      </p:childTnLst>
                                    </p:cTn>
                                  </p:par>
                                  <p:par>
                                    <p:cTn id="101" presetID="18" presetClass="entr" presetSubtype="6" fill="hold" grpId="0" nodeType="withEffect">
                                      <p:stCondLst>
                                        <p:cond delay="0"/>
                                      </p:stCondLst>
                                      <p:childTnLst>
                                        <p:set>
                                          <p:cBhvr>
                                            <p:cTn id="102" dur="1" fill="hold">
                                              <p:stCondLst>
                                                <p:cond delay="0"/>
                                              </p:stCondLst>
                                            </p:cTn>
                                            <p:tgtEl>
                                              <p:spTgt spid="97"/>
                                            </p:tgtEl>
                                            <p:attrNameLst>
                                              <p:attrName>style.visibility</p:attrName>
                                            </p:attrNameLst>
                                          </p:cBhvr>
                                          <p:to>
                                            <p:strVal val="visible"/>
                                          </p:to>
                                        </p:set>
                                        <p:animEffect transition="in" filter="strips(downRight)">
                                          <p:cBhvr>
                                            <p:cTn id="103" dur="700"/>
                                            <p:tgtEl>
                                              <p:spTgt spid="97"/>
                                            </p:tgtEl>
                                          </p:cBhvr>
                                        </p:animEffect>
                                      </p:childTnLst>
                                    </p:cTn>
                                  </p:par>
                                  <p:par>
                                    <p:cTn id="104" presetID="53" presetClass="entr" presetSubtype="16" fill="hold" grpId="0" nodeType="withEffect">
                                      <p:stCondLst>
                                        <p:cond delay="0"/>
                                      </p:stCondLst>
                                      <p:childTnLst>
                                        <p:set>
                                          <p:cBhvr>
                                            <p:cTn id="105" dur="1" fill="hold">
                                              <p:stCondLst>
                                                <p:cond delay="0"/>
                                              </p:stCondLst>
                                            </p:cTn>
                                            <p:tgtEl>
                                              <p:spTgt spid="85"/>
                                            </p:tgtEl>
                                            <p:attrNameLst>
                                              <p:attrName>style.visibility</p:attrName>
                                            </p:attrNameLst>
                                          </p:cBhvr>
                                          <p:to>
                                            <p:strVal val="visible"/>
                                          </p:to>
                                        </p:set>
                                        <p:anim calcmode="lin" valueType="num">
                                          <p:cBhvr>
                                            <p:cTn id="106" dur="700" fill="hold"/>
                                            <p:tgtEl>
                                              <p:spTgt spid="85"/>
                                            </p:tgtEl>
                                            <p:attrNameLst>
                                              <p:attrName>ppt_w</p:attrName>
                                            </p:attrNameLst>
                                          </p:cBhvr>
                                          <p:tavLst>
                                            <p:tav tm="0">
                                              <p:val>
                                                <p:fltVal val="0"/>
                                              </p:val>
                                            </p:tav>
                                            <p:tav tm="100000">
                                              <p:val>
                                                <p:strVal val="#ppt_w"/>
                                              </p:val>
                                            </p:tav>
                                          </p:tavLst>
                                        </p:anim>
                                        <p:anim calcmode="lin" valueType="num">
                                          <p:cBhvr>
                                            <p:cTn id="107" dur="700" fill="hold"/>
                                            <p:tgtEl>
                                              <p:spTgt spid="85"/>
                                            </p:tgtEl>
                                            <p:attrNameLst>
                                              <p:attrName>ppt_h</p:attrName>
                                            </p:attrNameLst>
                                          </p:cBhvr>
                                          <p:tavLst>
                                            <p:tav tm="0">
                                              <p:val>
                                                <p:fltVal val="0"/>
                                              </p:val>
                                            </p:tav>
                                            <p:tav tm="100000">
                                              <p:val>
                                                <p:strVal val="#ppt_h"/>
                                              </p:val>
                                            </p:tav>
                                          </p:tavLst>
                                        </p:anim>
                                        <p:animEffect transition="in" filter="fade">
                                          <p:cBhvr>
                                            <p:cTn id="108" dur="700"/>
                                            <p:tgtEl>
                                              <p:spTgt spid="85"/>
                                            </p:tgtEl>
                                          </p:cBhvr>
                                        </p:animEffect>
                                      </p:childTnLst>
                                    </p:cTn>
                                  </p:par>
                                  <p:par>
                                    <p:cTn id="109" presetID="53" presetClass="entr" presetSubtype="16" fill="hold" grpId="0" nodeType="withEffect">
                                      <p:stCondLst>
                                        <p:cond delay="0"/>
                                      </p:stCondLst>
                                      <p:childTnLst>
                                        <p:set>
                                          <p:cBhvr>
                                            <p:cTn id="110" dur="1" fill="hold">
                                              <p:stCondLst>
                                                <p:cond delay="0"/>
                                              </p:stCondLst>
                                            </p:cTn>
                                            <p:tgtEl>
                                              <p:spTgt spid="86"/>
                                            </p:tgtEl>
                                            <p:attrNameLst>
                                              <p:attrName>style.visibility</p:attrName>
                                            </p:attrNameLst>
                                          </p:cBhvr>
                                          <p:to>
                                            <p:strVal val="visible"/>
                                          </p:to>
                                        </p:set>
                                        <p:anim calcmode="lin" valueType="num">
                                          <p:cBhvr>
                                            <p:cTn id="111" dur="700" fill="hold"/>
                                            <p:tgtEl>
                                              <p:spTgt spid="86"/>
                                            </p:tgtEl>
                                            <p:attrNameLst>
                                              <p:attrName>ppt_w</p:attrName>
                                            </p:attrNameLst>
                                          </p:cBhvr>
                                          <p:tavLst>
                                            <p:tav tm="0">
                                              <p:val>
                                                <p:fltVal val="0"/>
                                              </p:val>
                                            </p:tav>
                                            <p:tav tm="100000">
                                              <p:val>
                                                <p:strVal val="#ppt_w"/>
                                              </p:val>
                                            </p:tav>
                                          </p:tavLst>
                                        </p:anim>
                                        <p:anim calcmode="lin" valueType="num">
                                          <p:cBhvr>
                                            <p:cTn id="112" dur="700" fill="hold"/>
                                            <p:tgtEl>
                                              <p:spTgt spid="86"/>
                                            </p:tgtEl>
                                            <p:attrNameLst>
                                              <p:attrName>ppt_h</p:attrName>
                                            </p:attrNameLst>
                                          </p:cBhvr>
                                          <p:tavLst>
                                            <p:tav tm="0">
                                              <p:val>
                                                <p:fltVal val="0"/>
                                              </p:val>
                                            </p:tav>
                                            <p:tav tm="100000">
                                              <p:val>
                                                <p:strVal val="#ppt_h"/>
                                              </p:val>
                                            </p:tav>
                                          </p:tavLst>
                                        </p:anim>
                                        <p:animEffect transition="in" filter="fade">
                                          <p:cBhvr>
                                            <p:cTn id="113" dur="700"/>
                                            <p:tgtEl>
                                              <p:spTgt spid="86"/>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125"/>
                                            </p:tgtEl>
                                            <p:attrNameLst>
                                              <p:attrName>style.visibility</p:attrName>
                                            </p:attrNameLst>
                                          </p:cBhvr>
                                          <p:to>
                                            <p:strVal val="visible"/>
                                          </p:to>
                                        </p:set>
                                        <p:animEffect transition="in" filter="wipe(left)">
                                          <p:cBhvr>
                                            <p:cTn id="116" dur="700"/>
                                            <p:tgtEl>
                                              <p:spTgt spid="125"/>
                                            </p:tgtEl>
                                          </p:cBhvr>
                                        </p:animEffect>
                                      </p:childTnLst>
                                    </p:cTn>
                                  </p:par>
                                </p:childTnLst>
                              </p:cTn>
                            </p:par>
                            <p:par>
                              <p:cTn id="117" fill="hold">
                                <p:stCondLst>
                                  <p:cond delay="3700"/>
                                </p:stCondLst>
                                <p:childTnLst>
                                  <p:par>
                                    <p:cTn id="118" presetID="53" presetClass="entr" presetSubtype="16" fill="hold" grpId="0" nodeType="afterEffect">
                                      <p:stCondLst>
                                        <p:cond delay="0"/>
                                      </p:stCondLst>
                                      <p:childTnLst>
                                        <p:set>
                                          <p:cBhvr>
                                            <p:cTn id="119" dur="1" fill="hold">
                                              <p:stCondLst>
                                                <p:cond delay="0"/>
                                              </p:stCondLst>
                                            </p:cTn>
                                            <p:tgtEl>
                                              <p:spTgt spid="148"/>
                                            </p:tgtEl>
                                            <p:attrNameLst>
                                              <p:attrName>style.visibility</p:attrName>
                                            </p:attrNameLst>
                                          </p:cBhvr>
                                          <p:to>
                                            <p:strVal val="visible"/>
                                          </p:to>
                                        </p:set>
                                        <p:anim calcmode="lin" valueType="num">
                                          <p:cBhvr>
                                            <p:cTn id="120" dur="700" fill="hold"/>
                                            <p:tgtEl>
                                              <p:spTgt spid="148"/>
                                            </p:tgtEl>
                                            <p:attrNameLst>
                                              <p:attrName>ppt_w</p:attrName>
                                            </p:attrNameLst>
                                          </p:cBhvr>
                                          <p:tavLst>
                                            <p:tav tm="0">
                                              <p:val>
                                                <p:fltVal val="0"/>
                                              </p:val>
                                            </p:tav>
                                            <p:tav tm="100000">
                                              <p:val>
                                                <p:strVal val="#ppt_w"/>
                                              </p:val>
                                            </p:tav>
                                          </p:tavLst>
                                        </p:anim>
                                        <p:anim calcmode="lin" valueType="num">
                                          <p:cBhvr>
                                            <p:cTn id="121" dur="700" fill="hold"/>
                                            <p:tgtEl>
                                              <p:spTgt spid="148"/>
                                            </p:tgtEl>
                                            <p:attrNameLst>
                                              <p:attrName>ppt_h</p:attrName>
                                            </p:attrNameLst>
                                          </p:cBhvr>
                                          <p:tavLst>
                                            <p:tav tm="0">
                                              <p:val>
                                                <p:fltVal val="0"/>
                                              </p:val>
                                            </p:tav>
                                            <p:tav tm="100000">
                                              <p:val>
                                                <p:strVal val="#ppt_h"/>
                                              </p:val>
                                            </p:tav>
                                          </p:tavLst>
                                        </p:anim>
                                        <p:animEffect transition="in" filter="fade">
                                          <p:cBhvr>
                                            <p:cTn id="122" dur="700"/>
                                            <p:tgtEl>
                                              <p:spTgt spid="148"/>
                                            </p:tgtEl>
                                          </p:cBhvr>
                                        </p:animEffect>
                                      </p:childTnLst>
                                    </p:cTn>
                                  </p:par>
                                  <p:par>
                                    <p:cTn id="123" presetID="22" presetClass="entr" presetSubtype="8" fill="hold" grpId="0" nodeType="withEffect">
                                      <p:stCondLst>
                                        <p:cond delay="0"/>
                                      </p:stCondLst>
                                      <p:childTnLst>
                                        <p:set>
                                          <p:cBhvr>
                                            <p:cTn id="124" dur="1" fill="hold">
                                              <p:stCondLst>
                                                <p:cond delay="0"/>
                                              </p:stCondLst>
                                            </p:cTn>
                                            <p:tgtEl>
                                              <p:spTgt spid="124"/>
                                            </p:tgtEl>
                                            <p:attrNameLst>
                                              <p:attrName>style.visibility</p:attrName>
                                            </p:attrNameLst>
                                          </p:cBhvr>
                                          <p:to>
                                            <p:strVal val="visible"/>
                                          </p:to>
                                        </p:set>
                                        <p:animEffect transition="in" filter="wipe(left)">
                                          <p:cBhvr>
                                            <p:cTn id="125" dur="700"/>
                                            <p:tgtEl>
                                              <p:spTgt spid="124"/>
                                            </p:tgtEl>
                                          </p:cBhvr>
                                        </p:animEffect>
                                      </p:childTnLst>
                                    </p:cTn>
                                  </p:par>
                                  <p:par>
                                    <p:cTn id="126" presetID="22" presetClass="entr" presetSubtype="4" fill="hold" grpId="0" nodeType="withEffect">
                                      <p:stCondLst>
                                        <p:cond delay="0"/>
                                      </p:stCondLst>
                                      <p:childTnLst>
                                        <p:set>
                                          <p:cBhvr>
                                            <p:cTn id="127" dur="1" fill="hold">
                                              <p:stCondLst>
                                                <p:cond delay="0"/>
                                              </p:stCondLst>
                                            </p:cTn>
                                            <p:tgtEl>
                                              <p:spTgt spid="123"/>
                                            </p:tgtEl>
                                            <p:attrNameLst>
                                              <p:attrName>style.visibility</p:attrName>
                                            </p:attrNameLst>
                                          </p:cBhvr>
                                          <p:to>
                                            <p:strVal val="visible"/>
                                          </p:to>
                                        </p:set>
                                        <p:animEffect transition="in" filter="wipe(down)">
                                          <p:cBhvr>
                                            <p:cTn id="128" dur="700"/>
                                            <p:tgtEl>
                                              <p:spTgt spid="123"/>
                                            </p:tgtEl>
                                          </p:cBhvr>
                                        </p:animEffect>
                                      </p:childTnLst>
                                    </p:cTn>
                                  </p:par>
                                </p:childTnLst>
                              </p:cTn>
                            </p:par>
                            <p:par>
                              <p:cTn id="129" fill="hold">
                                <p:stCondLst>
                                  <p:cond delay="4400"/>
                                </p:stCondLst>
                                <p:childTnLst>
                                  <p:par>
                                    <p:cTn id="130" presetID="53" presetClass="entr" presetSubtype="16" fill="hold" grpId="0" nodeType="afterEffect">
                                      <p:stCondLst>
                                        <p:cond delay="0"/>
                                      </p:stCondLst>
                                      <p:childTnLst>
                                        <p:set>
                                          <p:cBhvr>
                                            <p:cTn id="131" dur="1" fill="hold">
                                              <p:stCondLst>
                                                <p:cond delay="0"/>
                                              </p:stCondLst>
                                            </p:cTn>
                                            <p:tgtEl>
                                              <p:spTgt spid="147"/>
                                            </p:tgtEl>
                                            <p:attrNameLst>
                                              <p:attrName>style.visibility</p:attrName>
                                            </p:attrNameLst>
                                          </p:cBhvr>
                                          <p:to>
                                            <p:strVal val="visible"/>
                                          </p:to>
                                        </p:set>
                                        <p:anim calcmode="lin" valueType="num">
                                          <p:cBhvr>
                                            <p:cTn id="132" dur="700" fill="hold"/>
                                            <p:tgtEl>
                                              <p:spTgt spid="147"/>
                                            </p:tgtEl>
                                            <p:attrNameLst>
                                              <p:attrName>ppt_w</p:attrName>
                                            </p:attrNameLst>
                                          </p:cBhvr>
                                          <p:tavLst>
                                            <p:tav tm="0">
                                              <p:val>
                                                <p:fltVal val="0"/>
                                              </p:val>
                                            </p:tav>
                                            <p:tav tm="100000">
                                              <p:val>
                                                <p:strVal val="#ppt_w"/>
                                              </p:val>
                                            </p:tav>
                                          </p:tavLst>
                                        </p:anim>
                                        <p:anim calcmode="lin" valueType="num">
                                          <p:cBhvr>
                                            <p:cTn id="133" dur="700" fill="hold"/>
                                            <p:tgtEl>
                                              <p:spTgt spid="147"/>
                                            </p:tgtEl>
                                            <p:attrNameLst>
                                              <p:attrName>ppt_h</p:attrName>
                                            </p:attrNameLst>
                                          </p:cBhvr>
                                          <p:tavLst>
                                            <p:tav tm="0">
                                              <p:val>
                                                <p:fltVal val="0"/>
                                              </p:val>
                                            </p:tav>
                                            <p:tav tm="100000">
                                              <p:val>
                                                <p:strVal val="#ppt_h"/>
                                              </p:val>
                                            </p:tav>
                                          </p:tavLst>
                                        </p:anim>
                                        <p:animEffect transition="in" filter="fade">
                                          <p:cBhvr>
                                            <p:cTn id="134" dur="700"/>
                                            <p:tgtEl>
                                              <p:spTgt spid="147"/>
                                            </p:tgtEl>
                                          </p:cBhvr>
                                        </p:animEffect>
                                      </p:childTnLst>
                                    </p:cTn>
                                  </p:par>
                                  <p:par>
                                    <p:cTn id="135" presetID="53" presetClass="entr" presetSubtype="16" fill="hold" grpId="0" nodeType="withEffect">
                                      <p:stCondLst>
                                        <p:cond delay="0"/>
                                      </p:stCondLst>
                                      <p:childTnLst>
                                        <p:set>
                                          <p:cBhvr>
                                            <p:cTn id="136" dur="1" fill="hold">
                                              <p:stCondLst>
                                                <p:cond delay="0"/>
                                              </p:stCondLst>
                                            </p:cTn>
                                            <p:tgtEl>
                                              <p:spTgt spid="117"/>
                                            </p:tgtEl>
                                            <p:attrNameLst>
                                              <p:attrName>style.visibility</p:attrName>
                                            </p:attrNameLst>
                                          </p:cBhvr>
                                          <p:to>
                                            <p:strVal val="visible"/>
                                          </p:to>
                                        </p:set>
                                        <p:anim calcmode="lin" valueType="num">
                                          <p:cBhvr>
                                            <p:cTn id="137" dur="700" fill="hold"/>
                                            <p:tgtEl>
                                              <p:spTgt spid="117"/>
                                            </p:tgtEl>
                                            <p:attrNameLst>
                                              <p:attrName>ppt_w</p:attrName>
                                            </p:attrNameLst>
                                          </p:cBhvr>
                                          <p:tavLst>
                                            <p:tav tm="0">
                                              <p:val>
                                                <p:fltVal val="0"/>
                                              </p:val>
                                            </p:tav>
                                            <p:tav tm="100000">
                                              <p:val>
                                                <p:strVal val="#ppt_w"/>
                                              </p:val>
                                            </p:tav>
                                          </p:tavLst>
                                        </p:anim>
                                        <p:anim calcmode="lin" valueType="num">
                                          <p:cBhvr>
                                            <p:cTn id="138" dur="700" fill="hold"/>
                                            <p:tgtEl>
                                              <p:spTgt spid="117"/>
                                            </p:tgtEl>
                                            <p:attrNameLst>
                                              <p:attrName>ppt_h</p:attrName>
                                            </p:attrNameLst>
                                          </p:cBhvr>
                                          <p:tavLst>
                                            <p:tav tm="0">
                                              <p:val>
                                                <p:fltVal val="0"/>
                                              </p:val>
                                            </p:tav>
                                            <p:tav tm="100000">
                                              <p:val>
                                                <p:strVal val="#ppt_h"/>
                                              </p:val>
                                            </p:tav>
                                          </p:tavLst>
                                        </p:anim>
                                        <p:animEffect transition="in" filter="fade">
                                          <p:cBhvr>
                                            <p:cTn id="139" dur="700"/>
                                            <p:tgtEl>
                                              <p:spTgt spid="117"/>
                                            </p:tgtEl>
                                          </p:cBhvr>
                                        </p:animEffect>
                                      </p:childTnLst>
                                    </p:cTn>
                                  </p:par>
                                  <p:par>
                                    <p:cTn id="140" presetID="53" presetClass="entr" presetSubtype="16" fill="hold" grpId="0" nodeType="withEffect">
                                      <p:stCondLst>
                                        <p:cond delay="0"/>
                                      </p:stCondLst>
                                      <p:childTnLst>
                                        <p:set>
                                          <p:cBhvr>
                                            <p:cTn id="141" dur="1" fill="hold">
                                              <p:stCondLst>
                                                <p:cond delay="0"/>
                                              </p:stCondLst>
                                            </p:cTn>
                                            <p:tgtEl>
                                              <p:spTgt spid="161"/>
                                            </p:tgtEl>
                                            <p:attrNameLst>
                                              <p:attrName>style.visibility</p:attrName>
                                            </p:attrNameLst>
                                          </p:cBhvr>
                                          <p:to>
                                            <p:strVal val="visible"/>
                                          </p:to>
                                        </p:set>
                                        <p:anim calcmode="lin" valueType="num">
                                          <p:cBhvr>
                                            <p:cTn id="142" dur="700" fill="hold"/>
                                            <p:tgtEl>
                                              <p:spTgt spid="161"/>
                                            </p:tgtEl>
                                            <p:attrNameLst>
                                              <p:attrName>ppt_w</p:attrName>
                                            </p:attrNameLst>
                                          </p:cBhvr>
                                          <p:tavLst>
                                            <p:tav tm="0">
                                              <p:val>
                                                <p:fltVal val="0"/>
                                              </p:val>
                                            </p:tav>
                                            <p:tav tm="100000">
                                              <p:val>
                                                <p:strVal val="#ppt_w"/>
                                              </p:val>
                                            </p:tav>
                                          </p:tavLst>
                                        </p:anim>
                                        <p:anim calcmode="lin" valueType="num">
                                          <p:cBhvr>
                                            <p:cTn id="143" dur="700" fill="hold"/>
                                            <p:tgtEl>
                                              <p:spTgt spid="161"/>
                                            </p:tgtEl>
                                            <p:attrNameLst>
                                              <p:attrName>ppt_h</p:attrName>
                                            </p:attrNameLst>
                                          </p:cBhvr>
                                          <p:tavLst>
                                            <p:tav tm="0">
                                              <p:val>
                                                <p:fltVal val="0"/>
                                              </p:val>
                                            </p:tav>
                                            <p:tav tm="100000">
                                              <p:val>
                                                <p:strVal val="#ppt_h"/>
                                              </p:val>
                                            </p:tav>
                                          </p:tavLst>
                                        </p:anim>
                                        <p:animEffect transition="in" filter="fade">
                                          <p:cBhvr>
                                            <p:cTn id="144" dur="700"/>
                                            <p:tgtEl>
                                              <p:spTgt spid="161"/>
                                            </p:tgtEl>
                                          </p:cBhvr>
                                        </p:animEffect>
                                      </p:childTnLst>
                                    </p:cTn>
                                  </p:par>
                                  <p:par>
                                    <p:cTn id="145" presetID="53" presetClass="entr" presetSubtype="16" fill="hold" grpId="0" nodeType="withEffect">
                                      <p:stCondLst>
                                        <p:cond delay="0"/>
                                      </p:stCondLst>
                                      <p:childTnLst>
                                        <p:set>
                                          <p:cBhvr>
                                            <p:cTn id="146" dur="1" fill="hold">
                                              <p:stCondLst>
                                                <p:cond delay="0"/>
                                              </p:stCondLst>
                                            </p:cTn>
                                            <p:tgtEl>
                                              <p:spTgt spid="160"/>
                                            </p:tgtEl>
                                            <p:attrNameLst>
                                              <p:attrName>style.visibility</p:attrName>
                                            </p:attrNameLst>
                                          </p:cBhvr>
                                          <p:to>
                                            <p:strVal val="visible"/>
                                          </p:to>
                                        </p:set>
                                        <p:anim calcmode="lin" valueType="num">
                                          <p:cBhvr>
                                            <p:cTn id="147" dur="700" fill="hold"/>
                                            <p:tgtEl>
                                              <p:spTgt spid="160"/>
                                            </p:tgtEl>
                                            <p:attrNameLst>
                                              <p:attrName>ppt_w</p:attrName>
                                            </p:attrNameLst>
                                          </p:cBhvr>
                                          <p:tavLst>
                                            <p:tav tm="0">
                                              <p:val>
                                                <p:fltVal val="0"/>
                                              </p:val>
                                            </p:tav>
                                            <p:tav tm="100000">
                                              <p:val>
                                                <p:strVal val="#ppt_w"/>
                                              </p:val>
                                            </p:tav>
                                          </p:tavLst>
                                        </p:anim>
                                        <p:anim calcmode="lin" valueType="num">
                                          <p:cBhvr>
                                            <p:cTn id="148" dur="700" fill="hold"/>
                                            <p:tgtEl>
                                              <p:spTgt spid="160"/>
                                            </p:tgtEl>
                                            <p:attrNameLst>
                                              <p:attrName>ppt_h</p:attrName>
                                            </p:attrNameLst>
                                          </p:cBhvr>
                                          <p:tavLst>
                                            <p:tav tm="0">
                                              <p:val>
                                                <p:fltVal val="0"/>
                                              </p:val>
                                            </p:tav>
                                            <p:tav tm="100000">
                                              <p:val>
                                                <p:strVal val="#ppt_h"/>
                                              </p:val>
                                            </p:tav>
                                          </p:tavLst>
                                        </p:anim>
                                        <p:animEffect transition="in" filter="fade">
                                          <p:cBhvr>
                                            <p:cTn id="149" dur="700"/>
                                            <p:tgtEl>
                                              <p:spTgt spid="160"/>
                                            </p:tgtEl>
                                          </p:cBhvr>
                                        </p:animEffect>
                                      </p:childTnLst>
                                    </p:cTn>
                                  </p:par>
                                  <p:par>
                                    <p:cTn id="150" presetID="53" presetClass="entr" presetSubtype="16" fill="hold" grpId="0" nodeType="withEffect">
                                      <p:stCondLst>
                                        <p:cond delay="0"/>
                                      </p:stCondLst>
                                      <p:childTnLst>
                                        <p:set>
                                          <p:cBhvr>
                                            <p:cTn id="151" dur="1" fill="hold">
                                              <p:stCondLst>
                                                <p:cond delay="0"/>
                                              </p:stCondLst>
                                            </p:cTn>
                                            <p:tgtEl>
                                              <p:spTgt spid="159"/>
                                            </p:tgtEl>
                                            <p:attrNameLst>
                                              <p:attrName>style.visibility</p:attrName>
                                            </p:attrNameLst>
                                          </p:cBhvr>
                                          <p:to>
                                            <p:strVal val="visible"/>
                                          </p:to>
                                        </p:set>
                                        <p:anim calcmode="lin" valueType="num">
                                          <p:cBhvr>
                                            <p:cTn id="152" dur="700" fill="hold"/>
                                            <p:tgtEl>
                                              <p:spTgt spid="159"/>
                                            </p:tgtEl>
                                            <p:attrNameLst>
                                              <p:attrName>ppt_w</p:attrName>
                                            </p:attrNameLst>
                                          </p:cBhvr>
                                          <p:tavLst>
                                            <p:tav tm="0">
                                              <p:val>
                                                <p:fltVal val="0"/>
                                              </p:val>
                                            </p:tav>
                                            <p:tav tm="100000">
                                              <p:val>
                                                <p:strVal val="#ppt_w"/>
                                              </p:val>
                                            </p:tav>
                                          </p:tavLst>
                                        </p:anim>
                                        <p:anim calcmode="lin" valueType="num">
                                          <p:cBhvr>
                                            <p:cTn id="153" dur="700" fill="hold"/>
                                            <p:tgtEl>
                                              <p:spTgt spid="159"/>
                                            </p:tgtEl>
                                            <p:attrNameLst>
                                              <p:attrName>ppt_h</p:attrName>
                                            </p:attrNameLst>
                                          </p:cBhvr>
                                          <p:tavLst>
                                            <p:tav tm="0">
                                              <p:val>
                                                <p:fltVal val="0"/>
                                              </p:val>
                                            </p:tav>
                                            <p:tav tm="100000">
                                              <p:val>
                                                <p:strVal val="#ppt_h"/>
                                              </p:val>
                                            </p:tav>
                                          </p:tavLst>
                                        </p:anim>
                                        <p:animEffect transition="in" filter="fade">
                                          <p:cBhvr>
                                            <p:cTn id="154" dur="700"/>
                                            <p:tgtEl>
                                              <p:spTgt spid="159"/>
                                            </p:tgtEl>
                                          </p:cBhvr>
                                        </p:animEffect>
                                      </p:childTnLst>
                                    </p:cTn>
                                  </p:par>
                                  <p:par>
                                    <p:cTn id="155" presetID="18" presetClass="entr" presetSubtype="6" fill="hold" grpId="0" nodeType="withEffect">
                                      <p:stCondLst>
                                        <p:cond delay="0"/>
                                      </p:stCondLst>
                                      <p:childTnLst>
                                        <p:set>
                                          <p:cBhvr>
                                            <p:cTn id="156" dur="1" fill="hold">
                                              <p:stCondLst>
                                                <p:cond delay="0"/>
                                              </p:stCondLst>
                                            </p:cTn>
                                            <p:tgtEl>
                                              <p:spTgt spid="122"/>
                                            </p:tgtEl>
                                            <p:attrNameLst>
                                              <p:attrName>style.visibility</p:attrName>
                                            </p:attrNameLst>
                                          </p:cBhvr>
                                          <p:to>
                                            <p:strVal val="visible"/>
                                          </p:to>
                                        </p:set>
                                        <p:animEffect transition="in" filter="strips(downRight)">
                                          <p:cBhvr>
                                            <p:cTn id="157" dur="700"/>
                                            <p:tgtEl>
                                              <p:spTgt spid="122"/>
                                            </p:tgtEl>
                                          </p:cBhvr>
                                        </p:animEffect>
                                      </p:childTnLst>
                                    </p:cTn>
                                  </p:par>
                                  <p:par>
                                    <p:cTn id="158" presetID="22" presetClass="entr" presetSubtype="4" fill="hold" grpId="0" nodeType="withEffect">
                                      <p:stCondLst>
                                        <p:cond delay="0"/>
                                      </p:stCondLst>
                                      <p:childTnLst>
                                        <p:set>
                                          <p:cBhvr>
                                            <p:cTn id="159" dur="1" fill="hold">
                                              <p:stCondLst>
                                                <p:cond delay="0"/>
                                              </p:stCondLst>
                                            </p:cTn>
                                            <p:tgtEl>
                                              <p:spTgt spid="120"/>
                                            </p:tgtEl>
                                            <p:attrNameLst>
                                              <p:attrName>style.visibility</p:attrName>
                                            </p:attrNameLst>
                                          </p:cBhvr>
                                          <p:to>
                                            <p:strVal val="visible"/>
                                          </p:to>
                                        </p:set>
                                        <p:animEffect transition="in" filter="wipe(down)">
                                          <p:cBhvr>
                                            <p:cTn id="160" dur="700"/>
                                            <p:tgtEl>
                                              <p:spTgt spid="120"/>
                                            </p:tgtEl>
                                          </p:cBhvr>
                                        </p:animEffect>
                                      </p:childTnLst>
                                    </p:cTn>
                                  </p:par>
                                  <p:par>
                                    <p:cTn id="161" presetID="22" presetClass="entr" presetSubtype="8" fill="hold" grpId="0" nodeType="withEffect">
                                      <p:stCondLst>
                                        <p:cond delay="0"/>
                                      </p:stCondLst>
                                      <p:childTnLst>
                                        <p:set>
                                          <p:cBhvr>
                                            <p:cTn id="162" dur="1" fill="hold">
                                              <p:stCondLst>
                                                <p:cond delay="0"/>
                                              </p:stCondLst>
                                            </p:cTn>
                                            <p:tgtEl>
                                              <p:spTgt spid="121"/>
                                            </p:tgtEl>
                                            <p:attrNameLst>
                                              <p:attrName>style.visibility</p:attrName>
                                            </p:attrNameLst>
                                          </p:cBhvr>
                                          <p:to>
                                            <p:strVal val="visible"/>
                                          </p:to>
                                        </p:set>
                                        <p:animEffect transition="in" filter="wipe(left)">
                                          <p:cBhvr>
                                            <p:cTn id="163" dur="700"/>
                                            <p:tgtEl>
                                              <p:spTgt spid="121"/>
                                            </p:tgtEl>
                                          </p:cBhvr>
                                        </p:animEffect>
                                      </p:childTnLst>
                                    </p:cTn>
                                  </p:par>
                                </p:childTnLst>
                              </p:cTn>
                            </p:par>
                            <p:par>
                              <p:cTn id="164" fill="hold">
                                <p:stCondLst>
                                  <p:cond delay="5100"/>
                                </p:stCondLst>
                                <p:childTnLst>
                                  <p:par>
                                    <p:cTn id="165" presetID="53" presetClass="entr" presetSubtype="16" fill="hold" grpId="0" nodeType="afterEffect">
                                      <p:stCondLst>
                                        <p:cond delay="0"/>
                                      </p:stCondLst>
                                      <p:childTnLst>
                                        <p:set>
                                          <p:cBhvr>
                                            <p:cTn id="166" dur="1" fill="hold">
                                              <p:stCondLst>
                                                <p:cond delay="0"/>
                                              </p:stCondLst>
                                            </p:cTn>
                                            <p:tgtEl>
                                              <p:spTgt spid="150"/>
                                            </p:tgtEl>
                                            <p:attrNameLst>
                                              <p:attrName>style.visibility</p:attrName>
                                            </p:attrNameLst>
                                          </p:cBhvr>
                                          <p:to>
                                            <p:strVal val="visible"/>
                                          </p:to>
                                        </p:set>
                                        <p:anim calcmode="lin" valueType="num">
                                          <p:cBhvr>
                                            <p:cTn id="167" dur="700" fill="hold"/>
                                            <p:tgtEl>
                                              <p:spTgt spid="150"/>
                                            </p:tgtEl>
                                            <p:attrNameLst>
                                              <p:attrName>ppt_w</p:attrName>
                                            </p:attrNameLst>
                                          </p:cBhvr>
                                          <p:tavLst>
                                            <p:tav tm="0">
                                              <p:val>
                                                <p:fltVal val="0"/>
                                              </p:val>
                                            </p:tav>
                                            <p:tav tm="100000">
                                              <p:val>
                                                <p:strVal val="#ppt_w"/>
                                              </p:val>
                                            </p:tav>
                                          </p:tavLst>
                                        </p:anim>
                                        <p:anim calcmode="lin" valueType="num">
                                          <p:cBhvr>
                                            <p:cTn id="168" dur="700" fill="hold"/>
                                            <p:tgtEl>
                                              <p:spTgt spid="150"/>
                                            </p:tgtEl>
                                            <p:attrNameLst>
                                              <p:attrName>ppt_h</p:attrName>
                                            </p:attrNameLst>
                                          </p:cBhvr>
                                          <p:tavLst>
                                            <p:tav tm="0">
                                              <p:val>
                                                <p:fltVal val="0"/>
                                              </p:val>
                                            </p:tav>
                                            <p:tav tm="100000">
                                              <p:val>
                                                <p:strVal val="#ppt_h"/>
                                              </p:val>
                                            </p:tav>
                                          </p:tavLst>
                                        </p:anim>
                                        <p:animEffect transition="in" filter="fade">
                                          <p:cBhvr>
                                            <p:cTn id="169" dur="700"/>
                                            <p:tgtEl>
                                              <p:spTgt spid="150"/>
                                            </p:tgtEl>
                                          </p:cBhvr>
                                        </p:animEffect>
                                      </p:childTnLst>
                                    </p:cTn>
                                  </p:par>
                                  <p:par>
                                    <p:cTn id="170" presetID="53" presetClass="entr" presetSubtype="16" fill="hold" grpId="0" nodeType="withEffect">
                                      <p:stCondLst>
                                        <p:cond delay="0"/>
                                      </p:stCondLst>
                                      <p:childTnLst>
                                        <p:set>
                                          <p:cBhvr>
                                            <p:cTn id="171" dur="1" fill="hold">
                                              <p:stCondLst>
                                                <p:cond delay="0"/>
                                              </p:stCondLst>
                                            </p:cTn>
                                            <p:tgtEl>
                                              <p:spTgt spid="116"/>
                                            </p:tgtEl>
                                            <p:attrNameLst>
                                              <p:attrName>style.visibility</p:attrName>
                                            </p:attrNameLst>
                                          </p:cBhvr>
                                          <p:to>
                                            <p:strVal val="visible"/>
                                          </p:to>
                                        </p:set>
                                        <p:anim calcmode="lin" valueType="num">
                                          <p:cBhvr>
                                            <p:cTn id="172" dur="700" fill="hold"/>
                                            <p:tgtEl>
                                              <p:spTgt spid="116"/>
                                            </p:tgtEl>
                                            <p:attrNameLst>
                                              <p:attrName>ppt_w</p:attrName>
                                            </p:attrNameLst>
                                          </p:cBhvr>
                                          <p:tavLst>
                                            <p:tav tm="0">
                                              <p:val>
                                                <p:fltVal val="0"/>
                                              </p:val>
                                            </p:tav>
                                            <p:tav tm="100000">
                                              <p:val>
                                                <p:strVal val="#ppt_w"/>
                                              </p:val>
                                            </p:tav>
                                          </p:tavLst>
                                        </p:anim>
                                        <p:anim calcmode="lin" valueType="num">
                                          <p:cBhvr>
                                            <p:cTn id="173" dur="700" fill="hold"/>
                                            <p:tgtEl>
                                              <p:spTgt spid="116"/>
                                            </p:tgtEl>
                                            <p:attrNameLst>
                                              <p:attrName>ppt_h</p:attrName>
                                            </p:attrNameLst>
                                          </p:cBhvr>
                                          <p:tavLst>
                                            <p:tav tm="0">
                                              <p:val>
                                                <p:fltVal val="0"/>
                                              </p:val>
                                            </p:tav>
                                            <p:tav tm="100000">
                                              <p:val>
                                                <p:strVal val="#ppt_h"/>
                                              </p:val>
                                            </p:tav>
                                          </p:tavLst>
                                        </p:anim>
                                        <p:animEffect transition="in" filter="fade">
                                          <p:cBhvr>
                                            <p:cTn id="174" dur="700"/>
                                            <p:tgtEl>
                                              <p:spTgt spid="116"/>
                                            </p:tgtEl>
                                          </p:cBhvr>
                                        </p:animEffect>
                                      </p:childTnLst>
                                    </p:cTn>
                                  </p:par>
                                  <p:par>
                                    <p:cTn id="175" presetID="53" presetClass="entr" presetSubtype="16" fill="hold" grpId="0" nodeType="withEffect">
                                      <p:stCondLst>
                                        <p:cond delay="0"/>
                                      </p:stCondLst>
                                      <p:childTnLst>
                                        <p:set>
                                          <p:cBhvr>
                                            <p:cTn id="176" dur="1" fill="hold">
                                              <p:stCondLst>
                                                <p:cond delay="0"/>
                                              </p:stCondLst>
                                            </p:cTn>
                                            <p:tgtEl>
                                              <p:spTgt spid="115"/>
                                            </p:tgtEl>
                                            <p:attrNameLst>
                                              <p:attrName>style.visibility</p:attrName>
                                            </p:attrNameLst>
                                          </p:cBhvr>
                                          <p:to>
                                            <p:strVal val="visible"/>
                                          </p:to>
                                        </p:set>
                                        <p:anim calcmode="lin" valueType="num">
                                          <p:cBhvr>
                                            <p:cTn id="177" dur="700" fill="hold"/>
                                            <p:tgtEl>
                                              <p:spTgt spid="115"/>
                                            </p:tgtEl>
                                            <p:attrNameLst>
                                              <p:attrName>ppt_w</p:attrName>
                                            </p:attrNameLst>
                                          </p:cBhvr>
                                          <p:tavLst>
                                            <p:tav tm="0">
                                              <p:val>
                                                <p:fltVal val="0"/>
                                              </p:val>
                                            </p:tav>
                                            <p:tav tm="100000">
                                              <p:val>
                                                <p:strVal val="#ppt_w"/>
                                              </p:val>
                                            </p:tav>
                                          </p:tavLst>
                                        </p:anim>
                                        <p:anim calcmode="lin" valueType="num">
                                          <p:cBhvr>
                                            <p:cTn id="178" dur="700" fill="hold"/>
                                            <p:tgtEl>
                                              <p:spTgt spid="115"/>
                                            </p:tgtEl>
                                            <p:attrNameLst>
                                              <p:attrName>ppt_h</p:attrName>
                                            </p:attrNameLst>
                                          </p:cBhvr>
                                          <p:tavLst>
                                            <p:tav tm="0">
                                              <p:val>
                                                <p:fltVal val="0"/>
                                              </p:val>
                                            </p:tav>
                                            <p:tav tm="100000">
                                              <p:val>
                                                <p:strVal val="#ppt_h"/>
                                              </p:val>
                                            </p:tav>
                                          </p:tavLst>
                                        </p:anim>
                                        <p:animEffect transition="in" filter="fade">
                                          <p:cBhvr>
                                            <p:cTn id="179" dur="700"/>
                                            <p:tgtEl>
                                              <p:spTgt spid="115"/>
                                            </p:tgtEl>
                                          </p:cBhvr>
                                        </p:animEffect>
                                      </p:childTnLst>
                                    </p:cTn>
                                  </p:par>
                                  <p:par>
                                    <p:cTn id="180" presetID="53" presetClass="entr" presetSubtype="16" fill="hold" grpId="0" nodeType="withEffect">
                                      <p:stCondLst>
                                        <p:cond delay="0"/>
                                      </p:stCondLst>
                                      <p:childTnLst>
                                        <p:set>
                                          <p:cBhvr>
                                            <p:cTn id="181" dur="1" fill="hold">
                                              <p:stCondLst>
                                                <p:cond delay="0"/>
                                              </p:stCondLst>
                                            </p:cTn>
                                            <p:tgtEl>
                                              <p:spTgt spid="114"/>
                                            </p:tgtEl>
                                            <p:attrNameLst>
                                              <p:attrName>style.visibility</p:attrName>
                                            </p:attrNameLst>
                                          </p:cBhvr>
                                          <p:to>
                                            <p:strVal val="visible"/>
                                          </p:to>
                                        </p:set>
                                        <p:anim calcmode="lin" valueType="num">
                                          <p:cBhvr>
                                            <p:cTn id="182" dur="700" fill="hold"/>
                                            <p:tgtEl>
                                              <p:spTgt spid="114"/>
                                            </p:tgtEl>
                                            <p:attrNameLst>
                                              <p:attrName>ppt_w</p:attrName>
                                            </p:attrNameLst>
                                          </p:cBhvr>
                                          <p:tavLst>
                                            <p:tav tm="0">
                                              <p:val>
                                                <p:fltVal val="0"/>
                                              </p:val>
                                            </p:tav>
                                            <p:tav tm="100000">
                                              <p:val>
                                                <p:strVal val="#ppt_w"/>
                                              </p:val>
                                            </p:tav>
                                          </p:tavLst>
                                        </p:anim>
                                        <p:anim calcmode="lin" valueType="num">
                                          <p:cBhvr>
                                            <p:cTn id="183" dur="700" fill="hold"/>
                                            <p:tgtEl>
                                              <p:spTgt spid="114"/>
                                            </p:tgtEl>
                                            <p:attrNameLst>
                                              <p:attrName>ppt_h</p:attrName>
                                            </p:attrNameLst>
                                          </p:cBhvr>
                                          <p:tavLst>
                                            <p:tav tm="0">
                                              <p:val>
                                                <p:fltVal val="0"/>
                                              </p:val>
                                            </p:tav>
                                            <p:tav tm="100000">
                                              <p:val>
                                                <p:strVal val="#ppt_h"/>
                                              </p:val>
                                            </p:tav>
                                          </p:tavLst>
                                        </p:anim>
                                        <p:animEffect transition="in" filter="fade">
                                          <p:cBhvr>
                                            <p:cTn id="184" dur="700"/>
                                            <p:tgtEl>
                                              <p:spTgt spid="114"/>
                                            </p:tgtEl>
                                          </p:cBhvr>
                                        </p:animEffect>
                                      </p:childTnLst>
                                    </p:cTn>
                                  </p:par>
                                  <p:par>
                                    <p:cTn id="185" presetID="18" presetClass="entr" presetSubtype="6" fill="hold" grpId="0" nodeType="withEffect">
                                      <p:stCondLst>
                                        <p:cond delay="0"/>
                                      </p:stCondLst>
                                      <p:childTnLst>
                                        <p:set>
                                          <p:cBhvr>
                                            <p:cTn id="186" dur="1" fill="hold">
                                              <p:stCondLst>
                                                <p:cond delay="0"/>
                                              </p:stCondLst>
                                            </p:cTn>
                                            <p:tgtEl>
                                              <p:spTgt spid="126"/>
                                            </p:tgtEl>
                                            <p:attrNameLst>
                                              <p:attrName>style.visibility</p:attrName>
                                            </p:attrNameLst>
                                          </p:cBhvr>
                                          <p:to>
                                            <p:strVal val="visible"/>
                                          </p:to>
                                        </p:set>
                                        <p:animEffect transition="in" filter="strips(downRight)">
                                          <p:cBhvr>
                                            <p:cTn id="187" dur="700"/>
                                            <p:tgtEl>
                                              <p:spTgt spid="126"/>
                                            </p:tgtEl>
                                          </p:cBhvr>
                                        </p:animEffect>
                                      </p:childTnLst>
                                    </p:cTn>
                                  </p:par>
                                </p:childTnLst>
                              </p:cTn>
                            </p:par>
                            <p:par>
                              <p:cTn id="188" fill="hold">
                                <p:stCondLst>
                                  <p:cond delay="5800"/>
                                </p:stCondLst>
                                <p:childTnLst>
                                  <p:par>
                                    <p:cTn id="189" presetID="53" presetClass="entr" presetSubtype="16" fill="hold" grpId="0" nodeType="afterEffect">
                                      <p:stCondLst>
                                        <p:cond delay="0"/>
                                      </p:stCondLst>
                                      <p:childTnLst>
                                        <p:set>
                                          <p:cBhvr>
                                            <p:cTn id="190" dur="1" fill="hold">
                                              <p:stCondLst>
                                                <p:cond delay="0"/>
                                              </p:stCondLst>
                                            </p:cTn>
                                            <p:tgtEl>
                                              <p:spTgt spid="149"/>
                                            </p:tgtEl>
                                            <p:attrNameLst>
                                              <p:attrName>style.visibility</p:attrName>
                                            </p:attrNameLst>
                                          </p:cBhvr>
                                          <p:to>
                                            <p:strVal val="visible"/>
                                          </p:to>
                                        </p:set>
                                        <p:anim calcmode="lin" valueType="num">
                                          <p:cBhvr>
                                            <p:cTn id="191" dur="700" fill="hold"/>
                                            <p:tgtEl>
                                              <p:spTgt spid="149"/>
                                            </p:tgtEl>
                                            <p:attrNameLst>
                                              <p:attrName>ppt_w</p:attrName>
                                            </p:attrNameLst>
                                          </p:cBhvr>
                                          <p:tavLst>
                                            <p:tav tm="0">
                                              <p:val>
                                                <p:fltVal val="0"/>
                                              </p:val>
                                            </p:tav>
                                            <p:tav tm="100000">
                                              <p:val>
                                                <p:strVal val="#ppt_w"/>
                                              </p:val>
                                            </p:tav>
                                          </p:tavLst>
                                        </p:anim>
                                        <p:anim calcmode="lin" valueType="num">
                                          <p:cBhvr>
                                            <p:cTn id="192" dur="700" fill="hold"/>
                                            <p:tgtEl>
                                              <p:spTgt spid="149"/>
                                            </p:tgtEl>
                                            <p:attrNameLst>
                                              <p:attrName>ppt_h</p:attrName>
                                            </p:attrNameLst>
                                          </p:cBhvr>
                                          <p:tavLst>
                                            <p:tav tm="0">
                                              <p:val>
                                                <p:fltVal val="0"/>
                                              </p:val>
                                            </p:tav>
                                            <p:tav tm="100000">
                                              <p:val>
                                                <p:strVal val="#ppt_h"/>
                                              </p:val>
                                            </p:tav>
                                          </p:tavLst>
                                        </p:anim>
                                        <p:animEffect transition="in" filter="fade">
                                          <p:cBhvr>
                                            <p:cTn id="193" dur="700"/>
                                            <p:tgtEl>
                                              <p:spTgt spid="149"/>
                                            </p:tgtEl>
                                          </p:cBhvr>
                                        </p:animEffect>
                                      </p:childTnLst>
                                    </p:cTn>
                                  </p:par>
                                  <p:par>
                                    <p:cTn id="194" presetID="18" presetClass="entr" presetSubtype="3" fill="hold" grpId="0" nodeType="withEffect">
                                      <p:stCondLst>
                                        <p:cond delay="0"/>
                                      </p:stCondLst>
                                      <p:childTnLst>
                                        <p:set>
                                          <p:cBhvr>
                                            <p:cTn id="195" dur="1" fill="hold">
                                              <p:stCondLst>
                                                <p:cond delay="0"/>
                                              </p:stCondLst>
                                            </p:cTn>
                                            <p:tgtEl>
                                              <p:spTgt spid="129"/>
                                            </p:tgtEl>
                                            <p:attrNameLst>
                                              <p:attrName>style.visibility</p:attrName>
                                            </p:attrNameLst>
                                          </p:cBhvr>
                                          <p:to>
                                            <p:strVal val="visible"/>
                                          </p:to>
                                        </p:set>
                                        <p:animEffect transition="in" filter="strips(upRight)">
                                          <p:cBhvr>
                                            <p:cTn id="196" dur="700"/>
                                            <p:tgtEl>
                                              <p:spTgt spid="129"/>
                                            </p:tgtEl>
                                          </p:cBhvr>
                                        </p:animEffect>
                                      </p:childTnLst>
                                    </p:cTn>
                                  </p:par>
                                  <p:par>
                                    <p:cTn id="197" presetID="18" presetClass="entr" presetSubtype="12" fill="hold" grpId="0" nodeType="withEffect">
                                      <p:stCondLst>
                                        <p:cond delay="0"/>
                                      </p:stCondLst>
                                      <p:childTnLst>
                                        <p:set>
                                          <p:cBhvr>
                                            <p:cTn id="198" dur="1" fill="hold">
                                              <p:stCondLst>
                                                <p:cond delay="0"/>
                                              </p:stCondLst>
                                            </p:cTn>
                                            <p:tgtEl>
                                              <p:spTgt spid="127"/>
                                            </p:tgtEl>
                                            <p:attrNameLst>
                                              <p:attrName>style.visibility</p:attrName>
                                            </p:attrNameLst>
                                          </p:cBhvr>
                                          <p:to>
                                            <p:strVal val="visible"/>
                                          </p:to>
                                        </p:set>
                                        <p:animEffect transition="in" filter="strips(downLeft)">
                                          <p:cBhvr>
                                            <p:cTn id="199" dur="700"/>
                                            <p:tgtEl>
                                              <p:spTgt spid="127"/>
                                            </p:tgtEl>
                                          </p:cBhvr>
                                        </p:animEffect>
                                      </p:childTnLst>
                                    </p:cTn>
                                  </p:par>
                                  <p:par>
                                    <p:cTn id="200" presetID="18" presetClass="entr" presetSubtype="3" fill="hold" grpId="0" nodeType="withEffect">
                                      <p:stCondLst>
                                        <p:cond delay="0"/>
                                      </p:stCondLst>
                                      <p:childTnLst>
                                        <p:set>
                                          <p:cBhvr>
                                            <p:cTn id="201" dur="1" fill="hold">
                                              <p:stCondLst>
                                                <p:cond delay="0"/>
                                              </p:stCondLst>
                                            </p:cTn>
                                            <p:tgtEl>
                                              <p:spTgt spid="146"/>
                                            </p:tgtEl>
                                            <p:attrNameLst>
                                              <p:attrName>style.visibility</p:attrName>
                                            </p:attrNameLst>
                                          </p:cBhvr>
                                          <p:to>
                                            <p:strVal val="visible"/>
                                          </p:to>
                                        </p:set>
                                        <p:animEffect transition="in" filter="strips(upRight)">
                                          <p:cBhvr>
                                            <p:cTn id="202" dur="700"/>
                                            <p:tgtEl>
                                              <p:spTgt spid="146"/>
                                            </p:tgtEl>
                                          </p:cBhvr>
                                        </p:animEffect>
                                      </p:childTnLst>
                                    </p:cTn>
                                  </p:par>
                                  <p:par>
                                    <p:cTn id="203" presetID="22" presetClass="entr" presetSubtype="8" fill="hold" grpId="0" nodeType="withEffect">
                                      <p:stCondLst>
                                        <p:cond delay="0"/>
                                      </p:stCondLst>
                                      <p:childTnLst>
                                        <p:set>
                                          <p:cBhvr>
                                            <p:cTn id="204" dur="1" fill="hold">
                                              <p:stCondLst>
                                                <p:cond delay="0"/>
                                              </p:stCondLst>
                                            </p:cTn>
                                            <p:tgtEl>
                                              <p:spTgt spid="128"/>
                                            </p:tgtEl>
                                            <p:attrNameLst>
                                              <p:attrName>style.visibility</p:attrName>
                                            </p:attrNameLst>
                                          </p:cBhvr>
                                          <p:to>
                                            <p:strVal val="visible"/>
                                          </p:to>
                                        </p:set>
                                        <p:animEffect transition="in" filter="wipe(left)">
                                          <p:cBhvr>
                                            <p:cTn id="205" dur="700"/>
                                            <p:tgtEl>
                                              <p:spTgt spid="128"/>
                                            </p:tgtEl>
                                          </p:cBhvr>
                                        </p:animEffect>
                                      </p:childTnLst>
                                    </p:cTn>
                                  </p:par>
                                </p:childTnLst>
                              </p:cTn>
                            </p:par>
                            <p:par>
                              <p:cTn id="206" fill="hold">
                                <p:stCondLst>
                                  <p:cond delay="6500"/>
                                </p:stCondLst>
                                <p:childTnLst>
                                  <p:par>
                                    <p:cTn id="207" presetID="53" presetClass="entr" presetSubtype="16" fill="hold" grpId="0" nodeType="afterEffect">
                                      <p:stCondLst>
                                        <p:cond delay="0"/>
                                      </p:stCondLst>
                                      <p:childTnLst>
                                        <p:set>
                                          <p:cBhvr>
                                            <p:cTn id="208" dur="1" fill="hold">
                                              <p:stCondLst>
                                                <p:cond delay="0"/>
                                              </p:stCondLst>
                                            </p:cTn>
                                            <p:tgtEl>
                                              <p:spTgt spid="151"/>
                                            </p:tgtEl>
                                            <p:attrNameLst>
                                              <p:attrName>style.visibility</p:attrName>
                                            </p:attrNameLst>
                                          </p:cBhvr>
                                          <p:to>
                                            <p:strVal val="visible"/>
                                          </p:to>
                                        </p:set>
                                        <p:anim calcmode="lin" valueType="num">
                                          <p:cBhvr>
                                            <p:cTn id="209" dur="700" fill="hold"/>
                                            <p:tgtEl>
                                              <p:spTgt spid="151"/>
                                            </p:tgtEl>
                                            <p:attrNameLst>
                                              <p:attrName>ppt_w</p:attrName>
                                            </p:attrNameLst>
                                          </p:cBhvr>
                                          <p:tavLst>
                                            <p:tav tm="0">
                                              <p:val>
                                                <p:fltVal val="0"/>
                                              </p:val>
                                            </p:tav>
                                            <p:tav tm="100000">
                                              <p:val>
                                                <p:strVal val="#ppt_w"/>
                                              </p:val>
                                            </p:tav>
                                          </p:tavLst>
                                        </p:anim>
                                        <p:anim calcmode="lin" valueType="num">
                                          <p:cBhvr>
                                            <p:cTn id="210" dur="700" fill="hold"/>
                                            <p:tgtEl>
                                              <p:spTgt spid="151"/>
                                            </p:tgtEl>
                                            <p:attrNameLst>
                                              <p:attrName>ppt_h</p:attrName>
                                            </p:attrNameLst>
                                          </p:cBhvr>
                                          <p:tavLst>
                                            <p:tav tm="0">
                                              <p:val>
                                                <p:fltVal val="0"/>
                                              </p:val>
                                            </p:tav>
                                            <p:tav tm="100000">
                                              <p:val>
                                                <p:strVal val="#ppt_h"/>
                                              </p:val>
                                            </p:tav>
                                          </p:tavLst>
                                        </p:anim>
                                        <p:animEffect transition="in" filter="fade">
                                          <p:cBhvr>
                                            <p:cTn id="211" dur="700"/>
                                            <p:tgtEl>
                                              <p:spTgt spid="151"/>
                                            </p:tgtEl>
                                          </p:cBhvr>
                                        </p:animEffect>
                                      </p:childTnLst>
                                    </p:cTn>
                                  </p:par>
                                  <p:par>
                                    <p:cTn id="212" presetID="53" presetClass="entr" presetSubtype="16" fill="hold" grpId="0" nodeType="withEffect">
                                      <p:stCondLst>
                                        <p:cond delay="0"/>
                                      </p:stCondLst>
                                      <p:childTnLst>
                                        <p:set>
                                          <p:cBhvr>
                                            <p:cTn id="213" dur="1" fill="hold">
                                              <p:stCondLst>
                                                <p:cond delay="0"/>
                                              </p:stCondLst>
                                            </p:cTn>
                                            <p:tgtEl>
                                              <p:spTgt spid="154"/>
                                            </p:tgtEl>
                                            <p:attrNameLst>
                                              <p:attrName>style.visibility</p:attrName>
                                            </p:attrNameLst>
                                          </p:cBhvr>
                                          <p:to>
                                            <p:strVal val="visible"/>
                                          </p:to>
                                        </p:set>
                                        <p:anim calcmode="lin" valueType="num">
                                          <p:cBhvr>
                                            <p:cTn id="214" dur="700" fill="hold"/>
                                            <p:tgtEl>
                                              <p:spTgt spid="154"/>
                                            </p:tgtEl>
                                            <p:attrNameLst>
                                              <p:attrName>ppt_w</p:attrName>
                                            </p:attrNameLst>
                                          </p:cBhvr>
                                          <p:tavLst>
                                            <p:tav tm="0">
                                              <p:val>
                                                <p:fltVal val="0"/>
                                              </p:val>
                                            </p:tav>
                                            <p:tav tm="100000">
                                              <p:val>
                                                <p:strVal val="#ppt_w"/>
                                              </p:val>
                                            </p:tav>
                                          </p:tavLst>
                                        </p:anim>
                                        <p:anim calcmode="lin" valueType="num">
                                          <p:cBhvr>
                                            <p:cTn id="215" dur="700" fill="hold"/>
                                            <p:tgtEl>
                                              <p:spTgt spid="154"/>
                                            </p:tgtEl>
                                            <p:attrNameLst>
                                              <p:attrName>ppt_h</p:attrName>
                                            </p:attrNameLst>
                                          </p:cBhvr>
                                          <p:tavLst>
                                            <p:tav tm="0">
                                              <p:val>
                                                <p:fltVal val="0"/>
                                              </p:val>
                                            </p:tav>
                                            <p:tav tm="100000">
                                              <p:val>
                                                <p:strVal val="#ppt_h"/>
                                              </p:val>
                                            </p:tav>
                                          </p:tavLst>
                                        </p:anim>
                                        <p:animEffect transition="in" filter="fade">
                                          <p:cBhvr>
                                            <p:cTn id="216" dur="700"/>
                                            <p:tgtEl>
                                              <p:spTgt spid="154"/>
                                            </p:tgtEl>
                                          </p:cBhvr>
                                        </p:animEffect>
                                      </p:childTnLst>
                                    </p:cTn>
                                  </p:par>
                                  <p:par>
                                    <p:cTn id="217" presetID="22" presetClass="entr" presetSubtype="1" fill="hold" grpId="0" nodeType="withEffect">
                                      <p:stCondLst>
                                        <p:cond delay="0"/>
                                      </p:stCondLst>
                                      <p:childTnLst>
                                        <p:set>
                                          <p:cBhvr>
                                            <p:cTn id="218" dur="1" fill="hold">
                                              <p:stCondLst>
                                                <p:cond delay="0"/>
                                              </p:stCondLst>
                                            </p:cTn>
                                            <p:tgtEl>
                                              <p:spTgt spid="119"/>
                                            </p:tgtEl>
                                            <p:attrNameLst>
                                              <p:attrName>style.visibility</p:attrName>
                                            </p:attrNameLst>
                                          </p:cBhvr>
                                          <p:to>
                                            <p:strVal val="visible"/>
                                          </p:to>
                                        </p:set>
                                        <p:animEffect transition="in" filter="wipe(up)">
                                          <p:cBhvr>
                                            <p:cTn id="219" dur="700"/>
                                            <p:tgtEl>
                                              <p:spTgt spid="119"/>
                                            </p:tgtEl>
                                          </p:cBhvr>
                                        </p:animEffect>
                                      </p:childTnLst>
                                    </p:cTn>
                                  </p:par>
                                  <p:par>
                                    <p:cTn id="220" presetID="22" presetClass="entr" presetSubtype="4" fill="hold" grpId="0" nodeType="withEffect">
                                      <p:stCondLst>
                                        <p:cond delay="0"/>
                                      </p:stCondLst>
                                      <p:childTnLst>
                                        <p:set>
                                          <p:cBhvr>
                                            <p:cTn id="221" dur="1" fill="hold">
                                              <p:stCondLst>
                                                <p:cond delay="0"/>
                                              </p:stCondLst>
                                            </p:cTn>
                                            <p:tgtEl>
                                              <p:spTgt spid="130"/>
                                            </p:tgtEl>
                                            <p:attrNameLst>
                                              <p:attrName>style.visibility</p:attrName>
                                            </p:attrNameLst>
                                          </p:cBhvr>
                                          <p:to>
                                            <p:strVal val="visible"/>
                                          </p:to>
                                        </p:set>
                                        <p:animEffect transition="in" filter="wipe(down)">
                                          <p:cBhvr>
                                            <p:cTn id="222" dur="700"/>
                                            <p:tgtEl>
                                              <p:spTgt spid="130"/>
                                            </p:tgtEl>
                                          </p:cBhvr>
                                        </p:animEffect>
                                      </p:childTnLst>
                                    </p:cTn>
                                  </p:par>
                                  <p:par>
                                    <p:cTn id="223" presetID="18" presetClass="entr" presetSubtype="6" fill="hold" grpId="0" nodeType="withEffect">
                                      <p:stCondLst>
                                        <p:cond delay="0"/>
                                      </p:stCondLst>
                                      <p:childTnLst>
                                        <p:set>
                                          <p:cBhvr>
                                            <p:cTn id="224" dur="1" fill="hold">
                                              <p:stCondLst>
                                                <p:cond delay="0"/>
                                              </p:stCondLst>
                                            </p:cTn>
                                            <p:tgtEl>
                                              <p:spTgt spid="118"/>
                                            </p:tgtEl>
                                            <p:attrNameLst>
                                              <p:attrName>style.visibility</p:attrName>
                                            </p:attrNameLst>
                                          </p:cBhvr>
                                          <p:to>
                                            <p:strVal val="visible"/>
                                          </p:to>
                                        </p:set>
                                        <p:animEffect transition="in" filter="strips(downRight)">
                                          <p:cBhvr>
                                            <p:cTn id="225" dur="700"/>
                                            <p:tgtEl>
                                              <p:spTgt spid="118"/>
                                            </p:tgtEl>
                                          </p:cBhvr>
                                        </p:animEffect>
                                      </p:childTnLst>
                                    </p:cTn>
                                  </p:par>
                                  <p:par>
                                    <p:cTn id="226" presetID="53" presetClass="entr" presetSubtype="16" fill="hold" grpId="0" nodeType="withEffect">
                                      <p:stCondLst>
                                        <p:cond delay="0"/>
                                      </p:stCondLst>
                                      <p:childTnLst>
                                        <p:set>
                                          <p:cBhvr>
                                            <p:cTn id="227" dur="1" fill="hold">
                                              <p:stCondLst>
                                                <p:cond delay="0"/>
                                              </p:stCondLst>
                                            </p:cTn>
                                            <p:tgtEl>
                                              <p:spTgt spid="113"/>
                                            </p:tgtEl>
                                            <p:attrNameLst>
                                              <p:attrName>style.visibility</p:attrName>
                                            </p:attrNameLst>
                                          </p:cBhvr>
                                          <p:to>
                                            <p:strVal val="visible"/>
                                          </p:to>
                                        </p:set>
                                        <p:anim calcmode="lin" valueType="num">
                                          <p:cBhvr>
                                            <p:cTn id="228" dur="700" fill="hold"/>
                                            <p:tgtEl>
                                              <p:spTgt spid="113"/>
                                            </p:tgtEl>
                                            <p:attrNameLst>
                                              <p:attrName>ppt_w</p:attrName>
                                            </p:attrNameLst>
                                          </p:cBhvr>
                                          <p:tavLst>
                                            <p:tav tm="0">
                                              <p:val>
                                                <p:fltVal val="0"/>
                                              </p:val>
                                            </p:tav>
                                            <p:tav tm="100000">
                                              <p:val>
                                                <p:strVal val="#ppt_w"/>
                                              </p:val>
                                            </p:tav>
                                          </p:tavLst>
                                        </p:anim>
                                        <p:anim calcmode="lin" valueType="num">
                                          <p:cBhvr>
                                            <p:cTn id="229" dur="700" fill="hold"/>
                                            <p:tgtEl>
                                              <p:spTgt spid="113"/>
                                            </p:tgtEl>
                                            <p:attrNameLst>
                                              <p:attrName>ppt_h</p:attrName>
                                            </p:attrNameLst>
                                          </p:cBhvr>
                                          <p:tavLst>
                                            <p:tav tm="0">
                                              <p:val>
                                                <p:fltVal val="0"/>
                                              </p:val>
                                            </p:tav>
                                            <p:tav tm="100000">
                                              <p:val>
                                                <p:strVal val="#ppt_h"/>
                                              </p:val>
                                            </p:tav>
                                          </p:tavLst>
                                        </p:anim>
                                        <p:animEffect transition="in" filter="fade">
                                          <p:cBhvr>
                                            <p:cTn id="230" dur="700"/>
                                            <p:tgtEl>
                                              <p:spTgt spid="113"/>
                                            </p:tgtEl>
                                          </p:cBhvr>
                                        </p:animEffect>
                                      </p:childTnLst>
                                    </p:cTn>
                                  </p:par>
                                  <p:par>
                                    <p:cTn id="231" presetID="53" presetClass="entr" presetSubtype="16" fill="hold" grpId="0" nodeType="withEffect">
                                      <p:stCondLst>
                                        <p:cond delay="0"/>
                                      </p:stCondLst>
                                      <p:childTnLst>
                                        <p:set>
                                          <p:cBhvr>
                                            <p:cTn id="232" dur="1" fill="hold">
                                              <p:stCondLst>
                                                <p:cond delay="0"/>
                                              </p:stCondLst>
                                            </p:cTn>
                                            <p:tgtEl>
                                              <p:spTgt spid="112"/>
                                            </p:tgtEl>
                                            <p:attrNameLst>
                                              <p:attrName>style.visibility</p:attrName>
                                            </p:attrNameLst>
                                          </p:cBhvr>
                                          <p:to>
                                            <p:strVal val="visible"/>
                                          </p:to>
                                        </p:set>
                                        <p:anim calcmode="lin" valueType="num">
                                          <p:cBhvr>
                                            <p:cTn id="233" dur="700" fill="hold"/>
                                            <p:tgtEl>
                                              <p:spTgt spid="112"/>
                                            </p:tgtEl>
                                            <p:attrNameLst>
                                              <p:attrName>ppt_w</p:attrName>
                                            </p:attrNameLst>
                                          </p:cBhvr>
                                          <p:tavLst>
                                            <p:tav tm="0">
                                              <p:val>
                                                <p:fltVal val="0"/>
                                              </p:val>
                                            </p:tav>
                                            <p:tav tm="100000">
                                              <p:val>
                                                <p:strVal val="#ppt_w"/>
                                              </p:val>
                                            </p:tav>
                                          </p:tavLst>
                                        </p:anim>
                                        <p:anim calcmode="lin" valueType="num">
                                          <p:cBhvr>
                                            <p:cTn id="234" dur="700" fill="hold"/>
                                            <p:tgtEl>
                                              <p:spTgt spid="112"/>
                                            </p:tgtEl>
                                            <p:attrNameLst>
                                              <p:attrName>ppt_h</p:attrName>
                                            </p:attrNameLst>
                                          </p:cBhvr>
                                          <p:tavLst>
                                            <p:tav tm="0">
                                              <p:val>
                                                <p:fltVal val="0"/>
                                              </p:val>
                                            </p:tav>
                                            <p:tav tm="100000">
                                              <p:val>
                                                <p:strVal val="#ppt_h"/>
                                              </p:val>
                                            </p:tav>
                                          </p:tavLst>
                                        </p:anim>
                                        <p:animEffect transition="in" filter="fade">
                                          <p:cBhvr>
                                            <p:cTn id="235" dur="700"/>
                                            <p:tgtEl>
                                              <p:spTgt spid="112"/>
                                            </p:tgtEl>
                                          </p:cBhvr>
                                        </p:animEffect>
                                      </p:childTnLst>
                                    </p:cTn>
                                  </p:par>
                                  <p:par>
                                    <p:cTn id="236" presetID="22" presetClass="entr" presetSubtype="2" fill="hold" grpId="0" nodeType="withEffect">
                                      <p:stCondLst>
                                        <p:cond delay="0"/>
                                      </p:stCondLst>
                                      <p:childTnLst>
                                        <p:set>
                                          <p:cBhvr>
                                            <p:cTn id="237" dur="1" fill="hold">
                                              <p:stCondLst>
                                                <p:cond delay="0"/>
                                              </p:stCondLst>
                                            </p:cTn>
                                            <p:tgtEl>
                                              <p:spTgt spid="141"/>
                                            </p:tgtEl>
                                            <p:attrNameLst>
                                              <p:attrName>style.visibility</p:attrName>
                                            </p:attrNameLst>
                                          </p:cBhvr>
                                          <p:to>
                                            <p:strVal val="visible"/>
                                          </p:to>
                                        </p:set>
                                        <p:animEffect transition="in" filter="wipe(right)">
                                          <p:cBhvr>
                                            <p:cTn id="238" dur="700"/>
                                            <p:tgtEl>
                                              <p:spTgt spid="141"/>
                                            </p:tgtEl>
                                          </p:cBhvr>
                                        </p:animEffect>
                                      </p:childTnLst>
                                    </p:cTn>
                                  </p:par>
                                </p:childTnLst>
                              </p:cTn>
                            </p:par>
                            <p:par>
                              <p:cTn id="239" fill="hold">
                                <p:stCondLst>
                                  <p:cond delay="7200"/>
                                </p:stCondLst>
                                <p:childTnLst>
                                  <p:par>
                                    <p:cTn id="240" presetID="18" presetClass="entr" presetSubtype="6" fill="hold" grpId="0" nodeType="afterEffect">
                                      <p:stCondLst>
                                        <p:cond delay="0"/>
                                      </p:stCondLst>
                                      <p:childTnLst>
                                        <p:set>
                                          <p:cBhvr>
                                            <p:cTn id="241" dur="1" fill="hold">
                                              <p:stCondLst>
                                                <p:cond delay="0"/>
                                              </p:stCondLst>
                                            </p:cTn>
                                            <p:tgtEl>
                                              <p:spTgt spid="131"/>
                                            </p:tgtEl>
                                            <p:attrNameLst>
                                              <p:attrName>style.visibility</p:attrName>
                                            </p:attrNameLst>
                                          </p:cBhvr>
                                          <p:to>
                                            <p:strVal val="visible"/>
                                          </p:to>
                                        </p:set>
                                        <p:animEffect transition="in" filter="strips(downRight)">
                                          <p:cBhvr>
                                            <p:cTn id="242" dur="700"/>
                                            <p:tgtEl>
                                              <p:spTgt spid="131"/>
                                            </p:tgtEl>
                                          </p:cBhvr>
                                        </p:animEffect>
                                      </p:childTnLst>
                                    </p:cTn>
                                  </p:par>
                                  <p:par>
                                    <p:cTn id="243" presetID="22" presetClass="entr" presetSubtype="4" fill="hold" grpId="0" nodeType="withEffect">
                                      <p:stCondLst>
                                        <p:cond delay="0"/>
                                      </p:stCondLst>
                                      <p:childTnLst>
                                        <p:set>
                                          <p:cBhvr>
                                            <p:cTn id="244" dur="1" fill="hold">
                                              <p:stCondLst>
                                                <p:cond delay="0"/>
                                              </p:stCondLst>
                                            </p:cTn>
                                            <p:tgtEl>
                                              <p:spTgt spid="143"/>
                                            </p:tgtEl>
                                            <p:attrNameLst>
                                              <p:attrName>style.visibility</p:attrName>
                                            </p:attrNameLst>
                                          </p:cBhvr>
                                          <p:to>
                                            <p:strVal val="visible"/>
                                          </p:to>
                                        </p:set>
                                        <p:animEffect transition="in" filter="wipe(down)">
                                          <p:cBhvr>
                                            <p:cTn id="245" dur="700"/>
                                            <p:tgtEl>
                                              <p:spTgt spid="143"/>
                                            </p:tgtEl>
                                          </p:cBhvr>
                                        </p:animEffect>
                                      </p:childTnLst>
                                    </p:cTn>
                                  </p:par>
                                  <p:par>
                                    <p:cTn id="246" presetID="53" presetClass="entr" presetSubtype="16" fill="hold" grpId="0" nodeType="withEffect">
                                      <p:stCondLst>
                                        <p:cond delay="0"/>
                                      </p:stCondLst>
                                      <p:childTnLst>
                                        <p:set>
                                          <p:cBhvr>
                                            <p:cTn id="247" dur="1" fill="hold">
                                              <p:stCondLst>
                                                <p:cond delay="0"/>
                                              </p:stCondLst>
                                            </p:cTn>
                                            <p:tgtEl>
                                              <p:spTgt spid="157"/>
                                            </p:tgtEl>
                                            <p:attrNameLst>
                                              <p:attrName>style.visibility</p:attrName>
                                            </p:attrNameLst>
                                          </p:cBhvr>
                                          <p:to>
                                            <p:strVal val="visible"/>
                                          </p:to>
                                        </p:set>
                                        <p:anim calcmode="lin" valueType="num">
                                          <p:cBhvr>
                                            <p:cTn id="248" dur="700" fill="hold"/>
                                            <p:tgtEl>
                                              <p:spTgt spid="157"/>
                                            </p:tgtEl>
                                            <p:attrNameLst>
                                              <p:attrName>ppt_w</p:attrName>
                                            </p:attrNameLst>
                                          </p:cBhvr>
                                          <p:tavLst>
                                            <p:tav tm="0">
                                              <p:val>
                                                <p:fltVal val="0"/>
                                              </p:val>
                                            </p:tav>
                                            <p:tav tm="100000">
                                              <p:val>
                                                <p:strVal val="#ppt_w"/>
                                              </p:val>
                                            </p:tav>
                                          </p:tavLst>
                                        </p:anim>
                                        <p:anim calcmode="lin" valueType="num">
                                          <p:cBhvr>
                                            <p:cTn id="249" dur="700" fill="hold"/>
                                            <p:tgtEl>
                                              <p:spTgt spid="157"/>
                                            </p:tgtEl>
                                            <p:attrNameLst>
                                              <p:attrName>ppt_h</p:attrName>
                                            </p:attrNameLst>
                                          </p:cBhvr>
                                          <p:tavLst>
                                            <p:tav tm="0">
                                              <p:val>
                                                <p:fltVal val="0"/>
                                              </p:val>
                                            </p:tav>
                                            <p:tav tm="100000">
                                              <p:val>
                                                <p:strVal val="#ppt_h"/>
                                              </p:val>
                                            </p:tav>
                                          </p:tavLst>
                                        </p:anim>
                                        <p:animEffect transition="in" filter="fade">
                                          <p:cBhvr>
                                            <p:cTn id="250" dur="700"/>
                                            <p:tgtEl>
                                              <p:spTgt spid="157"/>
                                            </p:tgtEl>
                                          </p:cBhvr>
                                        </p:animEffect>
                                      </p:childTnLst>
                                    </p:cTn>
                                  </p:par>
                                  <p:par>
                                    <p:cTn id="251" presetID="53" presetClass="entr" presetSubtype="16" fill="hold" grpId="0" nodeType="withEffect">
                                      <p:stCondLst>
                                        <p:cond delay="0"/>
                                      </p:stCondLst>
                                      <p:childTnLst>
                                        <p:set>
                                          <p:cBhvr>
                                            <p:cTn id="252" dur="1" fill="hold">
                                              <p:stCondLst>
                                                <p:cond delay="0"/>
                                              </p:stCondLst>
                                            </p:cTn>
                                            <p:tgtEl>
                                              <p:spTgt spid="107"/>
                                            </p:tgtEl>
                                            <p:attrNameLst>
                                              <p:attrName>style.visibility</p:attrName>
                                            </p:attrNameLst>
                                          </p:cBhvr>
                                          <p:to>
                                            <p:strVal val="visible"/>
                                          </p:to>
                                        </p:set>
                                        <p:anim calcmode="lin" valueType="num">
                                          <p:cBhvr>
                                            <p:cTn id="253" dur="700" fill="hold"/>
                                            <p:tgtEl>
                                              <p:spTgt spid="107"/>
                                            </p:tgtEl>
                                            <p:attrNameLst>
                                              <p:attrName>ppt_w</p:attrName>
                                            </p:attrNameLst>
                                          </p:cBhvr>
                                          <p:tavLst>
                                            <p:tav tm="0">
                                              <p:val>
                                                <p:fltVal val="0"/>
                                              </p:val>
                                            </p:tav>
                                            <p:tav tm="100000">
                                              <p:val>
                                                <p:strVal val="#ppt_w"/>
                                              </p:val>
                                            </p:tav>
                                          </p:tavLst>
                                        </p:anim>
                                        <p:anim calcmode="lin" valueType="num">
                                          <p:cBhvr>
                                            <p:cTn id="254" dur="700" fill="hold"/>
                                            <p:tgtEl>
                                              <p:spTgt spid="107"/>
                                            </p:tgtEl>
                                            <p:attrNameLst>
                                              <p:attrName>ppt_h</p:attrName>
                                            </p:attrNameLst>
                                          </p:cBhvr>
                                          <p:tavLst>
                                            <p:tav tm="0">
                                              <p:val>
                                                <p:fltVal val="0"/>
                                              </p:val>
                                            </p:tav>
                                            <p:tav tm="100000">
                                              <p:val>
                                                <p:strVal val="#ppt_h"/>
                                              </p:val>
                                            </p:tav>
                                          </p:tavLst>
                                        </p:anim>
                                        <p:animEffect transition="in" filter="fade">
                                          <p:cBhvr>
                                            <p:cTn id="255" dur="700"/>
                                            <p:tgtEl>
                                              <p:spTgt spid="107"/>
                                            </p:tgtEl>
                                          </p:cBhvr>
                                        </p:animEffect>
                                      </p:childTnLst>
                                    </p:cTn>
                                  </p:par>
                                  <p:par>
                                    <p:cTn id="256" presetID="53" presetClass="entr" presetSubtype="16" fill="hold" grpId="0" nodeType="withEffect">
                                      <p:stCondLst>
                                        <p:cond delay="0"/>
                                      </p:stCondLst>
                                      <p:childTnLst>
                                        <p:set>
                                          <p:cBhvr>
                                            <p:cTn id="257" dur="1" fill="hold">
                                              <p:stCondLst>
                                                <p:cond delay="0"/>
                                              </p:stCondLst>
                                            </p:cTn>
                                            <p:tgtEl>
                                              <p:spTgt spid="106"/>
                                            </p:tgtEl>
                                            <p:attrNameLst>
                                              <p:attrName>style.visibility</p:attrName>
                                            </p:attrNameLst>
                                          </p:cBhvr>
                                          <p:to>
                                            <p:strVal val="visible"/>
                                          </p:to>
                                        </p:set>
                                        <p:anim calcmode="lin" valueType="num">
                                          <p:cBhvr>
                                            <p:cTn id="258" dur="700" fill="hold"/>
                                            <p:tgtEl>
                                              <p:spTgt spid="106"/>
                                            </p:tgtEl>
                                            <p:attrNameLst>
                                              <p:attrName>ppt_w</p:attrName>
                                            </p:attrNameLst>
                                          </p:cBhvr>
                                          <p:tavLst>
                                            <p:tav tm="0">
                                              <p:val>
                                                <p:fltVal val="0"/>
                                              </p:val>
                                            </p:tav>
                                            <p:tav tm="100000">
                                              <p:val>
                                                <p:strVal val="#ppt_w"/>
                                              </p:val>
                                            </p:tav>
                                          </p:tavLst>
                                        </p:anim>
                                        <p:anim calcmode="lin" valueType="num">
                                          <p:cBhvr>
                                            <p:cTn id="259" dur="700" fill="hold"/>
                                            <p:tgtEl>
                                              <p:spTgt spid="106"/>
                                            </p:tgtEl>
                                            <p:attrNameLst>
                                              <p:attrName>ppt_h</p:attrName>
                                            </p:attrNameLst>
                                          </p:cBhvr>
                                          <p:tavLst>
                                            <p:tav tm="0">
                                              <p:val>
                                                <p:fltVal val="0"/>
                                              </p:val>
                                            </p:tav>
                                            <p:tav tm="100000">
                                              <p:val>
                                                <p:strVal val="#ppt_h"/>
                                              </p:val>
                                            </p:tav>
                                          </p:tavLst>
                                        </p:anim>
                                        <p:animEffect transition="in" filter="fade">
                                          <p:cBhvr>
                                            <p:cTn id="260" dur="700"/>
                                            <p:tgtEl>
                                              <p:spTgt spid="106"/>
                                            </p:tgtEl>
                                          </p:cBhvr>
                                        </p:animEffect>
                                      </p:childTnLst>
                                    </p:cTn>
                                  </p:par>
                                  <p:par>
                                    <p:cTn id="261" presetID="53" presetClass="entr" presetSubtype="16" fill="hold" grpId="0" nodeType="withEffect">
                                      <p:stCondLst>
                                        <p:cond delay="0"/>
                                      </p:stCondLst>
                                      <p:childTnLst>
                                        <p:set>
                                          <p:cBhvr>
                                            <p:cTn id="262" dur="1" fill="hold">
                                              <p:stCondLst>
                                                <p:cond delay="0"/>
                                              </p:stCondLst>
                                            </p:cTn>
                                            <p:tgtEl>
                                              <p:spTgt spid="105"/>
                                            </p:tgtEl>
                                            <p:attrNameLst>
                                              <p:attrName>style.visibility</p:attrName>
                                            </p:attrNameLst>
                                          </p:cBhvr>
                                          <p:to>
                                            <p:strVal val="visible"/>
                                          </p:to>
                                        </p:set>
                                        <p:anim calcmode="lin" valueType="num">
                                          <p:cBhvr>
                                            <p:cTn id="263" dur="700" fill="hold"/>
                                            <p:tgtEl>
                                              <p:spTgt spid="105"/>
                                            </p:tgtEl>
                                            <p:attrNameLst>
                                              <p:attrName>ppt_w</p:attrName>
                                            </p:attrNameLst>
                                          </p:cBhvr>
                                          <p:tavLst>
                                            <p:tav tm="0">
                                              <p:val>
                                                <p:fltVal val="0"/>
                                              </p:val>
                                            </p:tav>
                                            <p:tav tm="100000">
                                              <p:val>
                                                <p:strVal val="#ppt_w"/>
                                              </p:val>
                                            </p:tav>
                                          </p:tavLst>
                                        </p:anim>
                                        <p:anim calcmode="lin" valueType="num">
                                          <p:cBhvr>
                                            <p:cTn id="264" dur="700" fill="hold"/>
                                            <p:tgtEl>
                                              <p:spTgt spid="105"/>
                                            </p:tgtEl>
                                            <p:attrNameLst>
                                              <p:attrName>ppt_h</p:attrName>
                                            </p:attrNameLst>
                                          </p:cBhvr>
                                          <p:tavLst>
                                            <p:tav tm="0">
                                              <p:val>
                                                <p:fltVal val="0"/>
                                              </p:val>
                                            </p:tav>
                                            <p:tav tm="100000">
                                              <p:val>
                                                <p:strVal val="#ppt_h"/>
                                              </p:val>
                                            </p:tav>
                                          </p:tavLst>
                                        </p:anim>
                                        <p:animEffect transition="in" filter="fade">
                                          <p:cBhvr>
                                            <p:cTn id="265" dur="700"/>
                                            <p:tgtEl>
                                              <p:spTgt spid="105"/>
                                            </p:tgtEl>
                                          </p:cBhvr>
                                        </p:animEffect>
                                      </p:childTnLst>
                                    </p:cTn>
                                  </p:par>
                                  <p:par>
                                    <p:cTn id="266" presetID="22" presetClass="entr" presetSubtype="1" fill="hold" grpId="0" nodeType="withEffect">
                                      <p:stCondLst>
                                        <p:cond delay="0"/>
                                      </p:stCondLst>
                                      <p:childTnLst>
                                        <p:set>
                                          <p:cBhvr>
                                            <p:cTn id="267" dur="1" fill="hold">
                                              <p:stCondLst>
                                                <p:cond delay="0"/>
                                              </p:stCondLst>
                                            </p:cTn>
                                            <p:tgtEl>
                                              <p:spTgt spid="136"/>
                                            </p:tgtEl>
                                            <p:attrNameLst>
                                              <p:attrName>style.visibility</p:attrName>
                                            </p:attrNameLst>
                                          </p:cBhvr>
                                          <p:to>
                                            <p:strVal val="visible"/>
                                          </p:to>
                                        </p:set>
                                        <p:animEffect transition="in" filter="wipe(up)">
                                          <p:cBhvr>
                                            <p:cTn id="268" dur="700"/>
                                            <p:tgtEl>
                                              <p:spTgt spid="136"/>
                                            </p:tgtEl>
                                          </p:cBhvr>
                                        </p:animEffect>
                                      </p:childTnLst>
                                    </p:cTn>
                                  </p:par>
                                  <p:par>
                                    <p:cTn id="269" presetID="22" presetClass="entr" presetSubtype="1" fill="hold" grpId="0" nodeType="withEffect">
                                      <p:stCondLst>
                                        <p:cond delay="0"/>
                                      </p:stCondLst>
                                      <p:childTnLst>
                                        <p:set>
                                          <p:cBhvr>
                                            <p:cTn id="270" dur="1" fill="hold">
                                              <p:stCondLst>
                                                <p:cond delay="0"/>
                                              </p:stCondLst>
                                            </p:cTn>
                                            <p:tgtEl>
                                              <p:spTgt spid="135"/>
                                            </p:tgtEl>
                                            <p:attrNameLst>
                                              <p:attrName>style.visibility</p:attrName>
                                            </p:attrNameLst>
                                          </p:cBhvr>
                                          <p:to>
                                            <p:strVal val="visible"/>
                                          </p:to>
                                        </p:set>
                                        <p:animEffect transition="in" filter="wipe(up)">
                                          <p:cBhvr>
                                            <p:cTn id="271" dur="700"/>
                                            <p:tgtEl>
                                              <p:spTgt spid="135"/>
                                            </p:tgtEl>
                                          </p:cBhvr>
                                        </p:animEffect>
                                      </p:childTnLst>
                                    </p:cTn>
                                  </p:par>
                                  <p:par>
                                    <p:cTn id="272" presetID="22" presetClass="entr" presetSubtype="1" fill="hold" grpId="0" nodeType="withEffect">
                                      <p:stCondLst>
                                        <p:cond delay="0"/>
                                      </p:stCondLst>
                                      <p:childTnLst>
                                        <p:set>
                                          <p:cBhvr>
                                            <p:cTn id="273" dur="1" fill="hold">
                                              <p:stCondLst>
                                                <p:cond delay="0"/>
                                              </p:stCondLst>
                                            </p:cTn>
                                            <p:tgtEl>
                                              <p:spTgt spid="140"/>
                                            </p:tgtEl>
                                            <p:attrNameLst>
                                              <p:attrName>style.visibility</p:attrName>
                                            </p:attrNameLst>
                                          </p:cBhvr>
                                          <p:to>
                                            <p:strVal val="visible"/>
                                          </p:to>
                                        </p:set>
                                        <p:animEffect transition="in" filter="wipe(up)">
                                          <p:cBhvr>
                                            <p:cTn id="274" dur="700"/>
                                            <p:tgtEl>
                                              <p:spTgt spid="140"/>
                                            </p:tgtEl>
                                          </p:cBhvr>
                                        </p:animEffect>
                                      </p:childTnLst>
                                    </p:cTn>
                                  </p:par>
                                  <p:par>
                                    <p:cTn id="275" presetID="22" presetClass="entr" presetSubtype="1" fill="hold" grpId="0" nodeType="withEffect">
                                      <p:stCondLst>
                                        <p:cond delay="0"/>
                                      </p:stCondLst>
                                      <p:childTnLst>
                                        <p:set>
                                          <p:cBhvr>
                                            <p:cTn id="276" dur="1" fill="hold">
                                              <p:stCondLst>
                                                <p:cond delay="0"/>
                                              </p:stCondLst>
                                            </p:cTn>
                                            <p:tgtEl>
                                              <p:spTgt spid="138"/>
                                            </p:tgtEl>
                                            <p:attrNameLst>
                                              <p:attrName>style.visibility</p:attrName>
                                            </p:attrNameLst>
                                          </p:cBhvr>
                                          <p:to>
                                            <p:strVal val="visible"/>
                                          </p:to>
                                        </p:set>
                                        <p:animEffect transition="in" filter="wipe(up)">
                                          <p:cBhvr>
                                            <p:cTn id="277" dur="700"/>
                                            <p:tgtEl>
                                              <p:spTgt spid="138"/>
                                            </p:tgtEl>
                                          </p:cBhvr>
                                        </p:animEffect>
                                      </p:childTnLst>
                                    </p:cTn>
                                  </p:par>
                                </p:childTnLst>
                              </p:cTn>
                            </p:par>
                            <p:par>
                              <p:cTn id="278" fill="hold">
                                <p:stCondLst>
                                  <p:cond delay="7900"/>
                                </p:stCondLst>
                                <p:childTnLst>
                                  <p:par>
                                    <p:cTn id="279" presetID="53" presetClass="entr" presetSubtype="16" fill="hold" grpId="0" nodeType="afterEffect">
                                      <p:stCondLst>
                                        <p:cond delay="0"/>
                                      </p:stCondLst>
                                      <p:childTnLst>
                                        <p:set>
                                          <p:cBhvr>
                                            <p:cTn id="280" dur="1" fill="hold">
                                              <p:stCondLst>
                                                <p:cond delay="0"/>
                                              </p:stCondLst>
                                            </p:cTn>
                                            <p:tgtEl>
                                              <p:spTgt spid="153"/>
                                            </p:tgtEl>
                                            <p:attrNameLst>
                                              <p:attrName>style.visibility</p:attrName>
                                            </p:attrNameLst>
                                          </p:cBhvr>
                                          <p:to>
                                            <p:strVal val="visible"/>
                                          </p:to>
                                        </p:set>
                                        <p:anim calcmode="lin" valueType="num">
                                          <p:cBhvr>
                                            <p:cTn id="281" dur="700" fill="hold"/>
                                            <p:tgtEl>
                                              <p:spTgt spid="153"/>
                                            </p:tgtEl>
                                            <p:attrNameLst>
                                              <p:attrName>ppt_w</p:attrName>
                                            </p:attrNameLst>
                                          </p:cBhvr>
                                          <p:tavLst>
                                            <p:tav tm="0">
                                              <p:val>
                                                <p:fltVal val="0"/>
                                              </p:val>
                                            </p:tav>
                                            <p:tav tm="100000">
                                              <p:val>
                                                <p:strVal val="#ppt_w"/>
                                              </p:val>
                                            </p:tav>
                                          </p:tavLst>
                                        </p:anim>
                                        <p:anim calcmode="lin" valueType="num">
                                          <p:cBhvr>
                                            <p:cTn id="282" dur="700" fill="hold"/>
                                            <p:tgtEl>
                                              <p:spTgt spid="153"/>
                                            </p:tgtEl>
                                            <p:attrNameLst>
                                              <p:attrName>ppt_h</p:attrName>
                                            </p:attrNameLst>
                                          </p:cBhvr>
                                          <p:tavLst>
                                            <p:tav tm="0">
                                              <p:val>
                                                <p:fltVal val="0"/>
                                              </p:val>
                                            </p:tav>
                                            <p:tav tm="100000">
                                              <p:val>
                                                <p:strVal val="#ppt_h"/>
                                              </p:val>
                                            </p:tav>
                                          </p:tavLst>
                                        </p:anim>
                                        <p:animEffect transition="in" filter="fade">
                                          <p:cBhvr>
                                            <p:cTn id="283" dur="700"/>
                                            <p:tgtEl>
                                              <p:spTgt spid="153"/>
                                            </p:tgtEl>
                                          </p:cBhvr>
                                        </p:animEffect>
                                      </p:childTnLst>
                                    </p:cTn>
                                  </p:par>
                                  <p:par>
                                    <p:cTn id="284" presetID="22" presetClass="entr" presetSubtype="8" fill="hold" grpId="0" nodeType="withEffect">
                                      <p:stCondLst>
                                        <p:cond delay="0"/>
                                      </p:stCondLst>
                                      <p:childTnLst>
                                        <p:set>
                                          <p:cBhvr>
                                            <p:cTn id="285" dur="1" fill="hold">
                                              <p:stCondLst>
                                                <p:cond delay="0"/>
                                              </p:stCondLst>
                                            </p:cTn>
                                            <p:tgtEl>
                                              <p:spTgt spid="132"/>
                                            </p:tgtEl>
                                            <p:attrNameLst>
                                              <p:attrName>style.visibility</p:attrName>
                                            </p:attrNameLst>
                                          </p:cBhvr>
                                          <p:to>
                                            <p:strVal val="visible"/>
                                          </p:to>
                                        </p:set>
                                        <p:animEffect transition="in" filter="wipe(left)">
                                          <p:cBhvr>
                                            <p:cTn id="286" dur="700"/>
                                            <p:tgtEl>
                                              <p:spTgt spid="132"/>
                                            </p:tgtEl>
                                          </p:cBhvr>
                                        </p:animEffect>
                                      </p:childTnLst>
                                    </p:cTn>
                                  </p:par>
                                  <p:par>
                                    <p:cTn id="287" presetID="53" presetClass="entr" presetSubtype="16" fill="hold" grpId="0" nodeType="withEffect">
                                      <p:stCondLst>
                                        <p:cond delay="0"/>
                                      </p:stCondLst>
                                      <p:childTnLst>
                                        <p:set>
                                          <p:cBhvr>
                                            <p:cTn id="288" dur="1" fill="hold">
                                              <p:stCondLst>
                                                <p:cond delay="0"/>
                                              </p:stCondLst>
                                            </p:cTn>
                                            <p:tgtEl>
                                              <p:spTgt spid="158"/>
                                            </p:tgtEl>
                                            <p:attrNameLst>
                                              <p:attrName>style.visibility</p:attrName>
                                            </p:attrNameLst>
                                          </p:cBhvr>
                                          <p:to>
                                            <p:strVal val="visible"/>
                                          </p:to>
                                        </p:set>
                                        <p:anim calcmode="lin" valueType="num">
                                          <p:cBhvr>
                                            <p:cTn id="289" dur="700" fill="hold"/>
                                            <p:tgtEl>
                                              <p:spTgt spid="158"/>
                                            </p:tgtEl>
                                            <p:attrNameLst>
                                              <p:attrName>ppt_w</p:attrName>
                                            </p:attrNameLst>
                                          </p:cBhvr>
                                          <p:tavLst>
                                            <p:tav tm="0">
                                              <p:val>
                                                <p:fltVal val="0"/>
                                              </p:val>
                                            </p:tav>
                                            <p:tav tm="100000">
                                              <p:val>
                                                <p:strVal val="#ppt_w"/>
                                              </p:val>
                                            </p:tav>
                                          </p:tavLst>
                                        </p:anim>
                                        <p:anim calcmode="lin" valueType="num">
                                          <p:cBhvr>
                                            <p:cTn id="290" dur="700" fill="hold"/>
                                            <p:tgtEl>
                                              <p:spTgt spid="158"/>
                                            </p:tgtEl>
                                            <p:attrNameLst>
                                              <p:attrName>ppt_h</p:attrName>
                                            </p:attrNameLst>
                                          </p:cBhvr>
                                          <p:tavLst>
                                            <p:tav tm="0">
                                              <p:val>
                                                <p:fltVal val="0"/>
                                              </p:val>
                                            </p:tav>
                                            <p:tav tm="100000">
                                              <p:val>
                                                <p:strVal val="#ppt_h"/>
                                              </p:val>
                                            </p:tav>
                                          </p:tavLst>
                                        </p:anim>
                                        <p:animEffect transition="in" filter="fade">
                                          <p:cBhvr>
                                            <p:cTn id="291" dur="700"/>
                                            <p:tgtEl>
                                              <p:spTgt spid="158"/>
                                            </p:tgtEl>
                                          </p:cBhvr>
                                        </p:animEffect>
                                      </p:childTnLst>
                                    </p:cTn>
                                  </p:par>
                                  <p:par>
                                    <p:cTn id="292" presetID="22" presetClass="entr" presetSubtype="8" fill="hold" grpId="0" nodeType="withEffect">
                                      <p:stCondLst>
                                        <p:cond delay="0"/>
                                      </p:stCondLst>
                                      <p:childTnLst>
                                        <p:set>
                                          <p:cBhvr>
                                            <p:cTn id="293" dur="1" fill="hold">
                                              <p:stCondLst>
                                                <p:cond delay="0"/>
                                              </p:stCondLst>
                                            </p:cTn>
                                            <p:tgtEl>
                                              <p:spTgt spid="142"/>
                                            </p:tgtEl>
                                            <p:attrNameLst>
                                              <p:attrName>style.visibility</p:attrName>
                                            </p:attrNameLst>
                                          </p:cBhvr>
                                          <p:to>
                                            <p:strVal val="visible"/>
                                          </p:to>
                                        </p:set>
                                        <p:animEffect transition="in" filter="wipe(left)">
                                          <p:cBhvr>
                                            <p:cTn id="294" dur="700"/>
                                            <p:tgtEl>
                                              <p:spTgt spid="142"/>
                                            </p:tgtEl>
                                          </p:cBhvr>
                                        </p:animEffect>
                                      </p:childTnLst>
                                    </p:cTn>
                                  </p:par>
                                  <p:par>
                                    <p:cTn id="295" presetID="18" presetClass="entr" presetSubtype="3" fill="hold" grpId="0" nodeType="withEffect">
                                      <p:stCondLst>
                                        <p:cond delay="0"/>
                                      </p:stCondLst>
                                      <p:childTnLst>
                                        <p:set>
                                          <p:cBhvr>
                                            <p:cTn id="296" dur="1" fill="hold">
                                              <p:stCondLst>
                                                <p:cond delay="0"/>
                                              </p:stCondLst>
                                            </p:cTn>
                                            <p:tgtEl>
                                              <p:spTgt spid="145"/>
                                            </p:tgtEl>
                                            <p:attrNameLst>
                                              <p:attrName>style.visibility</p:attrName>
                                            </p:attrNameLst>
                                          </p:cBhvr>
                                          <p:to>
                                            <p:strVal val="visible"/>
                                          </p:to>
                                        </p:set>
                                        <p:animEffect transition="in" filter="strips(upRight)">
                                          <p:cBhvr>
                                            <p:cTn id="297" dur="700"/>
                                            <p:tgtEl>
                                              <p:spTgt spid="145"/>
                                            </p:tgtEl>
                                          </p:cBhvr>
                                        </p:animEffect>
                                      </p:childTnLst>
                                    </p:cTn>
                                  </p:par>
                                  <p:par>
                                    <p:cTn id="298" presetID="18" presetClass="entr" presetSubtype="3" fill="hold" grpId="0" nodeType="withEffect">
                                      <p:stCondLst>
                                        <p:cond delay="0"/>
                                      </p:stCondLst>
                                      <p:childTnLst>
                                        <p:set>
                                          <p:cBhvr>
                                            <p:cTn id="299" dur="1" fill="hold">
                                              <p:stCondLst>
                                                <p:cond delay="0"/>
                                              </p:stCondLst>
                                            </p:cTn>
                                            <p:tgtEl>
                                              <p:spTgt spid="144"/>
                                            </p:tgtEl>
                                            <p:attrNameLst>
                                              <p:attrName>style.visibility</p:attrName>
                                            </p:attrNameLst>
                                          </p:cBhvr>
                                          <p:to>
                                            <p:strVal val="visible"/>
                                          </p:to>
                                        </p:set>
                                        <p:animEffect transition="in" filter="strips(upRight)">
                                          <p:cBhvr>
                                            <p:cTn id="300" dur="700"/>
                                            <p:tgtEl>
                                              <p:spTgt spid="144"/>
                                            </p:tgtEl>
                                          </p:cBhvr>
                                        </p:animEffect>
                                      </p:childTnLst>
                                    </p:cTn>
                                  </p:par>
                                  <p:par>
                                    <p:cTn id="301" presetID="53" presetClass="entr" presetSubtype="16" fill="hold" grpId="0" nodeType="withEffect">
                                      <p:stCondLst>
                                        <p:cond delay="0"/>
                                      </p:stCondLst>
                                      <p:childTnLst>
                                        <p:set>
                                          <p:cBhvr>
                                            <p:cTn id="302" dur="1" fill="hold">
                                              <p:stCondLst>
                                                <p:cond delay="0"/>
                                              </p:stCondLst>
                                            </p:cTn>
                                            <p:tgtEl>
                                              <p:spTgt spid="152"/>
                                            </p:tgtEl>
                                            <p:attrNameLst>
                                              <p:attrName>style.visibility</p:attrName>
                                            </p:attrNameLst>
                                          </p:cBhvr>
                                          <p:to>
                                            <p:strVal val="visible"/>
                                          </p:to>
                                        </p:set>
                                        <p:anim calcmode="lin" valueType="num">
                                          <p:cBhvr>
                                            <p:cTn id="303" dur="700" fill="hold"/>
                                            <p:tgtEl>
                                              <p:spTgt spid="152"/>
                                            </p:tgtEl>
                                            <p:attrNameLst>
                                              <p:attrName>ppt_w</p:attrName>
                                            </p:attrNameLst>
                                          </p:cBhvr>
                                          <p:tavLst>
                                            <p:tav tm="0">
                                              <p:val>
                                                <p:fltVal val="0"/>
                                              </p:val>
                                            </p:tav>
                                            <p:tav tm="100000">
                                              <p:val>
                                                <p:strVal val="#ppt_w"/>
                                              </p:val>
                                            </p:tav>
                                          </p:tavLst>
                                        </p:anim>
                                        <p:anim calcmode="lin" valueType="num">
                                          <p:cBhvr>
                                            <p:cTn id="304" dur="700" fill="hold"/>
                                            <p:tgtEl>
                                              <p:spTgt spid="152"/>
                                            </p:tgtEl>
                                            <p:attrNameLst>
                                              <p:attrName>ppt_h</p:attrName>
                                            </p:attrNameLst>
                                          </p:cBhvr>
                                          <p:tavLst>
                                            <p:tav tm="0">
                                              <p:val>
                                                <p:fltVal val="0"/>
                                              </p:val>
                                            </p:tav>
                                            <p:tav tm="100000">
                                              <p:val>
                                                <p:strVal val="#ppt_h"/>
                                              </p:val>
                                            </p:tav>
                                          </p:tavLst>
                                        </p:anim>
                                        <p:animEffect transition="in" filter="fade">
                                          <p:cBhvr>
                                            <p:cTn id="305" dur="700"/>
                                            <p:tgtEl>
                                              <p:spTgt spid="152"/>
                                            </p:tgtEl>
                                          </p:cBhvr>
                                        </p:animEffect>
                                      </p:childTnLst>
                                    </p:cTn>
                                  </p:par>
                                  <p:par>
                                    <p:cTn id="306" presetID="22" presetClass="entr" presetSubtype="1" fill="hold" grpId="0" nodeType="withEffect">
                                      <p:stCondLst>
                                        <p:cond delay="0"/>
                                      </p:stCondLst>
                                      <p:childTnLst>
                                        <p:set>
                                          <p:cBhvr>
                                            <p:cTn id="307" dur="1" fill="hold">
                                              <p:stCondLst>
                                                <p:cond delay="0"/>
                                              </p:stCondLst>
                                            </p:cTn>
                                            <p:tgtEl>
                                              <p:spTgt spid="137"/>
                                            </p:tgtEl>
                                            <p:attrNameLst>
                                              <p:attrName>style.visibility</p:attrName>
                                            </p:attrNameLst>
                                          </p:cBhvr>
                                          <p:to>
                                            <p:strVal val="visible"/>
                                          </p:to>
                                        </p:set>
                                        <p:animEffect transition="in" filter="wipe(up)">
                                          <p:cBhvr>
                                            <p:cTn id="308" dur="700"/>
                                            <p:tgtEl>
                                              <p:spTgt spid="137"/>
                                            </p:tgtEl>
                                          </p:cBhvr>
                                        </p:animEffect>
                                      </p:childTnLst>
                                    </p:cTn>
                                  </p:par>
                                  <p:par>
                                    <p:cTn id="309" presetID="18" presetClass="entr" presetSubtype="9" fill="hold" grpId="0" nodeType="withEffect">
                                      <p:stCondLst>
                                        <p:cond delay="0"/>
                                      </p:stCondLst>
                                      <p:childTnLst>
                                        <p:set>
                                          <p:cBhvr>
                                            <p:cTn id="310" dur="1" fill="hold">
                                              <p:stCondLst>
                                                <p:cond delay="0"/>
                                              </p:stCondLst>
                                            </p:cTn>
                                            <p:tgtEl>
                                              <p:spTgt spid="133"/>
                                            </p:tgtEl>
                                            <p:attrNameLst>
                                              <p:attrName>style.visibility</p:attrName>
                                            </p:attrNameLst>
                                          </p:cBhvr>
                                          <p:to>
                                            <p:strVal val="visible"/>
                                          </p:to>
                                        </p:set>
                                        <p:animEffect transition="in" filter="strips(upLeft)">
                                          <p:cBhvr>
                                            <p:cTn id="311" dur="700"/>
                                            <p:tgtEl>
                                              <p:spTgt spid="133"/>
                                            </p:tgtEl>
                                          </p:cBhvr>
                                        </p:animEffect>
                                      </p:childTnLst>
                                    </p:cTn>
                                  </p:par>
                                  <p:par>
                                    <p:cTn id="312" presetID="22" presetClass="entr" presetSubtype="8" fill="hold" grpId="0" nodeType="withEffect">
                                      <p:stCondLst>
                                        <p:cond delay="0"/>
                                      </p:stCondLst>
                                      <p:childTnLst>
                                        <p:set>
                                          <p:cBhvr>
                                            <p:cTn id="313" dur="1" fill="hold">
                                              <p:stCondLst>
                                                <p:cond delay="0"/>
                                              </p:stCondLst>
                                            </p:cTn>
                                            <p:tgtEl>
                                              <p:spTgt spid="139"/>
                                            </p:tgtEl>
                                            <p:attrNameLst>
                                              <p:attrName>style.visibility</p:attrName>
                                            </p:attrNameLst>
                                          </p:cBhvr>
                                          <p:to>
                                            <p:strVal val="visible"/>
                                          </p:to>
                                        </p:set>
                                        <p:animEffect transition="in" filter="wipe(left)">
                                          <p:cBhvr>
                                            <p:cTn id="314" dur="700"/>
                                            <p:tgtEl>
                                              <p:spTgt spid="139"/>
                                            </p:tgtEl>
                                          </p:cBhvr>
                                        </p:animEffect>
                                      </p:childTnLst>
                                    </p:cTn>
                                  </p:par>
                                  <p:par>
                                    <p:cTn id="315" presetID="53" presetClass="entr" presetSubtype="16" fill="hold" grpId="0" nodeType="withEffect">
                                      <p:stCondLst>
                                        <p:cond delay="0"/>
                                      </p:stCondLst>
                                      <p:childTnLst>
                                        <p:set>
                                          <p:cBhvr>
                                            <p:cTn id="316" dur="1" fill="hold">
                                              <p:stCondLst>
                                                <p:cond delay="0"/>
                                              </p:stCondLst>
                                            </p:cTn>
                                            <p:tgtEl>
                                              <p:spTgt spid="111"/>
                                            </p:tgtEl>
                                            <p:attrNameLst>
                                              <p:attrName>style.visibility</p:attrName>
                                            </p:attrNameLst>
                                          </p:cBhvr>
                                          <p:to>
                                            <p:strVal val="visible"/>
                                          </p:to>
                                        </p:set>
                                        <p:anim calcmode="lin" valueType="num">
                                          <p:cBhvr>
                                            <p:cTn id="317" dur="700" fill="hold"/>
                                            <p:tgtEl>
                                              <p:spTgt spid="111"/>
                                            </p:tgtEl>
                                            <p:attrNameLst>
                                              <p:attrName>ppt_w</p:attrName>
                                            </p:attrNameLst>
                                          </p:cBhvr>
                                          <p:tavLst>
                                            <p:tav tm="0">
                                              <p:val>
                                                <p:fltVal val="0"/>
                                              </p:val>
                                            </p:tav>
                                            <p:tav tm="100000">
                                              <p:val>
                                                <p:strVal val="#ppt_w"/>
                                              </p:val>
                                            </p:tav>
                                          </p:tavLst>
                                        </p:anim>
                                        <p:anim calcmode="lin" valueType="num">
                                          <p:cBhvr>
                                            <p:cTn id="318" dur="700" fill="hold"/>
                                            <p:tgtEl>
                                              <p:spTgt spid="111"/>
                                            </p:tgtEl>
                                            <p:attrNameLst>
                                              <p:attrName>ppt_h</p:attrName>
                                            </p:attrNameLst>
                                          </p:cBhvr>
                                          <p:tavLst>
                                            <p:tav tm="0">
                                              <p:val>
                                                <p:fltVal val="0"/>
                                              </p:val>
                                            </p:tav>
                                            <p:tav tm="100000">
                                              <p:val>
                                                <p:strVal val="#ppt_h"/>
                                              </p:val>
                                            </p:tav>
                                          </p:tavLst>
                                        </p:anim>
                                        <p:animEffect transition="in" filter="fade">
                                          <p:cBhvr>
                                            <p:cTn id="319" dur="700"/>
                                            <p:tgtEl>
                                              <p:spTgt spid="111"/>
                                            </p:tgtEl>
                                          </p:cBhvr>
                                        </p:animEffect>
                                      </p:childTnLst>
                                    </p:cTn>
                                  </p:par>
                                  <p:par>
                                    <p:cTn id="320" presetID="53" presetClass="entr" presetSubtype="16" fill="hold" grpId="0" nodeType="withEffect">
                                      <p:stCondLst>
                                        <p:cond delay="0"/>
                                      </p:stCondLst>
                                      <p:childTnLst>
                                        <p:set>
                                          <p:cBhvr>
                                            <p:cTn id="321" dur="1" fill="hold">
                                              <p:stCondLst>
                                                <p:cond delay="0"/>
                                              </p:stCondLst>
                                            </p:cTn>
                                            <p:tgtEl>
                                              <p:spTgt spid="110"/>
                                            </p:tgtEl>
                                            <p:attrNameLst>
                                              <p:attrName>style.visibility</p:attrName>
                                            </p:attrNameLst>
                                          </p:cBhvr>
                                          <p:to>
                                            <p:strVal val="visible"/>
                                          </p:to>
                                        </p:set>
                                        <p:anim calcmode="lin" valueType="num">
                                          <p:cBhvr>
                                            <p:cTn id="322" dur="700" fill="hold"/>
                                            <p:tgtEl>
                                              <p:spTgt spid="110"/>
                                            </p:tgtEl>
                                            <p:attrNameLst>
                                              <p:attrName>ppt_w</p:attrName>
                                            </p:attrNameLst>
                                          </p:cBhvr>
                                          <p:tavLst>
                                            <p:tav tm="0">
                                              <p:val>
                                                <p:fltVal val="0"/>
                                              </p:val>
                                            </p:tav>
                                            <p:tav tm="100000">
                                              <p:val>
                                                <p:strVal val="#ppt_w"/>
                                              </p:val>
                                            </p:tav>
                                          </p:tavLst>
                                        </p:anim>
                                        <p:anim calcmode="lin" valueType="num">
                                          <p:cBhvr>
                                            <p:cTn id="323" dur="700" fill="hold"/>
                                            <p:tgtEl>
                                              <p:spTgt spid="110"/>
                                            </p:tgtEl>
                                            <p:attrNameLst>
                                              <p:attrName>ppt_h</p:attrName>
                                            </p:attrNameLst>
                                          </p:cBhvr>
                                          <p:tavLst>
                                            <p:tav tm="0">
                                              <p:val>
                                                <p:fltVal val="0"/>
                                              </p:val>
                                            </p:tav>
                                            <p:tav tm="100000">
                                              <p:val>
                                                <p:strVal val="#ppt_h"/>
                                              </p:val>
                                            </p:tav>
                                          </p:tavLst>
                                        </p:anim>
                                        <p:animEffect transition="in" filter="fade">
                                          <p:cBhvr>
                                            <p:cTn id="324" dur="700"/>
                                            <p:tgtEl>
                                              <p:spTgt spid="110"/>
                                            </p:tgtEl>
                                          </p:cBhvr>
                                        </p:animEffect>
                                      </p:childTnLst>
                                    </p:cTn>
                                  </p:par>
                                  <p:par>
                                    <p:cTn id="325" presetID="53" presetClass="entr" presetSubtype="16" fill="hold" grpId="0" nodeType="withEffect">
                                      <p:stCondLst>
                                        <p:cond delay="0"/>
                                      </p:stCondLst>
                                      <p:childTnLst>
                                        <p:set>
                                          <p:cBhvr>
                                            <p:cTn id="326" dur="1" fill="hold">
                                              <p:stCondLst>
                                                <p:cond delay="0"/>
                                              </p:stCondLst>
                                            </p:cTn>
                                            <p:tgtEl>
                                              <p:spTgt spid="109"/>
                                            </p:tgtEl>
                                            <p:attrNameLst>
                                              <p:attrName>style.visibility</p:attrName>
                                            </p:attrNameLst>
                                          </p:cBhvr>
                                          <p:to>
                                            <p:strVal val="visible"/>
                                          </p:to>
                                        </p:set>
                                        <p:anim calcmode="lin" valueType="num">
                                          <p:cBhvr>
                                            <p:cTn id="327" dur="700" fill="hold"/>
                                            <p:tgtEl>
                                              <p:spTgt spid="109"/>
                                            </p:tgtEl>
                                            <p:attrNameLst>
                                              <p:attrName>ppt_w</p:attrName>
                                            </p:attrNameLst>
                                          </p:cBhvr>
                                          <p:tavLst>
                                            <p:tav tm="0">
                                              <p:val>
                                                <p:fltVal val="0"/>
                                              </p:val>
                                            </p:tav>
                                            <p:tav tm="100000">
                                              <p:val>
                                                <p:strVal val="#ppt_w"/>
                                              </p:val>
                                            </p:tav>
                                          </p:tavLst>
                                        </p:anim>
                                        <p:anim calcmode="lin" valueType="num">
                                          <p:cBhvr>
                                            <p:cTn id="328" dur="700" fill="hold"/>
                                            <p:tgtEl>
                                              <p:spTgt spid="109"/>
                                            </p:tgtEl>
                                            <p:attrNameLst>
                                              <p:attrName>ppt_h</p:attrName>
                                            </p:attrNameLst>
                                          </p:cBhvr>
                                          <p:tavLst>
                                            <p:tav tm="0">
                                              <p:val>
                                                <p:fltVal val="0"/>
                                              </p:val>
                                            </p:tav>
                                            <p:tav tm="100000">
                                              <p:val>
                                                <p:strVal val="#ppt_h"/>
                                              </p:val>
                                            </p:tav>
                                          </p:tavLst>
                                        </p:anim>
                                        <p:animEffect transition="in" filter="fade">
                                          <p:cBhvr>
                                            <p:cTn id="329" dur="700"/>
                                            <p:tgtEl>
                                              <p:spTgt spid="109"/>
                                            </p:tgtEl>
                                          </p:cBhvr>
                                        </p:animEffect>
                                      </p:childTnLst>
                                    </p:cTn>
                                  </p:par>
                                  <p:par>
                                    <p:cTn id="330" presetID="53" presetClass="entr" presetSubtype="16" fill="hold" grpId="0" nodeType="withEffect">
                                      <p:stCondLst>
                                        <p:cond delay="0"/>
                                      </p:stCondLst>
                                      <p:childTnLst>
                                        <p:set>
                                          <p:cBhvr>
                                            <p:cTn id="331" dur="1" fill="hold">
                                              <p:stCondLst>
                                                <p:cond delay="0"/>
                                              </p:stCondLst>
                                            </p:cTn>
                                            <p:tgtEl>
                                              <p:spTgt spid="156"/>
                                            </p:tgtEl>
                                            <p:attrNameLst>
                                              <p:attrName>style.visibility</p:attrName>
                                            </p:attrNameLst>
                                          </p:cBhvr>
                                          <p:to>
                                            <p:strVal val="visible"/>
                                          </p:to>
                                        </p:set>
                                        <p:anim calcmode="lin" valueType="num">
                                          <p:cBhvr>
                                            <p:cTn id="332" dur="700" fill="hold"/>
                                            <p:tgtEl>
                                              <p:spTgt spid="156"/>
                                            </p:tgtEl>
                                            <p:attrNameLst>
                                              <p:attrName>ppt_w</p:attrName>
                                            </p:attrNameLst>
                                          </p:cBhvr>
                                          <p:tavLst>
                                            <p:tav tm="0">
                                              <p:val>
                                                <p:fltVal val="0"/>
                                              </p:val>
                                            </p:tav>
                                            <p:tav tm="100000">
                                              <p:val>
                                                <p:strVal val="#ppt_w"/>
                                              </p:val>
                                            </p:tav>
                                          </p:tavLst>
                                        </p:anim>
                                        <p:anim calcmode="lin" valueType="num">
                                          <p:cBhvr>
                                            <p:cTn id="333" dur="700" fill="hold"/>
                                            <p:tgtEl>
                                              <p:spTgt spid="156"/>
                                            </p:tgtEl>
                                            <p:attrNameLst>
                                              <p:attrName>ppt_h</p:attrName>
                                            </p:attrNameLst>
                                          </p:cBhvr>
                                          <p:tavLst>
                                            <p:tav tm="0">
                                              <p:val>
                                                <p:fltVal val="0"/>
                                              </p:val>
                                            </p:tav>
                                            <p:tav tm="100000">
                                              <p:val>
                                                <p:strVal val="#ppt_h"/>
                                              </p:val>
                                            </p:tav>
                                          </p:tavLst>
                                        </p:anim>
                                        <p:animEffect transition="in" filter="fade">
                                          <p:cBhvr>
                                            <p:cTn id="334" dur="700"/>
                                            <p:tgtEl>
                                              <p:spTgt spid="156"/>
                                            </p:tgtEl>
                                          </p:cBhvr>
                                        </p:animEffect>
                                      </p:childTnLst>
                                    </p:cTn>
                                  </p:par>
                                  <p:par>
                                    <p:cTn id="335" presetID="53" presetClass="entr" presetSubtype="16" fill="hold" grpId="0" nodeType="withEffect">
                                      <p:stCondLst>
                                        <p:cond delay="0"/>
                                      </p:stCondLst>
                                      <p:childTnLst>
                                        <p:set>
                                          <p:cBhvr>
                                            <p:cTn id="336" dur="1" fill="hold">
                                              <p:stCondLst>
                                                <p:cond delay="0"/>
                                              </p:stCondLst>
                                            </p:cTn>
                                            <p:tgtEl>
                                              <p:spTgt spid="155"/>
                                            </p:tgtEl>
                                            <p:attrNameLst>
                                              <p:attrName>style.visibility</p:attrName>
                                            </p:attrNameLst>
                                          </p:cBhvr>
                                          <p:to>
                                            <p:strVal val="visible"/>
                                          </p:to>
                                        </p:set>
                                        <p:anim calcmode="lin" valueType="num">
                                          <p:cBhvr>
                                            <p:cTn id="337" dur="700" fill="hold"/>
                                            <p:tgtEl>
                                              <p:spTgt spid="155"/>
                                            </p:tgtEl>
                                            <p:attrNameLst>
                                              <p:attrName>ppt_w</p:attrName>
                                            </p:attrNameLst>
                                          </p:cBhvr>
                                          <p:tavLst>
                                            <p:tav tm="0">
                                              <p:val>
                                                <p:fltVal val="0"/>
                                              </p:val>
                                            </p:tav>
                                            <p:tav tm="100000">
                                              <p:val>
                                                <p:strVal val="#ppt_w"/>
                                              </p:val>
                                            </p:tav>
                                          </p:tavLst>
                                        </p:anim>
                                        <p:anim calcmode="lin" valueType="num">
                                          <p:cBhvr>
                                            <p:cTn id="338" dur="700" fill="hold"/>
                                            <p:tgtEl>
                                              <p:spTgt spid="155"/>
                                            </p:tgtEl>
                                            <p:attrNameLst>
                                              <p:attrName>ppt_h</p:attrName>
                                            </p:attrNameLst>
                                          </p:cBhvr>
                                          <p:tavLst>
                                            <p:tav tm="0">
                                              <p:val>
                                                <p:fltVal val="0"/>
                                              </p:val>
                                            </p:tav>
                                            <p:tav tm="100000">
                                              <p:val>
                                                <p:strVal val="#ppt_h"/>
                                              </p:val>
                                            </p:tav>
                                          </p:tavLst>
                                        </p:anim>
                                        <p:animEffect transition="in" filter="fade">
                                          <p:cBhvr>
                                            <p:cTn id="339" dur="700"/>
                                            <p:tgtEl>
                                              <p:spTgt spid="155"/>
                                            </p:tgtEl>
                                          </p:cBhvr>
                                        </p:animEffect>
                                      </p:childTnLst>
                                    </p:cTn>
                                  </p:par>
                                  <p:par>
                                    <p:cTn id="340" presetID="53" presetClass="entr" presetSubtype="16" fill="hold" grpId="0" nodeType="withEffect">
                                      <p:stCondLst>
                                        <p:cond delay="0"/>
                                      </p:stCondLst>
                                      <p:childTnLst>
                                        <p:set>
                                          <p:cBhvr>
                                            <p:cTn id="341" dur="1" fill="hold">
                                              <p:stCondLst>
                                                <p:cond delay="0"/>
                                              </p:stCondLst>
                                            </p:cTn>
                                            <p:tgtEl>
                                              <p:spTgt spid="108"/>
                                            </p:tgtEl>
                                            <p:attrNameLst>
                                              <p:attrName>style.visibility</p:attrName>
                                            </p:attrNameLst>
                                          </p:cBhvr>
                                          <p:to>
                                            <p:strVal val="visible"/>
                                          </p:to>
                                        </p:set>
                                        <p:anim calcmode="lin" valueType="num">
                                          <p:cBhvr>
                                            <p:cTn id="342" dur="700" fill="hold"/>
                                            <p:tgtEl>
                                              <p:spTgt spid="108"/>
                                            </p:tgtEl>
                                            <p:attrNameLst>
                                              <p:attrName>ppt_w</p:attrName>
                                            </p:attrNameLst>
                                          </p:cBhvr>
                                          <p:tavLst>
                                            <p:tav tm="0">
                                              <p:val>
                                                <p:fltVal val="0"/>
                                              </p:val>
                                            </p:tav>
                                            <p:tav tm="100000">
                                              <p:val>
                                                <p:strVal val="#ppt_w"/>
                                              </p:val>
                                            </p:tav>
                                          </p:tavLst>
                                        </p:anim>
                                        <p:anim calcmode="lin" valueType="num">
                                          <p:cBhvr>
                                            <p:cTn id="343" dur="700" fill="hold"/>
                                            <p:tgtEl>
                                              <p:spTgt spid="108"/>
                                            </p:tgtEl>
                                            <p:attrNameLst>
                                              <p:attrName>ppt_h</p:attrName>
                                            </p:attrNameLst>
                                          </p:cBhvr>
                                          <p:tavLst>
                                            <p:tav tm="0">
                                              <p:val>
                                                <p:fltVal val="0"/>
                                              </p:val>
                                            </p:tav>
                                            <p:tav tm="100000">
                                              <p:val>
                                                <p:strVal val="#ppt_h"/>
                                              </p:val>
                                            </p:tav>
                                          </p:tavLst>
                                        </p:anim>
                                        <p:animEffect transition="in" filter="fade">
                                          <p:cBhvr>
                                            <p:cTn id="344" dur="700"/>
                                            <p:tgtEl>
                                              <p:spTgt spid="108"/>
                                            </p:tgtEl>
                                          </p:cBhvr>
                                        </p:animEffect>
                                      </p:childTnLst>
                                    </p:cTn>
                                  </p:par>
                                  <p:par>
                                    <p:cTn id="345" presetID="22" presetClass="entr" presetSubtype="2" fill="hold" grpId="0" nodeType="withEffect">
                                      <p:stCondLst>
                                        <p:cond delay="0"/>
                                      </p:stCondLst>
                                      <p:childTnLst>
                                        <p:set>
                                          <p:cBhvr>
                                            <p:cTn id="346" dur="1" fill="hold">
                                              <p:stCondLst>
                                                <p:cond delay="0"/>
                                              </p:stCondLst>
                                            </p:cTn>
                                            <p:tgtEl>
                                              <p:spTgt spid="134"/>
                                            </p:tgtEl>
                                            <p:attrNameLst>
                                              <p:attrName>style.visibility</p:attrName>
                                            </p:attrNameLst>
                                          </p:cBhvr>
                                          <p:to>
                                            <p:strVal val="visible"/>
                                          </p:to>
                                        </p:set>
                                        <p:animEffect transition="in" filter="wipe(right)">
                                          <p:cBhvr>
                                            <p:cTn id="347" dur="700"/>
                                            <p:tgtEl>
                                              <p:spTgt spid="134"/>
                                            </p:tgtEl>
                                          </p:cBhvr>
                                        </p:animEffect>
                                      </p:childTnLst>
                                    </p:cTn>
                                  </p:par>
                                  <p:par>
                                    <p:cTn id="348" presetID="52" presetClass="entr" presetSubtype="0" fill="hold" nodeType="withEffect">
                                      <p:stCondLst>
                                        <p:cond delay="500"/>
                                      </p:stCondLst>
                                      <p:childTnLst>
                                        <p:set>
                                          <p:cBhvr>
                                            <p:cTn id="349" dur="1" fill="hold">
                                              <p:stCondLst>
                                                <p:cond delay="0"/>
                                              </p:stCondLst>
                                            </p:cTn>
                                            <p:tgtEl>
                                              <p:spTgt spid="162"/>
                                            </p:tgtEl>
                                            <p:attrNameLst>
                                              <p:attrName>style.visibility</p:attrName>
                                            </p:attrNameLst>
                                          </p:cBhvr>
                                          <p:to>
                                            <p:strVal val="visible"/>
                                          </p:to>
                                        </p:set>
                                        <p:animScale>
                                          <p:cBhvr>
                                            <p:cTn id="350" dur="1000" decel="50000" fill="hold">
                                              <p:stCondLst>
                                                <p:cond delay="0"/>
                                              </p:stCondLst>
                                            </p:cTn>
                                            <p:tgtEl>
                                              <p:spTgt spid="16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1" dur="1000" decel="50000" fill="hold">
                                              <p:stCondLst>
                                                <p:cond delay="0"/>
                                              </p:stCondLst>
                                            </p:cTn>
                                            <p:tgtEl>
                                              <p:spTgt spid="162"/>
                                            </p:tgtEl>
                                            <p:attrNameLst>
                                              <p:attrName>ppt_x</p:attrName>
                                              <p:attrName>ppt_y</p:attrName>
                                            </p:attrNameLst>
                                          </p:cBhvr>
                                        </p:animMotion>
                                        <p:animEffect transition="in" filter="fade">
                                          <p:cBhvr>
                                            <p:cTn id="352" dur="1000"/>
                                            <p:tgtEl>
                                              <p:spTgt spid="162"/>
                                            </p:tgtEl>
                                          </p:cBhvr>
                                        </p:animEffect>
                                      </p:childTnLst>
                                    </p:cTn>
                                  </p:par>
                                  <p:par>
                                    <p:cTn id="353" presetID="52" presetClass="entr" presetSubtype="0" fill="hold" nodeType="withEffect">
                                      <p:stCondLst>
                                        <p:cond delay="500"/>
                                      </p:stCondLst>
                                      <p:childTnLst>
                                        <p:set>
                                          <p:cBhvr>
                                            <p:cTn id="354" dur="1" fill="hold">
                                              <p:stCondLst>
                                                <p:cond delay="0"/>
                                              </p:stCondLst>
                                            </p:cTn>
                                            <p:tgtEl>
                                              <p:spTgt spid="163"/>
                                            </p:tgtEl>
                                            <p:attrNameLst>
                                              <p:attrName>style.visibility</p:attrName>
                                            </p:attrNameLst>
                                          </p:cBhvr>
                                          <p:to>
                                            <p:strVal val="visible"/>
                                          </p:to>
                                        </p:set>
                                        <p:animScale>
                                          <p:cBhvr>
                                            <p:cTn id="355" dur="1000" decel="50000" fill="hold">
                                              <p:stCondLst>
                                                <p:cond delay="0"/>
                                              </p:stCondLst>
                                            </p:cTn>
                                            <p:tgtEl>
                                              <p:spTgt spid="16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6" dur="1000" decel="50000" fill="hold">
                                              <p:stCondLst>
                                                <p:cond delay="0"/>
                                              </p:stCondLst>
                                            </p:cTn>
                                            <p:tgtEl>
                                              <p:spTgt spid="163"/>
                                            </p:tgtEl>
                                            <p:attrNameLst>
                                              <p:attrName>ppt_x</p:attrName>
                                              <p:attrName>ppt_y</p:attrName>
                                            </p:attrNameLst>
                                          </p:cBhvr>
                                        </p:animMotion>
                                        <p:animEffect transition="in" filter="fade">
                                          <p:cBhvr>
                                            <p:cTn id="357" dur="1000"/>
                                            <p:tgtEl>
                                              <p:spTgt spid="163"/>
                                            </p:tgtEl>
                                          </p:cBhvr>
                                        </p:animEffect>
                                      </p:childTnLst>
                                    </p:cTn>
                                  </p:par>
                                  <p:par>
                                    <p:cTn id="358" presetID="52" presetClass="entr" presetSubtype="0" fill="hold" nodeType="withEffect">
                                      <p:stCondLst>
                                        <p:cond delay="500"/>
                                      </p:stCondLst>
                                      <p:childTnLst>
                                        <p:set>
                                          <p:cBhvr>
                                            <p:cTn id="359" dur="1" fill="hold">
                                              <p:stCondLst>
                                                <p:cond delay="0"/>
                                              </p:stCondLst>
                                            </p:cTn>
                                            <p:tgtEl>
                                              <p:spTgt spid="164"/>
                                            </p:tgtEl>
                                            <p:attrNameLst>
                                              <p:attrName>style.visibility</p:attrName>
                                            </p:attrNameLst>
                                          </p:cBhvr>
                                          <p:to>
                                            <p:strVal val="visible"/>
                                          </p:to>
                                        </p:set>
                                        <p:animScale>
                                          <p:cBhvr>
                                            <p:cTn id="360" dur="1000" decel="50000" fill="hold">
                                              <p:stCondLst>
                                                <p:cond delay="0"/>
                                              </p:stCondLst>
                                            </p:cTn>
                                            <p:tgtEl>
                                              <p:spTgt spid="16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1" dur="1000" decel="50000" fill="hold">
                                              <p:stCondLst>
                                                <p:cond delay="0"/>
                                              </p:stCondLst>
                                            </p:cTn>
                                            <p:tgtEl>
                                              <p:spTgt spid="164"/>
                                            </p:tgtEl>
                                            <p:attrNameLst>
                                              <p:attrName>ppt_x</p:attrName>
                                              <p:attrName>ppt_y</p:attrName>
                                            </p:attrNameLst>
                                          </p:cBhvr>
                                        </p:animMotion>
                                        <p:animEffect transition="in" filter="fade">
                                          <p:cBhvr>
                                            <p:cTn id="362" dur="1000"/>
                                            <p:tgtEl>
                                              <p:spTgt spid="164"/>
                                            </p:tgtEl>
                                          </p:cBhvr>
                                        </p:animEffect>
                                      </p:childTnLst>
                                    </p:cTn>
                                  </p:par>
                                  <p:par>
                                    <p:cTn id="363" presetID="52" presetClass="entr" presetSubtype="0" fill="hold" nodeType="withEffect">
                                      <p:stCondLst>
                                        <p:cond delay="1000"/>
                                      </p:stCondLst>
                                      <p:childTnLst>
                                        <p:set>
                                          <p:cBhvr>
                                            <p:cTn id="364" dur="1" fill="hold">
                                              <p:stCondLst>
                                                <p:cond delay="0"/>
                                              </p:stCondLst>
                                            </p:cTn>
                                            <p:tgtEl>
                                              <p:spTgt spid="165"/>
                                            </p:tgtEl>
                                            <p:attrNameLst>
                                              <p:attrName>style.visibility</p:attrName>
                                            </p:attrNameLst>
                                          </p:cBhvr>
                                          <p:to>
                                            <p:strVal val="visible"/>
                                          </p:to>
                                        </p:set>
                                        <p:animScale>
                                          <p:cBhvr>
                                            <p:cTn id="365" dur="1000" decel="50000" fill="hold">
                                              <p:stCondLst>
                                                <p:cond delay="0"/>
                                              </p:stCondLst>
                                            </p:cTn>
                                            <p:tgtEl>
                                              <p:spTgt spid="16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6" dur="1000" decel="50000" fill="hold">
                                              <p:stCondLst>
                                                <p:cond delay="0"/>
                                              </p:stCondLst>
                                            </p:cTn>
                                            <p:tgtEl>
                                              <p:spTgt spid="165"/>
                                            </p:tgtEl>
                                            <p:attrNameLst>
                                              <p:attrName>ppt_x</p:attrName>
                                              <p:attrName>ppt_y</p:attrName>
                                            </p:attrNameLst>
                                          </p:cBhvr>
                                        </p:animMotion>
                                        <p:animEffect transition="in" filter="fade">
                                          <p:cBhvr>
                                            <p:cTn id="367" dur="1000"/>
                                            <p:tgtEl>
                                              <p:spTgt spid="1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1" grpId="0"/>
          <p:bldP spid="62" grpId="0"/>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animBg="1"/>
          <p:bldP spid="131" grpId="0" animBg="1"/>
          <p:bldP spid="132" grpId="0" animBg="1"/>
          <p:bldP spid="133" grpId="0" animBg="1"/>
          <p:bldP spid="134" grpId="0" animBg="1"/>
          <p:bldP spid="135" grpId="0" animBg="1"/>
          <p:bldP spid="136" grpId="0" animBg="1"/>
          <p:bldP spid="137" grpId="0" animBg="1"/>
          <p:bldP spid="138" grpId="0" animBg="1"/>
          <p:bldP spid="139" grpId="0" animBg="1"/>
          <p:bldP spid="140" grpId="0" animBg="1"/>
          <p:bldP spid="141" grpId="0" animBg="1"/>
          <p:bldP spid="142" grpId="0" animBg="1"/>
          <p:bldP spid="143" grpId="0" animBg="1"/>
          <p:bldP spid="144" grpId="0" animBg="1"/>
          <p:bldP spid="145" grpId="0" animBg="1"/>
          <p:bldP spid="146" grpId="0" animBg="1"/>
          <p:bldP spid="147" grpId="0" animBg="1"/>
          <p:bldP spid="148" grpId="0" animBg="1"/>
          <p:bldP spid="149" grpId="0" animBg="1"/>
          <p:bldP spid="150" grpId="0" animBg="1"/>
          <p:bldP spid="151" grpId="0" animBg="1"/>
          <p:bldP spid="152" grpId="0" animBg="1"/>
          <p:bldP spid="153" grpId="0" animBg="1"/>
          <p:bldP spid="154" grpId="0" animBg="1"/>
          <p:bldP spid="155" grpId="0" animBg="1"/>
          <p:bldP spid="156" grpId="0" animBg="1"/>
          <p:bldP spid="157" grpId="0" animBg="1"/>
          <p:bldP spid="158" grpId="0" animBg="1"/>
          <p:bldP spid="159" grpId="0" animBg="1"/>
          <p:bldP spid="160" grpId="0" animBg="1"/>
          <p:bldP spid="161"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 name="Picture 7" descr="C:\Users\Administrator\Desktop\56d684a0446de.pn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055643" y="739734"/>
            <a:ext cx="3493720" cy="3973626"/>
          </a:xfrm>
          <a:prstGeom prst="rect">
            <a:avLst/>
          </a:prstGeom>
          <a:noFill/>
          <a:extLst>
            <a:ext uri="{909E8E84-426E-40DD-AFC4-6F175D3DCCD1}">
              <a14:hiddenFill xmlns:a14="http://schemas.microsoft.com/office/drawing/2010/main">
                <a:solidFill>
                  <a:srgbClr val="FFFFFF"/>
                </a:solidFill>
              </a14:hiddenFill>
            </a:ext>
          </a:extLst>
        </p:spPr>
      </p:pic>
      <p:grpSp>
        <p:nvGrpSpPr>
          <p:cNvPr id="277" name="组合 276"/>
          <p:cNvGrpSpPr/>
          <p:nvPr/>
        </p:nvGrpSpPr>
        <p:grpSpPr>
          <a:xfrm rot="18302409">
            <a:off x="-314819" y="842044"/>
            <a:ext cx="5190546" cy="4183077"/>
            <a:chOff x="1816885" y="160250"/>
            <a:chExt cx="5190546" cy="4183077"/>
          </a:xfrm>
          <a:solidFill>
            <a:schemeClr val="tx1">
              <a:lumMod val="50000"/>
              <a:lumOff val="50000"/>
            </a:schemeClr>
          </a:solidFill>
        </p:grpSpPr>
        <p:grpSp>
          <p:nvGrpSpPr>
            <p:cNvPr id="278" name="组合 277"/>
            <p:cNvGrpSpPr/>
            <p:nvPr/>
          </p:nvGrpSpPr>
          <p:grpSpPr>
            <a:xfrm rot="1500213">
              <a:off x="1816885" y="160250"/>
              <a:ext cx="4835931" cy="4183077"/>
              <a:chOff x="2983829" y="1091787"/>
              <a:chExt cx="4835931" cy="4183077"/>
            </a:xfrm>
            <a:grpFill/>
          </p:grpSpPr>
          <p:sp>
            <p:nvSpPr>
              <p:cNvPr id="280"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1"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2"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3"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4"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5"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6"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7"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8"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9"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0"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1"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2"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3"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4"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5"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6"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7"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8"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9"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0"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1"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2"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3"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4"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5"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6"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7"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8"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9"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0"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1"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2"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3"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4"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5"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6"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7"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8"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9"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0"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1"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2"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3"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4"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5"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6"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7"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8"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9"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0"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1"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2"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3"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4"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5"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6"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7"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8"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9"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0"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1"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2"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3"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4"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5"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6"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279"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176" name="矩形 175"/>
          <p:cNvSpPr/>
          <p:nvPr/>
        </p:nvSpPr>
        <p:spPr>
          <a:xfrm>
            <a:off x="2680492" y="-215153"/>
            <a:ext cx="6831016" cy="7460015"/>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pic>
        <p:nvPicPr>
          <p:cNvPr id="96" name="Picture 7" descr="C:\Users\Administrator\Desktop\56d684a0446de.png"/>
          <p:cNvPicPr>
            <a:picLocks noChangeAspect="1" noChangeArrowheads="1"/>
          </p:cNvPicPr>
          <p:nvPr/>
        </p:nvPicPr>
        <p:blipFill>
          <a:blip r:embed="rId4" cstate="screen">
            <a:extLst>
              <a:ext uri="{BEBA8EAE-BF5A-486C-A8C5-ECC9F3942E4B}">
                <a14:imgProps xmlns:a14="http://schemas.microsoft.com/office/drawing/2010/main">
                  <a14:imgLayer r:embed="rId5">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a:off x="3129388" y="372407"/>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97" name="TextBox 42"/>
          <p:cNvSpPr txBox="1">
            <a:spLocks noChangeArrowheads="1"/>
          </p:cNvSpPr>
          <p:nvPr/>
        </p:nvSpPr>
        <p:spPr bwMode="auto">
          <a:xfrm>
            <a:off x="3679265" y="372407"/>
            <a:ext cx="1713006"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dirty="0">
                <a:solidFill>
                  <a:schemeClr val="bg2"/>
                </a:solidFill>
                <a:latin typeface="字魂36号-正文宋楷" panose="02000000000000000000" pitchFamily="2" charset="-122"/>
                <a:ea typeface="字魂36号-正文宋楷" panose="02000000000000000000" pitchFamily="2" charset="-122"/>
              </a:rPr>
              <a:t>行业背景</a:t>
            </a:r>
          </a:p>
        </p:txBody>
      </p:sp>
      <p:pic>
        <p:nvPicPr>
          <p:cNvPr id="417" name="Picture 7" descr="C:\Users\Administrator\Desktop\56d684a0446de.png"/>
          <p:cNvPicPr>
            <a:picLocks noChangeAspect="1" noChangeArrowheads="1"/>
          </p:cNvPicPr>
          <p:nvPr/>
        </p:nvPicPr>
        <p:blipFill>
          <a:blip r:embed="rId6" cstate="screen">
            <a:extLst>
              <a:ext uri="{BEBA8EAE-BF5A-486C-A8C5-ECC9F3942E4B}">
                <a14:imgProps xmlns:a14="http://schemas.microsoft.com/office/drawing/2010/main">
                  <a14:imgLayer r:embed="rId7">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rot="1643890">
            <a:off x="10338868" y="3352442"/>
            <a:ext cx="474514" cy="539694"/>
          </a:xfrm>
          <a:prstGeom prst="rect">
            <a:avLst/>
          </a:prstGeom>
          <a:noFill/>
          <a:extLst>
            <a:ext uri="{909E8E84-426E-40DD-AFC4-6F175D3DCCD1}">
              <a14:hiddenFill xmlns:a14="http://schemas.microsoft.com/office/drawing/2010/main">
                <a:solidFill>
                  <a:srgbClr val="FFFFFF"/>
                </a:solidFill>
              </a14:hiddenFill>
            </a:ext>
          </a:extLst>
        </p:spPr>
      </p:pic>
      <p:pic>
        <p:nvPicPr>
          <p:cNvPr id="418" name="Picture 7" descr="C:\Users\Administrator\Desktop\56d684a0446de.png"/>
          <p:cNvPicPr>
            <a:picLocks noChangeAspect="1" noChangeArrowheads="1"/>
          </p:cNvPicPr>
          <p:nvPr/>
        </p:nvPicPr>
        <p:blipFill>
          <a:blip r:embed="rId8" cstate="screen">
            <a:extLst>
              <a:ext uri="{BEBA8EAE-BF5A-486C-A8C5-ECC9F3942E4B}">
                <a14:imgProps xmlns:a14="http://schemas.microsoft.com/office/drawing/2010/main">
                  <a14:imgLayer r:embed="rId9">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rot="4041525">
            <a:off x="5528351" y="5614661"/>
            <a:ext cx="883735" cy="1005127"/>
          </a:xfrm>
          <a:prstGeom prst="rect">
            <a:avLst/>
          </a:prstGeom>
          <a:noFill/>
          <a:extLst>
            <a:ext uri="{909E8E84-426E-40DD-AFC4-6F175D3DCCD1}">
              <a14:hiddenFill xmlns:a14="http://schemas.microsoft.com/office/drawing/2010/main">
                <a:solidFill>
                  <a:srgbClr val="FFFFFF"/>
                </a:solidFill>
              </a14:hiddenFill>
            </a:ext>
          </a:extLst>
        </p:spPr>
      </p:pic>
      <p:sp>
        <p:nvSpPr>
          <p:cNvPr id="112" name="椭圆 2"/>
          <p:cNvSpPr>
            <a:spLocks noChangeArrowheads="1"/>
          </p:cNvSpPr>
          <p:nvPr/>
        </p:nvSpPr>
        <p:spPr bwMode="auto">
          <a:xfrm>
            <a:off x="5845745" y="794518"/>
            <a:ext cx="1893968" cy="1893966"/>
          </a:xfrm>
          <a:prstGeom prst="ellipse">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800" dirty="0">
                <a:solidFill>
                  <a:schemeClr val="bg1"/>
                </a:solidFill>
                <a:latin typeface="字魂36号-正文宋楷" panose="02000000000000000000" pitchFamily="2" charset="-122"/>
                <a:ea typeface="字魂36号-正文宋楷" panose="02000000000000000000" pitchFamily="2" charset="-122"/>
                <a:sym typeface="微软雅黑" panose="020B0503020204020204" pitchFamily="34" charset="-122"/>
              </a:rPr>
              <a:t>生产</a:t>
            </a:r>
            <a:endParaRPr lang="zh-CN" altLang="en-US" sz="2800" dirty="0">
              <a:solidFill>
                <a:schemeClr val="bg1"/>
              </a:solidFill>
              <a:latin typeface="字魂36号-正文宋楷" panose="02000000000000000000" pitchFamily="2" charset="-122"/>
              <a:ea typeface="字魂36号-正文宋楷" panose="02000000000000000000" pitchFamily="2" charset="-122"/>
              <a:sym typeface="微软雅黑 Light" pitchFamily="2" charset="-122"/>
            </a:endParaRPr>
          </a:p>
        </p:txBody>
      </p:sp>
      <p:sp>
        <p:nvSpPr>
          <p:cNvPr id="113" name="椭圆 3"/>
          <p:cNvSpPr>
            <a:spLocks noChangeArrowheads="1"/>
          </p:cNvSpPr>
          <p:nvPr/>
        </p:nvSpPr>
        <p:spPr bwMode="auto">
          <a:xfrm>
            <a:off x="7841001" y="4421302"/>
            <a:ext cx="1499734" cy="1499734"/>
          </a:xfrm>
          <a:prstGeom prst="ellipse">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800">
                <a:solidFill>
                  <a:schemeClr val="bg1"/>
                </a:solidFill>
                <a:latin typeface="字魂36号-正文宋楷" panose="02000000000000000000" pitchFamily="2" charset="-122"/>
                <a:ea typeface="字魂36号-正文宋楷" panose="02000000000000000000" pitchFamily="2" charset="-122"/>
                <a:sym typeface="微软雅黑" panose="020B0503020204020204" pitchFamily="34" charset="-122"/>
              </a:rPr>
              <a:t>研发</a:t>
            </a:r>
            <a:endParaRPr lang="en-US" sz="2800">
              <a:solidFill>
                <a:schemeClr val="bg1"/>
              </a:solidFill>
              <a:latin typeface="字魂36号-正文宋楷" panose="02000000000000000000" pitchFamily="2" charset="-122"/>
              <a:ea typeface="字魂36号-正文宋楷" panose="02000000000000000000" pitchFamily="2" charset="-122"/>
              <a:sym typeface="微软雅黑 Light" pitchFamily="2" charset="-122"/>
            </a:endParaRPr>
          </a:p>
        </p:txBody>
      </p:sp>
      <p:sp>
        <p:nvSpPr>
          <p:cNvPr id="114" name="椭圆 4"/>
          <p:cNvSpPr>
            <a:spLocks noChangeAspect="1" noChangeArrowheads="1"/>
          </p:cNvSpPr>
          <p:nvPr/>
        </p:nvSpPr>
        <p:spPr bwMode="auto">
          <a:xfrm>
            <a:off x="3843644" y="1469193"/>
            <a:ext cx="1692275" cy="1692275"/>
          </a:xfrm>
          <a:prstGeom prst="ellipse">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800">
                <a:solidFill>
                  <a:schemeClr val="bg1"/>
                </a:solidFill>
                <a:latin typeface="字魂36号-正文宋楷" panose="02000000000000000000" pitchFamily="2" charset="-122"/>
                <a:ea typeface="字魂36号-正文宋楷" panose="02000000000000000000" pitchFamily="2" charset="-122"/>
                <a:sym typeface="微软雅黑" panose="020B0503020204020204" pitchFamily="34" charset="-122"/>
              </a:rPr>
              <a:t>服务</a:t>
            </a:r>
            <a:endParaRPr lang="en-US" sz="2800">
              <a:solidFill>
                <a:schemeClr val="bg1"/>
              </a:solidFill>
              <a:latin typeface="字魂36号-正文宋楷" panose="02000000000000000000" pitchFamily="2" charset="-122"/>
              <a:ea typeface="字魂36号-正文宋楷" panose="02000000000000000000" pitchFamily="2" charset="-122"/>
              <a:sym typeface="微软雅黑" panose="020B0503020204020204" pitchFamily="34" charset="-122"/>
            </a:endParaRPr>
          </a:p>
        </p:txBody>
      </p:sp>
      <p:sp>
        <p:nvSpPr>
          <p:cNvPr id="115" name="椭圆 5"/>
          <p:cNvSpPr>
            <a:spLocks noChangeArrowheads="1"/>
          </p:cNvSpPr>
          <p:nvPr/>
        </p:nvSpPr>
        <p:spPr bwMode="auto">
          <a:xfrm>
            <a:off x="2792597" y="2887383"/>
            <a:ext cx="1542496" cy="1543822"/>
          </a:xfrm>
          <a:prstGeom prst="ellipse">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800">
                <a:solidFill>
                  <a:schemeClr val="bg1"/>
                </a:solidFill>
                <a:latin typeface="字魂36号-正文宋楷" panose="02000000000000000000" pitchFamily="2" charset="-122"/>
                <a:ea typeface="字魂36号-正文宋楷" panose="02000000000000000000" pitchFamily="2" charset="-122"/>
                <a:sym typeface="微软雅黑" panose="020B0503020204020204" pitchFamily="34" charset="-122"/>
              </a:rPr>
              <a:t>销售</a:t>
            </a:r>
          </a:p>
        </p:txBody>
      </p:sp>
      <p:sp>
        <p:nvSpPr>
          <p:cNvPr id="116" name="椭圆 6"/>
          <p:cNvSpPr>
            <a:spLocks noChangeAspect="1" noChangeArrowheads="1"/>
          </p:cNvSpPr>
          <p:nvPr/>
        </p:nvSpPr>
        <p:spPr bwMode="auto">
          <a:xfrm>
            <a:off x="7901494" y="1819656"/>
            <a:ext cx="1282700" cy="1282700"/>
          </a:xfrm>
          <a:prstGeom prst="ellipse">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800" dirty="0">
                <a:solidFill>
                  <a:schemeClr val="bg1"/>
                </a:solidFill>
                <a:latin typeface="字魂36号-正文宋楷" panose="02000000000000000000" pitchFamily="2" charset="-122"/>
                <a:ea typeface="字魂36号-正文宋楷" panose="02000000000000000000" pitchFamily="2" charset="-122"/>
                <a:sym typeface="微软雅黑" panose="020B0503020204020204" pitchFamily="34" charset="-122"/>
              </a:rPr>
              <a:t>合作</a:t>
            </a:r>
            <a:endParaRPr lang="zh-CN" altLang="en-US" sz="2800" dirty="0">
              <a:solidFill>
                <a:schemeClr val="bg1"/>
              </a:solidFill>
              <a:latin typeface="字魂36号-正文宋楷" panose="02000000000000000000" pitchFamily="2" charset="-122"/>
              <a:ea typeface="字魂36号-正文宋楷" panose="02000000000000000000" pitchFamily="2" charset="-122"/>
            </a:endParaRPr>
          </a:p>
        </p:txBody>
      </p:sp>
      <p:sp>
        <p:nvSpPr>
          <p:cNvPr id="117" name="椭圆 7"/>
          <p:cNvSpPr>
            <a:spLocks noChangeAspect="1" noChangeArrowheads="1"/>
          </p:cNvSpPr>
          <p:nvPr/>
        </p:nvSpPr>
        <p:spPr bwMode="auto">
          <a:xfrm>
            <a:off x="2773438" y="4649122"/>
            <a:ext cx="1152525" cy="1150939"/>
          </a:xfrm>
          <a:prstGeom prst="ellipse">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800" dirty="0">
                <a:solidFill>
                  <a:schemeClr val="bg1"/>
                </a:solidFill>
                <a:latin typeface="字魂36号-正文宋楷" panose="02000000000000000000" pitchFamily="2" charset="-122"/>
                <a:ea typeface="字魂36号-正文宋楷" panose="02000000000000000000" pitchFamily="2" charset="-122"/>
                <a:sym typeface="微软雅黑" panose="020B0503020204020204" pitchFamily="34" charset="-122"/>
              </a:rPr>
              <a:t>财务</a:t>
            </a:r>
          </a:p>
        </p:txBody>
      </p:sp>
      <p:sp>
        <p:nvSpPr>
          <p:cNvPr id="118" name="椭圆 8"/>
          <p:cNvSpPr>
            <a:spLocks noChangeAspect="1" noChangeArrowheads="1"/>
          </p:cNvSpPr>
          <p:nvPr/>
        </p:nvSpPr>
        <p:spPr bwMode="auto">
          <a:xfrm>
            <a:off x="8703805" y="3321734"/>
            <a:ext cx="900113" cy="900112"/>
          </a:xfrm>
          <a:prstGeom prst="ellipse">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2800" dirty="0">
                <a:solidFill>
                  <a:schemeClr val="bg1"/>
                </a:solidFill>
                <a:latin typeface="字魂36号-正文宋楷" panose="02000000000000000000" pitchFamily="2" charset="-122"/>
                <a:ea typeface="字魂36号-正文宋楷" panose="02000000000000000000" pitchFamily="2" charset="-122"/>
                <a:sym typeface="微软雅黑" panose="020B0503020204020204" pitchFamily="34" charset="-122"/>
              </a:rPr>
              <a:t>IT</a:t>
            </a:r>
            <a:endParaRPr lang="zh-CN" altLang="en-US" sz="2800" dirty="0">
              <a:solidFill>
                <a:schemeClr val="bg1"/>
              </a:solidFill>
              <a:latin typeface="字魂36号-正文宋楷" panose="02000000000000000000" pitchFamily="2" charset="-122"/>
              <a:ea typeface="字魂36号-正文宋楷" panose="02000000000000000000" pitchFamily="2" charset="-122"/>
              <a:sym typeface="微软雅黑" panose="020B0503020204020204" pitchFamily="34" charset="-122"/>
            </a:endParaRPr>
          </a:p>
        </p:txBody>
      </p:sp>
      <p:sp>
        <p:nvSpPr>
          <p:cNvPr id="120" name="TextBox 12"/>
          <p:cNvSpPr txBox="1"/>
          <p:nvPr/>
        </p:nvSpPr>
        <p:spPr>
          <a:xfrm>
            <a:off x="4661519" y="3280953"/>
            <a:ext cx="3170549" cy="1723549"/>
          </a:xfrm>
          <a:prstGeom prst="rect">
            <a:avLst/>
          </a:prstGeom>
          <a:noFill/>
        </p:spPr>
        <p:txBody>
          <a:bodyPr wrap="square" lIns="0" tIns="0" rIns="0" bIns="0" rtlCol="0">
            <a:spAutoFit/>
          </a:bodyPr>
          <a:lstStyle/>
          <a:p>
            <a:pPr algn="just"/>
            <a:r>
              <a:rPr lang="en-US" altLang="zh-CN" sz="3200" dirty="0">
                <a:solidFill>
                  <a:schemeClr val="tx1">
                    <a:lumMod val="95000"/>
                    <a:lumOff val="5000"/>
                  </a:schemeClr>
                </a:solidFill>
                <a:latin typeface="字魂36号-正文宋楷" panose="02000000000000000000" pitchFamily="2" charset="-122"/>
                <a:ea typeface="字魂36号-正文宋楷" panose="02000000000000000000" pitchFamily="2" charset="-122"/>
              </a:rPr>
              <a:t>REQUIRE</a:t>
            </a:r>
          </a:p>
          <a:p>
            <a:pPr algn="just"/>
            <a:r>
              <a:rPr lang="en-US" altLang="zh-CN" sz="3200" dirty="0">
                <a:solidFill>
                  <a:schemeClr val="tx1">
                    <a:lumMod val="95000"/>
                    <a:lumOff val="5000"/>
                  </a:schemeClr>
                </a:solidFill>
                <a:latin typeface="字魂36号-正文宋楷" panose="02000000000000000000" pitchFamily="2" charset="-122"/>
                <a:ea typeface="字魂36号-正文宋楷" panose="02000000000000000000" pitchFamily="2" charset="-122"/>
              </a:rPr>
              <a:t>MENT</a:t>
            </a:r>
          </a:p>
          <a:p>
            <a:pPr algn="just"/>
            <a:r>
              <a:rPr lang="en-US" altLang="zh-CN" sz="4800" dirty="0">
                <a:solidFill>
                  <a:schemeClr val="tx1">
                    <a:lumMod val="95000"/>
                    <a:lumOff val="5000"/>
                  </a:schemeClr>
                </a:solidFill>
                <a:latin typeface="字魂36号-正文宋楷" panose="02000000000000000000" pitchFamily="2" charset="-122"/>
                <a:ea typeface="字魂36号-正文宋楷" panose="02000000000000000000" pitchFamily="2" charset="-122"/>
              </a:rPr>
              <a:t>ANALYSIS</a:t>
            </a:r>
            <a:endParaRPr lang="zh-CN" altLang="en-US" sz="4800" dirty="0">
              <a:solidFill>
                <a:schemeClr val="tx1">
                  <a:lumMod val="95000"/>
                  <a:lumOff val="5000"/>
                </a:schemeClr>
              </a:solidFill>
              <a:latin typeface="字魂36号-正文宋楷" panose="02000000000000000000" pitchFamily="2" charset="-122"/>
              <a:ea typeface="字魂36号-正文宋楷" panose="02000000000000000000" pitchFamily="2" charset="-122"/>
            </a:endParaRPr>
          </a:p>
        </p:txBody>
      </p:sp>
      <p:sp>
        <p:nvSpPr>
          <p:cNvPr id="121" name="标题 9"/>
          <p:cNvSpPr txBox="1">
            <a:spLocks/>
          </p:cNvSpPr>
          <p:nvPr/>
        </p:nvSpPr>
        <p:spPr>
          <a:xfrm>
            <a:off x="6192074" y="3577635"/>
            <a:ext cx="2279650" cy="541337"/>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b="1" dirty="0">
                <a:solidFill>
                  <a:srgbClr val="36B8D3"/>
                </a:solidFill>
                <a:latin typeface="字魂36号-正文宋楷" panose="02000000000000000000" pitchFamily="2" charset="-122"/>
                <a:ea typeface="字魂36号-正文宋楷" panose="02000000000000000000" pitchFamily="2" charset="-122"/>
              </a:rPr>
              <a:t>需求分析</a:t>
            </a:r>
          </a:p>
        </p:txBody>
      </p:sp>
    </p:spTree>
    <p:extLst>
      <p:ext uri="{BB962C8B-B14F-4D97-AF65-F5344CB8AC3E}">
        <p14:creationId xmlns:p14="http://schemas.microsoft.com/office/powerpoint/2010/main" val="4241298655"/>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8000">
                                      <p:stCondLst>
                                        <p:cond delay="0"/>
                                      </p:stCondLst>
                                      <p:childTnLst>
                                        <p:set>
                                          <p:cBhvr>
                                            <p:cTn id="6" dur="1" fill="hold">
                                              <p:stCondLst>
                                                <p:cond delay="0"/>
                                              </p:stCondLst>
                                            </p:cTn>
                                            <p:tgtEl>
                                              <p:spTgt spid="276"/>
                                            </p:tgtEl>
                                            <p:attrNameLst>
                                              <p:attrName>style.visibility</p:attrName>
                                            </p:attrNameLst>
                                          </p:cBhvr>
                                          <p:to>
                                            <p:strVal val="visible"/>
                                          </p:to>
                                        </p:set>
                                        <p:anim calcmode="lin" valueType="num" p14:bounceEnd="68000">
                                          <p:cBhvr additive="base">
                                            <p:cTn id="7" dur="500" fill="hold"/>
                                            <p:tgtEl>
                                              <p:spTgt spid="276"/>
                                            </p:tgtEl>
                                            <p:attrNameLst>
                                              <p:attrName>ppt_x</p:attrName>
                                            </p:attrNameLst>
                                          </p:cBhvr>
                                          <p:tavLst>
                                            <p:tav tm="0">
                                              <p:val>
                                                <p:strVal val="#ppt_x"/>
                                              </p:val>
                                            </p:tav>
                                            <p:tav tm="100000">
                                              <p:val>
                                                <p:strVal val="#ppt_x"/>
                                              </p:val>
                                            </p:tav>
                                          </p:tavLst>
                                        </p:anim>
                                        <p:anim calcmode="lin" valueType="num" p14:bounceEnd="68000">
                                          <p:cBhvr additive="base">
                                            <p:cTn id="8" dur="500" fill="hold"/>
                                            <p:tgtEl>
                                              <p:spTgt spid="27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14:presetBounceEnd="68000">
                                      <p:stCondLst>
                                        <p:cond delay="0"/>
                                      </p:stCondLst>
                                      <p:childTnLst>
                                        <p:set>
                                          <p:cBhvr>
                                            <p:cTn id="11" dur="1" fill="hold">
                                              <p:stCondLst>
                                                <p:cond delay="0"/>
                                              </p:stCondLst>
                                            </p:cTn>
                                            <p:tgtEl>
                                              <p:spTgt spid="277"/>
                                            </p:tgtEl>
                                            <p:attrNameLst>
                                              <p:attrName>style.visibility</p:attrName>
                                            </p:attrNameLst>
                                          </p:cBhvr>
                                          <p:to>
                                            <p:strVal val="visible"/>
                                          </p:to>
                                        </p:set>
                                        <p:anim calcmode="lin" valueType="num" p14:bounceEnd="68000">
                                          <p:cBhvr additive="base">
                                            <p:cTn id="12" dur="500" fill="hold"/>
                                            <p:tgtEl>
                                              <p:spTgt spid="277"/>
                                            </p:tgtEl>
                                            <p:attrNameLst>
                                              <p:attrName>ppt_x</p:attrName>
                                            </p:attrNameLst>
                                          </p:cBhvr>
                                          <p:tavLst>
                                            <p:tav tm="0">
                                              <p:val>
                                                <p:strVal val="#ppt_x"/>
                                              </p:val>
                                            </p:tav>
                                            <p:tav tm="100000">
                                              <p:val>
                                                <p:strVal val="#ppt_x"/>
                                              </p:val>
                                            </p:tav>
                                          </p:tavLst>
                                        </p:anim>
                                        <p:anim calcmode="lin" valueType="num" p14:bounceEnd="68000">
                                          <p:cBhvr additive="base">
                                            <p:cTn id="13" dur="500" fill="hold"/>
                                            <p:tgtEl>
                                              <p:spTgt spid="27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96"/>
                                            </p:tgtEl>
                                            <p:attrNameLst>
                                              <p:attrName>style.visibility</p:attrName>
                                            </p:attrNameLst>
                                          </p:cBhvr>
                                          <p:to>
                                            <p:strVal val="visible"/>
                                          </p:to>
                                        </p:set>
                                        <p:anim calcmode="lin" valueType="num">
                                          <p:cBhvr additive="base">
                                            <p:cTn id="17" dur="500" fill="hold"/>
                                            <p:tgtEl>
                                              <p:spTgt spid="96"/>
                                            </p:tgtEl>
                                            <p:attrNameLst>
                                              <p:attrName>ppt_x</p:attrName>
                                            </p:attrNameLst>
                                          </p:cBhvr>
                                          <p:tavLst>
                                            <p:tav tm="0">
                                              <p:val>
                                                <p:strVal val="#ppt_x"/>
                                              </p:val>
                                            </p:tav>
                                            <p:tav tm="100000">
                                              <p:val>
                                                <p:strVal val="#ppt_x"/>
                                              </p:val>
                                            </p:tav>
                                          </p:tavLst>
                                        </p:anim>
                                        <p:anim calcmode="lin" valueType="num">
                                          <p:cBhvr additive="base">
                                            <p:cTn id="18" dur="500" fill="hold"/>
                                            <p:tgtEl>
                                              <p:spTgt spid="96"/>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14:presetBounceEnd="67000">
                                      <p:stCondLst>
                                        <p:cond delay="0"/>
                                      </p:stCondLst>
                                      <p:childTnLst>
                                        <p:set>
                                          <p:cBhvr>
                                            <p:cTn id="21" dur="1" fill="hold">
                                              <p:stCondLst>
                                                <p:cond delay="0"/>
                                              </p:stCondLst>
                                            </p:cTn>
                                            <p:tgtEl>
                                              <p:spTgt spid="97"/>
                                            </p:tgtEl>
                                            <p:attrNameLst>
                                              <p:attrName>style.visibility</p:attrName>
                                            </p:attrNameLst>
                                          </p:cBhvr>
                                          <p:to>
                                            <p:strVal val="visible"/>
                                          </p:to>
                                        </p:set>
                                        <p:anim calcmode="lin" valueType="num" p14:bounceEnd="67000">
                                          <p:cBhvr additive="base">
                                            <p:cTn id="22" dur="2000" fill="hold"/>
                                            <p:tgtEl>
                                              <p:spTgt spid="97"/>
                                            </p:tgtEl>
                                            <p:attrNameLst>
                                              <p:attrName>ppt_x</p:attrName>
                                            </p:attrNameLst>
                                          </p:cBhvr>
                                          <p:tavLst>
                                            <p:tav tm="0">
                                              <p:val>
                                                <p:strVal val="0-#ppt_w/2"/>
                                              </p:val>
                                            </p:tav>
                                            <p:tav tm="100000">
                                              <p:val>
                                                <p:strVal val="#ppt_x"/>
                                              </p:val>
                                            </p:tav>
                                          </p:tavLst>
                                        </p:anim>
                                        <p:anim calcmode="lin" valueType="num" p14:bounceEnd="67000">
                                          <p:cBhvr additive="base">
                                            <p:cTn id="23" dur="2000" fill="hold"/>
                                            <p:tgtEl>
                                              <p:spTgt spid="97"/>
                                            </p:tgtEl>
                                            <p:attrNameLst>
                                              <p:attrName>ppt_y</p:attrName>
                                            </p:attrNameLst>
                                          </p:cBhvr>
                                          <p:tavLst>
                                            <p:tav tm="0">
                                              <p:val>
                                                <p:strVal val="#ppt_y"/>
                                              </p:val>
                                            </p:tav>
                                            <p:tav tm="100000">
                                              <p:val>
                                                <p:strVal val="#ppt_y"/>
                                              </p:val>
                                            </p:tav>
                                          </p:tavLst>
                                        </p:anim>
                                      </p:childTnLst>
                                    </p:cTn>
                                  </p:par>
                                  <p:par>
                                    <p:cTn id="24" presetID="52" presetClass="entr" presetSubtype="0" fill="hold" nodeType="withEffect">
                                      <p:stCondLst>
                                        <p:cond delay="0"/>
                                      </p:stCondLst>
                                      <p:childTnLst>
                                        <p:set>
                                          <p:cBhvr>
                                            <p:cTn id="25" dur="1" fill="hold">
                                              <p:stCondLst>
                                                <p:cond delay="0"/>
                                              </p:stCondLst>
                                            </p:cTn>
                                            <p:tgtEl>
                                              <p:spTgt spid="417"/>
                                            </p:tgtEl>
                                            <p:attrNameLst>
                                              <p:attrName>style.visibility</p:attrName>
                                            </p:attrNameLst>
                                          </p:cBhvr>
                                          <p:to>
                                            <p:strVal val="visible"/>
                                          </p:to>
                                        </p:set>
                                        <p:animScale>
                                          <p:cBhvr>
                                            <p:cTn id="26" dur="1000" decel="50000" fill="hold">
                                              <p:stCondLst>
                                                <p:cond delay="0"/>
                                              </p:stCondLst>
                                            </p:cTn>
                                            <p:tgtEl>
                                              <p:spTgt spid="4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417"/>
                                            </p:tgtEl>
                                            <p:attrNameLst>
                                              <p:attrName>ppt_x</p:attrName>
                                              <p:attrName>ppt_y</p:attrName>
                                            </p:attrNameLst>
                                          </p:cBhvr>
                                        </p:animMotion>
                                        <p:animEffect transition="in" filter="fade">
                                          <p:cBhvr>
                                            <p:cTn id="28" dur="1000"/>
                                            <p:tgtEl>
                                              <p:spTgt spid="417"/>
                                            </p:tgtEl>
                                          </p:cBhvr>
                                        </p:animEffect>
                                      </p:childTnLst>
                                    </p:cTn>
                                  </p:par>
                                  <p:par>
                                    <p:cTn id="29" presetID="52" presetClass="entr" presetSubtype="0" fill="hold" nodeType="withEffect">
                                      <p:stCondLst>
                                        <p:cond delay="200"/>
                                      </p:stCondLst>
                                      <p:childTnLst>
                                        <p:set>
                                          <p:cBhvr>
                                            <p:cTn id="30" dur="1" fill="hold">
                                              <p:stCondLst>
                                                <p:cond delay="0"/>
                                              </p:stCondLst>
                                            </p:cTn>
                                            <p:tgtEl>
                                              <p:spTgt spid="418"/>
                                            </p:tgtEl>
                                            <p:attrNameLst>
                                              <p:attrName>style.visibility</p:attrName>
                                            </p:attrNameLst>
                                          </p:cBhvr>
                                          <p:to>
                                            <p:strVal val="visible"/>
                                          </p:to>
                                        </p:set>
                                        <p:animScale>
                                          <p:cBhvr>
                                            <p:cTn id="31" dur="1000" decel="50000" fill="hold">
                                              <p:stCondLst>
                                                <p:cond delay="0"/>
                                              </p:stCondLst>
                                            </p:cTn>
                                            <p:tgtEl>
                                              <p:spTgt spid="4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418"/>
                                            </p:tgtEl>
                                            <p:attrNameLst>
                                              <p:attrName>ppt_x</p:attrName>
                                              <p:attrName>ppt_y</p:attrName>
                                            </p:attrNameLst>
                                          </p:cBhvr>
                                        </p:animMotion>
                                        <p:animEffect transition="in" filter="fade">
                                          <p:cBhvr>
                                            <p:cTn id="33" dur="1000"/>
                                            <p:tgtEl>
                                              <p:spTgt spid="418"/>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8" fill="hold" grpId="0" nodeType="clickEffect" p14:presetBounceEnd="60000">
                                      <p:stCondLst>
                                        <p:cond delay="0"/>
                                      </p:stCondLst>
                                      <p:childTnLst>
                                        <p:set>
                                          <p:cBhvr>
                                            <p:cTn id="37" dur="1" fill="hold">
                                              <p:stCondLst>
                                                <p:cond delay="0"/>
                                              </p:stCondLst>
                                            </p:cTn>
                                            <p:tgtEl>
                                              <p:spTgt spid="120"/>
                                            </p:tgtEl>
                                            <p:attrNameLst>
                                              <p:attrName>style.visibility</p:attrName>
                                            </p:attrNameLst>
                                          </p:cBhvr>
                                          <p:to>
                                            <p:strVal val="visible"/>
                                          </p:to>
                                        </p:set>
                                        <p:anim calcmode="lin" valueType="num" p14:bounceEnd="60000">
                                          <p:cBhvr additive="base">
                                            <p:cTn id="38" dur="500" fill="hold"/>
                                            <p:tgtEl>
                                              <p:spTgt spid="120"/>
                                            </p:tgtEl>
                                            <p:attrNameLst>
                                              <p:attrName>ppt_x</p:attrName>
                                            </p:attrNameLst>
                                          </p:cBhvr>
                                          <p:tavLst>
                                            <p:tav tm="0">
                                              <p:val>
                                                <p:strVal val="0-#ppt_w/2"/>
                                              </p:val>
                                            </p:tav>
                                            <p:tav tm="100000">
                                              <p:val>
                                                <p:strVal val="#ppt_x"/>
                                              </p:val>
                                            </p:tav>
                                          </p:tavLst>
                                        </p:anim>
                                        <p:anim calcmode="lin" valueType="num" p14:bounceEnd="60000">
                                          <p:cBhvr additive="base">
                                            <p:cTn id="39" dur="500" fill="hold"/>
                                            <p:tgtEl>
                                              <p:spTgt spid="120"/>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14:presetBounceEnd="60000">
                                      <p:stCondLst>
                                        <p:cond delay="0"/>
                                      </p:stCondLst>
                                      <p:childTnLst>
                                        <p:set>
                                          <p:cBhvr>
                                            <p:cTn id="41" dur="1" fill="hold">
                                              <p:stCondLst>
                                                <p:cond delay="0"/>
                                              </p:stCondLst>
                                            </p:cTn>
                                            <p:tgtEl>
                                              <p:spTgt spid="121"/>
                                            </p:tgtEl>
                                            <p:attrNameLst>
                                              <p:attrName>style.visibility</p:attrName>
                                            </p:attrNameLst>
                                          </p:cBhvr>
                                          <p:to>
                                            <p:strVal val="visible"/>
                                          </p:to>
                                        </p:set>
                                        <p:anim calcmode="lin" valueType="num" p14:bounceEnd="60000">
                                          <p:cBhvr additive="base">
                                            <p:cTn id="42" dur="500" fill="hold"/>
                                            <p:tgtEl>
                                              <p:spTgt spid="121"/>
                                            </p:tgtEl>
                                            <p:attrNameLst>
                                              <p:attrName>ppt_x</p:attrName>
                                            </p:attrNameLst>
                                          </p:cBhvr>
                                          <p:tavLst>
                                            <p:tav tm="0">
                                              <p:val>
                                                <p:strVal val="1+#ppt_w/2"/>
                                              </p:val>
                                            </p:tav>
                                            <p:tav tm="100000">
                                              <p:val>
                                                <p:strVal val="#ppt_x"/>
                                              </p:val>
                                            </p:tav>
                                          </p:tavLst>
                                        </p:anim>
                                        <p:anim calcmode="lin" valueType="num" p14:bounceEnd="60000">
                                          <p:cBhvr additive="base">
                                            <p:cTn id="43" dur="500" fill="hold"/>
                                            <p:tgtEl>
                                              <p:spTgt spid="121"/>
                                            </p:tgtEl>
                                            <p:attrNameLst>
                                              <p:attrName>ppt_y</p:attrName>
                                            </p:attrNameLst>
                                          </p:cBhvr>
                                          <p:tavLst>
                                            <p:tav tm="0">
                                              <p:val>
                                                <p:strVal val="#ppt_y"/>
                                              </p:val>
                                            </p:tav>
                                            <p:tav tm="100000">
                                              <p:val>
                                                <p:strVal val="#ppt_y"/>
                                              </p:val>
                                            </p:tav>
                                          </p:tavLst>
                                        </p:anim>
                                      </p:childTnLst>
                                    </p:cTn>
                                  </p:par>
                                </p:childTnLst>
                              </p:cTn>
                            </p:par>
                            <p:par>
                              <p:cTn id="44" fill="hold">
                                <p:stCondLst>
                                  <p:cond delay="500"/>
                                </p:stCondLst>
                                <p:childTnLst>
                                  <p:par>
                                    <p:cTn id="45" presetID="53" presetClass="entr" presetSubtype="16" fill="hold" grpId="0" nodeType="afterEffect">
                                      <p:stCondLst>
                                        <p:cond delay="0"/>
                                      </p:stCondLst>
                                      <p:childTnLst>
                                        <p:set>
                                          <p:cBhvr>
                                            <p:cTn id="46" dur="1" fill="hold">
                                              <p:stCondLst>
                                                <p:cond delay="0"/>
                                              </p:stCondLst>
                                            </p:cTn>
                                            <p:tgtEl>
                                              <p:spTgt spid="112"/>
                                            </p:tgtEl>
                                            <p:attrNameLst>
                                              <p:attrName>style.visibility</p:attrName>
                                            </p:attrNameLst>
                                          </p:cBhvr>
                                          <p:to>
                                            <p:strVal val="visible"/>
                                          </p:to>
                                        </p:set>
                                        <p:anim calcmode="lin" valueType="num">
                                          <p:cBhvr>
                                            <p:cTn id="47" dur="500" fill="hold"/>
                                            <p:tgtEl>
                                              <p:spTgt spid="112"/>
                                            </p:tgtEl>
                                            <p:attrNameLst>
                                              <p:attrName>ppt_w</p:attrName>
                                            </p:attrNameLst>
                                          </p:cBhvr>
                                          <p:tavLst>
                                            <p:tav tm="0">
                                              <p:val>
                                                <p:fltVal val="0"/>
                                              </p:val>
                                            </p:tav>
                                            <p:tav tm="100000">
                                              <p:val>
                                                <p:strVal val="#ppt_w"/>
                                              </p:val>
                                            </p:tav>
                                          </p:tavLst>
                                        </p:anim>
                                        <p:anim calcmode="lin" valueType="num">
                                          <p:cBhvr>
                                            <p:cTn id="48" dur="500" fill="hold"/>
                                            <p:tgtEl>
                                              <p:spTgt spid="112"/>
                                            </p:tgtEl>
                                            <p:attrNameLst>
                                              <p:attrName>ppt_h</p:attrName>
                                            </p:attrNameLst>
                                          </p:cBhvr>
                                          <p:tavLst>
                                            <p:tav tm="0">
                                              <p:val>
                                                <p:fltVal val="0"/>
                                              </p:val>
                                            </p:tav>
                                            <p:tav tm="100000">
                                              <p:val>
                                                <p:strVal val="#ppt_h"/>
                                              </p:val>
                                            </p:tav>
                                          </p:tavLst>
                                        </p:anim>
                                        <p:animEffect transition="in" filter="fade">
                                          <p:cBhvr>
                                            <p:cTn id="49" dur="500"/>
                                            <p:tgtEl>
                                              <p:spTgt spid="112"/>
                                            </p:tgtEl>
                                          </p:cBhvr>
                                        </p:animEffect>
                                      </p:childTnLst>
                                    </p:cTn>
                                  </p:par>
                                  <p:par>
                                    <p:cTn id="50" presetID="53" presetClass="entr" presetSubtype="16" fill="hold" grpId="0" nodeType="withEffect">
                                      <p:stCondLst>
                                        <p:cond delay="250"/>
                                      </p:stCondLst>
                                      <p:childTnLst>
                                        <p:set>
                                          <p:cBhvr>
                                            <p:cTn id="51" dur="1" fill="hold">
                                              <p:stCondLst>
                                                <p:cond delay="0"/>
                                              </p:stCondLst>
                                            </p:cTn>
                                            <p:tgtEl>
                                              <p:spTgt spid="114"/>
                                            </p:tgtEl>
                                            <p:attrNameLst>
                                              <p:attrName>style.visibility</p:attrName>
                                            </p:attrNameLst>
                                          </p:cBhvr>
                                          <p:to>
                                            <p:strVal val="visible"/>
                                          </p:to>
                                        </p:set>
                                        <p:anim calcmode="lin" valueType="num">
                                          <p:cBhvr>
                                            <p:cTn id="52" dur="500" fill="hold"/>
                                            <p:tgtEl>
                                              <p:spTgt spid="114"/>
                                            </p:tgtEl>
                                            <p:attrNameLst>
                                              <p:attrName>ppt_w</p:attrName>
                                            </p:attrNameLst>
                                          </p:cBhvr>
                                          <p:tavLst>
                                            <p:tav tm="0">
                                              <p:val>
                                                <p:fltVal val="0"/>
                                              </p:val>
                                            </p:tav>
                                            <p:tav tm="100000">
                                              <p:val>
                                                <p:strVal val="#ppt_w"/>
                                              </p:val>
                                            </p:tav>
                                          </p:tavLst>
                                        </p:anim>
                                        <p:anim calcmode="lin" valueType="num">
                                          <p:cBhvr>
                                            <p:cTn id="53" dur="500" fill="hold"/>
                                            <p:tgtEl>
                                              <p:spTgt spid="114"/>
                                            </p:tgtEl>
                                            <p:attrNameLst>
                                              <p:attrName>ppt_h</p:attrName>
                                            </p:attrNameLst>
                                          </p:cBhvr>
                                          <p:tavLst>
                                            <p:tav tm="0">
                                              <p:val>
                                                <p:fltVal val="0"/>
                                              </p:val>
                                            </p:tav>
                                            <p:tav tm="100000">
                                              <p:val>
                                                <p:strVal val="#ppt_h"/>
                                              </p:val>
                                            </p:tav>
                                          </p:tavLst>
                                        </p:anim>
                                        <p:animEffect transition="in" filter="fade">
                                          <p:cBhvr>
                                            <p:cTn id="54" dur="500"/>
                                            <p:tgtEl>
                                              <p:spTgt spid="114"/>
                                            </p:tgtEl>
                                          </p:cBhvr>
                                        </p:animEffect>
                                      </p:childTnLst>
                                    </p:cTn>
                                  </p:par>
                                  <p:par>
                                    <p:cTn id="55" presetID="53" presetClass="entr" presetSubtype="16" fill="hold" grpId="0" nodeType="withEffect">
                                      <p:stCondLst>
                                        <p:cond delay="500"/>
                                      </p:stCondLst>
                                      <p:childTnLst>
                                        <p:set>
                                          <p:cBhvr>
                                            <p:cTn id="56" dur="1" fill="hold">
                                              <p:stCondLst>
                                                <p:cond delay="0"/>
                                              </p:stCondLst>
                                            </p:cTn>
                                            <p:tgtEl>
                                              <p:spTgt spid="115"/>
                                            </p:tgtEl>
                                            <p:attrNameLst>
                                              <p:attrName>style.visibility</p:attrName>
                                            </p:attrNameLst>
                                          </p:cBhvr>
                                          <p:to>
                                            <p:strVal val="visible"/>
                                          </p:to>
                                        </p:set>
                                        <p:anim calcmode="lin" valueType="num">
                                          <p:cBhvr>
                                            <p:cTn id="57" dur="500" fill="hold"/>
                                            <p:tgtEl>
                                              <p:spTgt spid="115"/>
                                            </p:tgtEl>
                                            <p:attrNameLst>
                                              <p:attrName>ppt_w</p:attrName>
                                            </p:attrNameLst>
                                          </p:cBhvr>
                                          <p:tavLst>
                                            <p:tav tm="0">
                                              <p:val>
                                                <p:fltVal val="0"/>
                                              </p:val>
                                            </p:tav>
                                            <p:tav tm="100000">
                                              <p:val>
                                                <p:strVal val="#ppt_w"/>
                                              </p:val>
                                            </p:tav>
                                          </p:tavLst>
                                        </p:anim>
                                        <p:anim calcmode="lin" valueType="num">
                                          <p:cBhvr>
                                            <p:cTn id="58" dur="500" fill="hold"/>
                                            <p:tgtEl>
                                              <p:spTgt spid="115"/>
                                            </p:tgtEl>
                                            <p:attrNameLst>
                                              <p:attrName>ppt_h</p:attrName>
                                            </p:attrNameLst>
                                          </p:cBhvr>
                                          <p:tavLst>
                                            <p:tav tm="0">
                                              <p:val>
                                                <p:fltVal val="0"/>
                                              </p:val>
                                            </p:tav>
                                            <p:tav tm="100000">
                                              <p:val>
                                                <p:strVal val="#ppt_h"/>
                                              </p:val>
                                            </p:tav>
                                          </p:tavLst>
                                        </p:anim>
                                        <p:animEffect transition="in" filter="fade">
                                          <p:cBhvr>
                                            <p:cTn id="59" dur="500"/>
                                            <p:tgtEl>
                                              <p:spTgt spid="115"/>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17"/>
                                            </p:tgtEl>
                                            <p:attrNameLst>
                                              <p:attrName>style.visibility</p:attrName>
                                            </p:attrNameLst>
                                          </p:cBhvr>
                                          <p:to>
                                            <p:strVal val="visible"/>
                                          </p:to>
                                        </p:set>
                                        <p:anim calcmode="lin" valueType="num">
                                          <p:cBhvr>
                                            <p:cTn id="62" dur="500" fill="hold"/>
                                            <p:tgtEl>
                                              <p:spTgt spid="117"/>
                                            </p:tgtEl>
                                            <p:attrNameLst>
                                              <p:attrName>ppt_w</p:attrName>
                                            </p:attrNameLst>
                                          </p:cBhvr>
                                          <p:tavLst>
                                            <p:tav tm="0">
                                              <p:val>
                                                <p:fltVal val="0"/>
                                              </p:val>
                                            </p:tav>
                                            <p:tav tm="100000">
                                              <p:val>
                                                <p:strVal val="#ppt_w"/>
                                              </p:val>
                                            </p:tav>
                                          </p:tavLst>
                                        </p:anim>
                                        <p:anim calcmode="lin" valueType="num">
                                          <p:cBhvr>
                                            <p:cTn id="63" dur="500" fill="hold"/>
                                            <p:tgtEl>
                                              <p:spTgt spid="117"/>
                                            </p:tgtEl>
                                            <p:attrNameLst>
                                              <p:attrName>ppt_h</p:attrName>
                                            </p:attrNameLst>
                                          </p:cBhvr>
                                          <p:tavLst>
                                            <p:tav tm="0">
                                              <p:val>
                                                <p:fltVal val="0"/>
                                              </p:val>
                                            </p:tav>
                                            <p:tav tm="100000">
                                              <p:val>
                                                <p:strVal val="#ppt_h"/>
                                              </p:val>
                                            </p:tav>
                                          </p:tavLst>
                                        </p:anim>
                                        <p:animEffect transition="in" filter="fade">
                                          <p:cBhvr>
                                            <p:cTn id="64" dur="500"/>
                                            <p:tgtEl>
                                              <p:spTgt spid="117"/>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16"/>
                                            </p:tgtEl>
                                            <p:attrNameLst>
                                              <p:attrName>style.visibility</p:attrName>
                                            </p:attrNameLst>
                                          </p:cBhvr>
                                          <p:to>
                                            <p:strVal val="visible"/>
                                          </p:to>
                                        </p:set>
                                        <p:anim calcmode="lin" valueType="num">
                                          <p:cBhvr>
                                            <p:cTn id="67" dur="750" fill="hold"/>
                                            <p:tgtEl>
                                              <p:spTgt spid="116"/>
                                            </p:tgtEl>
                                            <p:attrNameLst>
                                              <p:attrName>ppt_w</p:attrName>
                                            </p:attrNameLst>
                                          </p:cBhvr>
                                          <p:tavLst>
                                            <p:tav tm="0">
                                              <p:val>
                                                <p:fltVal val="0"/>
                                              </p:val>
                                            </p:tav>
                                            <p:tav tm="100000">
                                              <p:val>
                                                <p:strVal val="#ppt_w"/>
                                              </p:val>
                                            </p:tav>
                                          </p:tavLst>
                                        </p:anim>
                                        <p:anim calcmode="lin" valueType="num">
                                          <p:cBhvr>
                                            <p:cTn id="68" dur="750" fill="hold"/>
                                            <p:tgtEl>
                                              <p:spTgt spid="116"/>
                                            </p:tgtEl>
                                            <p:attrNameLst>
                                              <p:attrName>ppt_h</p:attrName>
                                            </p:attrNameLst>
                                          </p:cBhvr>
                                          <p:tavLst>
                                            <p:tav tm="0">
                                              <p:val>
                                                <p:fltVal val="0"/>
                                              </p:val>
                                            </p:tav>
                                            <p:tav tm="100000">
                                              <p:val>
                                                <p:strVal val="#ppt_h"/>
                                              </p:val>
                                            </p:tav>
                                          </p:tavLst>
                                        </p:anim>
                                        <p:animEffect transition="in" filter="fade">
                                          <p:cBhvr>
                                            <p:cTn id="69" dur="750"/>
                                            <p:tgtEl>
                                              <p:spTgt spid="116"/>
                                            </p:tgtEl>
                                          </p:cBhvr>
                                        </p:animEffect>
                                      </p:childTnLst>
                                    </p:cTn>
                                  </p:par>
                                  <p:par>
                                    <p:cTn id="70" presetID="53" presetClass="entr" presetSubtype="16" fill="hold" grpId="0" nodeType="withEffect">
                                      <p:stCondLst>
                                        <p:cond delay="250"/>
                                      </p:stCondLst>
                                      <p:childTnLst>
                                        <p:set>
                                          <p:cBhvr>
                                            <p:cTn id="71" dur="1" fill="hold">
                                              <p:stCondLst>
                                                <p:cond delay="0"/>
                                              </p:stCondLst>
                                            </p:cTn>
                                            <p:tgtEl>
                                              <p:spTgt spid="118"/>
                                            </p:tgtEl>
                                            <p:attrNameLst>
                                              <p:attrName>style.visibility</p:attrName>
                                            </p:attrNameLst>
                                          </p:cBhvr>
                                          <p:to>
                                            <p:strVal val="visible"/>
                                          </p:to>
                                        </p:set>
                                        <p:anim calcmode="lin" valueType="num">
                                          <p:cBhvr>
                                            <p:cTn id="72" dur="750" fill="hold"/>
                                            <p:tgtEl>
                                              <p:spTgt spid="118"/>
                                            </p:tgtEl>
                                            <p:attrNameLst>
                                              <p:attrName>ppt_w</p:attrName>
                                            </p:attrNameLst>
                                          </p:cBhvr>
                                          <p:tavLst>
                                            <p:tav tm="0">
                                              <p:val>
                                                <p:fltVal val="0"/>
                                              </p:val>
                                            </p:tav>
                                            <p:tav tm="100000">
                                              <p:val>
                                                <p:strVal val="#ppt_w"/>
                                              </p:val>
                                            </p:tav>
                                          </p:tavLst>
                                        </p:anim>
                                        <p:anim calcmode="lin" valueType="num">
                                          <p:cBhvr>
                                            <p:cTn id="73" dur="750" fill="hold"/>
                                            <p:tgtEl>
                                              <p:spTgt spid="118"/>
                                            </p:tgtEl>
                                            <p:attrNameLst>
                                              <p:attrName>ppt_h</p:attrName>
                                            </p:attrNameLst>
                                          </p:cBhvr>
                                          <p:tavLst>
                                            <p:tav tm="0">
                                              <p:val>
                                                <p:fltVal val="0"/>
                                              </p:val>
                                            </p:tav>
                                            <p:tav tm="100000">
                                              <p:val>
                                                <p:strVal val="#ppt_h"/>
                                              </p:val>
                                            </p:tav>
                                          </p:tavLst>
                                        </p:anim>
                                        <p:animEffect transition="in" filter="fade">
                                          <p:cBhvr>
                                            <p:cTn id="74" dur="750"/>
                                            <p:tgtEl>
                                              <p:spTgt spid="118"/>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13"/>
                                            </p:tgtEl>
                                            <p:attrNameLst>
                                              <p:attrName>style.visibility</p:attrName>
                                            </p:attrNameLst>
                                          </p:cBhvr>
                                          <p:to>
                                            <p:strVal val="visible"/>
                                          </p:to>
                                        </p:set>
                                        <p:anim calcmode="lin" valueType="num">
                                          <p:cBhvr>
                                            <p:cTn id="77" dur="500" fill="hold"/>
                                            <p:tgtEl>
                                              <p:spTgt spid="113"/>
                                            </p:tgtEl>
                                            <p:attrNameLst>
                                              <p:attrName>ppt_w</p:attrName>
                                            </p:attrNameLst>
                                          </p:cBhvr>
                                          <p:tavLst>
                                            <p:tav tm="0">
                                              <p:val>
                                                <p:fltVal val="0"/>
                                              </p:val>
                                            </p:tav>
                                            <p:tav tm="100000">
                                              <p:val>
                                                <p:strVal val="#ppt_w"/>
                                              </p:val>
                                            </p:tav>
                                          </p:tavLst>
                                        </p:anim>
                                        <p:anim calcmode="lin" valueType="num">
                                          <p:cBhvr>
                                            <p:cTn id="78" dur="500" fill="hold"/>
                                            <p:tgtEl>
                                              <p:spTgt spid="113"/>
                                            </p:tgtEl>
                                            <p:attrNameLst>
                                              <p:attrName>ppt_h</p:attrName>
                                            </p:attrNameLst>
                                          </p:cBhvr>
                                          <p:tavLst>
                                            <p:tav tm="0">
                                              <p:val>
                                                <p:fltVal val="0"/>
                                              </p:val>
                                            </p:tav>
                                            <p:tav tm="100000">
                                              <p:val>
                                                <p:strVal val="#ppt_h"/>
                                              </p:val>
                                            </p:tav>
                                          </p:tavLst>
                                        </p:anim>
                                        <p:animEffect transition="in" filter="fade">
                                          <p:cBhvr>
                                            <p:cTn id="79" dur="5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112" grpId="0" animBg="1"/>
          <p:bldP spid="113" grpId="0" animBg="1"/>
          <p:bldP spid="114" grpId="0" animBg="1"/>
          <p:bldP spid="115" grpId="0" animBg="1"/>
          <p:bldP spid="116" grpId="0" animBg="1"/>
          <p:bldP spid="117" grpId="0" animBg="1"/>
          <p:bldP spid="118" grpId="0" animBg="1"/>
          <p:bldP spid="120" grpId="0"/>
          <p:bldP spid="12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76"/>
                                            </p:tgtEl>
                                            <p:attrNameLst>
                                              <p:attrName>style.visibility</p:attrName>
                                            </p:attrNameLst>
                                          </p:cBhvr>
                                          <p:to>
                                            <p:strVal val="visible"/>
                                          </p:to>
                                        </p:set>
                                        <p:anim calcmode="lin" valueType="num">
                                          <p:cBhvr additive="base">
                                            <p:cTn id="7" dur="500" fill="hold"/>
                                            <p:tgtEl>
                                              <p:spTgt spid="276"/>
                                            </p:tgtEl>
                                            <p:attrNameLst>
                                              <p:attrName>ppt_x</p:attrName>
                                            </p:attrNameLst>
                                          </p:cBhvr>
                                          <p:tavLst>
                                            <p:tav tm="0">
                                              <p:val>
                                                <p:strVal val="#ppt_x"/>
                                              </p:val>
                                            </p:tav>
                                            <p:tav tm="100000">
                                              <p:val>
                                                <p:strVal val="#ppt_x"/>
                                              </p:val>
                                            </p:tav>
                                          </p:tavLst>
                                        </p:anim>
                                        <p:anim calcmode="lin" valueType="num">
                                          <p:cBhvr additive="base">
                                            <p:cTn id="8" dur="500" fill="hold"/>
                                            <p:tgtEl>
                                              <p:spTgt spid="27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77"/>
                                            </p:tgtEl>
                                            <p:attrNameLst>
                                              <p:attrName>style.visibility</p:attrName>
                                            </p:attrNameLst>
                                          </p:cBhvr>
                                          <p:to>
                                            <p:strVal val="visible"/>
                                          </p:to>
                                        </p:set>
                                        <p:anim calcmode="lin" valueType="num">
                                          <p:cBhvr additive="base">
                                            <p:cTn id="12" dur="500" fill="hold"/>
                                            <p:tgtEl>
                                              <p:spTgt spid="277"/>
                                            </p:tgtEl>
                                            <p:attrNameLst>
                                              <p:attrName>ppt_x</p:attrName>
                                            </p:attrNameLst>
                                          </p:cBhvr>
                                          <p:tavLst>
                                            <p:tav tm="0">
                                              <p:val>
                                                <p:strVal val="#ppt_x"/>
                                              </p:val>
                                            </p:tav>
                                            <p:tav tm="100000">
                                              <p:val>
                                                <p:strVal val="#ppt_x"/>
                                              </p:val>
                                            </p:tav>
                                          </p:tavLst>
                                        </p:anim>
                                        <p:anim calcmode="lin" valueType="num">
                                          <p:cBhvr additive="base">
                                            <p:cTn id="13" dur="500" fill="hold"/>
                                            <p:tgtEl>
                                              <p:spTgt spid="27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96"/>
                                            </p:tgtEl>
                                            <p:attrNameLst>
                                              <p:attrName>style.visibility</p:attrName>
                                            </p:attrNameLst>
                                          </p:cBhvr>
                                          <p:to>
                                            <p:strVal val="visible"/>
                                          </p:to>
                                        </p:set>
                                        <p:anim calcmode="lin" valueType="num">
                                          <p:cBhvr additive="base">
                                            <p:cTn id="17" dur="500" fill="hold"/>
                                            <p:tgtEl>
                                              <p:spTgt spid="96"/>
                                            </p:tgtEl>
                                            <p:attrNameLst>
                                              <p:attrName>ppt_x</p:attrName>
                                            </p:attrNameLst>
                                          </p:cBhvr>
                                          <p:tavLst>
                                            <p:tav tm="0">
                                              <p:val>
                                                <p:strVal val="#ppt_x"/>
                                              </p:val>
                                            </p:tav>
                                            <p:tav tm="100000">
                                              <p:val>
                                                <p:strVal val="#ppt_x"/>
                                              </p:val>
                                            </p:tav>
                                          </p:tavLst>
                                        </p:anim>
                                        <p:anim calcmode="lin" valueType="num">
                                          <p:cBhvr additive="base">
                                            <p:cTn id="18" dur="500" fill="hold"/>
                                            <p:tgtEl>
                                              <p:spTgt spid="96"/>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97"/>
                                            </p:tgtEl>
                                            <p:attrNameLst>
                                              <p:attrName>style.visibility</p:attrName>
                                            </p:attrNameLst>
                                          </p:cBhvr>
                                          <p:to>
                                            <p:strVal val="visible"/>
                                          </p:to>
                                        </p:set>
                                        <p:anim calcmode="lin" valueType="num">
                                          <p:cBhvr additive="base">
                                            <p:cTn id="22" dur="2000" fill="hold"/>
                                            <p:tgtEl>
                                              <p:spTgt spid="97"/>
                                            </p:tgtEl>
                                            <p:attrNameLst>
                                              <p:attrName>ppt_x</p:attrName>
                                            </p:attrNameLst>
                                          </p:cBhvr>
                                          <p:tavLst>
                                            <p:tav tm="0">
                                              <p:val>
                                                <p:strVal val="0-#ppt_w/2"/>
                                              </p:val>
                                            </p:tav>
                                            <p:tav tm="100000">
                                              <p:val>
                                                <p:strVal val="#ppt_x"/>
                                              </p:val>
                                            </p:tav>
                                          </p:tavLst>
                                        </p:anim>
                                        <p:anim calcmode="lin" valueType="num">
                                          <p:cBhvr additive="base">
                                            <p:cTn id="23" dur="2000" fill="hold"/>
                                            <p:tgtEl>
                                              <p:spTgt spid="97"/>
                                            </p:tgtEl>
                                            <p:attrNameLst>
                                              <p:attrName>ppt_y</p:attrName>
                                            </p:attrNameLst>
                                          </p:cBhvr>
                                          <p:tavLst>
                                            <p:tav tm="0">
                                              <p:val>
                                                <p:strVal val="#ppt_y"/>
                                              </p:val>
                                            </p:tav>
                                            <p:tav tm="100000">
                                              <p:val>
                                                <p:strVal val="#ppt_y"/>
                                              </p:val>
                                            </p:tav>
                                          </p:tavLst>
                                        </p:anim>
                                      </p:childTnLst>
                                    </p:cTn>
                                  </p:par>
                                  <p:par>
                                    <p:cTn id="24" presetID="52" presetClass="entr" presetSubtype="0" fill="hold" nodeType="withEffect">
                                      <p:stCondLst>
                                        <p:cond delay="0"/>
                                      </p:stCondLst>
                                      <p:childTnLst>
                                        <p:set>
                                          <p:cBhvr>
                                            <p:cTn id="25" dur="1" fill="hold">
                                              <p:stCondLst>
                                                <p:cond delay="0"/>
                                              </p:stCondLst>
                                            </p:cTn>
                                            <p:tgtEl>
                                              <p:spTgt spid="417"/>
                                            </p:tgtEl>
                                            <p:attrNameLst>
                                              <p:attrName>style.visibility</p:attrName>
                                            </p:attrNameLst>
                                          </p:cBhvr>
                                          <p:to>
                                            <p:strVal val="visible"/>
                                          </p:to>
                                        </p:set>
                                        <p:animScale>
                                          <p:cBhvr>
                                            <p:cTn id="26" dur="1000" decel="50000" fill="hold">
                                              <p:stCondLst>
                                                <p:cond delay="0"/>
                                              </p:stCondLst>
                                            </p:cTn>
                                            <p:tgtEl>
                                              <p:spTgt spid="4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417"/>
                                            </p:tgtEl>
                                            <p:attrNameLst>
                                              <p:attrName>ppt_x</p:attrName>
                                              <p:attrName>ppt_y</p:attrName>
                                            </p:attrNameLst>
                                          </p:cBhvr>
                                        </p:animMotion>
                                        <p:animEffect transition="in" filter="fade">
                                          <p:cBhvr>
                                            <p:cTn id="28" dur="1000"/>
                                            <p:tgtEl>
                                              <p:spTgt spid="417"/>
                                            </p:tgtEl>
                                          </p:cBhvr>
                                        </p:animEffect>
                                      </p:childTnLst>
                                    </p:cTn>
                                  </p:par>
                                  <p:par>
                                    <p:cTn id="29" presetID="52" presetClass="entr" presetSubtype="0" fill="hold" nodeType="withEffect">
                                      <p:stCondLst>
                                        <p:cond delay="200"/>
                                      </p:stCondLst>
                                      <p:childTnLst>
                                        <p:set>
                                          <p:cBhvr>
                                            <p:cTn id="30" dur="1" fill="hold">
                                              <p:stCondLst>
                                                <p:cond delay="0"/>
                                              </p:stCondLst>
                                            </p:cTn>
                                            <p:tgtEl>
                                              <p:spTgt spid="418"/>
                                            </p:tgtEl>
                                            <p:attrNameLst>
                                              <p:attrName>style.visibility</p:attrName>
                                            </p:attrNameLst>
                                          </p:cBhvr>
                                          <p:to>
                                            <p:strVal val="visible"/>
                                          </p:to>
                                        </p:set>
                                        <p:animScale>
                                          <p:cBhvr>
                                            <p:cTn id="31" dur="1000" decel="50000" fill="hold">
                                              <p:stCondLst>
                                                <p:cond delay="0"/>
                                              </p:stCondLst>
                                            </p:cTn>
                                            <p:tgtEl>
                                              <p:spTgt spid="4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418"/>
                                            </p:tgtEl>
                                            <p:attrNameLst>
                                              <p:attrName>ppt_x</p:attrName>
                                              <p:attrName>ppt_y</p:attrName>
                                            </p:attrNameLst>
                                          </p:cBhvr>
                                        </p:animMotion>
                                        <p:animEffect transition="in" filter="fade">
                                          <p:cBhvr>
                                            <p:cTn id="33" dur="1000"/>
                                            <p:tgtEl>
                                              <p:spTgt spid="418"/>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8" fill="hold" grpId="0" nodeType="clickEffect">
                                      <p:stCondLst>
                                        <p:cond delay="0"/>
                                      </p:stCondLst>
                                      <p:childTnLst>
                                        <p:set>
                                          <p:cBhvr>
                                            <p:cTn id="37" dur="1" fill="hold">
                                              <p:stCondLst>
                                                <p:cond delay="0"/>
                                              </p:stCondLst>
                                            </p:cTn>
                                            <p:tgtEl>
                                              <p:spTgt spid="120"/>
                                            </p:tgtEl>
                                            <p:attrNameLst>
                                              <p:attrName>style.visibility</p:attrName>
                                            </p:attrNameLst>
                                          </p:cBhvr>
                                          <p:to>
                                            <p:strVal val="visible"/>
                                          </p:to>
                                        </p:set>
                                        <p:anim calcmode="lin" valueType="num">
                                          <p:cBhvr additive="base">
                                            <p:cTn id="38" dur="500" fill="hold"/>
                                            <p:tgtEl>
                                              <p:spTgt spid="120"/>
                                            </p:tgtEl>
                                            <p:attrNameLst>
                                              <p:attrName>ppt_x</p:attrName>
                                            </p:attrNameLst>
                                          </p:cBhvr>
                                          <p:tavLst>
                                            <p:tav tm="0">
                                              <p:val>
                                                <p:strVal val="0-#ppt_w/2"/>
                                              </p:val>
                                            </p:tav>
                                            <p:tav tm="100000">
                                              <p:val>
                                                <p:strVal val="#ppt_x"/>
                                              </p:val>
                                            </p:tav>
                                          </p:tavLst>
                                        </p:anim>
                                        <p:anim calcmode="lin" valueType="num">
                                          <p:cBhvr additive="base">
                                            <p:cTn id="39" dur="500" fill="hold"/>
                                            <p:tgtEl>
                                              <p:spTgt spid="120"/>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121"/>
                                            </p:tgtEl>
                                            <p:attrNameLst>
                                              <p:attrName>style.visibility</p:attrName>
                                            </p:attrNameLst>
                                          </p:cBhvr>
                                          <p:to>
                                            <p:strVal val="visible"/>
                                          </p:to>
                                        </p:set>
                                        <p:anim calcmode="lin" valueType="num">
                                          <p:cBhvr additive="base">
                                            <p:cTn id="42" dur="500" fill="hold"/>
                                            <p:tgtEl>
                                              <p:spTgt spid="121"/>
                                            </p:tgtEl>
                                            <p:attrNameLst>
                                              <p:attrName>ppt_x</p:attrName>
                                            </p:attrNameLst>
                                          </p:cBhvr>
                                          <p:tavLst>
                                            <p:tav tm="0">
                                              <p:val>
                                                <p:strVal val="1+#ppt_w/2"/>
                                              </p:val>
                                            </p:tav>
                                            <p:tav tm="100000">
                                              <p:val>
                                                <p:strVal val="#ppt_x"/>
                                              </p:val>
                                            </p:tav>
                                          </p:tavLst>
                                        </p:anim>
                                        <p:anim calcmode="lin" valueType="num">
                                          <p:cBhvr additive="base">
                                            <p:cTn id="43" dur="500" fill="hold"/>
                                            <p:tgtEl>
                                              <p:spTgt spid="121"/>
                                            </p:tgtEl>
                                            <p:attrNameLst>
                                              <p:attrName>ppt_y</p:attrName>
                                            </p:attrNameLst>
                                          </p:cBhvr>
                                          <p:tavLst>
                                            <p:tav tm="0">
                                              <p:val>
                                                <p:strVal val="#ppt_y"/>
                                              </p:val>
                                            </p:tav>
                                            <p:tav tm="100000">
                                              <p:val>
                                                <p:strVal val="#ppt_y"/>
                                              </p:val>
                                            </p:tav>
                                          </p:tavLst>
                                        </p:anim>
                                      </p:childTnLst>
                                    </p:cTn>
                                  </p:par>
                                </p:childTnLst>
                              </p:cTn>
                            </p:par>
                            <p:par>
                              <p:cTn id="44" fill="hold">
                                <p:stCondLst>
                                  <p:cond delay="500"/>
                                </p:stCondLst>
                                <p:childTnLst>
                                  <p:par>
                                    <p:cTn id="45" presetID="53" presetClass="entr" presetSubtype="16" fill="hold" grpId="0" nodeType="afterEffect">
                                      <p:stCondLst>
                                        <p:cond delay="0"/>
                                      </p:stCondLst>
                                      <p:childTnLst>
                                        <p:set>
                                          <p:cBhvr>
                                            <p:cTn id="46" dur="1" fill="hold">
                                              <p:stCondLst>
                                                <p:cond delay="0"/>
                                              </p:stCondLst>
                                            </p:cTn>
                                            <p:tgtEl>
                                              <p:spTgt spid="112"/>
                                            </p:tgtEl>
                                            <p:attrNameLst>
                                              <p:attrName>style.visibility</p:attrName>
                                            </p:attrNameLst>
                                          </p:cBhvr>
                                          <p:to>
                                            <p:strVal val="visible"/>
                                          </p:to>
                                        </p:set>
                                        <p:anim calcmode="lin" valueType="num">
                                          <p:cBhvr>
                                            <p:cTn id="47" dur="500" fill="hold"/>
                                            <p:tgtEl>
                                              <p:spTgt spid="112"/>
                                            </p:tgtEl>
                                            <p:attrNameLst>
                                              <p:attrName>ppt_w</p:attrName>
                                            </p:attrNameLst>
                                          </p:cBhvr>
                                          <p:tavLst>
                                            <p:tav tm="0">
                                              <p:val>
                                                <p:fltVal val="0"/>
                                              </p:val>
                                            </p:tav>
                                            <p:tav tm="100000">
                                              <p:val>
                                                <p:strVal val="#ppt_w"/>
                                              </p:val>
                                            </p:tav>
                                          </p:tavLst>
                                        </p:anim>
                                        <p:anim calcmode="lin" valueType="num">
                                          <p:cBhvr>
                                            <p:cTn id="48" dur="500" fill="hold"/>
                                            <p:tgtEl>
                                              <p:spTgt spid="112"/>
                                            </p:tgtEl>
                                            <p:attrNameLst>
                                              <p:attrName>ppt_h</p:attrName>
                                            </p:attrNameLst>
                                          </p:cBhvr>
                                          <p:tavLst>
                                            <p:tav tm="0">
                                              <p:val>
                                                <p:fltVal val="0"/>
                                              </p:val>
                                            </p:tav>
                                            <p:tav tm="100000">
                                              <p:val>
                                                <p:strVal val="#ppt_h"/>
                                              </p:val>
                                            </p:tav>
                                          </p:tavLst>
                                        </p:anim>
                                        <p:animEffect transition="in" filter="fade">
                                          <p:cBhvr>
                                            <p:cTn id="49" dur="500"/>
                                            <p:tgtEl>
                                              <p:spTgt spid="112"/>
                                            </p:tgtEl>
                                          </p:cBhvr>
                                        </p:animEffect>
                                      </p:childTnLst>
                                    </p:cTn>
                                  </p:par>
                                  <p:par>
                                    <p:cTn id="50" presetID="53" presetClass="entr" presetSubtype="16" fill="hold" grpId="0" nodeType="withEffect">
                                      <p:stCondLst>
                                        <p:cond delay="250"/>
                                      </p:stCondLst>
                                      <p:childTnLst>
                                        <p:set>
                                          <p:cBhvr>
                                            <p:cTn id="51" dur="1" fill="hold">
                                              <p:stCondLst>
                                                <p:cond delay="0"/>
                                              </p:stCondLst>
                                            </p:cTn>
                                            <p:tgtEl>
                                              <p:spTgt spid="114"/>
                                            </p:tgtEl>
                                            <p:attrNameLst>
                                              <p:attrName>style.visibility</p:attrName>
                                            </p:attrNameLst>
                                          </p:cBhvr>
                                          <p:to>
                                            <p:strVal val="visible"/>
                                          </p:to>
                                        </p:set>
                                        <p:anim calcmode="lin" valueType="num">
                                          <p:cBhvr>
                                            <p:cTn id="52" dur="500" fill="hold"/>
                                            <p:tgtEl>
                                              <p:spTgt spid="114"/>
                                            </p:tgtEl>
                                            <p:attrNameLst>
                                              <p:attrName>ppt_w</p:attrName>
                                            </p:attrNameLst>
                                          </p:cBhvr>
                                          <p:tavLst>
                                            <p:tav tm="0">
                                              <p:val>
                                                <p:fltVal val="0"/>
                                              </p:val>
                                            </p:tav>
                                            <p:tav tm="100000">
                                              <p:val>
                                                <p:strVal val="#ppt_w"/>
                                              </p:val>
                                            </p:tav>
                                          </p:tavLst>
                                        </p:anim>
                                        <p:anim calcmode="lin" valueType="num">
                                          <p:cBhvr>
                                            <p:cTn id="53" dur="500" fill="hold"/>
                                            <p:tgtEl>
                                              <p:spTgt spid="114"/>
                                            </p:tgtEl>
                                            <p:attrNameLst>
                                              <p:attrName>ppt_h</p:attrName>
                                            </p:attrNameLst>
                                          </p:cBhvr>
                                          <p:tavLst>
                                            <p:tav tm="0">
                                              <p:val>
                                                <p:fltVal val="0"/>
                                              </p:val>
                                            </p:tav>
                                            <p:tav tm="100000">
                                              <p:val>
                                                <p:strVal val="#ppt_h"/>
                                              </p:val>
                                            </p:tav>
                                          </p:tavLst>
                                        </p:anim>
                                        <p:animEffect transition="in" filter="fade">
                                          <p:cBhvr>
                                            <p:cTn id="54" dur="500"/>
                                            <p:tgtEl>
                                              <p:spTgt spid="114"/>
                                            </p:tgtEl>
                                          </p:cBhvr>
                                        </p:animEffect>
                                      </p:childTnLst>
                                    </p:cTn>
                                  </p:par>
                                  <p:par>
                                    <p:cTn id="55" presetID="53" presetClass="entr" presetSubtype="16" fill="hold" grpId="0" nodeType="withEffect">
                                      <p:stCondLst>
                                        <p:cond delay="500"/>
                                      </p:stCondLst>
                                      <p:childTnLst>
                                        <p:set>
                                          <p:cBhvr>
                                            <p:cTn id="56" dur="1" fill="hold">
                                              <p:stCondLst>
                                                <p:cond delay="0"/>
                                              </p:stCondLst>
                                            </p:cTn>
                                            <p:tgtEl>
                                              <p:spTgt spid="115"/>
                                            </p:tgtEl>
                                            <p:attrNameLst>
                                              <p:attrName>style.visibility</p:attrName>
                                            </p:attrNameLst>
                                          </p:cBhvr>
                                          <p:to>
                                            <p:strVal val="visible"/>
                                          </p:to>
                                        </p:set>
                                        <p:anim calcmode="lin" valueType="num">
                                          <p:cBhvr>
                                            <p:cTn id="57" dur="500" fill="hold"/>
                                            <p:tgtEl>
                                              <p:spTgt spid="115"/>
                                            </p:tgtEl>
                                            <p:attrNameLst>
                                              <p:attrName>ppt_w</p:attrName>
                                            </p:attrNameLst>
                                          </p:cBhvr>
                                          <p:tavLst>
                                            <p:tav tm="0">
                                              <p:val>
                                                <p:fltVal val="0"/>
                                              </p:val>
                                            </p:tav>
                                            <p:tav tm="100000">
                                              <p:val>
                                                <p:strVal val="#ppt_w"/>
                                              </p:val>
                                            </p:tav>
                                          </p:tavLst>
                                        </p:anim>
                                        <p:anim calcmode="lin" valueType="num">
                                          <p:cBhvr>
                                            <p:cTn id="58" dur="500" fill="hold"/>
                                            <p:tgtEl>
                                              <p:spTgt spid="115"/>
                                            </p:tgtEl>
                                            <p:attrNameLst>
                                              <p:attrName>ppt_h</p:attrName>
                                            </p:attrNameLst>
                                          </p:cBhvr>
                                          <p:tavLst>
                                            <p:tav tm="0">
                                              <p:val>
                                                <p:fltVal val="0"/>
                                              </p:val>
                                            </p:tav>
                                            <p:tav tm="100000">
                                              <p:val>
                                                <p:strVal val="#ppt_h"/>
                                              </p:val>
                                            </p:tav>
                                          </p:tavLst>
                                        </p:anim>
                                        <p:animEffect transition="in" filter="fade">
                                          <p:cBhvr>
                                            <p:cTn id="59" dur="500"/>
                                            <p:tgtEl>
                                              <p:spTgt spid="115"/>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17"/>
                                            </p:tgtEl>
                                            <p:attrNameLst>
                                              <p:attrName>style.visibility</p:attrName>
                                            </p:attrNameLst>
                                          </p:cBhvr>
                                          <p:to>
                                            <p:strVal val="visible"/>
                                          </p:to>
                                        </p:set>
                                        <p:anim calcmode="lin" valueType="num">
                                          <p:cBhvr>
                                            <p:cTn id="62" dur="500" fill="hold"/>
                                            <p:tgtEl>
                                              <p:spTgt spid="117"/>
                                            </p:tgtEl>
                                            <p:attrNameLst>
                                              <p:attrName>ppt_w</p:attrName>
                                            </p:attrNameLst>
                                          </p:cBhvr>
                                          <p:tavLst>
                                            <p:tav tm="0">
                                              <p:val>
                                                <p:fltVal val="0"/>
                                              </p:val>
                                            </p:tav>
                                            <p:tav tm="100000">
                                              <p:val>
                                                <p:strVal val="#ppt_w"/>
                                              </p:val>
                                            </p:tav>
                                          </p:tavLst>
                                        </p:anim>
                                        <p:anim calcmode="lin" valueType="num">
                                          <p:cBhvr>
                                            <p:cTn id="63" dur="500" fill="hold"/>
                                            <p:tgtEl>
                                              <p:spTgt spid="117"/>
                                            </p:tgtEl>
                                            <p:attrNameLst>
                                              <p:attrName>ppt_h</p:attrName>
                                            </p:attrNameLst>
                                          </p:cBhvr>
                                          <p:tavLst>
                                            <p:tav tm="0">
                                              <p:val>
                                                <p:fltVal val="0"/>
                                              </p:val>
                                            </p:tav>
                                            <p:tav tm="100000">
                                              <p:val>
                                                <p:strVal val="#ppt_h"/>
                                              </p:val>
                                            </p:tav>
                                          </p:tavLst>
                                        </p:anim>
                                        <p:animEffect transition="in" filter="fade">
                                          <p:cBhvr>
                                            <p:cTn id="64" dur="500"/>
                                            <p:tgtEl>
                                              <p:spTgt spid="117"/>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16"/>
                                            </p:tgtEl>
                                            <p:attrNameLst>
                                              <p:attrName>style.visibility</p:attrName>
                                            </p:attrNameLst>
                                          </p:cBhvr>
                                          <p:to>
                                            <p:strVal val="visible"/>
                                          </p:to>
                                        </p:set>
                                        <p:anim calcmode="lin" valueType="num">
                                          <p:cBhvr>
                                            <p:cTn id="67" dur="750" fill="hold"/>
                                            <p:tgtEl>
                                              <p:spTgt spid="116"/>
                                            </p:tgtEl>
                                            <p:attrNameLst>
                                              <p:attrName>ppt_w</p:attrName>
                                            </p:attrNameLst>
                                          </p:cBhvr>
                                          <p:tavLst>
                                            <p:tav tm="0">
                                              <p:val>
                                                <p:fltVal val="0"/>
                                              </p:val>
                                            </p:tav>
                                            <p:tav tm="100000">
                                              <p:val>
                                                <p:strVal val="#ppt_w"/>
                                              </p:val>
                                            </p:tav>
                                          </p:tavLst>
                                        </p:anim>
                                        <p:anim calcmode="lin" valueType="num">
                                          <p:cBhvr>
                                            <p:cTn id="68" dur="750" fill="hold"/>
                                            <p:tgtEl>
                                              <p:spTgt spid="116"/>
                                            </p:tgtEl>
                                            <p:attrNameLst>
                                              <p:attrName>ppt_h</p:attrName>
                                            </p:attrNameLst>
                                          </p:cBhvr>
                                          <p:tavLst>
                                            <p:tav tm="0">
                                              <p:val>
                                                <p:fltVal val="0"/>
                                              </p:val>
                                            </p:tav>
                                            <p:tav tm="100000">
                                              <p:val>
                                                <p:strVal val="#ppt_h"/>
                                              </p:val>
                                            </p:tav>
                                          </p:tavLst>
                                        </p:anim>
                                        <p:animEffect transition="in" filter="fade">
                                          <p:cBhvr>
                                            <p:cTn id="69" dur="750"/>
                                            <p:tgtEl>
                                              <p:spTgt spid="116"/>
                                            </p:tgtEl>
                                          </p:cBhvr>
                                        </p:animEffect>
                                      </p:childTnLst>
                                    </p:cTn>
                                  </p:par>
                                  <p:par>
                                    <p:cTn id="70" presetID="53" presetClass="entr" presetSubtype="16" fill="hold" grpId="0" nodeType="withEffect">
                                      <p:stCondLst>
                                        <p:cond delay="250"/>
                                      </p:stCondLst>
                                      <p:childTnLst>
                                        <p:set>
                                          <p:cBhvr>
                                            <p:cTn id="71" dur="1" fill="hold">
                                              <p:stCondLst>
                                                <p:cond delay="0"/>
                                              </p:stCondLst>
                                            </p:cTn>
                                            <p:tgtEl>
                                              <p:spTgt spid="118"/>
                                            </p:tgtEl>
                                            <p:attrNameLst>
                                              <p:attrName>style.visibility</p:attrName>
                                            </p:attrNameLst>
                                          </p:cBhvr>
                                          <p:to>
                                            <p:strVal val="visible"/>
                                          </p:to>
                                        </p:set>
                                        <p:anim calcmode="lin" valueType="num">
                                          <p:cBhvr>
                                            <p:cTn id="72" dur="750" fill="hold"/>
                                            <p:tgtEl>
                                              <p:spTgt spid="118"/>
                                            </p:tgtEl>
                                            <p:attrNameLst>
                                              <p:attrName>ppt_w</p:attrName>
                                            </p:attrNameLst>
                                          </p:cBhvr>
                                          <p:tavLst>
                                            <p:tav tm="0">
                                              <p:val>
                                                <p:fltVal val="0"/>
                                              </p:val>
                                            </p:tav>
                                            <p:tav tm="100000">
                                              <p:val>
                                                <p:strVal val="#ppt_w"/>
                                              </p:val>
                                            </p:tav>
                                          </p:tavLst>
                                        </p:anim>
                                        <p:anim calcmode="lin" valueType="num">
                                          <p:cBhvr>
                                            <p:cTn id="73" dur="750" fill="hold"/>
                                            <p:tgtEl>
                                              <p:spTgt spid="118"/>
                                            </p:tgtEl>
                                            <p:attrNameLst>
                                              <p:attrName>ppt_h</p:attrName>
                                            </p:attrNameLst>
                                          </p:cBhvr>
                                          <p:tavLst>
                                            <p:tav tm="0">
                                              <p:val>
                                                <p:fltVal val="0"/>
                                              </p:val>
                                            </p:tav>
                                            <p:tav tm="100000">
                                              <p:val>
                                                <p:strVal val="#ppt_h"/>
                                              </p:val>
                                            </p:tav>
                                          </p:tavLst>
                                        </p:anim>
                                        <p:animEffect transition="in" filter="fade">
                                          <p:cBhvr>
                                            <p:cTn id="74" dur="750"/>
                                            <p:tgtEl>
                                              <p:spTgt spid="118"/>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13"/>
                                            </p:tgtEl>
                                            <p:attrNameLst>
                                              <p:attrName>style.visibility</p:attrName>
                                            </p:attrNameLst>
                                          </p:cBhvr>
                                          <p:to>
                                            <p:strVal val="visible"/>
                                          </p:to>
                                        </p:set>
                                        <p:anim calcmode="lin" valueType="num">
                                          <p:cBhvr>
                                            <p:cTn id="77" dur="500" fill="hold"/>
                                            <p:tgtEl>
                                              <p:spTgt spid="113"/>
                                            </p:tgtEl>
                                            <p:attrNameLst>
                                              <p:attrName>ppt_w</p:attrName>
                                            </p:attrNameLst>
                                          </p:cBhvr>
                                          <p:tavLst>
                                            <p:tav tm="0">
                                              <p:val>
                                                <p:fltVal val="0"/>
                                              </p:val>
                                            </p:tav>
                                            <p:tav tm="100000">
                                              <p:val>
                                                <p:strVal val="#ppt_w"/>
                                              </p:val>
                                            </p:tav>
                                          </p:tavLst>
                                        </p:anim>
                                        <p:anim calcmode="lin" valueType="num">
                                          <p:cBhvr>
                                            <p:cTn id="78" dur="500" fill="hold"/>
                                            <p:tgtEl>
                                              <p:spTgt spid="113"/>
                                            </p:tgtEl>
                                            <p:attrNameLst>
                                              <p:attrName>ppt_h</p:attrName>
                                            </p:attrNameLst>
                                          </p:cBhvr>
                                          <p:tavLst>
                                            <p:tav tm="0">
                                              <p:val>
                                                <p:fltVal val="0"/>
                                              </p:val>
                                            </p:tav>
                                            <p:tav tm="100000">
                                              <p:val>
                                                <p:strVal val="#ppt_h"/>
                                              </p:val>
                                            </p:tav>
                                          </p:tavLst>
                                        </p:anim>
                                        <p:animEffect transition="in" filter="fade">
                                          <p:cBhvr>
                                            <p:cTn id="79" dur="5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112" grpId="0" animBg="1"/>
          <p:bldP spid="113" grpId="0" animBg="1"/>
          <p:bldP spid="114" grpId="0" animBg="1"/>
          <p:bldP spid="115" grpId="0" animBg="1"/>
          <p:bldP spid="116" grpId="0" animBg="1"/>
          <p:bldP spid="117" grpId="0" animBg="1"/>
          <p:bldP spid="118" grpId="0" animBg="1"/>
          <p:bldP spid="120" grpId="0"/>
          <p:bldP spid="121"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7" name="Picture 7" descr="C:\Users\Administrator\Desktop\56d684a0446de.pn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947756" y="1725277"/>
            <a:ext cx="3493720" cy="3973626"/>
          </a:xfrm>
          <a:prstGeom prst="rect">
            <a:avLst/>
          </a:prstGeom>
          <a:noFill/>
          <a:extLst>
            <a:ext uri="{909E8E84-426E-40DD-AFC4-6F175D3DCCD1}">
              <a14:hiddenFill xmlns:a14="http://schemas.microsoft.com/office/drawing/2010/main">
                <a:solidFill>
                  <a:srgbClr val="FFFFFF"/>
                </a:solidFill>
              </a14:hiddenFill>
            </a:ext>
          </a:extLst>
        </p:spPr>
      </p:pic>
      <p:grpSp>
        <p:nvGrpSpPr>
          <p:cNvPr id="178" name="组合 177"/>
          <p:cNvGrpSpPr/>
          <p:nvPr/>
        </p:nvGrpSpPr>
        <p:grpSpPr>
          <a:xfrm rot="18302409">
            <a:off x="-422706" y="1827587"/>
            <a:ext cx="5190546" cy="4183077"/>
            <a:chOff x="1816885" y="160250"/>
            <a:chExt cx="5190546" cy="4183077"/>
          </a:xfrm>
          <a:solidFill>
            <a:schemeClr val="tx1">
              <a:lumMod val="50000"/>
              <a:lumOff val="50000"/>
            </a:schemeClr>
          </a:solidFill>
        </p:grpSpPr>
        <p:grpSp>
          <p:nvGrpSpPr>
            <p:cNvPr id="179" name="组合 178"/>
            <p:cNvGrpSpPr/>
            <p:nvPr/>
          </p:nvGrpSpPr>
          <p:grpSpPr>
            <a:xfrm rot="1500213">
              <a:off x="1816885" y="160250"/>
              <a:ext cx="4835931" cy="4183077"/>
              <a:chOff x="2983829" y="1091787"/>
              <a:chExt cx="4835931" cy="4183077"/>
            </a:xfrm>
            <a:grpFill/>
          </p:grpSpPr>
          <p:sp>
            <p:nvSpPr>
              <p:cNvPr id="181"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2"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3"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4"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5"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6"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7"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8"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9"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0"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1"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2"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3"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4"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5"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6"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7"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8"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9"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0"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1"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2"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3"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4"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5"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6"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7"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8"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9"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0"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1"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2"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3"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4"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5"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6"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7"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8"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9"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0"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1"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2"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3"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4"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5"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6"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7"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8"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9"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0"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1"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2"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3"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4"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5"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6"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7"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8"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9"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0"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1"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2"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3"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4"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5"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6"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7"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180"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176" name="矩形 175"/>
          <p:cNvSpPr/>
          <p:nvPr/>
        </p:nvSpPr>
        <p:spPr>
          <a:xfrm>
            <a:off x="2680492" y="-215153"/>
            <a:ext cx="6831016" cy="7460015"/>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sp>
        <p:nvSpPr>
          <p:cNvPr id="175" name="文本框 3"/>
          <p:cNvSpPr txBox="1"/>
          <p:nvPr/>
        </p:nvSpPr>
        <p:spPr>
          <a:xfrm>
            <a:off x="3269905" y="508659"/>
            <a:ext cx="2091395" cy="2400657"/>
          </a:xfrm>
          <a:prstGeom prst="rect">
            <a:avLst/>
          </a:prstGeom>
          <a:noFill/>
          <a:effectLst/>
        </p:spPr>
        <p:txBody>
          <a:bodyPr wrap="square" rtlCol="0">
            <a:spAutoFit/>
          </a:bodyPr>
          <a:lstStyle/>
          <a:p>
            <a:r>
              <a:rPr lang="en-US" altLang="zh-CN" sz="15000" dirty="0">
                <a:gradFill flip="none" rotWithShape="1">
                  <a:gsLst>
                    <a:gs pos="0">
                      <a:srgbClr val="04B5EC"/>
                    </a:gs>
                    <a:gs pos="100000">
                      <a:srgbClr val="00C88A"/>
                    </a:gs>
                  </a:gsLst>
                  <a:lin ang="0" scaled="1"/>
                  <a:tileRect/>
                </a:gradFill>
                <a:latin typeface="字魂36号-正文宋楷" panose="02000000000000000000" pitchFamily="2" charset="-122"/>
                <a:ea typeface="字魂36号-正文宋楷" panose="02000000000000000000" pitchFamily="2" charset="-122"/>
              </a:rPr>
              <a:t>02</a:t>
            </a:r>
          </a:p>
        </p:txBody>
      </p:sp>
      <p:sp>
        <p:nvSpPr>
          <p:cNvPr id="173" name="TextBox 54"/>
          <p:cNvSpPr txBox="1"/>
          <p:nvPr/>
        </p:nvSpPr>
        <p:spPr>
          <a:xfrm>
            <a:off x="4728089" y="1900380"/>
            <a:ext cx="2899788" cy="390295"/>
          </a:xfrm>
          <a:prstGeom prst="rect">
            <a:avLst/>
          </a:prstGeom>
          <a:noFill/>
        </p:spPr>
        <p:txBody>
          <a:bodyPr wrap="square" rIns="144000" bIns="36000" numCol="1" spcCol="360000" rtlCol="0">
            <a:spAutoFit/>
          </a:bodyPr>
          <a:lstStyle/>
          <a:p>
            <a:r>
              <a:rPr lang="zh-CN" altLang="en-US" sz="2000" b="1" dirty="0">
                <a:solidFill>
                  <a:srgbClr val="40CDAC"/>
                </a:solidFill>
                <a:latin typeface="字魂36号-正文宋楷" panose="02000000000000000000" pitchFamily="2" charset="-122"/>
                <a:ea typeface="字魂36号-正文宋楷" panose="02000000000000000000" pitchFamily="2" charset="-122"/>
              </a:rPr>
              <a:t>产品和运营</a:t>
            </a:r>
          </a:p>
        </p:txBody>
      </p:sp>
      <p:sp>
        <p:nvSpPr>
          <p:cNvPr id="111" name="TextBox 54"/>
          <p:cNvSpPr txBox="1"/>
          <p:nvPr/>
        </p:nvSpPr>
        <p:spPr>
          <a:xfrm>
            <a:off x="4765162" y="2268709"/>
            <a:ext cx="2899788" cy="267184"/>
          </a:xfrm>
          <a:prstGeom prst="rect">
            <a:avLst/>
          </a:prstGeom>
          <a:noFill/>
        </p:spPr>
        <p:txBody>
          <a:bodyPr wrap="square" rIns="144000" bIns="36000" numCol="1" spcCol="360000" rtlCol="0">
            <a:spAutoFit/>
          </a:bodyPr>
          <a:lstStyle/>
          <a:p>
            <a:r>
              <a:rPr lang="en-US" altLang="zh-CN" sz="1200" b="1" dirty="0">
                <a:solidFill>
                  <a:srgbClr val="40CDAC"/>
                </a:solidFill>
                <a:latin typeface="字魂36号-正文宋楷" panose="02000000000000000000" pitchFamily="2" charset="-122"/>
                <a:ea typeface="字魂36号-正文宋楷" panose="02000000000000000000" pitchFamily="2" charset="-122"/>
              </a:rPr>
              <a:t>Part two</a:t>
            </a:r>
            <a:endParaRPr lang="zh-CN" altLang="en-US" sz="1200" b="1" dirty="0">
              <a:solidFill>
                <a:srgbClr val="40CDAC"/>
              </a:solidFill>
              <a:latin typeface="字魂36号-正文宋楷" panose="02000000000000000000" pitchFamily="2" charset="-122"/>
              <a:ea typeface="字魂36号-正文宋楷" panose="02000000000000000000" pitchFamily="2" charset="-122"/>
            </a:endParaRPr>
          </a:p>
        </p:txBody>
      </p:sp>
      <p:sp>
        <p:nvSpPr>
          <p:cNvPr id="112" name="矩形 111"/>
          <p:cNvSpPr/>
          <p:nvPr/>
        </p:nvSpPr>
        <p:spPr>
          <a:xfrm>
            <a:off x="4634086" y="2930605"/>
            <a:ext cx="6266839" cy="3153929"/>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sp>
        <p:nvSpPr>
          <p:cNvPr id="113" name="矩形 112"/>
          <p:cNvSpPr/>
          <p:nvPr/>
        </p:nvSpPr>
        <p:spPr>
          <a:xfrm rot="16200000">
            <a:off x="3277706" y="4280322"/>
            <a:ext cx="3149399" cy="433207"/>
          </a:xfrm>
          <a:prstGeom prst="rect">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latin typeface="字魂36号-正文宋楷" panose="02000000000000000000" pitchFamily="2" charset="-122"/>
              <a:ea typeface="字魂36号-正文宋楷" panose="02000000000000000000" pitchFamily="2" charset="-122"/>
            </a:endParaRPr>
          </a:p>
        </p:txBody>
      </p:sp>
      <p:pic>
        <p:nvPicPr>
          <p:cNvPr id="141" name="Picture 7" descr="C:\Users\Administrator\Desktop\56d684a0446de.pn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3304872" y="3679884"/>
            <a:ext cx="833946" cy="948498"/>
          </a:xfrm>
          <a:prstGeom prst="rect">
            <a:avLst/>
          </a:prstGeom>
          <a:noFill/>
          <a:extLst>
            <a:ext uri="{909E8E84-426E-40DD-AFC4-6F175D3DCCD1}">
              <a14:hiddenFill xmlns:a14="http://schemas.microsoft.com/office/drawing/2010/main">
                <a:solidFill>
                  <a:srgbClr val="FFFFFF"/>
                </a:solidFill>
              </a14:hiddenFill>
            </a:ext>
          </a:extLst>
        </p:spPr>
      </p:pic>
      <p:pic>
        <p:nvPicPr>
          <p:cNvPr id="107" name="Picture 7" descr="C:\Users\Administrator\Desktop\56d684a0446de.png"/>
          <p:cNvPicPr>
            <a:picLocks noChangeAspect="1" noChangeArrowheads="1"/>
          </p:cNvPicPr>
          <p:nvPr/>
        </p:nvPicPr>
        <p:blipFill>
          <a:blip r:embed="rId5" cstate="screen">
            <a:extLst>
              <a:ext uri="{BEBA8EAE-BF5A-486C-A8C5-ECC9F3942E4B}">
                <a14:imgProps xmlns:a14="http://schemas.microsoft.com/office/drawing/2010/main">
                  <a14:imgLayer r:embed="rId6">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rot="1643890">
            <a:off x="10777499" y="4212177"/>
            <a:ext cx="474514" cy="539694"/>
          </a:xfrm>
          <a:prstGeom prst="rect">
            <a:avLst/>
          </a:prstGeom>
          <a:noFill/>
          <a:extLst>
            <a:ext uri="{909E8E84-426E-40DD-AFC4-6F175D3DCCD1}">
              <a14:hiddenFill xmlns:a14="http://schemas.microsoft.com/office/drawing/2010/main">
                <a:solidFill>
                  <a:srgbClr val="FFFFFF"/>
                </a:solidFill>
              </a14:hiddenFill>
            </a:ext>
          </a:extLst>
        </p:spPr>
      </p:pic>
      <p:pic>
        <p:nvPicPr>
          <p:cNvPr id="108" name="Picture 7" descr="C:\Users\Administrator\Desktop\56d684a0446de.png"/>
          <p:cNvPicPr>
            <a:picLocks noChangeAspect="1" noChangeArrowheads="1"/>
          </p:cNvPicPr>
          <p:nvPr/>
        </p:nvPicPr>
        <p:blipFill>
          <a:blip r:embed="rId7" cstate="screen">
            <a:extLst>
              <a:ext uri="{BEBA8EAE-BF5A-486C-A8C5-ECC9F3942E4B}">
                <a14:imgProps xmlns:a14="http://schemas.microsoft.com/office/drawing/2010/main">
                  <a14:imgLayer r:embed="rId8">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rot="4041525">
            <a:off x="5939487" y="5847425"/>
            <a:ext cx="883735" cy="1005127"/>
          </a:xfrm>
          <a:prstGeom prst="rect">
            <a:avLst/>
          </a:prstGeom>
          <a:noFill/>
          <a:extLst>
            <a:ext uri="{909E8E84-426E-40DD-AFC4-6F175D3DCCD1}">
              <a14:hiddenFill xmlns:a14="http://schemas.microsoft.com/office/drawing/2010/main">
                <a:solidFill>
                  <a:srgbClr val="FFFFFF"/>
                </a:solidFill>
              </a14:hiddenFill>
            </a:ext>
          </a:extLst>
        </p:spPr>
      </p:pic>
      <p:sp>
        <p:nvSpPr>
          <p:cNvPr id="109" name="Oval 39"/>
          <p:cNvSpPr>
            <a:spLocks noChangeAspect="1" noChangeArrowheads="1"/>
          </p:cNvSpPr>
          <p:nvPr/>
        </p:nvSpPr>
        <p:spPr bwMode="auto">
          <a:xfrm>
            <a:off x="5298730" y="3491434"/>
            <a:ext cx="215916" cy="217227"/>
          </a:xfrm>
          <a:prstGeom prst="ellipse">
            <a:avLst/>
          </a:prstGeom>
          <a:gradFill>
            <a:gsLst>
              <a:gs pos="100000">
                <a:srgbClr val="00C898">
                  <a:alpha val="70000"/>
                </a:srgbClr>
              </a:gs>
              <a:gs pos="0">
                <a:srgbClr val="04B5EC">
                  <a:alpha val="70000"/>
                </a:srgbClr>
              </a:gs>
            </a:gsLst>
            <a:lin ang="0" scaled="1"/>
          </a:gradFill>
          <a:ln w="28575" cap="flat">
            <a:noFill/>
            <a:prstDash val="solid"/>
            <a:miter lim="800000"/>
          </a:ln>
        </p:spPr>
        <p:txBody>
          <a:bodyPr vert="horz" wrap="square" lIns="91416" tIns="45708" rIns="91416" bIns="45708" numCol="1" anchor="t" anchorCtr="0" compatLnSpc="1"/>
          <a:lstStyle/>
          <a:p>
            <a:endParaRPr lang="zh-CN" altLang="en-US" sz="2800">
              <a:solidFill>
                <a:srgbClr val="36B8D3"/>
              </a:solidFill>
              <a:latin typeface="字魂36号-正文宋楷" panose="02000000000000000000" pitchFamily="2" charset="-122"/>
              <a:ea typeface="字魂36号-正文宋楷" panose="02000000000000000000" pitchFamily="2" charset="-122"/>
            </a:endParaRPr>
          </a:p>
        </p:txBody>
      </p:sp>
      <p:sp>
        <p:nvSpPr>
          <p:cNvPr id="110" name="Oval 40"/>
          <p:cNvSpPr>
            <a:spLocks noChangeAspect="1" noChangeArrowheads="1"/>
          </p:cNvSpPr>
          <p:nvPr/>
        </p:nvSpPr>
        <p:spPr bwMode="auto">
          <a:xfrm>
            <a:off x="5298730" y="4258191"/>
            <a:ext cx="215916" cy="217227"/>
          </a:xfrm>
          <a:prstGeom prst="ellipse">
            <a:avLst/>
          </a:prstGeom>
          <a:gradFill>
            <a:gsLst>
              <a:gs pos="100000">
                <a:srgbClr val="00C898">
                  <a:alpha val="70000"/>
                </a:srgbClr>
              </a:gs>
              <a:gs pos="0">
                <a:srgbClr val="04B5EC">
                  <a:alpha val="70000"/>
                </a:srgbClr>
              </a:gs>
            </a:gsLst>
            <a:lin ang="0" scaled="1"/>
          </a:gradFill>
          <a:ln w="28575" cap="flat">
            <a:noFill/>
            <a:prstDash val="solid"/>
            <a:miter lim="800000"/>
          </a:ln>
        </p:spPr>
        <p:txBody>
          <a:bodyPr vert="horz" wrap="square" lIns="91416" tIns="45708" rIns="91416" bIns="45708" numCol="1" anchor="t" anchorCtr="0" compatLnSpc="1"/>
          <a:lstStyle/>
          <a:p>
            <a:endParaRPr lang="zh-CN" altLang="en-US" sz="2800">
              <a:solidFill>
                <a:srgbClr val="36B8D3"/>
              </a:solidFill>
              <a:latin typeface="字魂36号-正文宋楷" panose="02000000000000000000" pitchFamily="2" charset="-122"/>
              <a:ea typeface="字魂36号-正文宋楷" panose="02000000000000000000" pitchFamily="2" charset="-122"/>
            </a:endParaRPr>
          </a:p>
        </p:txBody>
      </p:sp>
      <p:sp>
        <p:nvSpPr>
          <p:cNvPr id="114" name="Oval 41"/>
          <p:cNvSpPr>
            <a:spLocks noChangeAspect="1" noChangeArrowheads="1"/>
          </p:cNvSpPr>
          <p:nvPr/>
        </p:nvSpPr>
        <p:spPr bwMode="auto">
          <a:xfrm>
            <a:off x="5298730" y="5093405"/>
            <a:ext cx="215916" cy="216000"/>
          </a:xfrm>
          <a:prstGeom prst="ellipse">
            <a:avLst/>
          </a:prstGeom>
          <a:gradFill>
            <a:gsLst>
              <a:gs pos="100000">
                <a:srgbClr val="00C898">
                  <a:alpha val="70000"/>
                </a:srgbClr>
              </a:gs>
              <a:gs pos="0">
                <a:srgbClr val="04B5EC">
                  <a:alpha val="70000"/>
                </a:srgbClr>
              </a:gs>
            </a:gsLst>
            <a:lin ang="0" scaled="1"/>
          </a:gradFill>
          <a:ln w="28575" cap="flat">
            <a:noFill/>
            <a:prstDash val="solid"/>
            <a:miter lim="800000"/>
          </a:ln>
        </p:spPr>
        <p:txBody>
          <a:bodyPr vert="horz" wrap="square" lIns="91416" tIns="45708" rIns="91416" bIns="45708" numCol="1" anchor="t" anchorCtr="0" compatLnSpc="1"/>
          <a:lstStyle/>
          <a:p>
            <a:endParaRPr lang="zh-CN" altLang="en-US" sz="2800">
              <a:solidFill>
                <a:srgbClr val="36B8D3"/>
              </a:solidFill>
              <a:latin typeface="字魂36号-正文宋楷" panose="02000000000000000000" pitchFamily="2" charset="-122"/>
              <a:ea typeface="字魂36号-正文宋楷" panose="02000000000000000000" pitchFamily="2" charset="-122"/>
            </a:endParaRPr>
          </a:p>
        </p:txBody>
      </p:sp>
      <p:sp>
        <p:nvSpPr>
          <p:cNvPr id="115" name="Oval 42"/>
          <p:cNvSpPr>
            <a:spLocks noChangeAspect="1" noChangeArrowheads="1"/>
          </p:cNvSpPr>
          <p:nvPr/>
        </p:nvSpPr>
        <p:spPr bwMode="auto">
          <a:xfrm>
            <a:off x="8055778" y="3491434"/>
            <a:ext cx="215916" cy="217227"/>
          </a:xfrm>
          <a:prstGeom prst="ellipse">
            <a:avLst/>
          </a:prstGeom>
          <a:gradFill>
            <a:gsLst>
              <a:gs pos="100000">
                <a:srgbClr val="00C898">
                  <a:alpha val="70000"/>
                </a:srgbClr>
              </a:gs>
              <a:gs pos="0">
                <a:srgbClr val="04B5EC">
                  <a:alpha val="70000"/>
                </a:srgbClr>
              </a:gs>
            </a:gsLst>
            <a:lin ang="0" scaled="1"/>
          </a:gradFill>
          <a:ln w="28575" cap="flat">
            <a:noFill/>
            <a:prstDash val="solid"/>
            <a:miter lim="800000"/>
          </a:ln>
        </p:spPr>
        <p:txBody>
          <a:bodyPr vert="horz" wrap="square" lIns="91416" tIns="45708" rIns="91416" bIns="45708" numCol="1" anchor="t" anchorCtr="0" compatLnSpc="1"/>
          <a:lstStyle/>
          <a:p>
            <a:endParaRPr lang="zh-CN" altLang="en-US" sz="2800">
              <a:solidFill>
                <a:srgbClr val="36B8D3"/>
              </a:solidFill>
              <a:latin typeface="字魂36号-正文宋楷" panose="02000000000000000000" pitchFamily="2" charset="-122"/>
              <a:ea typeface="字魂36号-正文宋楷" panose="02000000000000000000" pitchFamily="2" charset="-122"/>
            </a:endParaRPr>
          </a:p>
        </p:txBody>
      </p:sp>
      <p:sp>
        <p:nvSpPr>
          <p:cNvPr id="116" name="TextBox 8"/>
          <p:cNvSpPr txBox="1"/>
          <p:nvPr/>
        </p:nvSpPr>
        <p:spPr>
          <a:xfrm>
            <a:off x="5661806" y="3399990"/>
            <a:ext cx="1732240" cy="400085"/>
          </a:xfrm>
          <a:prstGeom prst="rect">
            <a:avLst/>
          </a:prstGeom>
          <a:noFill/>
        </p:spPr>
        <p:txBody>
          <a:bodyPr wrap="square" lIns="91416" tIns="45708" rIns="91416" bIns="45708" rtlCol="0">
            <a:spAutoFit/>
          </a:bodyPr>
          <a:lstStyle/>
          <a:p>
            <a:r>
              <a:rPr lang="zh-CN" altLang="en-US" sz="2000" dirty="0">
                <a:solidFill>
                  <a:srgbClr val="36B8D3"/>
                </a:solidFill>
                <a:latin typeface="字魂36号-正文宋楷" panose="02000000000000000000" pitchFamily="2" charset="-122"/>
                <a:ea typeface="字魂36号-正文宋楷" panose="02000000000000000000" pitchFamily="2" charset="-122"/>
              </a:rPr>
              <a:t>产品概述</a:t>
            </a:r>
          </a:p>
        </p:txBody>
      </p:sp>
      <p:sp>
        <p:nvSpPr>
          <p:cNvPr id="117" name="TextBox 9"/>
          <p:cNvSpPr txBox="1"/>
          <p:nvPr/>
        </p:nvSpPr>
        <p:spPr>
          <a:xfrm>
            <a:off x="5661806" y="4166749"/>
            <a:ext cx="1732240" cy="400085"/>
          </a:xfrm>
          <a:prstGeom prst="rect">
            <a:avLst/>
          </a:prstGeom>
          <a:noFill/>
        </p:spPr>
        <p:txBody>
          <a:bodyPr wrap="square" lIns="91416" tIns="45708" rIns="91416" bIns="45708" rtlCol="0">
            <a:spAutoFit/>
          </a:bodyPr>
          <a:lstStyle/>
          <a:p>
            <a:r>
              <a:rPr lang="zh-CN" altLang="en-US" sz="2000" dirty="0">
                <a:solidFill>
                  <a:srgbClr val="36B8D3"/>
                </a:solidFill>
                <a:latin typeface="字魂36号-正文宋楷" panose="02000000000000000000" pitchFamily="2" charset="-122"/>
                <a:ea typeface="字魂36号-正文宋楷" panose="02000000000000000000" pitchFamily="2" charset="-122"/>
              </a:rPr>
              <a:t>网络营销方案</a:t>
            </a:r>
          </a:p>
        </p:txBody>
      </p:sp>
      <p:sp>
        <p:nvSpPr>
          <p:cNvPr id="118" name="TextBox 10"/>
          <p:cNvSpPr txBox="1"/>
          <p:nvPr/>
        </p:nvSpPr>
        <p:spPr>
          <a:xfrm>
            <a:off x="5661806" y="5001349"/>
            <a:ext cx="1732240" cy="400085"/>
          </a:xfrm>
          <a:prstGeom prst="rect">
            <a:avLst/>
          </a:prstGeom>
          <a:noFill/>
        </p:spPr>
        <p:txBody>
          <a:bodyPr wrap="square" lIns="91416" tIns="45708" rIns="91416" bIns="45708" rtlCol="0">
            <a:spAutoFit/>
          </a:bodyPr>
          <a:lstStyle>
            <a:defPPr>
              <a:defRPr lang="zh-CN"/>
            </a:defPPr>
            <a:lvl1pPr>
              <a:lnSpc>
                <a:spcPct val="150000"/>
              </a:lnSpc>
              <a:defRPr>
                <a:solidFill>
                  <a:schemeClr val="accent1"/>
                </a:solidFill>
                <a:latin typeface="+mn-ea"/>
                <a:ea typeface="+mn-ea"/>
              </a:defRPr>
            </a:lvl1pPr>
          </a:lstStyle>
          <a:p>
            <a:pPr>
              <a:lnSpc>
                <a:spcPct val="100000"/>
              </a:lnSpc>
            </a:pPr>
            <a:r>
              <a:rPr lang="zh-CN" altLang="en-US" sz="2000" dirty="0">
                <a:solidFill>
                  <a:srgbClr val="36B8D3"/>
                </a:solidFill>
                <a:latin typeface="字魂36号-正文宋楷" panose="02000000000000000000" pitchFamily="2" charset="-122"/>
                <a:ea typeface="字魂36号-正文宋楷" panose="02000000000000000000" pitchFamily="2" charset="-122"/>
              </a:rPr>
              <a:t>代理推广</a:t>
            </a:r>
          </a:p>
        </p:txBody>
      </p:sp>
      <p:sp>
        <p:nvSpPr>
          <p:cNvPr id="119" name="TextBox 11"/>
          <p:cNvSpPr txBox="1"/>
          <p:nvPr/>
        </p:nvSpPr>
        <p:spPr>
          <a:xfrm>
            <a:off x="8418854" y="5001349"/>
            <a:ext cx="1683239" cy="400085"/>
          </a:xfrm>
          <a:prstGeom prst="rect">
            <a:avLst/>
          </a:prstGeom>
          <a:noFill/>
        </p:spPr>
        <p:txBody>
          <a:bodyPr wrap="square" lIns="91416" tIns="45708" rIns="91416" bIns="45708" rtlCol="0">
            <a:spAutoFit/>
          </a:bodyPr>
          <a:lstStyle/>
          <a:p>
            <a:r>
              <a:rPr lang="zh-CN" altLang="en-US" sz="2000" dirty="0">
                <a:solidFill>
                  <a:srgbClr val="36B8D3"/>
                </a:solidFill>
                <a:latin typeface="字魂36号-正文宋楷" panose="02000000000000000000" pitchFamily="2" charset="-122"/>
                <a:ea typeface="字魂36号-正文宋楷" panose="02000000000000000000" pitchFamily="2" charset="-122"/>
              </a:rPr>
              <a:t>利润分析</a:t>
            </a:r>
          </a:p>
        </p:txBody>
      </p:sp>
      <p:sp>
        <p:nvSpPr>
          <p:cNvPr id="120" name="Oval 42"/>
          <p:cNvSpPr>
            <a:spLocks noChangeAspect="1" noChangeArrowheads="1"/>
          </p:cNvSpPr>
          <p:nvPr/>
        </p:nvSpPr>
        <p:spPr bwMode="auto">
          <a:xfrm>
            <a:off x="8055778" y="4258191"/>
            <a:ext cx="215916" cy="217227"/>
          </a:xfrm>
          <a:prstGeom prst="ellipse">
            <a:avLst/>
          </a:prstGeom>
          <a:gradFill>
            <a:gsLst>
              <a:gs pos="100000">
                <a:srgbClr val="00C898">
                  <a:alpha val="70000"/>
                </a:srgbClr>
              </a:gs>
              <a:gs pos="0">
                <a:srgbClr val="04B5EC">
                  <a:alpha val="70000"/>
                </a:srgbClr>
              </a:gs>
            </a:gsLst>
            <a:lin ang="0" scaled="1"/>
          </a:gradFill>
          <a:ln w="28575" cap="flat">
            <a:noFill/>
            <a:prstDash val="solid"/>
            <a:miter lim="800000"/>
          </a:ln>
        </p:spPr>
        <p:txBody>
          <a:bodyPr vert="horz" wrap="square" lIns="91416" tIns="45708" rIns="91416" bIns="45708" numCol="1" anchor="t" anchorCtr="0" compatLnSpc="1"/>
          <a:lstStyle/>
          <a:p>
            <a:endParaRPr lang="zh-CN" altLang="en-US" sz="2800">
              <a:solidFill>
                <a:srgbClr val="36B8D3"/>
              </a:solidFill>
              <a:latin typeface="字魂36号-正文宋楷" panose="02000000000000000000" pitchFamily="2" charset="-122"/>
              <a:ea typeface="字魂36号-正文宋楷" panose="02000000000000000000" pitchFamily="2" charset="-122"/>
            </a:endParaRPr>
          </a:p>
        </p:txBody>
      </p:sp>
      <p:sp>
        <p:nvSpPr>
          <p:cNvPr id="121" name="TextBox 13"/>
          <p:cNvSpPr txBox="1"/>
          <p:nvPr/>
        </p:nvSpPr>
        <p:spPr>
          <a:xfrm>
            <a:off x="8418854" y="3399990"/>
            <a:ext cx="1683239" cy="400085"/>
          </a:xfrm>
          <a:prstGeom prst="rect">
            <a:avLst/>
          </a:prstGeom>
          <a:noFill/>
        </p:spPr>
        <p:txBody>
          <a:bodyPr wrap="square" lIns="91416" tIns="45708" rIns="91416" bIns="45708" rtlCol="0">
            <a:spAutoFit/>
          </a:bodyPr>
          <a:lstStyle/>
          <a:p>
            <a:r>
              <a:rPr lang="zh-CN" altLang="en-US" sz="2000" dirty="0">
                <a:solidFill>
                  <a:srgbClr val="36B8D3"/>
                </a:solidFill>
                <a:latin typeface="字魂36号-正文宋楷" panose="02000000000000000000" pitchFamily="2" charset="-122"/>
                <a:ea typeface="字魂36号-正文宋楷" panose="02000000000000000000" pitchFamily="2" charset="-122"/>
              </a:rPr>
              <a:t>产品形式</a:t>
            </a:r>
          </a:p>
        </p:txBody>
      </p:sp>
      <p:sp>
        <p:nvSpPr>
          <p:cNvPr id="122" name="Oval 42"/>
          <p:cNvSpPr>
            <a:spLocks noChangeAspect="1" noChangeArrowheads="1"/>
          </p:cNvSpPr>
          <p:nvPr/>
        </p:nvSpPr>
        <p:spPr bwMode="auto">
          <a:xfrm>
            <a:off x="8055778" y="5092793"/>
            <a:ext cx="215916" cy="217227"/>
          </a:xfrm>
          <a:prstGeom prst="ellipse">
            <a:avLst/>
          </a:prstGeom>
          <a:gradFill>
            <a:gsLst>
              <a:gs pos="100000">
                <a:srgbClr val="00C898">
                  <a:alpha val="70000"/>
                </a:srgbClr>
              </a:gs>
              <a:gs pos="0">
                <a:srgbClr val="04B5EC">
                  <a:alpha val="70000"/>
                </a:srgbClr>
              </a:gs>
            </a:gsLst>
            <a:lin ang="0" scaled="1"/>
          </a:gradFill>
          <a:ln w="28575" cap="flat">
            <a:noFill/>
            <a:prstDash val="solid"/>
            <a:miter lim="800000"/>
          </a:ln>
        </p:spPr>
        <p:txBody>
          <a:bodyPr vert="horz" wrap="square" lIns="91416" tIns="45708" rIns="91416" bIns="45708" numCol="1" anchor="t" anchorCtr="0" compatLnSpc="1"/>
          <a:lstStyle/>
          <a:p>
            <a:endParaRPr lang="zh-CN" altLang="en-US" sz="2800">
              <a:solidFill>
                <a:srgbClr val="36B8D3"/>
              </a:solidFill>
              <a:latin typeface="字魂36号-正文宋楷" panose="02000000000000000000" pitchFamily="2" charset="-122"/>
              <a:ea typeface="字魂36号-正文宋楷" panose="02000000000000000000" pitchFamily="2" charset="-122"/>
            </a:endParaRPr>
          </a:p>
        </p:txBody>
      </p:sp>
      <p:sp>
        <p:nvSpPr>
          <p:cNvPr id="123" name="TextBox 15"/>
          <p:cNvSpPr txBox="1"/>
          <p:nvPr/>
        </p:nvSpPr>
        <p:spPr>
          <a:xfrm>
            <a:off x="8418854" y="4166749"/>
            <a:ext cx="2003672" cy="400085"/>
          </a:xfrm>
          <a:prstGeom prst="rect">
            <a:avLst/>
          </a:prstGeom>
          <a:noFill/>
        </p:spPr>
        <p:txBody>
          <a:bodyPr wrap="square" lIns="91416" tIns="45708" rIns="91416" bIns="45708" rtlCol="0">
            <a:spAutoFit/>
          </a:bodyPr>
          <a:lstStyle/>
          <a:p>
            <a:r>
              <a:rPr lang="zh-CN" altLang="en-US" sz="2000" dirty="0">
                <a:solidFill>
                  <a:srgbClr val="36B8D3"/>
                </a:solidFill>
                <a:latin typeface="字魂36号-正文宋楷" panose="02000000000000000000" pitchFamily="2" charset="-122"/>
                <a:ea typeface="字魂36号-正文宋楷" panose="02000000000000000000" pitchFamily="2" charset="-122"/>
              </a:rPr>
              <a:t>地面推广计划</a:t>
            </a:r>
          </a:p>
        </p:txBody>
      </p:sp>
    </p:spTree>
    <p:extLst>
      <p:ext uri="{BB962C8B-B14F-4D97-AF65-F5344CB8AC3E}">
        <p14:creationId xmlns:p14="http://schemas.microsoft.com/office/powerpoint/2010/main" val="691837018"/>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8000">
                                      <p:stCondLst>
                                        <p:cond delay="0"/>
                                      </p:stCondLst>
                                      <p:childTnLst>
                                        <p:set>
                                          <p:cBhvr>
                                            <p:cTn id="6" dur="1" fill="hold">
                                              <p:stCondLst>
                                                <p:cond delay="0"/>
                                              </p:stCondLst>
                                            </p:cTn>
                                            <p:tgtEl>
                                              <p:spTgt spid="177"/>
                                            </p:tgtEl>
                                            <p:attrNameLst>
                                              <p:attrName>style.visibility</p:attrName>
                                            </p:attrNameLst>
                                          </p:cBhvr>
                                          <p:to>
                                            <p:strVal val="visible"/>
                                          </p:to>
                                        </p:set>
                                        <p:anim calcmode="lin" valueType="num" p14:bounceEnd="68000">
                                          <p:cBhvr additive="base">
                                            <p:cTn id="7" dur="500" fill="hold"/>
                                            <p:tgtEl>
                                              <p:spTgt spid="177"/>
                                            </p:tgtEl>
                                            <p:attrNameLst>
                                              <p:attrName>ppt_x</p:attrName>
                                            </p:attrNameLst>
                                          </p:cBhvr>
                                          <p:tavLst>
                                            <p:tav tm="0">
                                              <p:val>
                                                <p:strVal val="#ppt_x"/>
                                              </p:val>
                                            </p:tav>
                                            <p:tav tm="100000">
                                              <p:val>
                                                <p:strVal val="#ppt_x"/>
                                              </p:val>
                                            </p:tav>
                                          </p:tavLst>
                                        </p:anim>
                                        <p:anim calcmode="lin" valueType="num" p14:bounceEnd="68000">
                                          <p:cBhvr additive="base">
                                            <p:cTn id="8" dur="500" fill="hold"/>
                                            <p:tgtEl>
                                              <p:spTgt spid="17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14:presetBounceEnd="68000">
                                      <p:stCondLst>
                                        <p:cond delay="0"/>
                                      </p:stCondLst>
                                      <p:childTnLst>
                                        <p:set>
                                          <p:cBhvr>
                                            <p:cTn id="11" dur="1" fill="hold">
                                              <p:stCondLst>
                                                <p:cond delay="0"/>
                                              </p:stCondLst>
                                            </p:cTn>
                                            <p:tgtEl>
                                              <p:spTgt spid="178"/>
                                            </p:tgtEl>
                                            <p:attrNameLst>
                                              <p:attrName>style.visibility</p:attrName>
                                            </p:attrNameLst>
                                          </p:cBhvr>
                                          <p:to>
                                            <p:strVal val="visible"/>
                                          </p:to>
                                        </p:set>
                                        <p:anim calcmode="lin" valueType="num" p14:bounceEnd="68000">
                                          <p:cBhvr additive="base">
                                            <p:cTn id="12" dur="500" fill="hold"/>
                                            <p:tgtEl>
                                              <p:spTgt spid="178"/>
                                            </p:tgtEl>
                                            <p:attrNameLst>
                                              <p:attrName>ppt_x</p:attrName>
                                            </p:attrNameLst>
                                          </p:cBhvr>
                                          <p:tavLst>
                                            <p:tav tm="0">
                                              <p:val>
                                                <p:strVal val="#ppt_x"/>
                                              </p:val>
                                            </p:tav>
                                            <p:tav tm="100000">
                                              <p:val>
                                                <p:strVal val="#ppt_x"/>
                                              </p:val>
                                            </p:tav>
                                          </p:tavLst>
                                        </p:anim>
                                        <p:anim calcmode="lin" valueType="num" p14:bounceEnd="68000">
                                          <p:cBhvr additive="base">
                                            <p:cTn id="13" dur="500" fill="hold"/>
                                            <p:tgtEl>
                                              <p:spTgt spid="178"/>
                                            </p:tgtEl>
                                            <p:attrNameLst>
                                              <p:attrName>ppt_y</p:attrName>
                                            </p:attrNameLst>
                                          </p:cBhvr>
                                          <p:tavLst>
                                            <p:tav tm="0">
                                              <p:val>
                                                <p:strVal val="1+#ppt_h/2"/>
                                              </p:val>
                                            </p:tav>
                                            <p:tav tm="100000">
                                              <p:val>
                                                <p:strVal val="#ppt_y"/>
                                              </p:val>
                                            </p:tav>
                                          </p:tavLst>
                                        </p:anim>
                                      </p:childTnLst>
                                    </p:cTn>
                                  </p:par>
                                  <p:par>
                                    <p:cTn id="14" presetID="23" presetClass="entr" presetSubtype="16" fill="hold" grpId="0" nodeType="withEffect">
                                      <p:stCondLst>
                                        <p:cond delay="0"/>
                                      </p:stCondLst>
                                      <p:iterate type="lt">
                                        <p:tmPct val="10000"/>
                                      </p:iterate>
                                      <p:childTnLst>
                                        <p:set>
                                          <p:cBhvr>
                                            <p:cTn id="15" dur="1" fill="hold">
                                              <p:stCondLst>
                                                <p:cond delay="0"/>
                                              </p:stCondLst>
                                            </p:cTn>
                                            <p:tgtEl>
                                              <p:spTgt spid="175"/>
                                            </p:tgtEl>
                                            <p:attrNameLst>
                                              <p:attrName>style.visibility</p:attrName>
                                            </p:attrNameLst>
                                          </p:cBhvr>
                                          <p:to>
                                            <p:strVal val="visible"/>
                                          </p:to>
                                        </p:set>
                                        <p:anim calcmode="lin" valueType="num">
                                          <p:cBhvr>
                                            <p:cTn id="16" dur="500" fill="hold"/>
                                            <p:tgtEl>
                                              <p:spTgt spid="175"/>
                                            </p:tgtEl>
                                            <p:attrNameLst>
                                              <p:attrName>ppt_w</p:attrName>
                                            </p:attrNameLst>
                                          </p:cBhvr>
                                          <p:tavLst>
                                            <p:tav tm="0">
                                              <p:val>
                                                <p:fltVal val="0"/>
                                              </p:val>
                                            </p:tav>
                                            <p:tav tm="100000">
                                              <p:val>
                                                <p:strVal val="#ppt_w"/>
                                              </p:val>
                                            </p:tav>
                                          </p:tavLst>
                                        </p:anim>
                                        <p:anim calcmode="lin" valueType="num">
                                          <p:cBhvr>
                                            <p:cTn id="17" dur="500" fill="hold"/>
                                            <p:tgtEl>
                                              <p:spTgt spid="175"/>
                                            </p:tgtEl>
                                            <p:attrNameLst>
                                              <p:attrName>ppt_h</p:attrName>
                                            </p:attrNameLst>
                                          </p:cBhvr>
                                          <p:tavLst>
                                            <p:tav tm="0">
                                              <p:val>
                                                <p:fltVal val="0"/>
                                              </p:val>
                                            </p:tav>
                                            <p:tav tm="100000">
                                              <p:val>
                                                <p:strVal val="#ppt_h"/>
                                              </p:val>
                                            </p:tav>
                                          </p:tavLst>
                                        </p:anim>
                                      </p:childTnLst>
                                    </p:cTn>
                                  </p:par>
                                </p:childTnLst>
                              </p:cTn>
                            </p:par>
                            <p:par>
                              <p:cTn id="18" fill="hold">
                                <p:stCondLst>
                                  <p:cond delay="1050"/>
                                </p:stCondLst>
                                <p:childTnLst>
                                  <p:par>
                                    <p:cTn id="19" presetID="42" presetClass="entr" presetSubtype="0" fill="hold" grpId="0" nodeType="afterEffect">
                                      <p:stCondLst>
                                        <p:cond delay="0"/>
                                      </p:stCondLst>
                                      <p:childTnLst>
                                        <p:set>
                                          <p:cBhvr>
                                            <p:cTn id="20" dur="1" fill="hold">
                                              <p:stCondLst>
                                                <p:cond delay="0"/>
                                              </p:stCondLst>
                                            </p:cTn>
                                            <p:tgtEl>
                                              <p:spTgt spid="173"/>
                                            </p:tgtEl>
                                            <p:attrNameLst>
                                              <p:attrName>style.visibility</p:attrName>
                                            </p:attrNameLst>
                                          </p:cBhvr>
                                          <p:to>
                                            <p:strVal val="visible"/>
                                          </p:to>
                                        </p:set>
                                        <p:animEffect transition="in" filter="fade">
                                          <p:cBhvr>
                                            <p:cTn id="21" dur="1000"/>
                                            <p:tgtEl>
                                              <p:spTgt spid="173"/>
                                            </p:tgtEl>
                                          </p:cBhvr>
                                        </p:animEffect>
                                        <p:anim calcmode="lin" valueType="num">
                                          <p:cBhvr>
                                            <p:cTn id="22" dur="1000" fill="hold"/>
                                            <p:tgtEl>
                                              <p:spTgt spid="173"/>
                                            </p:tgtEl>
                                            <p:attrNameLst>
                                              <p:attrName>ppt_x</p:attrName>
                                            </p:attrNameLst>
                                          </p:cBhvr>
                                          <p:tavLst>
                                            <p:tav tm="0">
                                              <p:val>
                                                <p:strVal val="#ppt_x"/>
                                              </p:val>
                                            </p:tav>
                                            <p:tav tm="100000">
                                              <p:val>
                                                <p:strVal val="#ppt_x"/>
                                              </p:val>
                                            </p:tav>
                                          </p:tavLst>
                                        </p:anim>
                                        <p:anim calcmode="lin" valueType="num">
                                          <p:cBhvr>
                                            <p:cTn id="23" dur="1000" fill="hold"/>
                                            <p:tgtEl>
                                              <p:spTgt spid="173"/>
                                            </p:tgtEl>
                                            <p:attrNameLst>
                                              <p:attrName>ppt_y</p:attrName>
                                            </p:attrNameLst>
                                          </p:cBhvr>
                                          <p:tavLst>
                                            <p:tav tm="0">
                                              <p:val>
                                                <p:strVal val="#ppt_y+.1"/>
                                              </p:val>
                                            </p:tav>
                                            <p:tav tm="100000">
                                              <p:val>
                                                <p:strVal val="#ppt_y"/>
                                              </p:val>
                                            </p:tav>
                                          </p:tavLst>
                                        </p:anim>
                                      </p:childTnLst>
                                    </p:cTn>
                                  </p:par>
                                </p:childTnLst>
                              </p:cTn>
                            </p:par>
                            <p:par>
                              <p:cTn id="24" fill="hold">
                                <p:stCondLst>
                                  <p:cond delay="2050"/>
                                </p:stCondLst>
                                <p:childTnLst>
                                  <p:par>
                                    <p:cTn id="25" presetID="42" presetClass="entr" presetSubtype="0" fill="hold" grpId="0" nodeType="afterEffect">
                                      <p:stCondLst>
                                        <p:cond delay="0"/>
                                      </p:stCondLst>
                                      <p:childTnLst>
                                        <p:set>
                                          <p:cBhvr>
                                            <p:cTn id="26" dur="1" fill="hold">
                                              <p:stCondLst>
                                                <p:cond delay="0"/>
                                              </p:stCondLst>
                                            </p:cTn>
                                            <p:tgtEl>
                                              <p:spTgt spid="111"/>
                                            </p:tgtEl>
                                            <p:attrNameLst>
                                              <p:attrName>style.visibility</p:attrName>
                                            </p:attrNameLst>
                                          </p:cBhvr>
                                          <p:to>
                                            <p:strVal val="visible"/>
                                          </p:to>
                                        </p:set>
                                        <p:animEffect transition="in" filter="fade">
                                          <p:cBhvr>
                                            <p:cTn id="27" dur="1000"/>
                                            <p:tgtEl>
                                              <p:spTgt spid="111"/>
                                            </p:tgtEl>
                                          </p:cBhvr>
                                        </p:animEffect>
                                        <p:anim calcmode="lin" valueType="num">
                                          <p:cBhvr>
                                            <p:cTn id="28" dur="1000" fill="hold"/>
                                            <p:tgtEl>
                                              <p:spTgt spid="111"/>
                                            </p:tgtEl>
                                            <p:attrNameLst>
                                              <p:attrName>ppt_x</p:attrName>
                                            </p:attrNameLst>
                                          </p:cBhvr>
                                          <p:tavLst>
                                            <p:tav tm="0">
                                              <p:val>
                                                <p:strVal val="#ppt_x"/>
                                              </p:val>
                                            </p:tav>
                                            <p:tav tm="100000">
                                              <p:val>
                                                <p:strVal val="#ppt_x"/>
                                              </p:val>
                                            </p:tav>
                                          </p:tavLst>
                                        </p:anim>
                                        <p:anim calcmode="lin" valueType="num">
                                          <p:cBhvr>
                                            <p:cTn id="29" dur="1000" fill="hold"/>
                                            <p:tgtEl>
                                              <p:spTgt spid="111"/>
                                            </p:tgtEl>
                                            <p:attrNameLst>
                                              <p:attrName>ppt_y</p:attrName>
                                            </p:attrNameLst>
                                          </p:cBhvr>
                                          <p:tavLst>
                                            <p:tav tm="0">
                                              <p:val>
                                                <p:strVal val="#ppt_y+.1"/>
                                              </p:val>
                                            </p:tav>
                                            <p:tav tm="100000">
                                              <p:val>
                                                <p:strVal val="#ppt_y"/>
                                              </p:val>
                                            </p:tav>
                                          </p:tavLst>
                                        </p:anim>
                                      </p:childTnLst>
                                    </p:cTn>
                                  </p:par>
                                  <p:par>
                                    <p:cTn id="30" presetID="2" presetClass="entr" presetSubtype="8" fill="hold" grpId="0" nodeType="withEffect">
                                      <p:stCondLst>
                                        <p:cond delay="250"/>
                                      </p:stCondLst>
                                      <p:childTnLst>
                                        <p:set>
                                          <p:cBhvr>
                                            <p:cTn id="31" dur="1" fill="hold">
                                              <p:stCondLst>
                                                <p:cond delay="0"/>
                                              </p:stCondLst>
                                            </p:cTn>
                                            <p:tgtEl>
                                              <p:spTgt spid="112"/>
                                            </p:tgtEl>
                                            <p:attrNameLst>
                                              <p:attrName>style.visibility</p:attrName>
                                            </p:attrNameLst>
                                          </p:cBhvr>
                                          <p:to>
                                            <p:strVal val="visible"/>
                                          </p:to>
                                        </p:set>
                                        <p:anim calcmode="lin" valueType="num">
                                          <p:cBhvr additive="base">
                                            <p:cTn id="32" dur="1000" fill="hold"/>
                                            <p:tgtEl>
                                              <p:spTgt spid="112"/>
                                            </p:tgtEl>
                                            <p:attrNameLst>
                                              <p:attrName>ppt_x</p:attrName>
                                            </p:attrNameLst>
                                          </p:cBhvr>
                                          <p:tavLst>
                                            <p:tav tm="0">
                                              <p:val>
                                                <p:strVal val="0-#ppt_w/2"/>
                                              </p:val>
                                            </p:tav>
                                            <p:tav tm="100000">
                                              <p:val>
                                                <p:strVal val="#ppt_x"/>
                                              </p:val>
                                            </p:tav>
                                          </p:tavLst>
                                        </p:anim>
                                        <p:anim calcmode="lin" valueType="num">
                                          <p:cBhvr additive="base">
                                            <p:cTn id="33" dur="1000" fill="hold"/>
                                            <p:tgtEl>
                                              <p:spTgt spid="112"/>
                                            </p:tgtEl>
                                            <p:attrNameLst>
                                              <p:attrName>ppt_y</p:attrName>
                                            </p:attrNameLst>
                                          </p:cBhvr>
                                          <p:tavLst>
                                            <p:tav tm="0">
                                              <p:val>
                                                <p:strVal val="#ppt_y"/>
                                              </p:val>
                                            </p:tav>
                                            <p:tav tm="100000">
                                              <p:val>
                                                <p:strVal val="#ppt_y"/>
                                              </p:val>
                                            </p:tav>
                                          </p:tavLst>
                                        </p:anim>
                                      </p:childTnLst>
                                    </p:cTn>
                                  </p:par>
                                </p:childTnLst>
                              </p:cTn>
                            </p:par>
                            <p:par>
                              <p:cTn id="34" fill="hold">
                                <p:stCondLst>
                                  <p:cond delay="3300"/>
                                </p:stCondLst>
                                <p:childTnLst>
                                  <p:par>
                                    <p:cTn id="35" presetID="2" presetClass="entr" presetSubtype="4" fill="hold" grpId="0" nodeType="afterEffect" p14:presetBounceEnd="68000">
                                      <p:stCondLst>
                                        <p:cond delay="0"/>
                                      </p:stCondLst>
                                      <p:childTnLst>
                                        <p:set>
                                          <p:cBhvr>
                                            <p:cTn id="36" dur="1" fill="hold">
                                              <p:stCondLst>
                                                <p:cond delay="0"/>
                                              </p:stCondLst>
                                            </p:cTn>
                                            <p:tgtEl>
                                              <p:spTgt spid="113"/>
                                            </p:tgtEl>
                                            <p:attrNameLst>
                                              <p:attrName>style.visibility</p:attrName>
                                            </p:attrNameLst>
                                          </p:cBhvr>
                                          <p:to>
                                            <p:strVal val="visible"/>
                                          </p:to>
                                        </p:set>
                                        <p:anim calcmode="lin" valueType="num" p14:bounceEnd="68000">
                                          <p:cBhvr additive="base">
                                            <p:cTn id="37" dur="500" fill="hold"/>
                                            <p:tgtEl>
                                              <p:spTgt spid="113"/>
                                            </p:tgtEl>
                                            <p:attrNameLst>
                                              <p:attrName>ppt_x</p:attrName>
                                            </p:attrNameLst>
                                          </p:cBhvr>
                                          <p:tavLst>
                                            <p:tav tm="0">
                                              <p:val>
                                                <p:strVal val="#ppt_x"/>
                                              </p:val>
                                            </p:tav>
                                            <p:tav tm="100000">
                                              <p:val>
                                                <p:strVal val="#ppt_x"/>
                                              </p:val>
                                            </p:tav>
                                          </p:tavLst>
                                        </p:anim>
                                        <p:anim calcmode="lin" valueType="num" p14:bounceEnd="68000">
                                          <p:cBhvr additive="base">
                                            <p:cTn id="38" dur="500" fill="hold"/>
                                            <p:tgtEl>
                                              <p:spTgt spid="113"/>
                                            </p:tgtEl>
                                            <p:attrNameLst>
                                              <p:attrName>ppt_y</p:attrName>
                                            </p:attrNameLst>
                                          </p:cBhvr>
                                          <p:tavLst>
                                            <p:tav tm="0">
                                              <p:val>
                                                <p:strVal val="1+#ppt_h/2"/>
                                              </p:val>
                                            </p:tav>
                                            <p:tav tm="100000">
                                              <p:val>
                                                <p:strVal val="#ppt_y"/>
                                              </p:val>
                                            </p:tav>
                                          </p:tavLst>
                                        </p:anim>
                                      </p:childTnLst>
                                    </p:cTn>
                                  </p:par>
                                  <p:par>
                                    <p:cTn id="39" presetID="52" presetClass="entr" presetSubtype="0" fill="hold" nodeType="withEffect">
                                      <p:stCondLst>
                                        <p:cond delay="500"/>
                                      </p:stCondLst>
                                      <p:childTnLst>
                                        <p:set>
                                          <p:cBhvr>
                                            <p:cTn id="40" dur="1" fill="hold">
                                              <p:stCondLst>
                                                <p:cond delay="0"/>
                                              </p:stCondLst>
                                            </p:cTn>
                                            <p:tgtEl>
                                              <p:spTgt spid="141"/>
                                            </p:tgtEl>
                                            <p:attrNameLst>
                                              <p:attrName>style.visibility</p:attrName>
                                            </p:attrNameLst>
                                          </p:cBhvr>
                                          <p:to>
                                            <p:strVal val="visible"/>
                                          </p:to>
                                        </p:set>
                                        <p:animScale>
                                          <p:cBhvr>
                                            <p:cTn id="41" dur="1000" decel="50000" fill="hold">
                                              <p:stCondLst>
                                                <p:cond delay="0"/>
                                              </p:stCondLst>
                                            </p:cTn>
                                            <p:tgtEl>
                                              <p:spTgt spid="14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2" dur="1000" decel="50000" fill="hold">
                                              <p:stCondLst>
                                                <p:cond delay="0"/>
                                              </p:stCondLst>
                                            </p:cTn>
                                            <p:tgtEl>
                                              <p:spTgt spid="141"/>
                                            </p:tgtEl>
                                            <p:attrNameLst>
                                              <p:attrName>ppt_x</p:attrName>
                                              <p:attrName>ppt_y</p:attrName>
                                            </p:attrNameLst>
                                          </p:cBhvr>
                                        </p:animMotion>
                                        <p:animEffect transition="in" filter="fade">
                                          <p:cBhvr>
                                            <p:cTn id="43" dur="1000"/>
                                            <p:tgtEl>
                                              <p:spTgt spid="141"/>
                                            </p:tgtEl>
                                          </p:cBhvr>
                                        </p:animEffect>
                                      </p:childTnLst>
                                    </p:cTn>
                                  </p:par>
                                  <p:par>
                                    <p:cTn id="44" presetID="52" presetClass="entr" presetSubtype="0" fill="hold" nodeType="withEffect">
                                      <p:stCondLst>
                                        <p:cond delay="0"/>
                                      </p:stCondLst>
                                      <p:childTnLst>
                                        <p:set>
                                          <p:cBhvr>
                                            <p:cTn id="45" dur="1" fill="hold">
                                              <p:stCondLst>
                                                <p:cond delay="0"/>
                                              </p:stCondLst>
                                            </p:cTn>
                                            <p:tgtEl>
                                              <p:spTgt spid="107"/>
                                            </p:tgtEl>
                                            <p:attrNameLst>
                                              <p:attrName>style.visibility</p:attrName>
                                            </p:attrNameLst>
                                          </p:cBhvr>
                                          <p:to>
                                            <p:strVal val="visible"/>
                                          </p:to>
                                        </p:set>
                                        <p:animScale>
                                          <p:cBhvr>
                                            <p:cTn id="46" dur="1000" decel="50000" fill="hold">
                                              <p:stCondLst>
                                                <p:cond delay="0"/>
                                              </p:stCondLst>
                                            </p:cTn>
                                            <p:tgtEl>
                                              <p:spTgt spid="10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7" dur="1000" decel="50000" fill="hold">
                                              <p:stCondLst>
                                                <p:cond delay="0"/>
                                              </p:stCondLst>
                                            </p:cTn>
                                            <p:tgtEl>
                                              <p:spTgt spid="107"/>
                                            </p:tgtEl>
                                            <p:attrNameLst>
                                              <p:attrName>ppt_x</p:attrName>
                                              <p:attrName>ppt_y</p:attrName>
                                            </p:attrNameLst>
                                          </p:cBhvr>
                                        </p:animMotion>
                                        <p:animEffect transition="in" filter="fade">
                                          <p:cBhvr>
                                            <p:cTn id="48" dur="1000"/>
                                            <p:tgtEl>
                                              <p:spTgt spid="107"/>
                                            </p:tgtEl>
                                          </p:cBhvr>
                                        </p:animEffect>
                                      </p:childTnLst>
                                    </p:cTn>
                                  </p:par>
                                  <p:par>
                                    <p:cTn id="49" presetID="52" presetClass="entr" presetSubtype="0" fill="hold" nodeType="withEffect">
                                      <p:stCondLst>
                                        <p:cond delay="300"/>
                                      </p:stCondLst>
                                      <p:childTnLst>
                                        <p:set>
                                          <p:cBhvr>
                                            <p:cTn id="50" dur="1" fill="hold">
                                              <p:stCondLst>
                                                <p:cond delay="0"/>
                                              </p:stCondLst>
                                            </p:cTn>
                                            <p:tgtEl>
                                              <p:spTgt spid="108"/>
                                            </p:tgtEl>
                                            <p:attrNameLst>
                                              <p:attrName>style.visibility</p:attrName>
                                            </p:attrNameLst>
                                          </p:cBhvr>
                                          <p:to>
                                            <p:strVal val="visible"/>
                                          </p:to>
                                        </p:set>
                                        <p:animScale>
                                          <p:cBhvr>
                                            <p:cTn id="51" dur="1000" decel="50000" fill="hold">
                                              <p:stCondLst>
                                                <p:cond delay="0"/>
                                              </p:stCondLst>
                                            </p:cTn>
                                            <p:tgtEl>
                                              <p:spTgt spid="10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2" dur="1000" decel="50000" fill="hold">
                                              <p:stCondLst>
                                                <p:cond delay="0"/>
                                              </p:stCondLst>
                                            </p:cTn>
                                            <p:tgtEl>
                                              <p:spTgt spid="108"/>
                                            </p:tgtEl>
                                            <p:attrNameLst>
                                              <p:attrName>ppt_x</p:attrName>
                                              <p:attrName>ppt_y</p:attrName>
                                            </p:attrNameLst>
                                          </p:cBhvr>
                                        </p:animMotion>
                                        <p:animEffect transition="in" filter="fade">
                                          <p:cBhvr>
                                            <p:cTn id="53" dur="1000"/>
                                            <p:tgtEl>
                                              <p:spTgt spid="108"/>
                                            </p:tgtEl>
                                          </p:cBhvr>
                                        </p:animEffect>
                                      </p:childTnLst>
                                    </p:cTn>
                                  </p:par>
                                </p:childTnLst>
                              </p:cTn>
                            </p:par>
                            <p:par>
                              <p:cTn id="54" fill="hold">
                                <p:stCondLst>
                                  <p:cond delay="4800"/>
                                </p:stCondLst>
                                <p:childTnLst>
                                  <p:par>
                                    <p:cTn id="55" presetID="2" presetClass="entr" presetSubtype="12" fill="hold" grpId="0" nodeType="afterEffect">
                                      <p:stCondLst>
                                        <p:cond delay="0"/>
                                      </p:stCondLst>
                                      <p:childTnLst>
                                        <p:set>
                                          <p:cBhvr>
                                            <p:cTn id="56" dur="1" fill="hold">
                                              <p:stCondLst>
                                                <p:cond delay="0"/>
                                              </p:stCondLst>
                                            </p:cTn>
                                            <p:tgtEl>
                                              <p:spTgt spid="109"/>
                                            </p:tgtEl>
                                            <p:attrNameLst>
                                              <p:attrName>style.visibility</p:attrName>
                                            </p:attrNameLst>
                                          </p:cBhvr>
                                          <p:to>
                                            <p:strVal val="visible"/>
                                          </p:to>
                                        </p:set>
                                        <p:anim calcmode="lin" valueType="num">
                                          <p:cBhvr additive="base">
                                            <p:cTn id="57" dur="500" fill="hold"/>
                                            <p:tgtEl>
                                              <p:spTgt spid="109"/>
                                            </p:tgtEl>
                                            <p:attrNameLst>
                                              <p:attrName>ppt_x</p:attrName>
                                            </p:attrNameLst>
                                          </p:cBhvr>
                                          <p:tavLst>
                                            <p:tav tm="0">
                                              <p:val>
                                                <p:strVal val="0-#ppt_w/2"/>
                                              </p:val>
                                            </p:tav>
                                            <p:tav tm="100000">
                                              <p:val>
                                                <p:strVal val="#ppt_x"/>
                                              </p:val>
                                            </p:tav>
                                          </p:tavLst>
                                        </p:anim>
                                        <p:anim calcmode="lin" valueType="num">
                                          <p:cBhvr additive="base">
                                            <p:cTn id="58" dur="500" fill="hold"/>
                                            <p:tgtEl>
                                              <p:spTgt spid="109"/>
                                            </p:tgtEl>
                                            <p:attrNameLst>
                                              <p:attrName>ppt_y</p:attrName>
                                            </p:attrNameLst>
                                          </p:cBhvr>
                                          <p:tavLst>
                                            <p:tav tm="0">
                                              <p:val>
                                                <p:strVal val="1+#ppt_h/2"/>
                                              </p:val>
                                            </p:tav>
                                            <p:tav tm="100000">
                                              <p:val>
                                                <p:strVal val="#ppt_y"/>
                                              </p:val>
                                            </p:tav>
                                          </p:tavLst>
                                        </p:anim>
                                      </p:childTnLst>
                                    </p:cTn>
                                  </p:par>
                                  <p:par>
                                    <p:cTn id="59" presetID="2" presetClass="entr" presetSubtype="12" fill="hold" grpId="0" nodeType="withEffect">
                                      <p:stCondLst>
                                        <p:cond delay="100"/>
                                      </p:stCondLst>
                                      <p:childTnLst>
                                        <p:set>
                                          <p:cBhvr>
                                            <p:cTn id="60" dur="1" fill="hold">
                                              <p:stCondLst>
                                                <p:cond delay="0"/>
                                              </p:stCondLst>
                                            </p:cTn>
                                            <p:tgtEl>
                                              <p:spTgt spid="110"/>
                                            </p:tgtEl>
                                            <p:attrNameLst>
                                              <p:attrName>style.visibility</p:attrName>
                                            </p:attrNameLst>
                                          </p:cBhvr>
                                          <p:to>
                                            <p:strVal val="visible"/>
                                          </p:to>
                                        </p:set>
                                        <p:anim calcmode="lin" valueType="num">
                                          <p:cBhvr additive="base">
                                            <p:cTn id="61" dur="500" fill="hold"/>
                                            <p:tgtEl>
                                              <p:spTgt spid="110"/>
                                            </p:tgtEl>
                                            <p:attrNameLst>
                                              <p:attrName>ppt_x</p:attrName>
                                            </p:attrNameLst>
                                          </p:cBhvr>
                                          <p:tavLst>
                                            <p:tav tm="0">
                                              <p:val>
                                                <p:strVal val="0-#ppt_w/2"/>
                                              </p:val>
                                            </p:tav>
                                            <p:tav tm="100000">
                                              <p:val>
                                                <p:strVal val="#ppt_x"/>
                                              </p:val>
                                            </p:tav>
                                          </p:tavLst>
                                        </p:anim>
                                        <p:anim calcmode="lin" valueType="num">
                                          <p:cBhvr additive="base">
                                            <p:cTn id="62" dur="500" fill="hold"/>
                                            <p:tgtEl>
                                              <p:spTgt spid="110"/>
                                            </p:tgtEl>
                                            <p:attrNameLst>
                                              <p:attrName>ppt_y</p:attrName>
                                            </p:attrNameLst>
                                          </p:cBhvr>
                                          <p:tavLst>
                                            <p:tav tm="0">
                                              <p:val>
                                                <p:strVal val="1+#ppt_h/2"/>
                                              </p:val>
                                            </p:tav>
                                            <p:tav tm="100000">
                                              <p:val>
                                                <p:strVal val="#ppt_y"/>
                                              </p:val>
                                            </p:tav>
                                          </p:tavLst>
                                        </p:anim>
                                      </p:childTnLst>
                                    </p:cTn>
                                  </p:par>
                                  <p:par>
                                    <p:cTn id="63" presetID="2" presetClass="entr" presetSubtype="12" fill="hold" grpId="0" nodeType="withEffect">
                                      <p:stCondLst>
                                        <p:cond delay="200"/>
                                      </p:stCondLst>
                                      <p:childTnLst>
                                        <p:set>
                                          <p:cBhvr>
                                            <p:cTn id="64" dur="1" fill="hold">
                                              <p:stCondLst>
                                                <p:cond delay="0"/>
                                              </p:stCondLst>
                                            </p:cTn>
                                            <p:tgtEl>
                                              <p:spTgt spid="114"/>
                                            </p:tgtEl>
                                            <p:attrNameLst>
                                              <p:attrName>style.visibility</p:attrName>
                                            </p:attrNameLst>
                                          </p:cBhvr>
                                          <p:to>
                                            <p:strVal val="visible"/>
                                          </p:to>
                                        </p:set>
                                        <p:anim calcmode="lin" valueType="num">
                                          <p:cBhvr additive="base">
                                            <p:cTn id="65" dur="500" fill="hold"/>
                                            <p:tgtEl>
                                              <p:spTgt spid="114"/>
                                            </p:tgtEl>
                                            <p:attrNameLst>
                                              <p:attrName>ppt_x</p:attrName>
                                            </p:attrNameLst>
                                          </p:cBhvr>
                                          <p:tavLst>
                                            <p:tav tm="0">
                                              <p:val>
                                                <p:strVal val="0-#ppt_w/2"/>
                                              </p:val>
                                            </p:tav>
                                            <p:tav tm="100000">
                                              <p:val>
                                                <p:strVal val="#ppt_x"/>
                                              </p:val>
                                            </p:tav>
                                          </p:tavLst>
                                        </p:anim>
                                        <p:anim calcmode="lin" valueType="num">
                                          <p:cBhvr additive="base">
                                            <p:cTn id="66" dur="500" fill="hold"/>
                                            <p:tgtEl>
                                              <p:spTgt spid="114"/>
                                            </p:tgtEl>
                                            <p:attrNameLst>
                                              <p:attrName>ppt_y</p:attrName>
                                            </p:attrNameLst>
                                          </p:cBhvr>
                                          <p:tavLst>
                                            <p:tav tm="0">
                                              <p:val>
                                                <p:strVal val="1+#ppt_h/2"/>
                                              </p:val>
                                            </p:tav>
                                            <p:tav tm="100000">
                                              <p:val>
                                                <p:strVal val="#ppt_y"/>
                                              </p:val>
                                            </p:tav>
                                          </p:tavLst>
                                        </p:anim>
                                      </p:childTnLst>
                                    </p:cTn>
                                  </p:par>
                                  <p:par>
                                    <p:cTn id="67" presetID="2" presetClass="entr" presetSubtype="12" fill="hold" grpId="0" nodeType="withEffect">
                                      <p:stCondLst>
                                        <p:cond delay="300"/>
                                      </p:stCondLst>
                                      <p:childTnLst>
                                        <p:set>
                                          <p:cBhvr>
                                            <p:cTn id="68" dur="1" fill="hold">
                                              <p:stCondLst>
                                                <p:cond delay="0"/>
                                              </p:stCondLst>
                                            </p:cTn>
                                            <p:tgtEl>
                                              <p:spTgt spid="115"/>
                                            </p:tgtEl>
                                            <p:attrNameLst>
                                              <p:attrName>style.visibility</p:attrName>
                                            </p:attrNameLst>
                                          </p:cBhvr>
                                          <p:to>
                                            <p:strVal val="visible"/>
                                          </p:to>
                                        </p:set>
                                        <p:anim calcmode="lin" valueType="num">
                                          <p:cBhvr additive="base">
                                            <p:cTn id="69" dur="500" fill="hold"/>
                                            <p:tgtEl>
                                              <p:spTgt spid="115"/>
                                            </p:tgtEl>
                                            <p:attrNameLst>
                                              <p:attrName>ppt_x</p:attrName>
                                            </p:attrNameLst>
                                          </p:cBhvr>
                                          <p:tavLst>
                                            <p:tav tm="0">
                                              <p:val>
                                                <p:strVal val="0-#ppt_w/2"/>
                                              </p:val>
                                            </p:tav>
                                            <p:tav tm="100000">
                                              <p:val>
                                                <p:strVal val="#ppt_x"/>
                                              </p:val>
                                            </p:tav>
                                          </p:tavLst>
                                        </p:anim>
                                        <p:anim calcmode="lin" valueType="num">
                                          <p:cBhvr additive="base">
                                            <p:cTn id="70" dur="500" fill="hold"/>
                                            <p:tgtEl>
                                              <p:spTgt spid="115"/>
                                            </p:tgtEl>
                                            <p:attrNameLst>
                                              <p:attrName>ppt_y</p:attrName>
                                            </p:attrNameLst>
                                          </p:cBhvr>
                                          <p:tavLst>
                                            <p:tav tm="0">
                                              <p:val>
                                                <p:strVal val="1+#ppt_h/2"/>
                                              </p:val>
                                            </p:tav>
                                            <p:tav tm="100000">
                                              <p:val>
                                                <p:strVal val="#ppt_y"/>
                                              </p:val>
                                            </p:tav>
                                          </p:tavLst>
                                        </p:anim>
                                      </p:childTnLst>
                                    </p:cTn>
                                  </p:par>
                                  <p:par>
                                    <p:cTn id="71" presetID="2" presetClass="entr" presetSubtype="12" fill="hold" grpId="0" nodeType="withEffect">
                                      <p:stCondLst>
                                        <p:cond delay="400"/>
                                      </p:stCondLst>
                                      <p:childTnLst>
                                        <p:set>
                                          <p:cBhvr>
                                            <p:cTn id="72" dur="1" fill="hold">
                                              <p:stCondLst>
                                                <p:cond delay="0"/>
                                              </p:stCondLst>
                                            </p:cTn>
                                            <p:tgtEl>
                                              <p:spTgt spid="120"/>
                                            </p:tgtEl>
                                            <p:attrNameLst>
                                              <p:attrName>style.visibility</p:attrName>
                                            </p:attrNameLst>
                                          </p:cBhvr>
                                          <p:to>
                                            <p:strVal val="visible"/>
                                          </p:to>
                                        </p:set>
                                        <p:anim calcmode="lin" valueType="num">
                                          <p:cBhvr additive="base">
                                            <p:cTn id="73" dur="500" fill="hold"/>
                                            <p:tgtEl>
                                              <p:spTgt spid="120"/>
                                            </p:tgtEl>
                                            <p:attrNameLst>
                                              <p:attrName>ppt_x</p:attrName>
                                            </p:attrNameLst>
                                          </p:cBhvr>
                                          <p:tavLst>
                                            <p:tav tm="0">
                                              <p:val>
                                                <p:strVal val="0-#ppt_w/2"/>
                                              </p:val>
                                            </p:tav>
                                            <p:tav tm="100000">
                                              <p:val>
                                                <p:strVal val="#ppt_x"/>
                                              </p:val>
                                            </p:tav>
                                          </p:tavLst>
                                        </p:anim>
                                        <p:anim calcmode="lin" valueType="num">
                                          <p:cBhvr additive="base">
                                            <p:cTn id="74" dur="500" fill="hold"/>
                                            <p:tgtEl>
                                              <p:spTgt spid="120"/>
                                            </p:tgtEl>
                                            <p:attrNameLst>
                                              <p:attrName>ppt_y</p:attrName>
                                            </p:attrNameLst>
                                          </p:cBhvr>
                                          <p:tavLst>
                                            <p:tav tm="0">
                                              <p:val>
                                                <p:strVal val="1+#ppt_h/2"/>
                                              </p:val>
                                            </p:tav>
                                            <p:tav tm="100000">
                                              <p:val>
                                                <p:strVal val="#ppt_y"/>
                                              </p:val>
                                            </p:tav>
                                          </p:tavLst>
                                        </p:anim>
                                      </p:childTnLst>
                                    </p:cTn>
                                  </p:par>
                                  <p:par>
                                    <p:cTn id="75" presetID="2" presetClass="entr" presetSubtype="12" fill="hold" grpId="0" nodeType="withEffect">
                                      <p:stCondLst>
                                        <p:cond delay="500"/>
                                      </p:stCondLst>
                                      <p:childTnLst>
                                        <p:set>
                                          <p:cBhvr>
                                            <p:cTn id="76" dur="1" fill="hold">
                                              <p:stCondLst>
                                                <p:cond delay="0"/>
                                              </p:stCondLst>
                                            </p:cTn>
                                            <p:tgtEl>
                                              <p:spTgt spid="122"/>
                                            </p:tgtEl>
                                            <p:attrNameLst>
                                              <p:attrName>style.visibility</p:attrName>
                                            </p:attrNameLst>
                                          </p:cBhvr>
                                          <p:to>
                                            <p:strVal val="visible"/>
                                          </p:to>
                                        </p:set>
                                        <p:anim calcmode="lin" valueType="num">
                                          <p:cBhvr additive="base">
                                            <p:cTn id="77" dur="500" fill="hold"/>
                                            <p:tgtEl>
                                              <p:spTgt spid="122"/>
                                            </p:tgtEl>
                                            <p:attrNameLst>
                                              <p:attrName>ppt_x</p:attrName>
                                            </p:attrNameLst>
                                          </p:cBhvr>
                                          <p:tavLst>
                                            <p:tav tm="0">
                                              <p:val>
                                                <p:strVal val="0-#ppt_w/2"/>
                                              </p:val>
                                            </p:tav>
                                            <p:tav tm="100000">
                                              <p:val>
                                                <p:strVal val="#ppt_x"/>
                                              </p:val>
                                            </p:tav>
                                          </p:tavLst>
                                        </p:anim>
                                        <p:anim calcmode="lin" valueType="num">
                                          <p:cBhvr additive="base">
                                            <p:cTn id="78" dur="500" fill="hold"/>
                                            <p:tgtEl>
                                              <p:spTgt spid="122"/>
                                            </p:tgtEl>
                                            <p:attrNameLst>
                                              <p:attrName>ppt_y</p:attrName>
                                            </p:attrNameLst>
                                          </p:cBhvr>
                                          <p:tavLst>
                                            <p:tav tm="0">
                                              <p:val>
                                                <p:strVal val="1+#ppt_h/2"/>
                                              </p:val>
                                            </p:tav>
                                            <p:tav tm="100000">
                                              <p:val>
                                                <p:strVal val="#ppt_y"/>
                                              </p:val>
                                            </p:tav>
                                          </p:tavLst>
                                        </p:anim>
                                      </p:childTnLst>
                                    </p:cTn>
                                  </p:par>
                                </p:childTnLst>
                              </p:cTn>
                            </p:par>
                            <p:par>
                              <p:cTn id="79" fill="hold">
                                <p:stCondLst>
                                  <p:cond delay="5800"/>
                                </p:stCondLst>
                                <p:childTnLst>
                                  <p:par>
                                    <p:cTn id="80" presetID="22" presetClass="entr" presetSubtype="8" fill="hold" grpId="0" nodeType="afterEffect">
                                      <p:stCondLst>
                                        <p:cond delay="0"/>
                                      </p:stCondLst>
                                      <p:childTnLst>
                                        <p:set>
                                          <p:cBhvr>
                                            <p:cTn id="81" dur="1" fill="hold">
                                              <p:stCondLst>
                                                <p:cond delay="0"/>
                                              </p:stCondLst>
                                            </p:cTn>
                                            <p:tgtEl>
                                              <p:spTgt spid="116"/>
                                            </p:tgtEl>
                                            <p:attrNameLst>
                                              <p:attrName>style.visibility</p:attrName>
                                            </p:attrNameLst>
                                          </p:cBhvr>
                                          <p:to>
                                            <p:strVal val="visible"/>
                                          </p:to>
                                        </p:set>
                                        <p:animEffect transition="in" filter="wipe(left)">
                                          <p:cBhvr>
                                            <p:cTn id="82" dur="500"/>
                                            <p:tgtEl>
                                              <p:spTgt spid="116"/>
                                            </p:tgtEl>
                                          </p:cBhvr>
                                        </p:animEffect>
                                      </p:childTnLst>
                                    </p:cTn>
                                  </p:par>
                                  <p:par>
                                    <p:cTn id="83" presetID="22" presetClass="entr" presetSubtype="8" fill="hold" grpId="0" nodeType="withEffect">
                                      <p:stCondLst>
                                        <p:cond delay="100"/>
                                      </p:stCondLst>
                                      <p:childTnLst>
                                        <p:set>
                                          <p:cBhvr>
                                            <p:cTn id="84" dur="1" fill="hold">
                                              <p:stCondLst>
                                                <p:cond delay="0"/>
                                              </p:stCondLst>
                                            </p:cTn>
                                            <p:tgtEl>
                                              <p:spTgt spid="117"/>
                                            </p:tgtEl>
                                            <p:attrNameLst>
                                              <p:attrName>style.visibility</p:attrName>
                                            </p:attrNameLst>
                                          </p:cBhvr>
                                          <p:to>
                                            <p:strVal val="visible"/>
                                          </p:to>
                                        </p:set>
                                        <p:animEffect transition="in" filter="wipe(left)">
                                          <p:cBhvr>
                                            <p:cTn id="85" dur="500"/>
                                            <p:tgtEl>
                                              <p:spTgt spid="117"/>
                                            </p:tgtEl>
                                          </p:cBhvr>
                                        </p:animEffect>
                                      </p:childTnLst>
                                    </p:cTn>
                                  </p:par>
                                  <p:par>
                                    <p:cTn id="86" presetID="22" presetClass="entr" presetSubtype="8" fill="hold" grpId="0" nodeType="withEffect">
                                      <p:stCondLst>
                                        <p:cond delay="200"/>
                                      </p:stCondLst>
                                      <p:childTnLst>
                                        <p:set>
                                          <p:cBhvr>
                                            <p:cTn id="87" dur="1" fill="hold">
                                              <p:stCondLst>
                                                <p:cond delay="0"/>
                                              </p:stCondLst>
                                            </p:cTn>
                                            <p:tgtEl>
                                              <p:spTgt spid="118"/>
                                            </p:tgtEl>
                                            <p:attrNameLst>
                                              <p:attrName>style.visibility</p:attrName>
                                            </p:attrNameLst>
                                          </p:cBhvr>
                                          <p:to>
                                            <p:strVal val="visible"/>
                                          </p:to>
                                        </p:set>
                                        <p:animEffect transition="in" filter="wipe(left)">
                                          <p:cBhvr>
                                            <p:cTn id="88" dur="500"/>
                                            <p:tgtEl>
                                              <p:spTgt spid="118"/>
                                            </p:tgtEl>
                                          </p:cBhvr>
                                        </p:animEffect>
                                      </p:childTnLst>
                                    </p:cTn>
                                  </p:par>
                                  <p:par>
                                    <p:cTn id="89" presetID="22" presetClass="entr" presetSubtype="8" fill="hold" grpId="0" nodeType="withEffect">
                                      <p:stCondLst>
                                        <p:cond delay="300"/>
                                      </p:stCondLst>
                                      <p:childTnLst>
                                        <p:set>
                                          <p:cBhvr>
                                            <p:cTn id="90" dur="1" fill="hold">
                                              <p:stCondLst>
                                                <p:cond delay="0"/>
                                              </p:stCondLst>
                                            </p:cTn>
                                            <p:tgtEl>
                                              <p:spTgt spid="121"/>
                                            </p:tgtEl>
                                            <p:attrNameLst>
                                              <p:attrName>style.visibility</p:attrName>
                                            </p:attrNameLst>
                                          </p:cBhvr>
                                          <p:to>
                                            <p:strVal val="visible"/>
                                          </p:to>
                                        </p:set>
                                        <p:animEffect transition="in" filter="wipe(left)">
                                          <p:cBhvr>
                                            <p:cTn id="91" dur="500"/>
                                            <p:tgtEl>
                                              <p:spTgt spid="121"/>
                                            </p:tgtEl>
                                          </p:cBhvr>
                                        </p:animEffect>
                                      </p:childTnLst>
                                    </p:cTn>
                                  </p:par>
                                  <p:par>
                                    <p:cTn id="92" presetID="22" presetClass="entr" presetSubtype="8" fill="hold" grpId="0" nodeType="withEffect">
                                      <p:stCondLst>
                                        <p:cond delay="400"/>
                                      </p:stCondLst>
                                      <p:childTnLst>
                                        <p:set>
                                          <p:cBhvr>
                                            <p:cTn id="93" dur="1" fill="hold">
                                              <p:stCondLst>
                                                <p:cond delay="0"/>
                                              </p:stCondLst>
                                            </p:cTn>
                                            <p:tgtEl>
                                              <p:spTgt spid="123"/>
                                            </p:tgtEl>
                                            <p:attrNameLst>
                                              <p:attrName>style.visibility</p:attrName>
                                            </p:attrNameLst>
                                          </p:cBhvr>
                                          <p:to>
                                            <p:strVal val="visible"/>
                                          </p:to>
                                        </p:set>
                                        <p:animEffect transition="in" filter="wipe(left)">
                                          <p:cBhvr>
                                            <p:cTn id="94" dur="500"/>
                                            <p:tgtEl>
                                              <p:spTgt spid="123"/>
                                            </p:tgtEl>
                                          </p:cBhvr>
                                        </p:animEffect>
                                      </p:childTnLst>
                                    </p:cTn>
                                  </p:par>
                                  <p:par>
                                    <p:cTn id="95" presetID="22" presetClass="entr" presetSubtype="8" fill="hold" grpId="0" nodeType="withEffect">
                                      <p:stCondLst>
                                        <p:cond delay="500"/>
                                      </p:stCondLst>
                                      <p:childTnLst>
                                        <p:set>
                                          <p:cBhvr>
                                            <p:cTn id="96" dur="1" fill="hold">
                                              <p:stCondLst>
                                                <p:cond delay="0"/>
                                              </p:stCondLst>
                                            </p:cTn>
                                            <p:tgtEl>
                                              <p:spTgt spid="119"/>
                                            </p:tgtEl>
                                            <p:attrNameLst>
                                              <p:attrName>style.visibility</p:attrName>
                                            </p:attrNameLst>
                                          </p:cBhvr>
                                          <p:to>
                                            <p:strVal val="visible"/>
                                          </p:to>
                                        </p:set>
                                        <p:animEffect transition="in" filter="wipe(left)">
                                          <p:cBhvr>
                                            <p:cTn id="97"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5" grpId="0"/>
          <p:bldP spid="173" grpId="0"/>
          <p:bldP spid="111" grpId="0"/>
          <p:bldP spid="112" grpId="0" animBg="1"/>
          <p:bldP spid="113" grpId="0" animBg="1"/>
          <p:bldP spid="109" grpId="0" animBg="1"/>
          <p:bldP spid="110" grpId="0" animBg="1"/>
          <p:bldP spid="114" grpId="0" animBg="1"/>
          <p:bldP spid="115" grpId="0" animBg="1"/>
          <p:bldP spid="116" grpId="0"/>
          <p:bldP spid="117" grpId="0"/>
          <p:bldP spid="118" grpId="0"/>
          <p:bldP spid="119" grpId="0"/>
          <p:bldP spid="120" grpId="0" animBg="1"/>
          <p:bldP spid="121" grpId="0"/>
          <p:bldP spid="122" grpId="0" animBg="1"/>
          <p:bldP spid="12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77"/>
                                            </p:tgtEl>
                                            <p:attrNameLst>
                                              <p:attrName>style.visibility</p:attrName>
                                            </p:attrNameLst>
                                          </p:cBhvr>
                                          <p:to>
                                            <p:strVal val="visible"/>
                                          </p:to>
                                        </p:set>
                                        <p:anim calcmode="lin" valueType="num">
                                          <p:cBhvr additive="base">
                                            <p:cTn id="7" dur="500" fill="hold"/>
                                            <p:tgtEl>
                                              <p:spTgt spid="177"/>
                                            </p:tgtEl>
                                            <p:attrNameLst>
                                              <p:attrName>ppt_x</p:attrName>
                                            </p:attrNameLst>
                                          </p:cBhvr>
                                          <p:tavLst>
                                            <p:tav tm="0">
                                              <p:val>
                                                <p:strVal val="#ppt_x"/>
                                              </p:val>
                                            </p:tav>
                                            <p:tav tm="100000">
                                              <p:val>
                                                <p:strVal val="#ppt_x"/>
                                              </p:val>
                                            </p:tav>
                                          </p:tavLst>
                                        </p:anim>
                                        <p:anim calcmode="lin" valueType="num">
                                          <p:cBhvr additive="base">
                                            <p:cTn id="8" dur="500" fill="hold"/>
                                            <p:tgtEl>
                                              <p:spTgt spid="17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78"/>
                                            </p:tgtEl>
                                            <p:attrNameLst>
                                              <p:attrName>style.visibility</p:attrName>
                                            </p:attrNameLst>
                                          </p:cBhvr>
                                          <p:to>
                                            <p:strVal val="visible"/>
                                          </p:to>
                                        </p:set>
                                        <p:anim calcmode="lin" valueType="num">
                                          <p:cBhvr additive="base">
                                            <p:cTn id="12" dur="500" fill="hold"/>
                                            <p:tgtEl>
                                              <p:spTgt spid="178"/>
                                            </p:tgtEl>
                                            <p:attrNameLst>
                                              <p:attrName>ppt_x</p:attrName>
                                            </p:attrNameLst>
                                          </p:cBhvr>
                                          <p:tavLst>
                                            <p:tav tm="0">
                                              <p:val>
                                                <p:strVal val="#ppt_x"/>
                                              </p:val>
                                            </p:tav>
                                            <p:tav tm="100000">
                                              <p:val>
                                                <p:strVal val="#ppt_x"/>
                                              </p:val>
                                            </p:tav>
                                          </p:tavLst>
                                        </p:anim>
                                        <p:anim calcmode="lin" valueType="num">
                                          <p:cBhvr additive="base">
                                            <p:cTn id="13" dur="500" fill="hold"/>
                                            <p:tgtEl>
                                              <p:spTgt spid="178"/>
                                            </p:tgtEl>
                                            <p:attrNameLst>
                                              <p:attrName>ppt_y</p:attrName>
                                            </p:attrNameLst>
                                          </p:cBhvr>
                                          <p:tavLst>
                                            <p:tav tm="0">
                                              <p:val>
                                                <p:strVal val="1+#ppt_h/2"/>
                                              </p:val>
                                            </p:tav>
                                            <p:tav tm="100000">
                                              <p:val>
                                                <p:strVal val="#ppt_y"/>
                                              </p:val>
                                            </p:tav>
                                          </p:tavLst>
                                        </p:anim>
                                      </p:childTnLst>
                                    </p:cTn>
                                  </p:par>
                                  <p:par>
                                    <p:cTn id="14" presetID="23" presetClass="entr" presetSubtype="16" fill="hold" grpId="0" nodeType="withEffect">
                                      <p:stCondLst>
                                        <p:cond delay="0"/>
                                      </p:stCondLst>
                                      <p:iterate type="lt">
                                        <p:tmPct val="10000"/>
                                      </p:iterate>
                                      <p:childTnLst>
                                        <p:set>
                                          <p:cBhvr>
                                            <p:cTn id="15" dur="1" fill="hold">
                                              <p:stCondLst>
                                                <p:cond delay="0"/>
                                              </p:stCondLst>
                                            </p:cTn>
                                            <p:tgtEl>
                                              <p:spTgt spid="175"/>
                                            </p:tgtEl>
                                            <p:attrNameLst>
                                              <p:attrName>style.visibility</p:attrName>
                                            </p:attrNameLst>
                                          </p:cBhvr>
                                          <p:to>
                                            <p:strVal val="visible"/>
                                          </p:to>
                                        </p:set>
                                        <p:anim calcmode="lin" valueType="num">
                                          <p:cBhvr>
                                            <p:cTn id="16" dur="500" fill="hold"/>
                                            <p:tgtEl>
                                              <p:spTgt spid="175"/>
                                            </p:tgtEl>
                                            <p:attrNameLst>
                                              <p:attrName>ppt_w</p:attrName>
                                            </p:attrNameLst>
                                          </p:cBhvr>
                                          <p:tavLst>
                                            <p:tav tm="0">
                                              <p:val>
                                                <p:fltVal val="0"/>
                                              </p:val>
                                            </p:tav>
                                            <p:tav tm="100000">
                                              <p:val>
                                                <p:strVal val="#ppt_w"/>
                                              </p:val>
                                            </p:tav>
                                          </p:tavLst>
                                        </p:anim>
                                        <p:anim calcmode="lin" valueType="num">
                                          <p:cBhvr>
                                            <p:cTn id="17" dur="500" fill="hold"/>
                                            <p:tgtEl>
                                              <p:spTgt spid="175"/>
                                            </p:tgtEl>
                                            <p:attrNameLst>
                                              <p:attrName>ppt_h</p:attrName>
                                            </p:attrNameLst>
                                          </p:cBhvr>
                                          <p:tavLst>
                                            <p:tav tm="0">
                                              <p:val>
                                                <p:fltVal val="0"/>
                                              </p:val>
                                            </p:tav>
                                            <p:tav tm="100000">
                                              <p:val>
                                                <p:strVal val="#ppt_h"/>
                                              </p:val>
                                            </p:tav>
                                          </p:tavLst>
                                        </p:anim>
                                      </p:childTnLst>
                                    </p:cTn>
                                  </p:par>
                                </p:childTnLst>
                              </p:cTn>
                            </p:par>
                            <p:par>
                              <p:cTn id="18" fill="hold">
                                <p:stCondLst>
                                  <p:cond delay="1050"/>
                                </p:stCondLst>
                                <p:childTnLst>
                                  <p:par>
                                    <p:cTn id="19" presetID="42" presetClass="entr" presetSubtype="0" fill="hold" grpId="0" nodeType="afterEffect">
                                      <p:stCondLst>
                                        <p:cond delay="0"/>
                                      </p:stCondLst>
                                      <p:childTnLst>
                                        <p:set>
                                          <p:cBhvr>
                                            <p:cTn id="20" dur="1" fill="hold">
                                              <p:stCondLst>
                                                <p:cond delay="0"/>
                                              </p:stCondLst>
                                            </p:cTn>
                                            <p:tgtEl>
                                              <p:spTgt spid="173"/>
                                            </p:tgtEl>
                                            <p:attrNameLst>
                                              <p:attrName>style.visibility</p:attrName>
                                            </p:attrNameLst>
                                          </p:cBhvr>
                                          <p:to>
                                            <p:strVal val="visible"/>
                                          </p:to>
                                        </p:set>
                                        <p:animEffect transition="in" filter="fade">
                                          <p:cBhvr>
                                            <p:cTn id="21" dur="1000"/>
                                            <p:tgtEl>
                                              <p:spTgt spid="173"/>
                                            </p:tgtEl>
                                          </p:cBhvr>
                                        </p:animEffect>
                                        <p:anim calcmode="lin" valueType="num">
                                          <p:cBhvr>
                                            <p:cTn id="22" dur="1000" fill="hold"/>
                                            <p:tgtEl>
                                              <p:spTgt spid="173"/>
                                            </p:tgtEl>
                                            <p:attrNameLst>
                                              <p:attrName>ppt_x</p:attrName>
                                            </p:attrNameLst>
                                          </p:cBhvr>
                                          <p:tavLst>
                                            <p:tav tm="0">
                                              <p:val>
                                                <p:strVal val="#ppt_x"/>
                                              </p:val>
                                            </p:tav>
                                            <p:tav tm="100000">
                                              <p:val>
                                                <p:strVal val="#ppt_x"/>
                                              </p:val>
                                            </p:tav>
                                          </p:tavLst>
                                        </p:anim>
                                        <p:anim calcmode="lin" valueType="num">
                                          <p:cBhvr>
                                            <p:cTn id="23" dur="1000" fill="hold"/>
                                            <p:tgtEl>
                                              <p:spTgt spid="173"/>
                                            </p:tgtEl>
                                            <p:attrNameLst>
                                              <p:attrName>ppt_y</p:attrName>
                                            </p:attrNameLst>
                                          </p:cBhvr>
                                          <p:tavLst>
                                            <p:tav tm="0">
                                              <p:val>
                                                <p:strVal val="#ppt_y+.1"/>
                                              </p:val>
                                            </p:tav>
                                            <p:tav tm="100000">
                                              <p:val>
                                                <p:strVal val="#ppt_y"/>
                                              </p:val>
                                            </p:tav>
                                          </p:tavLst>
                                        </p:anim>
                                      </p:childTnLst>
                                    </p:cTn>
                                  </p:par>
                                </p:childTnLst>
                              </p:cTn>
                            </p:par>
                            <p:par>
                              <p:cTn id="24" fill="hold">
                                <p:stCondLst>
                                  <p:cond delay="2050"/>
                                </p:stCondLst>
                                <p:childTnLst>
                                  <p:par>
                                    <p:cTn id="25" presetID="42" presetClass="entr" presetSubtype="0" fill="hold" grpId="0" nodeType="afterEffect">
                                      <p:stCondLst>
                                        <p:cond delay="0"/>
                                      </p:stCondLst>
                                      <p:childTnLst>
                                        <p:set>
                                          <p:cBhvr>
                                            <p:cTn id="26" dur="1" fill="hold">
                                              <p:stCondLst>
                                                <p:cond delay="0"/>
                                              </p:stCondLst>
                                            </p:cTn>
                                            <p:tgtEl>
                                              <p:spTgt spid="111"/>
                                            </p:tgtEl>
                                            <p:attrNameLst>
                                              <p:attrName>style.visibility</p:attrName>
                                            </p:attrNameLst>
                                          </p:cBhvr>
                                          <p:to>
                                            <p:strVal val="visible"/>
                                          </p:to>
                                        </p:set>
                                        <p:animEffect transition="in" filter="fade">
                                          <p:cBhvr>
                                            <p:cTn id="27" dur="1000"/>
                                            <p:tgtEl>
                                              <p:spTgt spid="111"/>
                                            </p:tgtEl>
                                          </p:cBhvr>
                                        </p:animEffect>
                                        <p:anim calcmode="lin" valueType="num">
                                          <p:cBhvr>
                                            <p:cTn id="28" dur="1000" fill="hold"/>
                                            <p:tgtEl>
                                              <p:spTgt spid="111"/>
                                            </p:tgtEl>
                                            <p:attrNameLst>
                                              <p:attrName>ppt_x</p:attrName>
                                            </p:attrNameLst>
                                          </p:cBhvr>
                                          <p:tavLst>
                                            <p:tav tm="0">
                                              <p:val>
                                                <p:strVal val="#ppt_x"/>
                                              </p:val>
                                            </p:tav>
                                            <p:tav tm="100000">
                                              <p:val>
                                                <p:strVal val="#ppt_x"/>
                                              </p:val>
                                            </p:tav>
                                          </p:tavLst>
                                        </p:anim>
                                        <p:anim calcmode="lin" valueType="num">
                                          <p:cBhvr>
                                            <p:cTn id="29" dur="1000" fill="hold"/>
                                            <p:tgtEl>
                                              <p:spTgt spid="111"/>
                                            </p:tgtEl>
                                            <p:attrNameLst>
                                              <p:attrName>ppt_y</p:attrName>
                                            </p:attrNameLst>
                                          </p:cBhvr>
                                          <p:tavLst>
                                            <p:tav tm="0">
                                              <p:val>
                                                <p:strVal val="#ppt_y+.1"/>
                                              </p:val>
                                            </p:tav>
                                            <p:tav tm="100000">
                                              <p:val>
                                                <p:strVal val="#ppt_y"/>
                                              </p:val>
                                            </p:tav>
                                          </p:tavLst>
                                        </p:anim>
                                      </p:childTnLst>
                                    </p:cTn>
                                  </p:par>
                                  <p:par>
                                    <p:cTn id="30" presetID="2" presetClass="entr" presetSubtype="8" fill="hold" grpId="0" nodeType="withEffect">
                                      <p:stCondLst>
                                        <p:cond delay="250"/>
                                      </p:stCondLst>
                                      <p:childTnLst>
                                        <p:set>
                                          <p:cBhvr>
                                            <p:cTn id="31" dur="1" fill="hold">
                                              <p:stCondLst>
                                                <p:cond delay="0"/>
                                              </p:stCondLst>
                                            </p:cTn>
                                            <p:tgtEl>
                                              <p:spTgt spid="112"/>
                                            </p:tgtEl>
                                            <p:attrNameLst>
                                              <p:attrName>style.visibility</p:attrName>
                                            </p:attrNameLst>
                                          </p:cBhvr>
                                          <p:to>
                                            <p:strVal val="visible"/>
                                          </p:to>
                                        </p:set>
                                        <p:anim calcmode="lin" valueType="num">
                                          <p:cBhvr additive="base">
                                            <p:cTn id="32" dur="1000" fill="hold"/>
                                            <p:tgtEl>
                                              <p:spTgt spid="112"/>
                                            </p:tgtEl>
                                            <p:attrNameLst>
                                              <p:attrName>ppt_x</p:attrName>
                                            </p:attrNameLst>
                                          </p:cBhvr>
                                          <p:tavLst>
                                            <p:tav tm="0">
                                              <p:val>
                                                <p:strVal val="0-#ppt_w/2"/>
                                              </p:val>
                                            </p:tav>
                                            <p:tav tm="100000">
                                              <p:val>
                                                <p:strVal val="#ppt_x"/>
                                              </p:val>
                                            </p:tav>
                                          </p:tavLst>
                                        </p:anim>
                                        <p:anim calcmode="lin" valueType="num">
                                          <p:cBhvr additive="base">
                                            <p:cTn id="33" dur="1000" fill="hold"/>
                                            <p:tgtEl>
                                              <p:spTgt spid="112"/>
                                            </p:tgtEl>
                                            <p:attrNameLst>
                                              <p:attrName>ppt_y</p:attrName>
                                            </p:attrNameLst>
                                          </p:cBhvr>
                                          <p:tavLst>
                                            <p:tav tm="0">
                                              <p:val>
                                                <p:strVal val="#ppt_y"/>
                                              </p:val>
                                            </p:tav>
                                            <p:tav tm="100000">
                                              <p:val>
                                                <p:strVal val="#ppt_y"/>
                                              </p:val>
                                            </p:tav>
                                          </p:tavLst>
                                        </p:anim>
                                      </p:childTnLst>
                                    </p:cTn>
                                  </p:par>
                                </p:childTnLst>
                              </p:cTn>
                            </p:par>
                            <p:par>
                              <p:cTn id="34" fill="hold">
                                <p:stCondLst>
                                  <p:cond delay="3300"/>
                                </p:stCondLst>
                                <p:childTnLst>
                                  <p:par>
                                    <p:cTn id="35" presetID="2" presetClass="entr" presetSubtype="4" fill="hold" grpId="0" nodeType="afterEffect">
                                      <p:stCondLst>
                                        <p:cond delay="0"/>
                                      </p:stCondLst>
                                      <p:childTnLst>
                                        <p:set>
                                          <p:cBhvr>
                                            <p:cTn id="36" dur="1" fill="hold">
                                              <p:stCondLst>
                                                <p:cond delay="0"/>
                                              </p:stCondLst>
                                            </p:cTn>
                                            <p:tgtEl>
                                              <p:spTgt spid="113"/>
                                            </p:tgtEl>
                                            <p:attrNameLst>
                                              <p:attrName>style.visibility</p:attrName>
                                            </p:attrNameLst>
                                          </p:cBhvr>
                                          <p:to>
                                            <p:strVal val="visible"/>
                                          </p:to>
                                        </p:set>
                                        <p:anim calcmode="lin" valueType="num">
                                          <p:cBhvr additive="base">
                                            <p:cTn id="37" dur="500" fill="hold"/>
                                            <p:tgtEl>
                                              <p:spTgt spid="113"/>
                                            </p:tgtEl>
                                            <p:attrNameLst>
                                              <p:attrName>ppt_x</p:attrName>
                                            </p:attrNameLst>
                                          </p:cBhvr>
                                          <p:tavLst>
                                            <p:tav tm="0">
                                              <p:val>
                                                <p:strVal val="#ppt_x"/>
                                              </p:val>
                                            </p:tav>
                                            <p:tav tm="100000">
                                              <p:val>
                                                <p:strVal val="#ppt_x"/>
                                              </p:val>
                                            </p:tav>
                                          </p:tavLst>
                                        </p:anim>
                                        <p:anim calcmode="lin" valueType="num">
                                          <p:cBhvr additive="base">
                                            <p:cTn id="38" dur="500" fill="hold"/>
                                            <p:tgtEl>
                                              <p:spTgt spid="113"/>
                                            </p:tgtEl>
                                            <p:attrNameLst>
                                              <p:attrName>ppt_y</p:attrName>
                                            </p:attrNameLst>
                                          </p:cBhvr>
                                          <p:tavLst>
                                            <p:tav tm="0">
                                              <p:val>
                                                <p:strVal val="1+#ppt_h/2"/>
                                              </p:val>
                                            </p:tav>
                                            <p:tav tm="100000">
                                              <p:val>
                                                <p:strVal val="#ppt_y"/>
                                              </p:val>
                                            </p:tav>
                                          </p:tavLst>
                                        </p:anim>
                                      </p:childTnLst>
                                    </p:cTn>
                                  </p:par>
                                  <p:par>
                                    <p:cTn id="39" presetID="52" presetClass="entr" presetSubtype="0" fill="hold" nodeType="withEffect">
                                      <p:stCondLst>
                                        <p:cond delay="500"/>
                                      </p:stCondLst>
                                      <p:childTnLst>
                                        <p:set>
                                          <p:cBhvr>
                                            <p:cTn id="40" dur="1" fill="hold">
                                              <p:stCondLst>
                                                <p:cond delay="0"/>
                                              </p:stCondLst>
                                            </p:cTn>
                                            <p:tgtEl>
                                              <p:spTgt spid="141"/>
                                            </p:tgtEl>
                                            <p:attrNameLst>
                                              <p:attrName>style.visibility</p:attrName>
                                            </p:attrNameLst>
                                          </p:cBhvr>
                                          <p:to>
                                            <p:strVal val="visible"/>
                                          </p:to>
                                        </p:set>
                                        <p:animScale>
                                          <p:cBhvr>
                                            <p:cTn id="41" dur="1000" decel="50000" fill="hold">
                                              <p:stCondLst>
                                                <p:cond delay="0"/>
                                              </p:stCondLst>
                                            </p:cTn>
                                            <p:tgtEl>
                                              <p:spTgt spid="14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2" dur="1000" decel="50000" fill="hold">
                                              <p:stCondLst>
                                                <p:cond delay="0"/>
                                              </p:stCondLst>
                                            </p:cTn>
                                            <p:tgtEl>
                                              <p:spTgt spid="141"/>
                                            </p:tgtEl>
                                            <p:attrNameLst>
                                              <p:attrName>ppt_x</p:attrName>
                                              <p:attrName>ppt_y</p:attrName>
                                            </p:attrNameLst>
                                          </p:cBhvr>
                                        </p:animMotion>
                                        <p:animEffect transition="in" filter="fade">
                                          <p:cBhvr>
                                            <p:cTn id="43" dur="1000"/>
                                            <p:tgtEl>
                                              <p:spTgt spid="141"/>
                                            </p:tgtEl>
                                          </p:cBhvr>
                                        </p:animEffect>
                                      </p:childTnLst>
                                    </p:cTn>
                                  </p:par>
                                  <p:par>
                                    <p:cTn id="44" presetID="52" presetClass="entr" presetSubtype="0" fill="hold" nodeType="withEffect">
                                      <p:stCondLst>
                                        <p:cond delay="0"/>
                                      </p:stCondLst>
                                      <p:childTnLst>
                                        <p:set>
                                          <p:cBhvr>
                                            <p:cTn id="45" dur="1" fill="hold">
                                              <p:stCondLst>
                                                <p:cond delay="0"/>
                                              </p:stCondLst>
                                            </p:cTn>
                                            <p:tgtEl>
                                              <p:spTgt spid="107"/>
                                            </p:tgtEl>
                                            <p:attrNameLst>
                                              <p:attrName>style.visibility</p:attrName>
                                            </p:attrNameLst>
                                          </p:cBhvr>
                                          <p:to>
                                            <p:strVal val="visible"/>
                                          </p:to>
                                        </p:set>
                                        <p:animScale>
                                          <p:cBhvr>
                                            <p:cTn id="46" dur="1000" decel="50000" fill="hold">
                                              <p:stCondLst>
                                                <p:cond delay="0"/>
                                              </p:stCondLst>
                                            </p:cTn>
                                            <p:tgtEl>
                                              <p:spTgt spid="10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7" dur="1000" decel="50000" fill="hold">
                                              <p:stCondLst>
                                                <p:cond delay="0"/>
                                              </p:stCondLst>
                                            </p:cTn>
                                            <p:tgtEl>
                                              <p:spTgt spid="107"/>
                                            </p:tgtEl>
                                            <p:attrNameLst>
                                              <p:attrName>ppt_x</p:attrName>
                                              <p:attrName>ppt_y</p:attrName>
                                            </p:attrNameLst>
                                          </p:cBhvr>
                                        </p:animMotion>
                                        <p:animEffect transition="in" filter="fade">
                                          <p:cBhvr>
                                            <p:cTn id="48" dur="1000"/>
                                            <p:tgtEl>
                                              <p:spTgt spid="107"/>
                                            </p:tgtEl>
                                          </p:cBhvr>
                                        </p:animEffect>
                                      </p:childTnLst>
                                    </p:cTn>
                                  </p:par>
                                  <p:par>
                                    <p:cTn id="49" presetID="52" presetClass="entr" presetSubtype="0" fill="hold" nodeType="withEffect">
                                      <p:stCondLst>
                                        <p:cond delay="300"/>
                                      </p:stCondLst>
                                      <p:childTnLst>
                                        <p:set>
                                          <p:cBhvr>
                                            <p:cTn id="50" dur="1" fill="hold">
                                              <p:stCondLst>
                                                <p:cond delay="0"/>
                                              </p:stCondLst>
                                            </p:cTn>
                                            <p:tgtEl>
                                              <p:spTgt spid="108"/>
                                            </p:tgtEl>
                                            <p:attrNameLst>
                                              <p:attrName>style.visibility</p:attrName>
                                            </p:attrNameLst>
                                          </p:cBhvr>
                                          <p:to>
                                            <p:strVal val="visible"/>
                                          </p:to>
                                        </p:set>
                                        <p:animScale>
                                          <p:cBhvr>
                                            <p:cTn id="51" dur="1000" decel="50000" fill="hold">
                                              <p:stCondLst>
                                                <p:cond delay="0"/>
                                              </p:stCondLst>
                                            </p:cTn>
                                            <p:tgtEl>
                                              <p:spTgt spid="10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2" dur="1000" decel="50000" fill="hold">
                                              <p:stCondLst>
                                                <p:cond delay="0"/>
                                              </p:stCondLst>
                                            </p:cTn>
                                            <p:tgtEl>
                                              <p:spTgt spid="108"/>
                                            </p:tgtEl>
                                            <p:attrNameLst>
                                              <p:attrName>ppt_x</p:attrName>
                                              <p:attrName>ppt_y</p:attrName>
                                            </p:attrNameLst>
                                          </p:cBhvr>
                                        </p:animMotion>
                                        <p:animEffect transition="in" filter="fade">
                                          <p:cBhvr>
                                            <p:cTn id="53" dur="1000"/>
                                            <p:tgtEl>
                                              <p:spTgt spid="108"/>
                                            </p:tgtEl>
                                          </p:cBhvr>
                                        </p:animEffect>
                                      </p:childTnLst>
                                    </p:cTn>
                                  </p:par>
                                </p:childTnLst>
                              </p:cTn>
                            </p:par>
                            <p:par>
                              <p:cTn id="54" fill="hold">
                                <p:stCondLst>
                                  <p:cond delay="4800"/>
                                </p:stCondLst>
                                <p:childTnLst>
                                  <p:par>
                                    <p:cTn id="55" presetID="2" presetClass="entr" presetSubtype="12" fill="hold" grpId="0" nodeType="afterEffect">
                                      <p:stCondLst>
                                        <p:cond delay="0"/>
                                      </p:stCondLst>
                                      <p:childTnLst>
                                        <p:set>
                                          <p:cBhvr>
                                            <p:cTn id="56" dur="1" fill="hold">
                                              <p:stCondLst>
                                                <p:cond delay="0"/>
                                              </p:stCondLst>
                                            </p:cTn>
                                            <p:tgtEl>
                                              <p:spTgt spid="109"/>
                                            </p:tgtEl>
                                            <p:attrNameLst>
                                              <p:attrName>style.visibility</p:attrName>
                                            </p:attrNameLst>
                                          </p:cBhvr>
                                          <p:to>
                                            <p:strVal val="visible"/>
                                          </p:to>
                                        </p:set>
                                        <p:anim calcmode="lin" valueType="num">
                                          <p:cBhvr additive="base">
                                            <p:cTn id="57" dur="500" fill="hold"/>
                                            <p:tgtEl>
                                              <p:spTgt spid="109"/>
                                            </p:tgtEl>
                                            <p:attrNameLst>
                                              <p:attrName>ppt_x</p:attrName>
                                            </p:attrNameLst>
                                          </p:cBhvr>
                                          <p:tavLst>
                                            <p:tav tm="0">
                                              <p:val>
                                                <p:strVal val="0-#ppt_w/2"/>
                                              </p:val>
                                            </p:tav>
                                            <p:tav tm="100000">
                                              <p:val>
                                                <p:strVal val="#ppt_x"/>
                                              </p:val>
                                            </p:tav>
                                          </p:tavLst>
                                        </p:anim>
                                        <p:anim calcmode="lin" valueType="num">
                                          <p:cBhvr additive="base">
                                            <p:cTn id="58" dur="500" fill="hold"/>
                                            <p:tgtEl>
                                              <p:spTgt spid="109"/>
                                            </p:tgtEl>
                                            <p:attrNameLst>
                                              <p:attrName>ppt_y</p:attrName>
                                            </p:attrNameLst>
                                          </p:cBhvr>
                                          <p:tavLst>
                                            <p:tav tm="0">
                                              <p:val>
                                                <p:strVal val="1+#ppt_h/2"/>
                                              </p:val>
                                            </p:tav>
                                            <p:tav tm="100000">
                                              <p:val>
                                                <p:strVal val="#ppt_y"/>
                                              </p:val>
                                            </p:tav>
                                          </p:tavLst>
                                        </p:anim>
                                      </p:childTnLst>
                                    </p:cTn>
                                  </p:par>
                                  <p:par>
                                    <p:cTn id="59" presetID="2" presetClass="entr" presetSubtype="12" fill="hold" grpId="0" nodeType="withEffect">
                                      <p:stCondLst>
                                        <p:cond delay="100"/>
                                      </p:stCondLst>
                                      <p:childTnLst>
                                        <p:set>
                                          <p:cBhvr>
                                            <p:cTn id="60" dur="1" fill="hold">
                                              <p:stCondLst>
                                                <p:cond delay="0"/>
                                              </p:stCondLst>
                                            </p:cTn>
                                            <p:tgtEl>
                                              <p:spTgt spid="110"/>
                                            </p:tgtEl>
                                            <p:attrNameLst>
                                              <p:attrName>style.visibility</p:attrName>
                                            </p:attrNameLst>
                                          </p:cBhvr>
                                          <p:to>
                                            <p:strVal val="visible"/>
                                          </p:to>
                                        </p:set>
                                        <p:anim calcmode="lin" valueType="num">
                                          <p:cBhvr additive="base">
                                            <p:cTn id="61" dur="500" fill="hold"/>
                                            <p:tgtEl>
                                              <p:spTgt spid="110"/>
                                            </p:tgtEl>
                                            <p:attrNameLst>
                                              <p:attrName>ppt_x</p:attrName>
                                            </p:attrNameLst>
                                          </p:cBhvr>
                                          <p:tavLst>
                                            <p:tav tm="0">
                                              <p:val>
                                                <p:strVal val="0-#ppt_w/2"/>
                                              </p:val>
                                            </p:tav>
                                            <p:tav tm="100000">
                                              <p:val>
                                                <p:strVal val="#ppt_x"/>
                                              </p:val>
                                            </p:tav>
                                          </p:tavLst>
                                        </p:anim>
                                        <p:anim calcmode="lin" valueType="num">
                                          <p:cBhvr additive="base">
                                            <p:cTn id="62" dur="500" fill="hold"/>
                                            <p:tgtEl>
                                              <p:spTgt spid="110"/>
                                            </p:tgtEl>
                                            <p:attrNameLst>
                                              <p:attrName>ppt_y</p:attrName>
                                            </p:attrNameLst>
                                          </p:cBhvr>
                                          <p:tavLst>
                                            <p:tav tm="0">
                                              <p:val>
                                                <p:strVal val="1+#ppt_h/2"/>
                                              </p:val>
                                            </p:tav>
                                            <p:tav tm="100000">
                                              <p:val>
                                                <p:strVal val="#ppt_y"/>
                                              </p:val>
                                            </p:tav>
                                          </p:tavLst>
                                        </p:anim>
                                      </p:childTnLst>
                                    </p:cTn>
                                  </p:par>
                                  <p:par>
                                    <p:cTn id="63" presetID="2" presetClass="entr" presetSubtype="12" fill="hold" grpId="0" nodeType="withEffect">
                                      <p:stCondLst>
                                        <p:cond delay="200"/>
                                      </p:stCondLst>
                                      <p:childTnLst>
                                        <p:set>
                                          <p:cBhvr>
                                            <p:cTn id="64" dur="1" fill="hold">
                                              <p:stCondLst>
                                                <p:cond delay="0"/>
                                              </p:stCondLst>
                                            </p:cTn>
                                            <p:tgtEl>
                                              <p:spTgt spid="114"/>
                                            </p:tgtEl>
                                            <p:attrNameLst>
                                              <p:attrName>style.visibility</p:attrName>
                                            </p:attrNameLst>
                                          </p:cBhvr>
                                          <p:to>
                                            <p:strVal val="visible"/>
                                          </p:to>
                                        </p:set>
                                        <p:anim calcmode="lin" valueType="num">
                                          <p:cBhvr additive="base">
                                            <p:cTn id="65" dur="500" fill="hold"/>
                                            <p:tgtEl>
                                              <p:spTgt spid="114"/>
                                            </p:tgtEl>
                                            <p:attrNameLst>
                                              <p:attrName>ppt_x</p:attrName>
                                            </p:attrNameLst>
                                          </p:cBhvr>
                                          <p:tavLst>
                                            <p:tav tm="0">
                                              <p:val>
                                                <p:strVal val="0-#ppt_w/2"/>
                                              </p:val>
                                            </p:tav>
                                            <p:tav tm="100000">
                                              <p:val>
                                                <p:strVal val="#ppt_x"/>
                                              </p:val>
                                            </p:tav>
                                          </p:tavLst>
                                        </p:anim>
                                        <p:anim calcmode="lin" valueType="num">
                                          <p:cBhvr additive="base">
                                            <p:cTn id="66" dur="500" fill="hold"/>
                                            <p:tgtEl>
                                              <p:spTgt spid="114"/>
                                            </p:tgtEl>
                                            <p:attrNameLst>
                                              <p:attrName>ppt_y</p:attrName>
                                            </p:attrNameLst>
                                          </p:cBhvr>
                                          <p:tavLst>
                                            <p:tav tm="0">
                                              <p:val>
                                                <p:strVal val="1+#ppt_h/2"/>
                                              </p:val>
                                            </p:tav>
                                            <p:tav tm="100000">
                                              <p:val>
                                                <p:strVal val="#ppt_y"/>
                                              </p:val>
                                            </p:tav>
                                          </p:tavLst>
                                        </p:anim>
                                      </p:childTnLst>
                                    </p:cTn>
                                  </p:par>
                                  <p:par>
                                    <p:cTn id="67" presetID="2" presetClass="entr" presetSubtype="12" fill="hold" grpId="0" nodeType="withEffect">
                                      <p:stCondLst>
                                        <p:cond delay="300"/>
                                      </p:stCondLst>
                                      <p:childTnLst>
                                        <p:set>
                                          <p:cBhvr>
                                            <p:cTn id="68" dur="1" fill="hold">
                                              <p:stCondLst>
                                                <p:cond delay="0"/>
                                              </p:stCondLst>
                                            </p:cTn>
                                            <p:tgtEl>
                                              <p:spTgt spid="115"/>
                                            </p:tgtEl>
                                            <p:attrNameLst>
                                              <p:attrName>style.visibility</p:attrName>
                                            </p:attrNameLst>
                                          </p:cBhvr>
                                          <p:to>
                                            <p:strVal val="visible"/>
                                          </p:to>
                                        </p:set>
                                        <p:anim calcmode="lin" valueType="num">
                                          <p:cBhvr additive="base">
                                            <p:cTn id="69" dur="500" fill="hold"/>
                                            <p:tgtEl>
                                              <p:spTgt spid="115"/>
                                            </p:tgtEl>
                                            <p:attrNameLst>
                                              <p:attrName>ppt_x</p:attrName>
                                            </p:attrNameLst>
                                          </p:cBhvr>
                                          <p:tavLst>
                                            <p:tav tm="0">
                                              <p:val>
                                                <p:strVal val="0-#ppt_w/2"/>
                                              </p:val>
                                            </p:tav>
                                            <p:tav tm="100000">
                                              <p:val>
                                                <p:strVal val="#ppt_x"/>
                                              </p:val>
                                            </p:tav>
                                          </p:tavLst>
                                        </p:anim>
                                        <p:anim calcmode="lin" valueType="num">
                                          <p:cBhvr additive="base">
                                            <p:cTn id="70" dur="500" fill="hold"/>
                                            <p:tgtEl>
                                              <p:spTgt spid="115"/>
                                            </p:tgtEl>
                                            <p:attrNameLst>
                                              <p:attrName>ppt_y</p:attrName>
                                            </p:attrNameLst>
                                          </p:cBhvr>
                                          <p:tavLst>
                                            <p:tav tm="0">
                                              <p:val>
                                                <p:strVal val="1+#ppt_h/2"/>
                                              </p:val>
                                            </p:tav>
                                            <p:tav tm="100000">
                                              <p:val>
                                                <p:strVal val="#ppt_y"/>
                                              </p:val>
                                            </p:tav>
                                          </p:tavLst>
                                        </p:anim>
                                      </p:childTnLst>
                                    </p:cTn>
                                  </p:par>
                                  <p:par>
                                    <p:cTn id="71" presetID="2" presetClass="entr" presetSubtype="12" fill="hold" grpId="0" nodeType="withEffect">
                                      <p:stCondLst>
                                        <p:cond delay="400"/>
                                      </p:stCondLst>
                                      <p:childTnLst>
                                        <p:set>
                                          <p:cBhvr>
                                            <p:cTn id="72" dur="1" fill="hold">
                                              <p:stCondLst>
                                                <p:cond delay="0"/>
                                              </p:stCondLst>
                                            </p:cTn>
                                            <p:tgtEl>
                                              <p:spTgt spid="120"/>
                                            </p:tgtEl>
                                            <p:attrNameLst>
                                              <p:attrName>style.visibility</p:attrName>
                                            </p:attrNameLst>
                                          </p:cBhvr>
                                          <p:to>
                                            <p:strVal val="visible"/>
                                          </p:to>
                                        </p:set>
                                        <p:anim calcmode="lin" valueType="num">
                                          <p:cBhvr additive="base">
                                            <p:cTn id="73" dur="500" fill="hold"/>
                                            <p:tgtEl>
                                              <p:spTgt spid="120"/>
                                            </p:tgtEl>
                                            <p:attrNameLst>
                                              <p:attrName>ppt_x</p:attrName>
                                            </p:attrNameLst>
                                          </p:cBhvr>
                                          <p:tavLst>
                                            <p:tav tm="0">
                                              <p:val>
                                                <p:strVal val="0-#ppt_w/2"/>
                                              </p:val>
                                            </p:tav>
                                            <p:tav tm="100000">
                                              <p:val>
                                                <p:strVal val="#ppt_x"/>
                                              </p:val>
                                            </p:tav>
                                          </p:tavLst>
                                        </p:anim>
                                        <p:anim calcmode="lin" valueType="num">
                                          <p:cBhvr additive="base">
                                            <p:cTn id="74" dur="500" fill="hold"/>
                                            <p:tgtEl>
                                              <p:spTgt spid="120"/>
                                            </p:tgtEl>
                                            <p:attrNameLst>
                                              <p:attrName>ppt_y</p:attrName>
                                            </p:attrNameLst>
                                          </p:cBhvr>
                                          <p:tavLst>
                                            <p:tav tm="0">
                                              <p:val>
                                                <p:strVal val="1+#ppt_h/2"/>
                                              </p:val>
                                            </p:tav>
                                            <p:tav tm="100000">
                                              <p:val>
                                                <p:strVal val="#ppt_y"/>
                                              </p:val>
                                            </p:tav>
                                          </p:tavLst>
                                        </p:anim>
                                      </p:childTnLst>
                                    </p:cTn>
                                  </p:par>
                                  <p:par>
                                    <p:cTn id="75" presetID="2" presetClass="entr" presetSubtype="12" fill="hold" grpId="0" nodeType="withEffect">
                                      <p:stCondLst>
                                        <p:cond delay="500"/>
                                      </p:stCondLst>
                                      <p:childTnLst>
                                        <p:set>
                                          <p:cBhvr>
                                            <p:cTn id="76" dur="1" fill="hold">
                                              <p:stCondLst>
                                                <p:cond delay="0"/>
                                              </p:stCondLst>
                                            </p:cTn>
                                            <p:tgtEl>
                                              <p:spTgt spid="122"/>
                                            </p:tgtEl>
                                            <p:attrNameLst>
                                              <p:attrName>style.visibility</p:attrName>
                                            </p:attrNameLst>
                                          </p:cBhvr>
                                          <p:to>
                                            <p:strVal val="visible"/>
                                          </p:to>
                                        </p:set>
                                        <p:anim calcmode="lin" valueType="num">
                                          <p:cBhvr additive="base">
                                            <p:cTn id="77" dur="500" fill="hold"/>
                                            <p:tgtEl>
                                              <p:spTgt spid="122"/>
                                            </p:tgtEl>
                                            <p:attrNameLst>
                                              <p:attrName>ppt_x</p:attrName>
                                            </p:attrNameLst>
                                          </p:cBhvr>
                                          <p:tavLst>
                                            <p:tav tm="0">
                                              <p:val>
                                                <p:strVal val="0-#ppt_w/2"/>
                                              </p:val>
                                            </p:tav>
                                            <p:tav tm="100000">
                                              <p:val>
                                                <p:strVal val="#ppt_x"/>
                                              </p:val>
                                            </p:tav>
                                          </p:tavLst>
                                        </p:anim>
                                        <p:anim calcmode="lin" valueType="num">
                                          <p:cBhvr additive="base">
                                            <p:cTn id="78" dur="500" fill="hold"/>
                                            <p:tgtEl>
                                              <p:spTgt spid="122"/>
                                            </p:tgtEl>
                                            <p:attrNameLst>
                                              <p:attrName>ppt_y</p:attrName>
                                            </p:attrNameLst>
                                          </p:cBhvr>
                                          <p:tavLst>
                                            <p:tav tm="0">
                                              <p:val>
                                                <p:strVal val="1+#ppt_h/2"/>
                                              </p:val>
                                            </p:tav>
                                            <p:tav tm="100000">
                                              <p:val>
                                                <p:strVal val="#ppt_y"/>
                                              </p:val>
                                            </p:tav>
                                          </p:tavLst>
                                        </p:anim>
                                      </p:childTnLst>
                                    </p:cTn>
                                  </p:par>
                                </p:childTnLst>
                              </p:cTn>
                            </p:par>
                            <p:par>
                              <p:cTn id="79" fill="hold">
                                <p:stCondLst>
                                  <p:cond delay="5800"/>
                                </p:stCondLst>
                                <p:childTnLst>
                                  <p:par>
                                    <p:cTn id="80" presetID="22" presetClass="entr" presetSubtype="8" fill="hold" grpId="0" nodeType="afterEffect">
                                      <p:stCondLst>
                                        <p:cond delay="0"/>
                                      </p:stCondLst>
                                      <p:childTnLst>
                                        <p:set>
                                          <p:cBhvr>
                                            <p:cTn id="81" dur="1" fill="hold">
                                              <p:stCondLst>
                                                <p:cond delay="0"/>
                                              </p:stCondLst>
                                            </p:cTn>
                                            <p:tgtEl>
                                              <p:spTgt spid="116"/>
                                            </p:tgtEl>
                                            <p:attrNameLst>
                                              <p:attrName>style.visibility</p:attrName>
                                            </p:attrNameLst>
                                          </p:cBhvr>
                                          <p:to>
                                            <p:strVal val="visible"/>
                                          </p:to>
                                        </p:set>
                                        <p:animEffect transition="in" filter="wipe(left)">
                                          <p:cBhvr>
                                            <p:cTn id="82" dur="500"/>
                                            <p:tgtEl>
                                              <p:spTgt spid="116"/>
                                            </p:tgtEl>
                                          </p:cBhvr>
                                        </p:animEffect>
                                      </p:childTnLst>
                                    </p:cTn>
                                  </p:par>
                                  <p:par>
                                    <p:cTn id="83" presetID="22" presetClass="entr" presetSubtype="8" fill="hold" grpId="0" nodeType="withEffect">
                                      <p:stCondLst>
                                        <p:cond delay="100"/>
                                      </p:stCondLst>
                                      <p:childTnLst>
                                        <p:set>
                                          <p:cBhvr>
                                            <p:cTn id="84" dur="1" fill="hold">
                                              <p:stCondLst>
                                                <p:cond delay="0"/>
                                              </p:stCondLst>
                                            </p:cTn>
                                            <p:tgtEl>
                                              <p:spTgt spid="117"/>
                                            </p:tgtEl>
                                            <p:attrNameLst>
                                              <p:attrName>style.visibility</p:attrName>
                                            </p:attrNameLst>
                                          </p:cBhvr>
                                          <p:to>
                                            <p:strVal val="visible"/>
                                          </p:to>
                                        </p:set>
                                        <p:animEffect transition="in" filter="wipe(left)">
                                          <p:cBhvr>
                                            <p:cTn id="85" dur="500"/>
                                            <p:tgtEl>
                                              <p:spTgt spid="117"/>
                                            </p:tgtEl>
                                          </p:cBhvr>
                                        </p:animEffect>
                                      </p:childTnLst>
                                    </p:cTn>
                                  </p:par>
                                  <p:par>
                                    <p:cTn id="86" presetID="22" presetClass="entr" presetSubtype="8" fill="hold" grpId="0" nodeType="withEffect">
                                      <p:stCondLst>
                                        <p:cond delay="200"/>
                                      </p:stCondLst>
                                      <p:childTnLst>
                                        <p:set>
                                          <p:cBhvr>
                                            <p:cTn id="87" dur="1" fill="hold">
                                              <p:stCondLst>
                                                <p:cond delay="0"/>
                                              </p:stCondLst>
                                            </p:cTn>
                                            <p:tgtEl>
                                              <p:spTgt spid="118"/>
                                            </p:tgtEl>
                                            <p:attrNameLst>
                                              <p:attrName>style.visibility</p:attrName>
                                            </p:attrNameLst>
                                          </p:cBhvr>
                                          <p:to>
                                            <p:strVal val="visible"/>
                                          </p:to>
                                        </p:set>
                                        <p:animEffect transition="in" filter="wipe(left)">
                                          <p:cBhvr>
                                            <p:cTn id="88" dur="500"/>
                                            <p:tgtEl>
                                              <p:spTgt spid="118"/>
                                            </p:tgtEl>
                                          </p:cBhvr>
                                        </p:animEffect>
                                      </p:childTnLst>
                                    </p:cTn>
                                  </p:par>
                                  <p:par>
                                    <p:cTn id="89" presetID="22" presetClass="entr" presetSubtype="8" fill="hold" grpId="0" nodeType="withEffect">
                                      <p:stCondLst>
                                        <p:cond delay="300"/>
                                      </p:stCondLst>
                                      <p:childTnLst>
                                        <p:set>
                                          <p:cBhvr>
                                            <p:cTn id="90" dur="1" fill="hold">
                                              <p:stCondLst>
                                                <p:cond delay="0"/>
                                              </p:stCondLst>
                                            </p:cTn>
                                            <p:tgtEl>
                                              <p:spTgt spid="121"/>
                                            </p:tgtEl>
                                            <p:attrNameLst>
                                              <p:attrName>style.visibility</p:attrName>
                                            </p:attrNameLst>
                                          </p:cBhvr>
                                          <p:to>
                                            <p:strVal val="visible"/>
                                          </p:to>
                                        </p:set>
                                        <p:animEffect transition="in" filter="wipe(left)">
                                          <p:cBhvr>
                                            <p:cTn id="91" dur="500"/>
                                            <p:tgtEl>
                                              <p:spTgt spid="121"/>
                                            </p:tgtEl>
                                          </p:cBhvr>
                                        </p:animEffect>
                                      </p:childTnLst>
                                    </p:cTn>
                                  </p:par>
                                  <p:par>
                                    <p:cTn id="92" presetID="22" presetClass="entr" presetSubtype="8" fill="hold" grpId="0" nodeType="withEffect">
                                      <p:stCondLst>
                                        <p:cond delay="400"/>
                                      </p:stCondLst>
                                      <p:childTnLst>
                                        <p:set>
                                          <p:cBhvr>
                                            <p:cTn id="93" dur="1" fill="hold">
                                              <p:stCondLst>
                                                <p:cond delay="0"/>
                                              </p:stCondLst>
                                            </p:cTn>
                                            <p:tgtEl>
                                              <p:spTgt spid="123"/>
                                            </p:tgtEl>
                                            <p:attrNameLst>
                                              <p:attrName>style.visibility</p:attrName>
                                            </p:attrNameLst>
                                          </p:cBhvr>
                                          <p:to>
                                            <p:strVal val="visible"/>
                                          </p:to>
                                        </p:set>
                                        <p:animEffect transition="in" filter="wipe(left)">
                                          <p:cBhvr>
                                            <p:cTn id="94" dur="500"/>
                                            <p:tgtEl>
                                              <p:spTgt spid="123"/>
                                            </p:tgtEl>
                                          </p:cBhvr>
                                        </p:animEffect>
                                      </p:childTnLst>
                                    </p:cTn>
                                  </p:par>
                                  <p:par>
                                    <p:cTn id="95" presetID="22" presetClass="entr" presetSubtype="8" fill="hold" grpId="0" nodeType="withEffect">
                                      <p:stCondLst>
                                        <p:cond delay="500"/>
                                      </p:stCondLst>
                                      <p:childTnLst>
                                        <p:set>
                                          <p:cBhvr>
                                            <p:cTn id="96" dur="1" fill="hold">
                                              <p:stCondLst>
                                                <p:cond delay="0"/>
                                              </p:stCondLst>
                                            </p:cTn>
                                            <p:tgtEl>
                                              <p:spTgt spid="119"/>
                                            </p:tgtEl>
                                            <p:attrNameLst>
                                              <p:attrName>style.visibility</p:attrName>
                                            </p:attrNameLst>
                                          </p:cBhvr>
                                          <p:to>
                                            <p:strVal val="visible"/>
                                          </p:to>
                                        </p:set>
                                        <p:animEffect transition="in" filter="wipe(left)">
                                          <p:cBhvr>
                                            <p:cTn id="97"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5" grpId="0"/>
          <p:bldP spid="173" grpId="0"/>
          <p:bldP spid="111" grpId="0"/>
          <p:bldP spid="112" grpId="0" animBg="1"/>
          <p:bldP spid="113" grpId="0" animBg="1"/>
          <p:bldP spid="109" grpId="0" animBg="1"/>
          <p:bldP spid="110" grpId="0" animBg="1"/>
          <p:bldP spid="114" grpId="0" animBg="1"/>
          <p:bldP spid="115" grpId="0" animBg="1"/>
          <p:bldP spid="116" grpId="0"/>
          <p:bldP spid="117" grpId="0"/>
          <p:bldP spid="118" grpId="0"/>
          <p:bldP spid="119" grpId="0"/>
          <p:bldP spid="120" grpId="0" animBg="1"/>
          <p:bldP spid="121" grpId="0"/>
          <p:bldP spid="122" grpId="0" animBg="1"/>
          <p:bldP spid="123"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 name="矩形 175"/>
          <p:cNvSpPr/>
          <p:nvPr/>
        </p:nvSpPr>
        <p:spPr>
          <a:xfrm>
            <a:off x="2680492" y="-215153"/>
            <a:ext cx="6831016" cy="7460015"/>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pic>
        <p:nvPicPr>
          <p:cNvPr id="36" name="Picture 7" descr="C:\Users\Administrator\Desktop\56d684a0446de.pn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929462" y="832023"/>
            <a:ext cx="3493720" cy="3973626"/>
          </a:xfrm>
          <a:prstGeom prst="rect">
            <a:avLst/>
          </a:prstGeom>
          <a:noFill/>
          <a:extLst>
            <a:ext uri="{909E8E84-426E-40DD-AFC4-6F175D3DCCD1}">
              <a14:hiddenFill xmlns:a14="http://schemas.microsoft.com/office/drawing/2010/main">
                <a:solidFill>
                  <a:srgbClr val="FFFFFF"/>
                </a:solidFill>
              </a14:hiddenFill>
            </a:ext>
          </a:extLst>
        </p:spPr>
      </p:pic>
      <p:grpSp>
        <p:nvGrpSpPr>
          <p:cNvPr id="37" name="组合 36"/>
          <p:cNvGrpSpPr/>
          <p:nvPr/>
        </p:nvGrpSpPr>
        <p:grpSpPr>
          <a:xfrm rot="21398620">
            <a:off x="5150637" y="403899"/>
            <a:ext cx="5190546" cy="4183077"/>
            <a:chOff x="1816885" y="160250"/>
            <a:chExt cx="5190546" cy="4183077"/>
          </a:xfrm>
          <a:solidFill>
            <a:schemeClr val="tx1">
              <a:lumMod val="50000"/>
              <a:lumOff val="50000"/>
            </a:schemeClr>
          </a:solidFill>
        </p:grpSpPr>
        <p:grpSp>
          <p:nvGrpSpPr>
            <p:cNvPr id="38" name="组合 37"/>
            <p:cNvGrpSpPr/>
            <p:nvPr/>
          </p:nvGrpSpPr>
          <p:grpSpPr>
            <a:xfrm rot="1500213">
              <a:off x="1816885" y="160250"/>
              <a:ext cx="4835931" cy="4183077"/>
              <a:chOff x="2983829" y="1091787"/>
              <a:chExt cx="4835931" cy="4183077"/>
            </a:xfrm>
            <a:grpFill/>
          </p:grpSpPr>
          <p:sp>
            <p:nvSpPr>
              <p:cNvPr id="40"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1"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2"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3"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4"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5"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6"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7"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8"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9"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0"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1"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2"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3"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4"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5"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6"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7"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8"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9"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0"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1"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2"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3"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4"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5"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6"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7"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8"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9"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0"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1"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2"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3"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4"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5"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6"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7"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8"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9"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0"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1"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2"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3"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4"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5"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6"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7"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8"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9"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0"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1"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2"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3"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4"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5"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8"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9"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0"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1"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2"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3"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4"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5"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6"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7"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8"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39"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pic>
        <p:nvPicPr>
          <p:cNvPr id="96" name="Picture 7" descr="C:\Users\Administrator\Desktop\56d684a0446de.png"/>
          <p:cNvPicPr>
            <a:picLocks noChangeAspect="1" noChangeArrowheads="1"/>
          </p:cNvPicPr>
          <p:nvPr/>
        </p:nvPicPr>
        <p:blipFill>
          <a:blip r:embed="rId4" cstate="screen">
            <a:extLst>
              <a:ext uri="{BEBA8EAE-BF5A-486C-A8C5-ECC9F3942E4B}">
                <a14:imgProps xmlns:a14="http://schemas.microsoft.com/office/drawing/2010/main">
                  <a14:imgLayer r:embed="rId5">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a:off x="3129388" y="372407"/>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97" name="TextBox 42"/>
          <p:cNvSpPr txBox="1">
            <a:spLocks noChangeArrowheads="1"/>
          </p:cNvSpPr>
          <p:nvPr/>
        </p:nvSpPr>
        <p:spPr bwMode="auto">
          <a:xfrm>
            <a:off x="3679265" y="372407"/>
            <a:ext cx="1713006"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dirty="0">
                <a:solidFill>
                  <a:schemeClr val="bg2"/>
                </a:solidFill>
                <a:latin typeface="字魂36号-正文宋楷" panose="02000000000000000000" pitchFamily="2" charset="-122"/>
                <a:ea typeface="字魂36号-正文宋楷" panose="02000000000000000000" pitchFamily="2" charset="-122"/>
              </a:rPr>
              <a:t>项目目标</a:t>
            </a:r>
          </a:p>
        </p:txBody>
      </p:sp>
      <p:pic>
        <p:nvPicPr>
          <p:cNvPr id="196" name="Picture 7" descr="C:\Users\Administrator\Desktop\56d684a0446de.png"/>
          <p:cNvPicPr>
            <a:picLocks noChangeAspect="1" noChangeArrowheads="1"/>
          </p:cNvPicPr>
          <p:nvPr/>
        </p:nvPicPr>
        <p:blipFill>
          <a:blip r:embed="rId6" cstate="screen">
            <a:extLst>
              <a:ext uri="{BEBA8EAE-BF5A-486C-A8C5-ECC9F3942E4B}">
                <a14:imgProps xmlns:a14="http://schemas.microsoft.com/office/drawing/2010/main">
                  <a14:imgLayer r:embed="rId7">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rot="1643890">
            <a:off x="10821471" y="2560352"/>
            <a:ext cx="474514" cy="539694"/>
          </a:xfrm>
          <a:prstGeom prst="rect">
            <a:avLst/>
          </a:prstGeom>
          <a:noFill/>
          <a:extLst>
            <a:ext uri="{909E8E84-426E-40DD-AFC4-6F175D3DCCD1}">
              <a14:hiddenFill xmlns:a14="http://schemas.microsoft.com/office/drawing/2010/main">
                <a:solidFill>
                  <a:srgbClr val="FFFFFF"/>
                </a:solidFill>
              </a14:hiddenFill>
            </a:ext>
          </a:extLst>
        </p:spPr>
      </p:pic>
      <p:pic>
        <p:nvPicPr>
          <p:cNvPr id="197" name="Picture 7" descr="C:\Users\Administrator\Desktop\56d684a0446de.png"/>
          <p:cNvPicPr>
            <a:picLocks noChangeAspect="1" noChangeArrowheads="1"/>
          </p:cNvPicPr>
          <p:nvPr/>
        </p:nvPicPr>
        <p:blipFill>
          <a:blip r:embed="rId8" cstate="screen">
            <a:extLst>
              <a:ext uri="{BEBA8EAE-BF5A-486C-A8C5-ECC9F3942E4B}">
                <a14:imgProps xmlns:a14="http://schemas.microsoft.com/office/drawing/2010/main">
                  <a14:imgLayer r:embed="rId9">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rot="4041525">
            <a:off x="4680362" y="5655241"/>
            <a:ext cx="883735" cy="1005127"/>
          </a:xfrm>
          <a:prstGeom prst="rect">
            <a:avLst/>
          </a:prstGeom>
          <a:noFill/>
          <a:extLst>
            <a:ext uri="{909E8E84-426E-40DD-AFC4-6F175D3DCCD1}">
              <a14:hiddenFill xmlns:a14="http://schemas.microsoft.com/office/drawing/2010/main">
                <a:solidFill>
                  <a:srgbClr val="FFFFFF"/>
                </a:solidFill>
              </a14:hiddenFill>
            </a:ext>
          </a:extLst>
        </p:spPr>
      </p:pic>
      <p:sp>
        <p:nvSpPr>
          <p:cNvPr id="109" name="矩形 108"/>
          <p:cNvSpPr/>
          <p:nvPr/>
        </p:nvSpPr>
        <p:spPr>
          <a:xfrm>
            <a:off x="1456921" y="3088304"/>
            <a:ext cx="6005200" cy="2219325"/>
          </a:xfrm>
          <a:prstGeom prst="rect">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solidFill>
                <a:schemeClr val="bg1"/>
              </a:solidFill>
              <a:latin typeface="字魂36号-正文宋楷" panose="02000000000000000000" pitchFamily="2" charset="-122"/>
              <a:ea typeface="字魂36号-正文宋楷" panose="02000000000000000000" pitchFamily="2" charset="-122"/>
            </a:endParaRPr>
          </a:p>
        </p:txBody>
      </p:sp>
      <p:sp>
        <p:nvSpPr>
          <p:cNvPr id="110" name="Oval 39"/>
          <p:cNvSpPr>
            <a:spLocks noChangeAspect="1" noChangeArrowheads="1"/>
          </p:cNvSpPr>
          <p:nvPr/>
        </p:nvSpPr>
        <p:spPr bwMode="auto">
          <a:xfrm>
            <a:off x="2175181" y="3610529"/>
            <a:ext cx="215916" cy="217227"/>
          </a:xfrm>
          <a:prstGeom prst="ellipse">
            <a:avLst/>
          </a:prstGeom>
          <a:solidFill>
            <a:schemeClr val="bg1"/>
          </a:solidFill>
          <a:ln w="28575" cap="flat">
            <a:noFill/>
            <a:prstDash val="solid"/>
            <a:miter lim="800000"/>
          </a:ln>
        </p:spPr>
        <p:txBody>
          <a:bodyPr vert="horz" wrap="square" lIns="91416" tIns="45708" rIns="91416" bIns="45708" numCol="1" anchor="t" anchorCtr="0" compatLnSpc="1"/>
          <a:lstStyle/>
          <a:p>
            <a:endParaRPr lang="zh-CN" altLang="en-US" sz="2000">
              <a:solidFill>
                <a:schemeClr val="accent1"/>
              </a:solidFill>
              <a:latin typeface="字魂36号-正文宋楷" panose="02000000000000000000" pitchFamily="2" charset="-122"/>
              <a:ea typeface="字魂36号-正文宋楷" panose="02000000000000000000" pitchFamily="2" charset="-122"/>
            </a:endParaRPr>
          </a:p>
        </p:txBody>
      </p:sp>
      <p:sp>
        <p:nvSpPr>
          <p:cNvPr id="111" name="Oval 40"/>
          <p:cNvSpPr>
            <a:spLocks noChangeAspect="1" noChangeArrowheads="1"/>
          </p:cNvSpPr>
          <p:nvPr/>
        </p:nvSpPr>
        <p:spPr bwMode="auto">
          <a:xfrm>
            <a:off x="2175181" y="4097697"/>
            <a:ext cx="215916" cy="217227"/>
          </a:xfrm>
          <a:prstGeom prst="ellipse">
            <a:avLst/>
          </a:prstGeom>
          <a:solidFill>
            <a:schemeClr val="bg1"/>
          </a:solidFill>
          <a:ln w="28575" cap="flat">
            <a:noFill/>
            <a:prstDash val="solid"/>
            <a:miter lim="800000"/>
          </a:ln>
        </p:spPr>
        <p:txBody>
          <a:bodyPr vert="horz" wrap="square" lIns="91416" tIns="45708" rIns="91416" bIns="45708" numCol="1" anchor="t" anchorCtr="0" compatLnSpc="1"/>
          <a:lstStyle/>
          <a:p>
            <a:endParaRPr lang="zh-CN" altLang="en-US" sz="2000">
              <a:solidFill>
                <a:schemeClr val="accent1"/>
              </a:solidFill>
              <a:latin typeface="字魂36号-正文宋楷" panose="02000000000000000000" pitchFamily="2" charset="-122"/>
              <a:ea typeface="字魂36号-正文宋楷" panose="02000000000000000000" pitchFamily="2" charset="-122"/>
            </a:endParaRPr>
          </a:p>
        </p:txBody>
      </p:sp>
      <p:sp>
        <p:nvSpPr>
          <p:cNvPr id="112" name="Oval 41"/>
          <p:cNvSpPr>
            <a:spLocks noChangeAspect="1" noChangeArrowheads="1"/>
          </p:cNvSpPr>
          <p:nvPr/>
        </p:nvSpPr>
        <p:spPr bwMode="auto">
          <a:xfrm>
            <a:off x="2175181" y="4540581"/>
            <a:ext cx="215916" cy="216000"/>
          </a:xfrm>
          <a:prstGeom prst="ellipse">
            <a:avLst/>
          </a:prstGeom>
          <a:solidFill>
            <a:schemeClr val="bg1"/>
          </a:solidFill>
          <a:ln w="28575" cap="flat">
            <a:noFill/>
            <a:prstDash val="solid"/>
            <a:miter lim="800000"/>
          </a:ln>
        </p:spPr>
        <p:txBody>
          <a:bodyPr vert="horz" wrap="square" lIns="91416" tIns="45708" rIns="91416" bIns="45708" numCol="1" anchor="t" anchorCtr="0" compatLnSpc="1"/>
          <a:lstStyle/>
          <a:p>
            <a:endParaRPr lang="zh-CN" altLang="en-US" sz="2000">
              <a:solidFill>
                <a:schemeClr val="accent1"/>
              </a:solidFill>
              <a:latin typeface="字魂36号-正文宋楷" panose="02000000000000000000" pitchFamily="2" charset="-122"/>
              <a:ea typeface="字魂36号-正文宋楷" panose="02000000000000000000" pitchFamily="2" charset="-122"/>
            </a:endParaRPr>
          </a:p>
        </p:txBody>
      </p:sp>
      <p:sp>
        <p:nvSpPr>
          <p:cNvPr id="113" name="Oval 42"/>
          <p:cNvSpPr>
            <a:spLocks noChangeAspect="1" noChangeArrowheads="1"/>
          </p:cNvSpPr>
          <p:nvPr/>
        </p:nvSpPr>
        <p:spPr bwMode="auto">
          <a:xfrm>
            <a:off x="4417657" y="3610529"/>
            <a:ext cx="215916" cy="217227"/>
          </a:xfrm>
          <a:prstGeom prst="ellipse">
            <a:avLst/>
          </a:prstGeom>
          <a:solidFill>
            <a:schemeClr val="bg1"/>
          </a:solidFill>
          <a:ln w="28575" cap="flat">
            <a:noFill/>
            <a:prstDash val="solid"/>
            <a:miter lim="800000"/>
          </a:ln>
        </p:spPr>
        <p:txBody>
          <a:bodyPr vert="horz" wrap="square" lIns="91416" tIns="45708" rIns="91416" bIns="45708" numCol="1" anchor="t" anchorCtr="0" compatLnSpc="1"/>
          <a:lstStyle/>
          <a:p>
            <a:endParaRPr lang="zh-CN" altLang="en-US" sz="2000">
              <a:solidFill>
                <a:schemeClr val="accent1"/>
              </a:solidFill>
              <a:latin typeface="字魂36号-正文宋楷" panose="02000000000000000000" pitchFamily="2" charset="-122"/>
              <a:ea typeface="字魂36号-正文宋楷" panose="02000000000000000000" pitchFamily="2" charset="-122"/>
            </a:endParaRPr>
          </a:p>
        </p:txBody>
      </p:sp>
      <p:sp>
        <p:nvSpPr>
          <p:cNvPr id="116" name="TextBox 8"/>
          <p:cNvSpPr txBox="1"/>
          <p:nvPr/>
        </p:nvSpPr>
        <p:spPr>
          <a:xfrm>
            <a:off x="2538257" y="3519085"/>
            <a:ext cx="1732240" cy="338530"/>
          </a:xfrm>
          <a:prstGeom prst="rect">
            <a:avLst/>
          </a:prstGeom>
          <a:noFill/>
        </p:spPr>
        <p:txBody>
          <a:bodyPr wrap="square" lIns="91416" tIns="45708" rIns="91416" bIns="45708" rtlCol="0">
            <a:spAutoFit/>
          </a:bodyPr>
          <a:lstStyle/>
          <a:p>
            <a:r>
              <a:rPr lang="zh-CN" altLang="en-US" sz="1600" dirty="0">
                <a:solidFill>
                  <a:schemeClr val="bg1"/>
                </a:solidFill>
                <a:latin typeface="字魂36号-正文宋楷" panose="02000000000000000000" pitchFamily="2" charset="-122"/>
                <a:ea typeface="字魂36号-正文宋楷" panose="02000000000000000000" pitchFamily="2" charset="-122"/>
              </a:rPr>
              <a:t>产品概述</a:t>
            </a:r>
          </a:p>
        </p:txBody>
      </p:sp>
      <p:sp>
        <p:nvSpPr>
          <p:cNvPr id="117" name="TextBox 9"/>
          <p:cNvSpPr txBox="1"/>
          <p:nvPr/>
        </p:nvSpPr>
        <p:spPr>
          <a:xfrm>
            <a:off x="2538257" y="4006255"/>
            <a:ext cx="1732240" cy="338530"/>
          </a:xfrm>
          <a:prstGeom prst="rect">
            <a:avLst/>
          </a:prstGeom>
          <a:noFill/>
        </p:spPr>
        <p:txBody>
          <a:bodyPr wrap="square" lIns="91416" tIns="45708" rIns="91416" bIns="45708" rtlCol="0">
            <a:spAutoFit/>
          </a:bodyPr>
          <a:lstStyle/>
          <a:p>
            <a:r>
              <a:rPr lang="zh-CN" altLang="en-US" sz="1600" dirty="0">
                <a:solidFill>
                  <a:schemeClr val="bg1"/>
                </a:solidFill>
                <a:latin typeface="字魂36号-正文宋楷" panose="02000000000000000000" pitchFamily="2" charset="-122"/>
                <a:ea typeface="字魂36号-正文宋楷" panose="02000000000000000000" pitchFamily="2" charset="-122"/>
              </a:rPr>
              <a:t>网络营销方案</a:t>
            </a:r>
          </a:p>
        </p:txBody>
      </p:sp>
      <p:sp>
        <p:nvSpPr>
          <p:cNvPr id="118" name="TextBox 10"/>
          <p:cNvSpPr txBox="1"/>
          <p:nvPr/>
        </p:nvSpPr>
        <p:spPr>
          <a:xfrm>
            <a:off x="2538257" y="4448525"/>
            <a:ext cx="1732240" cy="338530"/>
          </a:xfrm>
          <a:prstGeom prst="rect">
            <a:avLst/>
          </a:prstGeom>
          <a:noFill/>
        </p:spPr>
        <p:txBody>
          <a:bodyPr wrap="square" lIns="91416" tIns="45708" rIns="91416" bIns="45708" rtlCol="0">
            <a:spAutoFit/>
          </a:bodyPr>
          <a:lstStyle>
            <a:defPPr>
              <a:defRPr lang="zh-CN"/>
            </a:defPPr>
            <a:lvl1pPr>
              <a:lnSpc>
                <a:spcPct val="150000"/>
              </a:lnSpc>
              <a:defRPr>
                <a:solidFill>
                  <a:schemeClr val="accent1"/>
                </a:solidFill>
                <a:latin typeface="+mn-ea"/>
                <a:ea typeface="+mn-ea"/>
              </a:defRPr>
            </a:lvl1pPr>
          </a:lstStyle>
          <a:p>
            <a:pPr>
              <a:lnSpc>
                <a:spcPct val="100000"/>
              </a:lnSpc>
            </a:pPr>
            <a:r>
              <a:rPr lang="zh-CN" altLang="en-US" sz="1600" dirty="0">
                <a:solidFill>
                  <a:schemeClr val="bg1"/>
                </a:solidFill>
                <a:latin typeface="字魂36号-正文宋楷" panose="02000000000000000000" pitchFamily="2" charset="-122"/>
                <a:ea typeface="字魂36号-正文宋楷" panose="02000000000000000000" pitchFamily="2" charset="-122"/>
              </a:rPr>
              <a:t>代理推广</a:t>
            </a:r>
          </a:p>
        </p:txBody>
      </p:sp>
      <p:sp>
        <p:nvSpPr>
          <p:cNvPr id="119" name="TextBox 11"/>
          <p:cNvSpPr txBox="1"/>
          <p:nvPr/>
        </p:nvSpPr>
        <p:spPr>
          <a:xfrm>
            <a:off x="4780733" y="4448525"/>
            <a:ext cx="1683239" cy="338530"/>
          </a:xfrm>
          <a:prstGeom prst="rect">
            <a:avLst/>
          </a:prstGeom>
          <a:noFill/>
        </p:spPr>
        <p:txBody>
          <a:bodyPr wrap="square" lIns="91416" tIns="45708" rIns="91416" bIns="45708" rtlCol="0">
            <a:spAutoFit/>
          </a:bodyPr>
          <a:lstStyle/>
          <a:p>
            <a:r>
              <a:rPr lang="zh-CN" altLang="en-US" sz="1600" dirty="0">
                <a:solidFill>
                  <a:schemeClr val="bg1"/>
                </a:solidFill>
                <a:latin typeface="字魂36号-正文宋楷" panose="02000000000000000000" pitchFamily="2" charset="-122"/>
                <a:ea typeface="字魂36号-正文宋楷" panose="02000000000000000000" pitchFamily="2" charset="-122"/>
              </a:rPr>
              <a:t>利润分析</a:t>
            </a:r>
          </a:p>
        </p:txBody>
      </p:sp>
      <p:sp>
        <p:nvSpPr>
          <p:cNvPr id="122" name="Oval 42"/>
          <p:cNvSpPr>
            <a:spLocks noChangeAspect="1" noChangeArrowheads="1"/>
          </p:cNvSpPr>
          <p:nvPr/>
        </p:nvSpPr>
        <p:spPr bwMode="auto">
          <a:xfrm>
            <a:off x="4417657" y="4097697"/>
            <a:ext cx="215916" cy="217227"/>
          </a:xfrm>
          <a:prstGeom prst="ellipse">
            <a:avLst/>
          </a:prstGeom>
          <a:solidFill>
            <a:schemeClr val="bg1"/>
          </a:solidFill>
          <a:ln w="28575" cap="flat">
            <a:noFill/>
            <a:prstDash val="solid"/>
            <a:miter lim="800000"/>
          </a:ln>
        </p:spPr>
        <p:txBody>
          <a:bodyPr vert="horz" wrap="square" lIns="91416" tIns="45708" rIns="91416" bIns="45708" numCol="1" anchor="t" anchorCtr="0" compatLnSpc="1"/>
          <a:lstStyle/>
          <a:p>
            <a:endParaRPr lang="zh-CN" altLang="en-US" sz="2000">
              <a:solidFill>
                <a:schemeClr val="accent1"/>
              </a:solidFill>
              <a:latin typeface="字魂36号-正文宋楷" panose="02000000000000000000" pitchFamily="2" charset="-122"/>
              <a:ea typeface="字魂36号-正文宋楷" panose="02000000000000000000" pitchFamily="2" charset="-122"/>
            </a:endParaRPr>
          </a:p>
        </p:txBody>
      </p:sp>
      <p:sp>
        <p:nvSpPr>
          <p:cNvPr id="123" name="TextBox 13"/>
          <p:cNvSpPr txBox="1"/>
          <p:nvPr/>
        </p:nvSpPr>
        <p:spPr>
          <a:xfrm>
            <a:off x="4780733" y="3519085"/>
            <a:ext cx="1683239" cy="338530"/>
          </a:xfrm>
          <a:prstGeom prst="rect">
            <a:avLst/>
          </a:prstGeom>
          <a:noFill/>
        </p:spPr>
        <p:txBody>
          <a:bodyPr wrap="square" lIns="91416" tIns="45708" rIns="91416" bIns="45708" rtlCol="0">
            <a:spAutoFit/>
          </a:bodyPr>
          <a:lstStyle/>
          <a:p>
            <a:r>
              <a:rPr lang="zh-CN" altLang="en-US" sz="1600" dirty="0">
                <a:solidFill>
                  <a:schemeClr val="bg1"/>
                </a:solidFill>
                <a:latin typeface="字魂36号-正文宋楷" panose="02000000000000000000" pitchFamily="2" charset="-122"/>
                <a:ea typeface="字魂36号-正文宋楷" panose="02000000000000000000" pitchFamily="2" charset="-122"/>
              </a:rPr>
              <a:t>产品形式</a:t>
            </a:r>
          </a:p>
        </p:txBody>
      </p:sp>
      <p:sp>
        <p:nvSpPr>
          <p:cNvPr id="124" name="Oval 42"/>
          <p:cNvSpPr>
            <a:spLocks noChangeAspect="1" noChangeArrowheads="1"/>
          </p:cNvSpPr>
          <p:nvPr/>
        </p:nvSpPr>
        <p:spPr bwMode="auto">
          <a:xfrm>
            <a:off x="4417657" y="4539969"/>
            <a:ext cx="215916" cy="217227"/>
          </a:xfrm>
          <a:prstGeom prst="ellipse">
            <a:avLst/>
          </a:prstGeom>
          <a:solidFill>
            <a:schemeClr val="bg1"/>
          </a:solidFill>
          <a:ln w="28575" cap="flat">
            <a:noFill/>
            <a:prstDash val="solid"/>
            <a:miter lim="800000"/>
          </a:ln>
        </p:spPr>
        <p:txBody>
          <a:bodyPr vert="horz" wrap="square" lIns="91416" tIns="45708" rIns="91416" bIns="45708" numCol="1" anchor="t" anchorCtr="0" compatLnSpc="1"/>
          <a:lstStyle/>
          <a:p>
            <a:endParaRPr lang="zh-CN" altLang="en-US" sz="2000">
              <a:solidFill>
                <a:schemeClr val="accent1"/>
              </a:solidFill>
              <a:latin typeface="字魂36号-正文宋楷" panose="02000000000000000000" pitchFamily="2" charset="-122"/>
              <a:ea typeface="字魂36号-正文宋楷" panose="02000000000000000000" pitchFamily="2" charset="-122"/>
            </a:endParaRPr>
          </a:p>
        </p:txBody>
      </p:sp>
      <p:sp>
        <p:nvSpPr>
          <p:cNvPr id="125" name="TextBox 15"/>
          <p:cNvSpPr txBox="1"/>
          <p:nvPr/>
        </p:nvSpPr>
        <p:spPr>
          <a:xfrm>
            <a:off x="4780733" y="4006255"/>
            <a:ext cx="1683239" cy="338530"/>
          </a:xfrm>
          <a:prstGeom prst="rect">
            <a:avLst/>
          </a:prstGeom>
          <a:noFill/>
        </p:spPr>
        <p:txBody>
          <a:bodyPr wrap="square" lIns="91416" tIns="45708" rIns="91416" bIns="45708" rtlCol="0">
            <a:spAutoFit/>
          </a:bodyPr>
          <a:lstStyle/>
          <a:p>
            <a:r>
              <a:rPr lang="zh-CN" altLang="en-US" sz="1600" dirty="0">
                <a:solidFill>
                  <a:schemeClr val="bg1"/>
                </a:solidFill>
                <a:latin typeface="字魂36号-正文宋楷" panose="02000000000000000000" pitchFamily="2" charset="-122"/>
                <a:ea typeface="字魂36号-正文宋楷" panose="02000000000000000000" pitchFamily="2" charset="-122"/>
              </a:rPr>
              <a:t>地面推广计划</a:t>
            </a:r>
          </a:p>
        </p:txBody>
      </p:sp>
    </p:spTree>
    <p:extLst>
      <p:ext uri="{BB962C8B-B14F-4D97-AF65-F5344CB8AC3E}">
        <p14:creationId xmlns:p14="http://schemas.microsoft.com/office/powerpoint/2010/main" val="2530663193"/>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14:presetBounceEnd="67000">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14:bounceEnd="67000">
                                          <p:cBhvr additive="base">
                                            <p:cTn id="12" dur="2000" fill="hold"/>
                                            <p:tgtEl>
                                              <p:spTgt spid="97"/>
                                            </p:tgtEl>
                                            <p:attrNameLst>
                                              <p:attrName>ppt_x</p:attrName>
                                            </p:attrNameLst>
                                          </p:cBhvr>
                                          <p:tavLst>
                                            <p:tav tm="0">
                                              <p:val>
                                                <p:strVal val="0-#ppt_w/2"/>
                                              </p:val>
                                            </p:tav>
                                            <p:tav tm="100000">
                                              <p:val>
                                                <p:strVal val="#ppt_x"/>
                                              </p:val>
                                            </p:tav>
                                          </p:tavLst>
                                        </p:anim>
                                        <p:anim calcmode="lin" valueType="num" p14:bounceEnd="67000">
                                          <p:cBhvr additive="base">
                                            <p:cTn id="13" dur="2000" fill="hold"/>
                                            <p:tgtEl>
                                              <p:spTgt spid="97"/>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2" presetClass="entr" presetSubtype="8" fill="hold" nodeType="afterEffect" p14:presetBounceEnd="68000">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14:bounceEnd="68000">
                                          <p:cBhvr additive="base">
                                            <p:cTn id="17" dur="500" fill="hold"/>
                                            <p:tgtEl>
                                              <p:spTgt spid="36"/>
                                            </p:tgtEl>
                                            <p:attrNameLst>
                                              <p:attrName>ppt_x</p:attrName>
                                            </p:attrNameLst>
                                          </p:cBhvr>
                                          <p:tavLst>
                                            <p:tav tm="0">
                                              <p:val>
                                                <p:strVal val="0-#ppt_w/2"/>
                                              </p:val>
                                            </p:tav>
                                            <p:tav tm="100000">
                                              <p:val>
                                                <p:strVal val="#ppt_x"/>
                                              </p:val>
                                            </p:tav>
                                          </p:tavLst>
                                        </p:anim>
                                        <p:anim calcmode="lin" valueType="num" p14:bounceEnd="68000">
                                          <p:cBhvr additive="base">
                                            <p:cTn id="18" dur="500" fill="hold"/>
                                            <p:tgtEl>
                                              <p:spTgt spid="36"/>
                                            </p:tgtEl>
                                            <p:attrNameLst>
                                              <p:attrName>ppt_y</p:attrName>
                                            </p:attrNameLst>
                                          </p:cBhvr>
                                          <p:tavLst>
                                            <p:tav tm="0">
                                              <p:val>
                                                <p:strVal val="#ppt_y"/>
                                              </p:val>
                                            </p:tav>
                                            <p:tav tm="100000">
                                              <p:val>
                                                <p:strVal val="#ppt_y"/>
                                              </p:val>
                                            </p:tav>
                                          </p:tavLst>
                                        </p:anim>
                                      </p:childTnLst>
                                    </p:cTn>
                                  </p:par>
                                </p:childTnLst>
                              </p:cTn>
                            </p:par>
                            <p:par>
                              <p:cTn id="19" fill="hold">
                                <p:stCondLst>
                                  <p:cond delay="3000"/>
                                </p:stCondLst>
                                <p:childTnLst>
                                  <p:par>
                                    <p:cTn id="20" presetID="2" presetClass="entr" presetSubtype="8" fill="hold" nodeType="afterEffect" p14:presetBounceEnd="68000">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14:bounceEnd="68000">
                                          <p:cBhvr additive="base">
                                            <p:cTn id="22" dur="500" fill="hold"/>
                                            <p:tgtEl>
                                              <p:spTgt spid="37"/>
                                            </p:tgtEl>
                                            <p:attrNameLst>
                                              <p:attrName>ppt_x</p:attrName>
                                            </p:attrNameLst>
                                          </p:cBhvr>
                                          <p:tavLst>
                                            <p:tav tm="0">
                                              <p:val>
                                                <p:strVal val="0-#ppt_w/2"/>
                                              </p:val>
                                            </p:tav>
                                            <p:tav tm="100000">
                                              <p:val>
                                                <p:strVal val="#ppt_x"/>
                                              </p:val>
                                            </p:tav>
                                          </p:tavLst>
                                        </p:anim>
                                        <p:anim calcmode="lin" valueType="num" p14:bounceEnd="68000">
                                          <p:cBhvr additive="base">
                                            <p:cTn id="23" dur="500" fill="hold"/>
                                            <p:tgtEl>
                                              <p:spTgt spid="37"/>
                                            </p:tgtEl>
                                            <p:attrNameLst>
                                              <p:attrName>ppt_y</p:attrName>
                                            </p:attrNameLst>
                                          </p:cBhvr>
                                          <p:tavLst>
                                            <p:tav tm="0">
                                              <p:val>
                                                <p:strVal val="#ppt_y"/>
                                              </p:val>
                                            </p:tav>
                                            <p:tav tm="100000">
                                              <p:val>
                                                <p:strVal val="#ppt_y"/>
                                              </p:val>
                                            </p:tav>
                                          </p:tavLst>
                                        </p:anim>
                                      </p:childTnLst>
                                    </p:cTn>
                                  </p:par>
                                </p:childTnLst>
                              </p:cTn>
                            </p:par>
                            <p:par>
                              <p:cTn id="24" fill="hold">
                                <p:stCondLst>
                                  <p:cond delay="3500"/>
                                </p:stCondLst>
                                <p:childTnLst>
                                  <p:par>
                                    <p:cTn id="25" presetID="52" presetClass="entr" presetSubtype="0" fill="hold" nodeType="afterEffect">
                                      <p:stCondLst>
                                        <p:cond delay="0"/>
                                      </p:stCondLst>
                                      <p:childTnLst>
                                        <p:set>
                                          <p:cBhvr>
                                            <p:cTn id="26" dur="1" fill="hold">
                                              <p:stCondLst>
                                                <p:cond delay="0"/>
                                              </p:stCondLst>
                                            </p:cTn>
                                            <p:tgtEl>
                                              <p:spTgt spid="196"/>
                                            </p:tgtEl>
                                            <p:attrNameLst>
                                              <p:attrName>style.visibility</p:attrName>
                                            </p:attrNameLst>
                                          </p:cBhvr>
                                          <p:to>
                                            <p:strVal val="visible"/>
                                          </p:to>
                                        </p:set>
                                        <p:animScale>
                                          <p:cBhvr>
                                            <p:cTn id="27" dur="1000" decel="50000" fill="hold">
                                              <p:stCondLst>
                                                <p:cond delay="0"/>
                                              </p:stCondLst>
                                            </p:cTn>
                                            <p:tgtEl>
                                              <p:spTgt spid="19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196"/>
                                            </p:tgtEl>
                                            <p:attrNameLst>
                                              <p:attrName>ppt_x</p:attrName>
                                              <p:attrName>ppt_y</p:attrName>
                                            </p:attrNameLst>
                                          </p:cBhvr>
                                        </p:animMotion>
                                        <p:animEffect transition="in" filter="fade">
                                          <p:cBhvr>
                                            <p:cTn id="29" dur="1000"/>
                                            <p:tgtEl>
                                              <p:spTgt spid="196"/>
                                            </p:tgtEl>
                                          </p:cBhvr>
                                        </p:animEffect>
                                      </p:childTnLst>
                                    </p:cTn>
                                  </p:par>
                                  <p:par>
                                    <p:cTn id="30" presetID="52" presetClass="entr" presetSubtype="0" fill="hold" nodeType="withEffect">
                                      <p:stCondLst>
                                        <p:cond delay="200"/>
                                      </p:stCondLst>
                                      <p:childTnLst>
                                        <p:set>
                                          <p:cBhvr>
                                            <p:cTn id="31" dur="1" fill="hold">
                                              <p:stCondLst>
                                                <p:cond delay="0"/>
                                              </p:stCondLst>
                                            </p:cTn>
                                            <p:tgtEl>
                                              <p:spTgt spid="197"/>
                                            </p:tgtEl>
                                            <p:attrNameLst>
                                              <p:attrName>style.visibility</p:attrName>
                                            </p:attrNameLst>
                                          </p:cBhvr>
                                          <p:to>
                                            <p:strVal val="visible"/>
                                          </p:to>
                                        </p:set>
                                        <p:animScale>
                                          <p:cBhvr>
                                            <p:cTn id="32" dur="1000" decel="50000" fill="hold">
                                              <p:stCondLst>
                                                <p:cond delay="0"/>
                                              </p:stCondLst>
                                            </p:cTn>
                                            <p:tgtEl>
                                              <p:spTgt spid="19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197"/>
                                            </p:tgtEl>
                                            <p:attrNameLst>
                                              <p:attrName>ppt_x</p:attrName>
                                              <p:attrName>ppt_y</p:attrName>
                                            </p:attrNameLst>
                                          </p:cBhvr>
                                        </p:animMotion>
                                        <p:animEffect transition="in" filter="fade">
                                          <p:cBhvr>
                                            <p:cTn id="34" dur="1000"/>
                                            <p:tgtEl>
                                              <p:spTgt spid="197"/>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14:presetBounceEnd="80000">
                                      <p:stCondLst>
                                        <p:cond delay="0"/>
                                      </p:stCondLst>
                                      <p:childTnLst>
                                        <p:set>
                                          <p:cBhvr>
                                            <p:cTn id="38" dur="1" fill="hold">
                                              <p:stCondLst>
                                                <p:cond delay="0"/>
                                              </p:stCondLst>
                                            </p:cTn>
                                            <p:tgtEl>
                                              <p:spTgt spid="109"/>
                                            </p:tgtEl>
                                            <p:attrNameLst>
                                              <p:attrName>style.visibility</p:attrName>
                                            </p:attrNameLst>
                                          </p:cBhvr>
                                          <p:to>
                                            <p:strVal val="visible"/>
                                          </p:to>
                                        </p:set>
                                        <p:anim calcmode="lin" valueType="num" p14:bounceEnd="80000">
                                          <p:cBhvr additive="base">
                                            <p:cTn id="39" dur="1000" fill="hold"/>
                                            <p:tgtEl>
                                              <p:spTgt spid="109"/>
                                            </p:tgtEl>
                                            <p:attrNameLst>
                                              <p:attrName>ppt_x</p:attrName>
                                            </p:attrNameLst>
                                          </p:cBhvr>
                                          <p:tavLst>
                                            <p:tav tm="0">
                                              <p:val>
                                                <p:strVal val="#ppt_x"/>
                                              </p:val>
                                            </p:tav>
                                            <p:tav tm="100000">
                                              <p:val>
                                                <p:strVal val="#ppt_x"/>
                                              </p:val>
                                            </p:tav>
                                          </p:tavLst>
                                        </p:anim>
                                        <p:anim calcmode="lin" valueType="num" p14:bounceEnd="80000">
                                          <p:cBhvr additive="base">
                                            <p:cTn id="40" dur="1000" fill="hold"/>
                                            <p:tgtEl>
                                              <p:spTgt spid="109"/>
                                            </p:tgtEl>
                                            <p:attrNameLst>
                                              <p:attrName>ppt_y</p:attrName>
                                            </p:attrNameLst>
                                          </p:cBhvr>
                                          <p:tavLst>
                                            <p:tav tm="0">
                                              <p:val>
                                                <p:strVal val="1+#ppt_h/2"/>
                                              </p:val>
                                            </p:tav>
                                            <p:tav tm="100000">
                                              <p:val>
                                                <p:strVal val="#ppt_y"/>
                                              </p:val>
                                            </p:tav>
                                          </p:tavLst>
                                        </p:anim>
                                      </p:childTnLst>
                                    </p:cTn>
                                  </p:par>
                                </p:childTnLst>
                              </p:cTn>
                            </p:par>
                            <p:par>
                              <p:cTn id="41" fill="hold">
                                <p:stCondLst>
                                  <p:cond delay="1000"/>
                                </p:stCondLst>
                                <p:childTnLst>
                                  <p:par>
                                    <p:cTn id="42" presetID="2" presetClass="entr" presetSubtype="12" fill="hold" grpId="0" nodeType="afterEffect">
                                      <p:stCondLst>
                                        <p:cond delay="0"/>
                                      </p:stCondLst>
                                      <p:childTnLst>
                                        <p:set>
                                          <p:cBhvr>
                                            <p:cTn id="43" dur="1" fill="hold">
                                              <p:stCondLst>
                                                <p:cond delay="0"/>
                                              </p:stCondLst>
                                            </p:cTn>
                                            <p:tgtEl>
                                              <p:spTgt spid="110"/>
                                            </p:tgtEl>
                                            <p:attrNameLst>
                                              <p:attrName>style.visibility</p:attrName>
                                            </p:attrNameLst>
                                          </p:cBhvr>
                                          <p:to>
                                            <p:strVal val="visible"/>
                                          </p:to>
                                        </p:set>
                                        <p:anim calcmode="lin" valueType="num">
                                          <p:cBhvr additive="base">
                                            <p:cTn id="44" dur="500" fill="hold"/>
                                            <p:tgtEl>
                                              <p:spTgt spid="110"/>
                                            </p:tgtEl>
                                            <p:attrNameLst>
                                              <p:attrName>ppt_x</p:attrName>
                                            </p:attrNameLst>
                                          </p:cBhvr>
                                          <p:tavLst>
                                            <p:tav tm="0">
                                              <p:val>
                                                <p:strVal val="0-#ppt_w/2"/>
                                              </p:val>
                                            </p:tav>
                                            <p:tav tm="100000">
                                              <p:val>
                                                <p:strVal val="#ppt_x"/>
                                              </p:val>
                                            </p:tav>
                                          </p:tavLst>
                                        </p:anim>
                                        <p:anim calcmode="lin" valueType="num">
                                          <p:cBhvr additive="base">
                                            <p:cTn id="45" dur="500" fill="hold"/>
                                            <p:tgtEl>
                                              <p:spTgt spid="110"/>
                                            </p:tgtEl>
                                            <p:attrNameLst>
                                              <p:attrName>ppt_y</p:attrName>
                                            </p:attrNameLst>
                                          </p:cBhvr>
                                          <p:tavLst>
                                            <p:tav tm="0">
                                              <p:val>
                                                <p:strVal val="1+#ppt_h/2"/>
                                              </p:val>
                                            </p:tav>
                                            <p:tav tm="100000">
                                              <p:val>
                                                <p:strVal val="#ppt_y"/>
                                              </p:val>
                                            </p:tav>
                                          </p:tavLst>
                                        </p:anim>
                                      </p:childTnLst>
                                    </p:cTn>
                                  </p:par>
                                  <p:par>
                                    <p:cTn id="46" presetID="2" presetClass="entr" presetSubtype="12" fill="hold" grpId="0" nodeType="withEffect">
                                      <p:stCondLst>
                                        <p:cond delay="100"/>
                                      </p:stCondLst>
                                      <p:childTnLst>
                                        <p:set>
                                          <p:cBhvr>
                                            <p:cTn id="47" dur="1" fill="hold">
                                              <p:stCondLst>
                                                <p:cond delay="0"/>
                                              </p:stCondLst>
                                            </p:cTn>
                                            <p:tgtEl>
                                              <p:spTgt spid="111"/>
                                            </p:tgtEl>
                                            <p:attrNameLst>
                                              <p:attrName>style.visibility</p:attrName>
                                            </p:attrNameLst>
                                          </p:cBhvr>
                                          <p:to>
                                            <p:strVal val="visible"/>
                                          </p:to>
                                        </p:set>
                                        <p:anim calcmode="lin" valueType="num">
                                          <p:cBhvr additive="base">
                                            <p:cTn id="48" dur="500" fill="hold"/>
                                            <p:tgtEl>
                                              <p:spTgt spid="111"/>
                                            </p:tgtEl>
                                            <p:attrNameLst>
                                              <p:attrName>ppt_x</p:attrName>
                                            </p:attrNameLst>
                                          </p:cBhvr>
                                          <p:tavLst>
                                            <p:tav tm="0">
                                              <p:val>
                                                <p:strVal val="0-#ppt_w/2"/>
                                              </p:val>
                                            </p:tav>
                                            <p:tav tm="100000">
                                              <p:val>
                                                <p:strVal val="#ppt_x"/>
                                              </p:val>
                                            </p:tav>
                                          </p:tavLst>
                                        </p:anim>
                                        <p:anim calcmode="lin" valueType="num">
                                          <p:cBhvr additive="base">
                                            <p:cTn id="49" dur="500" fill="hold"/>
                                            <p:tgtEl>
                                              <p:spTgt spid="111"/>
                                            </p:tgtEl>
                                            <p:attrNameLst>
                                              <p:attrName>ppt_y</p:attrName>
                                            </p:attrNameLst>
                                          </p:cBhvr>
                                          <p:tavLst>
                                            <p:tav tm="0">
                                              <p:val>
                                                <p:strVal val="1+#ppt_h/2"/>
                                              </p:val>
                                            </p:tav>
                                            <p:tav tm="100000">
                                              <p:val>
                                                <p:strVal val="#ppt_y"/>
                                              </p:val>
                                            </p:tav>
                                          </p:tavLst>
                                        </p:anim>
                                      </p:childTnLst>
                                    </p:cTn>
                                  </p:par>
                                  <p:par>
                                    <p:cTn id="50" presetID="2" presetClass="entr" presetSubtype="12" fill="hold" grpId="0" nodeType="withEffect">
                                      <p:stCondLst>
                                        <p:cond delay="200"/>
                                      </p:stCondLst>
                                      <p:childTnLst>
                                        <p:set>
                                          <p:cBhvr>
                                            <p:cTn id="51" dur="1" fill="hold">
                                              <p:stCondLst>
                                                <p:cond delay="0"/>
                                              </p:stCondLst>
                                            </p:cTn>
                                            <p:tgtEl>
                                              <p:spTgt spid="112"/>
                                            </p:tgtEl>
                                            <p:attrNameLst>
                                              <p:attrName>style.visibility</p:attrName>
                                            </p:attrNameLst>
                                          </p:cBhvr>
                                          <p:to>
                                            <p:strVal val="visible"/>
                                          </p:to>
                                        </p:set>
                                        <p:anim calcmode="lin" valueType="num">
                                          <p:cBhvr additive="base">
                                            <p:cTn id="52" dur="500" fill="hold"/>
                                            <p:tgtEl>
                                              <p:spTgt spid="112"/>
                                            </p:tgtEl>
                                            <p:attrNameLst>
                                              <p:attrName>ppt_x</p:attrName>
                                            </p:attrNameLst>
                                          </p:cBhvr>
                                          <p:tavLst>
                                            <p:tav tm="0">
                                              <p:val>
                                                <p:strVal val="0-#ppt_w/2"/>
                                              </p:val>
                                            </p:tav>
                                            <p:tav tm="100000">
                                              <p:val>
                                                <p:strVal val="#ppt_x"/>
                                              </p:val>
                                            </p:tav>
                                          </p:tavLst>
                                        </p:anim>
                                        <p:anim calcmode="lin" valueType="num">
                                          <p:cBhvr additive="base">
                                            <p:cTn id="53" dur="500" fill="hold"/>
                                            <p:tgtEl>
                                              <p:spTgt spid="112"/>
                                            </p:tgtEl>
                                            <p:attrNameLst>
                                              <p:attrName>ppt_y</p:attrName>
                                            </p:attrNameLst>
                                          </p:cBhvr>
                                          <p:tavLst>
                                            <p:tav tm="0">
                                              <p:val>
                                                <p:strVal val="1+#ppt_h/2"/>
                                              </p:val>
                                            </p:tav>
                                            <p:tav tm="100000">
                                              <p:val>
                                                <p:strVal val="#ppt_y"/>
                                              </p:val>
                                            </p:tav>
                                          </p:tavLst>
                                        </p:anim>
                                      </p:childTnLst>
                                    </p:cTn>
                                  </p:par>
                                  <p:par>
                                    <p:cTn id="54" presetID="2" presetClass="entr" presetSubtype="12" fill="hold" grpId="0" nodeType="withEffect">
                                      <p:stCondLst>
                                        <p:cond delay="300"/>
                                      </p:stCondLst>
                                      <p:childTnLst>
                                        <p:set>
                                          <p:cBhvr>
                                            <p:cTn id="55" dur="1" fill="hold">
                                              <p:stCondLst>
                                                <p:cond delay="0"/>
                                              </p:stCondLst>
                                            </p:cTn>
                                            <p:tgtEl>
                                              <p:spTgt spid="113"/>
                                            </p:tgtEl>
                                            <p:attrNameLst>
                                              <p:attrName>style.visibility</p:attrName>
                                            </p:attrNameLst>
                                          </p:cBhvr>
                                          <p:to>
                                            <p:strVal val="visible"/>
                                          </p:to>
                                        </p:set>
                                        <p:anim calcmode="lin" valueType="num">
                                          <p:cBhvr additive="base">
                                            <p:cTn id="56" dur="500" fill="hold"/>
                                            <p:tgtEl>
                                              <p:spTgt spid="113"/>
                                            </p:tgtEl>
                                            <p:attrNameLst>
                                              <p:attrName>ppt_x</p:attrName>
                                            </p:attrNameLst>
                                          </p:cBhvr>
                                          <p:tavLst>
                                            <p:tav tm="0">
                                              <p:val>
                                                <p:strVal val="0-#ppt_w/2"/>
                                              </p:val>
                                            </p:tav>
                                            <p:tav tm="100000">
                                              <p:val>
                                                <p:strVal val="#ppt_x"/>
                                              </p:val>
                                            </p:tav>
                                          </p:tavLst>
                                        </p:anim>
                                        <p:anim calcmode="lin" valueType="num">
                                          <p:cBhvr additive="base">
                                            <p:cTn id="57" dur="500" fill="hold"/>
                                            <p:tgtEl>
                                              <p:spTgt spid="113"/>
                                            </p:tgtEl>
                                            <p:attrNameLst>
                                              <p:attrName>ppt_y</p:attrName>
                                            </p:attrNameLst>
                                          </p:cBhvr>
                                          <p:tavLst>
                                            <p:tav tm="0">
                                              <p:val>
                                                <p:strVal val="1+#ppt_h/2"/>
                                              </p:val>
                                            </p:tav>
                                            <p:tav tm="100000">
                                              <p:val>
                                                <p:strVal val="#ppt_y"/>
                                              </p:val>
                                            </p:tav>
                                          </p:tavLst>
                                        </p:anim>
                                      </p:childTnLst>
                                    </p:cTn>
                                  </p:par>
                                  <p:par>
                                    <p:cTn id="58" presetID="2" presetClass="entr" presetSubtype="12" fill="hold" grpId="0" nodeType="withEffect">
                                      <p:stCondLst>
                                        <p:cond delay="400"/>
                                      </p:stCondLst>
                                      <p:childTnLst>
                                        <p:set>
                                          <p:cBhvr>
                                            <p:cTn id="59" dur="1" fill="hold">
                                              <p:stCondLst>
                                                <p:cond delay="0"/>
                                              </p:stCondLst>
                                            </p:cTn>
                                            <p:tgtEl>
                                              <p:spTgt spid="122"/>
                                            </p:tgtEl>
                                            <p:attrNameLst>
                                              <p:attrName>style.visibility</p:attrName>
                                            </p:attrNameLst>
                                          </p:cBhvr>
                                          <p:to>
                                            <p:strVal val="visible"/>
                                          </p:to>
                                        </p:set>
                                        <p:anim calcmode="lin" valueType="num">
                                          <p:cBhvr additive="base">
                                            <p:cTn id="60" dur="500" fill="hold"/>
                                            <p:tgtEl>
                                              <p:spTgt spid="122"/>
                                            </p:tgtEl>
                                            <p:attrNameLst>
                                              <p:attrName>ppt_x</p:attrName>
                                            </p:attrNameLst>
                                          </p:cBhvr>
                                          <p:tavLst>
                                            <p:tav tm="0">
                                              <p:val>
                                                <p:strVal val="0-#ppt_w/2"/>
                                              </p:val>
                                            </p:tav>
                                            <p:tav tm="100000">
                                              <p:val>
                                                <p:strVal val="#ppt_x"/>
                                              </p:val>
                                            </p:tav>
                                          </p:tavLst>
                                        </p:anim>
                                        <p:anim calcmode="lin" valueType="num">
                                          <p:cBhvr additive="base">
                                            <p:cTn id="61" dur="500" fill="hold"/>
                                            <p:tgtEl>
                                              <p:spTgt spid="122"/>
                                            </p:tgtEl>
                                            <p:attrNameLst>
                                              <p:attrName>ppt_y</p:attrName>
                                            </p:attrNameLst>
                                          </p:cBhvr>
                                          <p:tavLst>
                                            <p:tav tm="0">
                                              <p:val>
                                                <p:strVal val="1+#ppt_h/2"/>
                                              </p:val>
                                            </p:tav>
                                            <p:tav tm="100000">
                                              <p:val>
                                                <p:strVal val="#ppt_y"/>
                                              </p:val>
                                            </p:tav>
                                          </p:tavLst>
                                        </p:anim>
                                      </p:childTnLst>
                                    </p:cTn>
                                  </p:par>
                                  <p:par>
                                    <p:cTn id="62" presetID="2" presetClass="entr" presetSubtype="12" fill="hold" grpId="0" nodeType="withEffect">
                                      <p:stCondLst>
                                        <p:cond delay="500"/>
                                      </p:stCondLst>
                                      <p:childTnLst>
                                        <p:set>
                                          <p:cBhvr>
                                            <p:cTn id="63" dur="1" fill="hold">
                                              <p:stCondLst>
                                                <p:cond delay="0"/>
                                              </p:stCondLst>
                                            </p:cTn>
                                            <p:tgtEl>
                                              <p:spTgt spid="124"/>
                                            </p:tgtEl>
                                            <p:attrNameLst>
                                              <p:attrName>style.visibility</p:attrName>
                                            </p:attrNameLst>
                                          </p:cBhvr>
                                          <p:to>
                                            <p:strVal val="visible"/>
                                          </p:to>
                                        </p:set>
                                        <p:anim calcmode="lin" valueType="num">
                                          <p:cBhvr additive="base">
                                            <p:cTn id="64" dur="500" fill="hold"/>
                                            <p:tgtEl>
                                              <p:spTgt spid="124"/>
                                            </p:tgtEl>
                                            <p:attrNameLst>
                                              <p:attrName>ppt_x</p:attrName>
                                            </p:attrNameLst>
                                          </p:cBhvr>
                                          <p:tavLst>
                                            <p:tav tm="0">
                                              <p:val>
                                                <p:strVal val="0-#ppt_w/2"/>
                                              </p:val>
                                            </p:tav>
                                            <p:tav tm="100000">
                                              <p:val>
                                                <p:strVal val="#ppt_x"/>
                                              </p:val>
                                            </p:tav>
                                          </p:tavLst>
                                        </p:anim>
                                        <p:anim calcmode="lin" valueType="num">
                                          <p:cBhvr additive="base">
                                            <p:cTn id="65" dur="500" fill="hold"/>
                                            <p:tgtEl>
                                              <p:spTgt spid="124"/>
                                            </p:tgtEl>
                                            <p:attrNameLst>
                                              <p:attrName>ppt_y</p:attrName>
                                            </p:attrNameLst>
                                          </p:cBhvr>
                                          <p:tavLst>
                                            <p:tav tm="0">
                                              <p:val>
                                                <p:strVal val="1+#ppt_h/2"/>
                                              </p:val>
                                            </p:tav>
                                            <p:tav tm="100000">
                                              <p:val>
                                                <p:strVal val="#ppt_y"/>
                                              </p:val>
                                            </p:tav>
                                          </p:tavLst>
                                        </p:anim>
                                      </p:childTnLst>
                                    </p:cTn>
                                  </p:par>
                                </p:childTnLst>
                              </p:cTn>
                            </p:par>
                            <p:par>
                              <p:cTn id="66" fill="hold">
                                <p:stCondLst>
                                  <p:cond delay="2000"/>
                                </p:stCondLst>
                                <p:childTnLst>
                                  <p:par>
                                    <p:cTn id="67" presetID="22" presetClass="entr" presetSubtype="8" fill="hold" grpId="0" nodeType="afterEffect">
                                      <p:stCondLst>
                                        <p:cond delay="0"/>
                                      </p:stCondLst>
                                      <p:childTnLst>
                                        <p:set>
                                          <p:cBhvr>
                                            <p:cTn id="68" dur="1" fill="hold">
                                              <p:stCondLst>
                                                <p:cond delay="0"/>
                                              </p:stCondLst>
                                            </p:cTn>
                                            <p:tgtEl>
                                              <p:spTgt spid="116"/>
                                            </p:tgtEl>
                                            <p:attrNameLst>
                                              <p:attrName>style.visibility</p:attrName>
                                            </p:attrNameLst>
                                          </p:cBhvr>
                                          <p:to>
                                            <p:strVal val="visible"/>
                                          </p:to>
                                        </p:set>
                                        <p:animEffect transition="in" filter="wipe(left)">
                                          <p:cBhvr>
                                            <p:cTn id="69" dur="500"/>
                                            <p:tgtEl>
                                              <p:spTgt spid="116"/>
                                            </p:tgtEl>
                                          </p:cBhvr>
                                        </p:animEffect>
                                      </p:childTnLst>
                                    </p:cTn>
                                  </p:par>
                                  <p:par>
                                    <p:cTn id="70" presetID="22" presetClass="entr" presetSubtype="8" fill="hold" grpId="0" nodeType="withEffect">
                                      <p:stCondLst>
                                        <p:cond delay="100"/>
                                      </p:stCondLst>
                                      <p:childTnLst>
                                        <p:set>
                                          <p:cBhvr>
                                            <p:cTn id="71" dur="1" fill="hold">
                                              <p:stCondLst>
                                                <p:cond delay="0"/>
                                              </p:stCondLst>
                                            </p:cTn>
                                            <p:tgtEl>
                                              <p:spTgt spid="117"/>
                                            </p:tgtEl>
                                            <p:attrNameLst>
                                              <p:attrName>style.visibility</p:attrName>
                                            </p:attrNameLst>
                                          </p:cBhvr>
                                          <p:to>
                                            <p:strVal val="visible"/>
                                          </p:to>
                                        </p:set>
                                        <p:animEffect transition="in" filter="wipe(left)">
                                          <p:cBhvr>
                                            <p:cTn id="72" dur="500"/>
                                            <p:tgtEl>
                                              <p:spTgt spid="117"/>
                                            </p:tgtEl>
                                          </p:cBhvr>
                                        </p:animEffect>
                                      </p:childTnLst>
                                    </p:cTn>
                                  </p:par>
                                  <p:par>
                                    <p:cTn id="73" presetID="22" presetClass="entr" presetSubtype="8" fill="hold" grpId="0" nodeType="withEffect">
                                      <p:stCondLst>
                                        <p:cond delay="200"/>
                                      </p:stCondLst>
                                      <p:childTnLst>
                                        <p:set>
                                          <p:cBhvr>
                                            <p:cTn id="74" dur="1" fill="hold">
                                              <p:stCondLst>
                                                <p:cond delay="0"/>
                                              </p:stCondLst>
                                            </p:cTn>
                                            <p:tgtEl>
                                              <p:spTgt spid="118"/>
                                            </p:tgtEl>
                                            <p:attrNameLst>
                                              <p:attrName>style.visibility</p:attrName>
                                            </p:attrNameLst>
                                          </p:cBhvr>
                                          <p:to>
                                            <p:strVal val="visible"/>
                                          </p:to>
                                        </p:set>
                                        <p:animEffect transition="in" filter="wipe(left)">
                                          <p:cBhvr>
                                            <p:cTn id="75" dur="500"/>
                                            <p:tgtEl>
                                              <p:spTgt spid="118"/>
                                            </p:tgtEl>
                                          </p:cBhvr>
                                        </p:animEffect>
                                      </p:childTnLst>
                                    </p:cTn>
                                  </p:par>
                                  <p:par>
                                    <p:cTn id="76" presetID="22" presetClass="entr" presetSubtype="8" fill="hold" grpId="0" nodeType="withEffect">
                                      <p:stCondLst>
                                        <p:cond delay="300"/>
                                      </p:stCondLst>
                                      <p:childTnLst>
                                        <p:set>
                                          <p:cBhvr>
                                            <p:cTn id="77" dur="1" fill="hold">
                                              <p:stCondLst>
                                                <p:cond delay="0"/>
                                              </p:stCondLst>
                                            </p:cTn>
                                            <p:tgtEl>
                                              <p:spTgt spid="123"/>
                                            </p:tgtEl>
                                            <p:attrNameLst>
                                              <p:attrName>style.visibility</p:attrName>
                                            </p:attrNameLst>
                                          </p:cBhvr>
                                          <p:to>
                                            <p:strVal val="visible"/>
                                          </p:to>
                                        </p:set>
                                        <p:animEffect transition="in" filter="wipe(left)">
                                          <p:cBhvr>
                                            <p:cTn id="78" dur="500"/>
                                            <p:tgtEl>
                                              <p:spTgt spid="123"/>
                                            </p:tgtEl>
                                          </p:cBhvr>
                                        </p:animEffect>
                                      </p:childTnLst>
                                    </p:cTn>
                                  </p:par>
                                  <p:par>
                                    <p:cTn id="79" presetID="22" presetClass="entr" presetSubtype="8" fill="hold" grpId="0" nodeType="withEffect">
                                      <p:stCondLst>
                                        <p:cond delay="400"/>
                                      </p:stCondLst>
                                      <p:childTnLst>
                                        <p:set>
                                          <p:cBhvr>
                                            <p:cTn id="80" dur="1" fill="hold">
                                              <p:stCondLst>
                                                <p:cond delay="0"/>
                                              </p:stCondLst>
                                            </p:cTn>
                                            <p:tgtEl>
                                              <p:spTgt spid="125"/>
                                            </p:tgtEl>
                                            <p:attrNameLst>
                                              <p:attrName>style.visibility</p:attrName>
                                            </p:attrNameLst>
                                          </p:cBhvr>
                                          <p:to>
                                            <p:strVal val="visible"/>
                                          </p:to>
                                        </p:set>
                                        <p:animEffect transition="in" filter="wipe(left)">
                                          <p:cBhvr>
                                            <p:cTn id="81" dur="500"/>
                                            <p:tgtEl>
                                              <p:spTgt spid="125"/>
                                            </p:tgtEl>
                                          </p:cBhvr>
                                        </p:animEffect>
                                      </p:childTnLst>
                                    </p:cTn>
                                  </p:par>
                                  <p:par>
                                    <p:cTn id="82" presetID="22" presetClass="entr" presetSubtype="8" fill="hold" grpId="0" nodeType="withEffect">
                                      <p:stCondLst>
                                        <p:cond delay="500"/>
                                      </p:stCondLst>
                                      <p:childTnLst>
                                        <p:set>
                                          <p:cBhvr>
                                            <p:cTn id="83" dur="1" fill="hold">
                                              <p:stCondLst>
                                                <p:cond delay="0"/>
                                              </p:stCondLst>
                                            </p:cTn>
                                            <p:tgtEl>
                                              <p:spTgt spid="119"/>
                                            </p:tgtEl>
                                            <p:attrNameLst>
                                              <p:attrName>style.visibility</p:attrName>
                                            </p:attrNameLst>
                                          </p:cBhvr>
                                          <p:to>
                                            <p:strVal val="visible"/>
                                          </p:to>
                                        </p:set>
                                        <p:animEffect transition="in" filter="wipe(left)">
                                          <p:cBhvr>
                                            <p:cTn id="84"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109" grpId="0" animBg="1"/>
          <p:bldP spid="110" grpId="0" animBg="1"/>
          <p:bldP spid="111" grpId="0" animBg="1"/>
          <p:bldP spid="112" grpId="0" animBg="1"/>
          <p:bldP spid="113" grpId="0" animBg="1"/>
          <p:bldP spid="116" grpId="0"/>
          <p:bldP spid="117" grpId="0"/>
          <p:bldP spid="118" grpId="0"/>
          <p:bldP spid="119" grpId="0"/>
          <p:bldP spid="122" grpId="0" animBg="1"/>
          <p:bldP spid="123" grpId="0"/>
          <p:bldP spid="124" grpId="0" animBg="1"/>
          <p:bldP spid="1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cBhvr additive="base">
                                            <p:cTn id="12" dur="2000" fill="hold"/>
                                            <p:tgtEl>
                                              <p:spTgt spid="97"/>
                                            </p:tgtEl>
                                            <p:attrNameLst>
                                              <p:attrName>ppt_x</p:attrName>
                                            </p:attrNameLst>
                                          </p:cBhvr>
                                          <p:tavLst>
                                            <p:tav tm="0">
                                              <p:val>
                                                <p:strVal val="0-#ppt_w/2"/>
                                              </p:val>
                                            </p:tav>
                                            <p:tav tm="100000">
                                              <p:val>
                                                <p:strVal val="#ppt_x"/>
                                              </p:val>
                                            </p:tav>
                                          </p:tavLst>
                                        </p:anim>
                                        <p:anim calcmode="lin" valueType="num">
                                          <p:cBhvr additive="base">
                                            <p:cTn id="13" dur="2000" fill="hold"/>
                                            <p:tgtEl>
                                              <p:spTgt spid="97"/>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2" presetClass="entr" presetSubtype="8" fill="hold" nodeType="after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additive="base">
                                            <p:cTn id="17" dur="500" fill="hold"/>
                                            <p:tgtEl>
                                              <p:spTgt spid="36"/>
                                            </p:tgtEl>
                                            <p:attrNameLst>
                                              <p:attrName>ppt_x</p:attrName>
                                            </p:attrNameLst>
                                          </p:cBhvr>
                                          <p:tavLst>
                                            <p:tav tm="0">
                                              <p:val>
                                                <p:strVal val="0-#ppt_w/2"/>
                                              </p:val>
                                            </p:tav>
                                            <p:tav tm="100000">
                                              <p:val>
                                                <p:strVal val="#ppt_x"/>
                                              </p:val>
                                            </p:tav>
                                          </p:tavLst>
                                        </p:anim>
                                        <p:anim calcmode="lin" valueType="num">
                                          <p:cBhvr additive="base">
                                            <p:cTn id="18" dur="500" fill="hold"/>
                                            <p:tgtEl>
                                              <p:spTgt spid="36"/>
                                            </p:tgtEl>
                                            <p:attrNameLst>
                                              <p:attrName>ppt_y</p:attrName>
                                            </p:attrNameLst>
                                          </p:cBhvr>
                                          <p:tavLst>
                                            <p:tav tm="0">
                                              <p:val>
                                                <p:strVal val="#ppt_y"/>
                                              </p:val>
                                            </p:tav>
                                            <p:tav tm="100000">
                                              <p:val>
                                                <p:strVal val="#ppt_y"/>
                                              </p:val>
                                            </p:tav>
                                          </p:tavLst>
                                        </p:anim>
                                      </p:childTnLst>
                                    </p:cTn>
                                  </p:par>
                                </p:childTnLst>
                              </p:cTn>
                            </p:par>
                            <p:par>
                              <p:cTn id="19" fill="hold">
                                <p:stCondLst>
                                  <p:cond delay="3000"/>
                                </p:stCondLst>
                                <p:childTnLst>
                                  <p:par>
                                    <p:cTn id="20" presetID="2" presetClass="entr" presetSubtype="8" fill="hold" nodeType="after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additive="base">
                                            <p:cTn id="22" dur="500" fill="hold"/>
                                            <p:tgtEl>
                                              <p:spTgt spid="37"/>
                                            </p:tgtEl>
                                            <p:attrNameLst>
                                              <p:attrName>ppt_x</p:attrName>
                                            </p:attrNameLst>
                                          </p:cBhvr>
                                          <p:tavLst>
                                            <p:tav tm="0">
                                              <p:val>
                                                <p:strVal val="0-#ppt_w/2"/>
                                              </p:val>
                                            </p:tav>
                                            <p:tav tm="100000">
                                              <p:val>
                                                <p:strVal val="#ppt_x"/>
                                              </p:val>
                                            </p:tav>
                                          </p:tavLst>
                                        </p:anim>
                                        <p:anim calcmode="lin" valueType="num">
                                          <p:cBhvr additive="base">
                                            <p:cTn id="23" dur="500" fill="hold"/>
                                            <p:tgtEl>
                                              <p:spTgt spid="37"/>
                                            </p:tgtEl>
                                            <p:attrNameLst>
                                              <p:attrName>ppt_y</p:attrName>
                                            </p:attrNameLst>
                                          </p:cBhvr>
                                          <p:tavLst>
                                            <p:tav tm="0">
                                              <p:val>
                                                <p:strVal val="#ppt_y"/>
                                              </p:val>
                                            </p:tav>
                                            <p:tav tm="100000">
                                              <p:val>
                                                <p:strVal val="#ppt_y"/>
                                              </p:val>
                                            </p:tav>
                                          </p:tavLst>
                                        </p:anim>
                                      </p:childTnLst>
                                    </p:cTn>
                                  </p:par>
                                </p:childTnLst>
                              </p:cTn>
                            </p:par>
                            <p:par>
                              <p:cTn id="24" fill="hold">
                                <p:stCondLst>
                                  <p:cond delay="3500"/>
                                </p:stCondLst>
                                <p:childTnLst>
                                  <p:par>
                                    <p:cTn id="25" presetID="52" presetClass="entr" presetSubtype="0" fill="hold" nodeType="afterEffect">
                                      <p:stCondLst>
                                        <p:cond delay="0"/>
                                      </p:stCondLst>
                                      <p:childTnLst>
                                        <p:set>
                                          <p:cBhvr>
                                            <p:cTn id="26" dur="1" fill="hold">
                                              <p:stCondLst>
                                                <p:cond delay="0"/>
                                              </p:stCondLst>
                                            </p:cTn>
                                            <p:tgtEl>
                                              <p:spTgt spid="196"/>
                                            </p:tgtEl>
                                            <p:attrNameLst>
                                              <p:attrName>style.visibility</p:attrName>
                                            </p:attrNameLst>
                                          </p:cBhvr>
                                          <p:to>
                                            <p:strVal val="visible"/>
                                          </p:to>
                                        </p:set>
                                        <p:animScale>
                                          <p:cBhvr>
                                            <p:cTn id="27" dur="1000" decel="50000" fill="hold">
                                              <p:stCondLst>
                                                <p:cond delay="0"/>
                                              </p:stCondLst>
                                            </p:cTn>
                                            <p:tgtEl>
                                              <p:spTgt spid="19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196"/>
                                            </p:tgtEl>
                                            <p:attrNameLst>
                                              <p:attrName>ppt_x</p:attrName>
                                              <p:attrName>ppt_y</p:attrName>
                                            </p:attrNameLst>
                                          </p:cBhvr>
                                        </p:animMotion>
                                        <p:animEffect transition="in" filter="fade">
                                          <p:cBhvr>
                                            <p:cTn id="29" dur="1000"/>
                                            <p:tgtEl>
                                              <p:spTgt spid="196"/>
                                            </p:tgtEl>
                                          </p:cBhvr>
                                        </p:animEffect>
                                      </p:childTnLst>
                                    </p:cTn>
                                  </p:par>
                                  <p:par>
                                    <p:cTn id="30" presetID="52" presetClass="entr" presetSubtype="0" fill="hold" nodeType="withEffect">
                                      <p:stCondLst>
                                        <p:cond delay="200"/>
                                      </p:stCondLst>
                                      <p:childTnLst>
                                        <p:set>
                                          <p:cBhvr>
                                            <p:cTn id="31" dur="1" fill="hold">
                                              <p:stCondLst>
                                                <p:cond delay="0"/>
                                              </p:stCondLst>
                                            </p:cTn>
                                            <p:tgtEl>
                                              <p:spTgt spid="197"/>
                                            </p:tgtEl>
                                            <p:attrNameLst>
                                              <p:attrName>style.visibility</p:attrName>
                                            </p:attrNameLst>
                                          </p:cBhvr>
                                          <p:to>
                                            <p:strVal val="visible"/>
                                          </p:to>
                                        </p:set>
                                        <p:animScale>
                                          <p:cBhvr>
                                            <p:cTn id="32" dur="1000" decel="50000" fill="hold">
                                              <p:stCondLst>
                                                <p:cond delay="0"/>
                                              </p:stCondLst>
                                            </p:cTn>
                                            <p:tgtEl>
                                              <p:spTgt spid="19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197"/>
                                            </p:tgtEl>
                                            <p:attrNameLst>
                                              <p:attrName>ppt_x</p:attrName>
                                              <p:attrName>ppt_y</p:attrName>
                                            </p:attrNameLst>
                                          </p:cBhvr>
                                        </p:animMotion>
                                        <p:animEffect transition="in" filter="fade">
                                          <p:cBhvr>
                                            <p:cTn id="34" dur="1000"/>
                                            <p:tgtEl>
                                              <p:spTgt spid="197"/>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109"/>
                                            </p:tgtEl>
                                            <p:attrNameLst>
                                              <p:attrName>style.visibility</p:attrName>
                                            </p:attrNameLst>
                                          </p:cBhvr>
                                          <p:to>
                                            <p:strVal val="visible"/>
                                          </p:to>
                                        </p:set>
                                        <p:anim calcmode="lin" valueType="num">
                                          <p:cBhvr additive="base">
                                            <p:cTn id="39" dur="1000" fill="hold"/>
                                            <p:tgtEl>
                                              <p:spTgt spid="109"/>
                                            </p:tgtEl>
                                            <p:attrNameLst>
                                              <p:attrName>ppt_x</p:attrName>
                                            </p:attrNameLst>
                                          </p:cBhvr>
                                          <p:tavLst>
                                            <p:tav tm="0">
                                              <p:val>
                                                <p:strVal val="#ppt_x"/>
                                              </p:val>
                                            </p:tav>
                                            <p:tav tm="100000">
                                              <p:val>
                                                <p:strVal val="#ppt_x"/>
                                              </p:val>
                                            </p:tav>
                                          </p:tavLst>
                                        </p:anim>
                                        <p:anim calcmode="lin" valueType="num">
                                          <p:cBhvr additive="base">
                                            <p:cTn id="40" dur="1000" fill="hold"/>
                                            <p:tgtEl>
                                              <p:spTgt spid="109"/>
                                            </p:tgtEl>
                                            <p:attrNameLst>
                                              <p:attrName>ppt_y</p:attrName>
                                            </p:attrNameLst>
                                          </p:cBhvr>
                                          <p:tavLst>
                                            <p:tav tm="0">
                                              <p:val>
                                                <p:strVal val="1+#ppt_h/2"/>
                                              </p:val>
                                            </p:tav>
                                            <p:tav tm="100000">
                                              <p:val>
                                                <p:strVal val="#ppt_y"/>
                                              </p:val>
                                            </p:tav>
                                          </p:tavLst>
                                        </p:anim>
                                      </p:childTnLst>
                                    </p:cTn>
                                  </p:par>
                                </p:childTnLst>
                              </p:cTn>
                            </p:par>
                            <p:par>
                              <p:cTn id="41" fill="hold">
                                <p:stCondLst>
                                  <p:cond delay="1000"/>
                                </p:stCondLst>
                                <p:childTnLst>
                                  <p:par>
                                    <p:cTn id="42" presetID="2" presetClass="entr" presetSubtype="12" fill="hold" grpId="0" nodeType="afterEffect">
                                      <p:stCondLst>
                                        <p:cond delay="0"/>
                                      </p:stCondLst>
                                      <p:childTnLst>
                                        <p:set>
                                          <p:cBhvr>
                                            <p:cTn id="43" dur="1" fill="hold">
                                              <p:stCondLst>
                                                <p:cond delay="0"/>
                                              </p:stCondLst>
                                            </p:cTn>
                                            <p:tgtEl>
                                              <p:spTgt spid="110"/>
                                            </p:tgtEl>
                                            <p:attrNameLst>
                                              <p:attrName>style.visibility</p:attrName>
                                            </p:attrNameLst>
                                          </p:cBhvr>
                                          <p:to>
                                            <p:strVal val="visible"/>
                                          </p:to>
                                        </p:set>
                                        <p:anim calcmode="lin" valueType="num">
                                          <p:cBhvr additive="base">
                                            <p:cTn id="44" dur="500" fill="hold"/>
                                            <p:tgtEl>
                                              <p:spTgt spid="110"/>
                                            </p:tgtEl>
                                            <p:attrNameLst>
                                              <p:attrName>ppt_x</p:attrName>
                                            </p:attrNameLst>
                                          </p:cBhvr>
                                          <p:tavLst>
                                            <p:tav tm="0">
                                              <p:val>
                                                <p:strVal val="0-#ppt_w/2"/>
                                              </p:val>
                                            </p:tav>
                                            <p:tav tm="100000">
                                              <p:val>
                                                <p:strVal val="#ppt_x"/>
                                              </p:val>
                                            </p:tav>
                                          </p:tavLst>
                                        </p:anim>
                                        <p:anim calcmode="lin" valueType="num">
                                          <p:cBhvr additive="base">
                                            <p:cTn id="45" dur="500" fill="hold"/>
                                            <p:tgtEl>
                                              <p:spTgt spid="110"/>
                                            </p:tgtEl>
                                            <p:attrNameLst>
                                              <p:attrName>ppt_y</p:attrName>
                                            </p:attrNameLst>
                                          </p:cBhvr>
                                          <p:tavLst>
                                            <p:tav tm="0">
                                              <p:val>
                                                <p:strVal val="1+#ppt_h/2"/>
                                              </p:val>
                                            </p:tav>
                                            <p:tav tm="100000">
                                              <p:val>
                                                <p:strVal val="#ppt_y"/>
                                              </p:val>
                                            </p:tav>
                                          </p:tavLst>
                                        </p:anim>
                                      </p:childTnLst>
                                    </p:cTn>
                                  </p:par>
                                  <p:par>
                                    <p:cTn id="46" presetID="2" presetClass="entr" presetSubtype="12" fill="hold" grpId="0" nodeType="withEffect">
                                      <p:stCondLst>
                                        <p:cond delay="100"/>
                                      </p:stCondLst>
                                      <p:childTnLst>
                                        <p:set>
                                          <p:cBhvr>
                                            <p:cTn id="47" dur="1" fill="hold">
                                              <p:stCondLst>
                                                <p:cond delay="0"/>
                                              </p:stCondLst>
                                            </p:cTn>
                                            <p:tgtEl>
                                              <p:spTgt spid="111"/>
                                            </p:tgtEl>
                                            <p:attrNameLst>
                                              <p:attrName>style.visibility</p:attrName>
                                            </p:attrNameLst>
                                          </p:cBhvr>
                                          <p:to>
                                            <p:strVal val="visible"/>
                                          </p:to>
                                        </p:set>
                                        <p:anim calcmode="lin" valueType="num">
                                          <p:cBhvr additive="base">
                                            <p:cTn id="48" dur="500" fill="hold"/>
                                            <p:tgtEl>
                                              <p:spTgt spid="111"/>
                                            </p:tgtEl>
                                            <p:attrNameLst>
                                              <p:attrName>ppt_x</p:attrName>
                                            </p:attrNameLst>
                                          </p:cBhvr>
                                          <p:tavLst>
                                            <p:tav tm="0">
                                              <p:val>
                                                <p:strVal val="0-#ppt_w/2"/>
                                              </p:val>
                                            </p:tav>
                                            <p:tav tm="100000">
                                              <p:val>
                                                <p:strVal val="#ppt_x"/>
                                              </p:val>
                                            </p:tav>
                                          </p:tavLst>
                                        </p:anim>
                                        <p:anim calcmode="lin" valueType="num">
                                          <p:cBhvr additive="base">
                                            <p:cTn id="49" dur="500" fill="hold"/>
                                            <p:tgtEl>
                                              <p:spTgt spid="111"/>
                                            </p:tgtEl>
                                            <p:attrNameLst>
                                              <p:attrName>ppt_y</p:attrName>
                                            </p:attrNameLst>
                                          </p:cBhvr>
                                          <p:tavLst>
                                            <p:tav tm="0">
                                              <p:val>
                                                <p:strVal val="1+#ppt_h/2"/>
                                              </p:val>
                                            </p:tav>
                                            <p:tav tm="100000">
                                              <p:val>
                                                <p:strVal val="#ppt_y"/>
                                              </p:val>
                                            </p:tav>
                                          </p:tavLst>
                                        </p:anim>
                                      </p:childTnLst>
                                    </p:cTn>
                                  </p:par>
                                  <p:par>
                                    <p:cTn id="50" presetID="2" presetClass="entr" presetSubtype="12" fill="hold" grpId="0" nodeType="withEffect">
                                      <p:stCondLst>
                                        <p:cond delay="200"/>
                                      </p:stCondLst>
                                      <p:childTnLst>
                                        <p:set>
                                          <p:cBhvr>
                                            <p:cTn id="51" dur="1" fill="hold">
                                              <p:stCondLst>
                                                <p:cond delay="0"/>
                                              </p:stCondLst>
                                            </p:cTn>
                                            <p:tgtEl>
                                              <p:spTgt spid="112"/>
                                            </p:tgtEl>
                                            <p:attrNameLst>
                                              <p:attrName>style.visibility</p:attrName>
                                            </p:attrNameLst>
                                          </p:cBhvr>
                                          <p:to>
                                            <p:strVal val="visible"/>
                                          </p:to>
                                        </p:set>
                                        <p:anim calcmode="lin" valueType="num">
                                          <p:cBhvr additive="base">
                                            <p:cTn id="52" dur="500" fill="hold"/>
                                            <p:tgtEl>
                                              <p:spTgt spid="112"/>
                                            </p:tgtEl>
                                            <p:attrNameLst>
                                              <p:attrName>ppt_x</p:attrName>
                                            </p:attrNameLst>
                                          </p:cBhvr>
                                          <p:tavLst>
                                            <p:tav tm="0">
                                              <p:val>
                                                <p:strVal val="0-#ppt_w/2"/>
                                              </p:val>
                                            </p:tav>
                                            <p:tav tm="100000">
                                              <p:val>
                                                <p:strVal val="#ppt_x"/>
                                              </p:val>
                                            </p:tav>
                                          </p:tavLst>
                                        </p:anim>
                                        <p:anim calcmode="lin" valueType="num">
                                          <p:cBhvr additive="base">
                                            <p:cTn id="53" dur="500" fill="hold"/>
                                            <p:tgtEl>
                                              <p:spTgt spid="112"/>
                                            </p:tgtEl>
                                            <p:attrNameLst>
                                              <p:attrName>ppt_y</p:attrName>
                                            </p:attrNameLst>
                                          </p:cBhvr>
                                          <p:tavLst>
                                            <p:tav tm="0">
                                              <p:val>
                                                <p:strVal val="1+#ppt_h/2"/>
                                              </p:val>
                                            </p:tav>
                                            <p:tav tm="100000">
                                              <p:val>
                                                <p:strVal val="#ppt_y"/>
                                              </p:val>
                                            </p:tav>
                                          </p:tavLst>
                                        </p:anim>
                                      </p:childTnLst>
                                    </p:cTn>
                                  </p:par>
                                  <p:par>
                                    <p:cTn id="54" presetID="2" presetClass="entr" presetSubtype="12" fill="hold" grpId="0" nodeType="withEffect">
                                      <p:stCondLst>
                                        <p:cond delay="300"/>
                                      </p:stCondLst>
                                      <p:childTnLst>
                                        <p:set>
                                          <p:cBhvr>
                                            <p:cTn id="55" dur="1" fill="hold">
                                              <p:stCondLst>
                                                <p:cond delay="0"/>
                                              </p:stCondLst>
                                            </p:cTn>
                                            <p:tgtEl>
                                              <p:spTgt spid="113"/>
                                            </p:tgtEl>
                                            <p:attrNameLst>
                                              <p:attrName>style.visibility</p:attrName>
                                            </p:attrNameLst>
                                          </p:cBhvr>
                                          <p:to>
                                            <p:strVal val="visible"/>
                                          </p:to>
                                        </p:set>
                                        <p:anim calcmode="lin" valueType="num">
                                          <p:cBhvr additive="base">
                                            <p:cTn id="56" dur="500" fill="hold"/>
                                            <p:tgtEl>
                                              <p:spTgt spid="113"/>
                                            </p:tgtEl>
                                            <p:attrNameLst>
                                              <p:attrName>ppt_x</p:attrName>
                                            </p:attrNameLst>
                                          </p:cBhvr>
                                          <p:tavLst>
                                            <p:tav tm="0">
                                              <p:val>
                                                <p:strVal val="0-#ppt_w/2"/>
                                              </p:val>
                                            </p:tav>
                                            <p:tav tm="100000">
                                              <p:val>
                                                <p:strVal val="#ppt_x"/>
                                              </p:val>
                                            </p:tav>
                                          </p:tavLst>
                                        </p:anim>
                                        <p:anim calcmode="lin" valueType="num">
                                          <p:cBhvr additive="base">
                                            <p:cTn id="57" dur="500" fill="hold"/>
                                            <p:tgtEl>
                                              <p:spTgt spid="113"/>
                                            </p:tgtEl>
                                            <p:attrNameLst>
                                              <p:attrName>ppt_y</p:attrName>
                                            </p:attrNameLst>
                                          </p:cBhvr>
                                          <p:tavLst>
                                            <p:tav tm="0">
                                              <p:val>
                                                <p:strVal val="1+#ppt_h/2"/>
                                              </p:val>
                                            </p:tav>
                                            <p:tav tm="100000">
                                              <p:val>
                                                <p:strVal val="#ppt_y"/>
                                              </p:val>
                                            </p:tav>
                                          </p:tavLst>
                                        </p:anim>
                                      </p:childTnLst>
                                    </p:cTn>
                                  </p:par>
                                  <p:par>
                                    <p:cTn id="58" presetID="2" presetClass="entr" presetSubtype="12" fill="hold" grpId="0" nodeType="withEffect">
                                      <p:stCondLst>
                                        <p:cond delay="400"/>
                                      </p:stCondLst>
                                      <p:childTnLst>
                                        <p:set>
                                          <p:cBhvr>
                                            <p:cTn id="59" dur="1" fill="hold">
                                              <p:stCondLst>
                                                <p:cond delay="0"/>
                                              </p:stCondLst>
                                            </p:cTn>
                                            <p:tgtEl>
                                              <p:spTgt spid="122"/>
                                            </p:tgtEl>
                                            <p:attrNameLst>
                                              <p:attrName>style.visibility</p:attrName>
                                            </p:attrNameLst>
                                          </p:cBhvr>
                                          <p:to>
                                            <p:strVal val="visible"/>
                                          </p:to>
                                        </p:set>
                                        <p:anim calcmode="lin" valueType="num">
                                          <p:cBhvr additive="base">
                                            <p:cTn id="60" dur="500" fill="hold"/>
                                            <p:tgtEl>
                                              <p:spTgt spid="122"/>
                                            </p:tgtEl>
                                            <p:attrNameLst>
                                              <p:attrName>ppt_x</p:attrName>
                                            </p:attrNameLst>
                                          </p:cBhvr>
                                          <p:tavLst>
                                            <p:tav tm="0">
                                              <p:val>
                                                <p:strVal val="0-#ppt_w/2"/>
                                              </p:val>
                                            </p:tav>
                                            <p:tav tm="100000">
                                              <p:val>
                                                <p:strVal val="#ppt_x"/>
                                              </p:val>
                                            </p:tav>
                                          </p:tavLst>
                                        </p:anim>
                                        <p:anim calcmode="lin" valueType="num">
                                          <p:cBhvr additive="base">
                                            <p:cTn id="61" dur="500" fill="hold"/>
                                            <p:tgtEl>
                                              <p:spTgt spid="122"/>
                                            </p:tgtEl>
                                            <p:attrNameLst>
                                              <p:attrName>ppt_y</p:attrName>
                                            </p:attrNameLst>
                                          </p:cBhvr>
                                          <p:tavLst>
                                            <p:tav tm="0">
                                              <p:val>
                                                <p:strVal val="1+#ppt_h/2"/>
                                              </p:val>
                                            </p:tav>
                                            <p:tav tm="100000">
                                              <p:val>
                                                <p:strVal val="#ppt_y"/>
                                              </p:val>
                                            </p:tav>
                                          </p:tavLst>
                                        </p:anim>
                                      </p:childTnLst>
                                    </p:cTn>
                                  </p:par>
                                  <p:par>
                                    <p:cTn id="62" presetID="2" presetClass="entr" presetSubtype="12" fill="hold" grpId="0" nodeType="withEffect">
                                      <p:stCondLst>
                                        <p:cond delay="500"/>
                                      </p:stCondLst>
                                      <p:childTnLst>
                                        <p:set>
                                          <p:cBhvr>
                                            <p:cTn id="63" dur="1" fill="hold">
                                              <p:stCondLst>
                                                <p:cond delay="0"/>
                                              </p:stCondLst>
                                            </p:cTn>
                                            <p:tgtEl>
                                              <p:spTgt spid="124"/>
                                            </p:tgtEl>
                                            <p:attrNameLst>
                                              <p:attrName>style.visibility</p:attrName>
                                            </p:attrNameLst>
                                          </p:cBhvr>
                                          <p:to>
                                            <p:strVal val="visible"/>
                                          </p:to>
                                        </p:set>
                                        <p:anim calcmode="lin" valueType="num">
                                          <p:cBhvr additive="base">
                                            <p:cTn id="64" dur="500" fill="hold"/>
                                            <p:tgtEl>
                                              <p:spTgt spid="124"/>
                                            </p:tgtEl>
                                            <p:attrNameLst>
                                              <p:attrName>ppt_x</p:attrName>
                                            </p:attrNameLst>
                                          </p:cBhvr>
                                          <p:tavLst>
                                            <p:tav tm="0">
                                              <p:val>
                                                <p:strVal val="0-#ppt_w/2"/>
                                              </p:val>
                                            </p:tav>
                                            <p:tav tm="100000">
                                              <p:val>
                                                <p:strVal val="#ppt_x"/>
                                              </p:val>
                                            </p:tav>
                                          </p:tavLst>
                                        </p:anim>
                                        <p:anim calcmode="lin" valueType="num">
                                          <p:cBhvr additive="base">
                                            <p:cTn id="65" dur="500" fill="hold"/>
                                            <p:tgtEl>
                                              <p:spTgt spid="124"/>
                                            </p:tgtEl>
                                            <p:attrNameLst>
                                              <p:attrName>ppt_y</p:attrName>
                                            </p:attrNameLst>
                                          </p:cBhvr>
                                          <p:tavLst>
                                            <p:tav tm="0">
                                              <p:val>
                                                <p:strVal val="1+#ppt_h/2"/>
                                              </p:val>
                                            </p:tav>
                                            <p:tav tm="100000">
                                              <p:val>
                                                <p:strVal val="#ppt_y"/>
                                              </p:val>
                                            </p:tav>
                                          </p:tavLst>
                                        </p:anim>
                                      </p:childTnLst>
                                    </p:cTn>
                                  </p:par>
                                </p:childTnLst>
                              </p:cTn>
                            </p:par>
                            <p:par>
                              <p:cTn id="66" fill="hold">
                                <p:stCondLst>
                                  <p:cond delay="2000"/>
                                </p:stCondLst>
                                <p:childTnLst>
                                  <p:par>
                                    <p:cTn id="67" presetID="22" presetClass="entr" presetSubtype="8" fill="hold" grpId="0" nodeType="afterEffect">
                                      <p:stCondLst>
                                        <p:cond delay="0"/>
                                      </p:stCondLst>
                                      <p:childTnLst>
                                        <p:set>
                                          <p:cBhvr>
                                            <p:cTn id="68" dur="1" fill="hold">
                                              <p:stCondLst>
                                                <p:cond delay="0"/>
                                              </p:stCondLst>
                                            </p:cTn>
                                            <p:tgtEl>
                                              <p:spTgt spid="116"/>
                                            </p:tgtEl>
                                            <p:attrNameLst>
                                              <p:attrName>style.visibility</p:attrName>
                                            </p:attrNameLst>
                                          </p:cBhvr>
                                          <p:to>
                                            <p:strVal val="visible"/>
                                          </p:to>
                                        </p:set>
                                        <p:animEffect transition="in" filter="wipe(left)">
                                          <p:cBhvr>
                                            <p:cTn id="69" dur="500"/>
                                            <p:tgtEl>
                                              <p:spTgt spid="116"/>
                                            </p:tgtEl>
                                          </p:cBhvr>
                                        </p:animEffect>
                                      </p:childTnLst>
                                    </p:cTn>
                                  </p:par>
                                  <p:par>
                                    <p:cTn id="70" presetID="22" presetClass="entr" presetSubtype="8" fill="hold" grpId="0" nodeType="withEffect">
                                      <p:stCondLst>
                                        <p:cond delay="100"/>
                                      </p:stCondLst>
                                      <p:childTnLst>
                                        <p:set>
                                          <p:cBhvr>
                                            <p:cTn id="71" dur="1" fill="hold">
                                              <p:stCondLst>
                                                <p:cond delay="0"/>
                                              </p:stCondLst>
                                            </p:cTn>
                                            <p:tgtEl>
                                              <p:spTgt spid="117"/>
                                            </p:tgtEl>
                                            <p:attrNameLst>
                                              <p:attrName>style.visibility</p:attrName>
                                            </p:attrNameLst>
                                          </p:cBhvr>
                                          <p:to>
                                            <p:strVal val="visible"/>
                                          </p:to>
                                        </p:set>
                                        <p:animEffect transition="in" filter="wipe(left)">
                                          <p:cBhvr>
                                            <p:cTn id="72" dur="500"/>
                                            <p:tgtEl>
                                              <p:spTgt spid="117"/>
                                            </p:tgtEl>
                                          </p:cBhvr>
                                        </p:animEffect>
                                      </p:childTnLst>
                                    </p:cTn>
                                  </p:par>
                                  <p:par>
                                    <p:cTn id="73" presetID="22" presetClass="entr" presetSubtype="8" fill="hold" grpId="0" nodeType="withEffect">
                                      <p:stCondLst>
                                        <p:cond delay="200"/>
                                      </p:stCondLst>
                                      <p:childTnLst>
                                        <p:set>
                                          <p:cBhvr>
                                            <p:cTn id="74" dur="1" fill="hold">
                                              <p:stCondLst>
                                                <p:cond delay="0"/>
                                              </p:stCondLst>
                                            </p:cTn>
                                            <p:tgtEl>
                                              <p:spTgt spid="118"/>
                                            </p:tgtEl>
                                            <p:attrNameLst>
                                              <p:attrName>style.visibility</p:attrName>
                                            </p:attrNameLst>
                                          </p:cBhvr>
                                          <p:to>
                                            <p:strVal val="visible"/>
                                          </p:to>
                                        </p:set>
                                        <p:animEffect transition="in" filter="wipe(left)">
                                          <p:cBhvr>
                                            <p:cTn id="75" dur="500"/>
                                            <p:tgtEl>
                                              <p:spTgt spid="118"/>
                                            </p:tgtEl>
                                          </p:cBhvr>
                                        </p:animEffect>
                                      </p:childTnLst>
                                    </p:cTn>
                                  </p:par>
                                  <p:par>
                                    <p:cTn id="76" presetID="22" presetClass="entr" presetSubtype="8" fill="hold" grpId="0" nodeType="withEffect">
                                      <p:stCondLst>
                                        <p:cond delay="300"/>
                                      </p:stCondLst>
                                      <p:childTnLst>
                                        <p:set>
                                          <p:cBhvr>
                                            <p:cTn id="77" dur="1" fill="hold">
                                              <p:stCondLst>
                                                <p:cond delay="0"/>
                                              </p:stCondLst>
                                            </p:cTn>
                                            <p:tgtEl>
                                              <p:spTgt spid="123"/>
                                            </p:tgtEl>
                                            <p:attrNameLst>
                                              <p:attrName>style.visibility</p:attrName>
                                            </p:attrNameLst>
                                          </p:cBhvr>
                                          <p:to>
                                            <p:strVal val="visible"/>
                                          </p:to>
                                        </p:set>
                                        <p:animEffect transition="in" filter="wipe(left)">
                                          <p:cBhvr>
                                            <p:cTn id="78" dur="500"/>
                                            <p:tgtEl>
                                              <p:spTgt spid="123"/>
                                            </p:tgtEl>
                                          </p:cBhvr>
                                        </p:animEffect>
                                      </p:childTnLst>
                                    </p:cTn>
                                  </p:par>
                                  <p:par>
                                    <p:cTn id="79" presetID="22" presetClass="entr" presetSubtype="8" fill="hold" grpId="0" nodeType="withEffect">
                                      <p:stCondLst>
                                        <p:cond delay="400"/>
                                      </p:stCondLst>
                                      <p:childTnLst>
                                        <p:set>
                                          <p:cBhvr>
                                            <p:cTn id="80" dur="1" fill="hold">
                                              <p:stCondLst>
                                                <p:cond delay="0"/>
                                              </p:stCondLst>
                                            </p:cTn>
                                            <p:tgtEl>
                                              <p:spTgt spid="125"/>
                                            </p:tgtEl>
                                            <p:attrNameLst>
                                              <p:attrName>style.visibility</p:attrName>
                                            </p:attrNameLst>
                                          </p:cBhvr>
                                          <p:to>
                                            <p:strVal val="visible"/>
                                          </p:to>
                                        </p:set>
                                        <p:animEffect transition="in" filter="wipe(left)">
                                          <p:cBhvr>
                                            <p:cTn id="81" dur="500"/>
                                            <p:tgtEl>
                                              <p:spTgt spid="125"/>
                                            </p:tgtEl>
                                          </p:cBhvr>
                                        </p:animEffect>
                                      </p:childTnLst>
                                    </p:cTn>
                                  </p:par>
                                  <p:par>
                                    <p:cTn id="82" presetID="22" presetClass="entr" presetSubtype="8" fill="hold" grpId="0" nodeType="withEffect">
                                      <p:stCondLst>
                                        <p:cond delay="500"/>
                                      </p:stCondLst>
                                      <p:childTnLst>
                                        <p:set>
                                          <p:cBhvr>
                                            <p:cTn id="83" dur="1" fill="hold">
                                              <p:stCondLst>
                                                <p:cond delay="0"/>
                                              </p:stCondLst>
                                            </p:cTn>
                                            <p:tgtEl>
                                              <p:spTgt spid="119"/>
                                            </p:tgtEl>
                                            <p:attrNameLst>
                                              <p:attrName>style.visibility</p:attrName>
                                            </p:attrNameLst>
                                          </p:cBhvr>
                                          <p:to>
                                            <p:strVal val="visible"/>
                                          </p:to>
                                        </p:set>
                                        <p:animEffect transition="in" filter="wipe(left)">
                                          <p:cBhvr>
                                            <p:cTn id="84"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109" grpId="0" animBg="1"/>
          <p:bldP spid="110" grpId="0" animBg="1"/>
          <p:bldP spid="111" grpId="0" animBg="1"/>
          <p:bldP spid="112" grpId="0" animBg="1"/>
          <p:bldP spid="113" grpId="0" animBg="1"/>
          <p:bldP spid="116" grpId="0"/>
          <p:bldP spid="117" grpId="0"/>
          <p:bldP spid="118" grpId="0"/>
          <p:bldP spid="119" grpId="0"/>
          <p:bldP spid="122" grpId="0" animBg="1"/>
          <p:bldP spid="123" grpId="0"/>
          <p:bldP spid="124" grpId="0" animBg="1"/>
          <p:bldP spid="125"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8" name="组合 177"/>
          <p:cNvGrpSpPr/>
          <p:nvPr/>
        </p:nvGrpSpPr>
        <p:grpSpPr>
          <a:xfrm rot="3297591" flipH="1">
            <a:off x="7275140" y="181640"/>
            <a:ext cx="5190546" cy="4183077"/>
            <a:chOff x="1816885" y="160250"/>
            <a:chExt cx="5190546" cy="4183077"/>
          </a:xfrm>
          <a:solidFill>
            <a:schemeClr val="tx1">
              <a:lumMod val="50000"/>
              <a:lumOff val="50000"/>
            </a:schemeClr>
          </a:solidFill>
        </p:grpSpPr>
        <p:grpSp>
          <p:nvGrpSpPr>
            <p:cNvPr id="179" name="组合 178"/>
            <p:cNvGrpSpPr/>
            <p:nvPr/>
          </p:nvGrpSpPr>
          <p:grpSpPr>
            <a:xfrm rot="1500213">
              <a:off x="1816885" y="160250"/>
              <a:ext cx="4835931" cy="4183077"/>
              <a:chOff x="2983829" y="1091787"/>
              <a:chExt cx="4835931" cy="4183077"/>
            </a:xfrm>
            <a:grpFill/>
          </p:grpSpPr>
          <p:sp>
            <p:nvSpPr>
              <p:cNvPr id="181"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2"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3"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4"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5"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6"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7"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8"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9"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0"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1"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2"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3"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4"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5"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6"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7"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8"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9"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0"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1"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2"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3"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4"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5"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6"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7"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8"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9"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0"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1"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2"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3"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4"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5"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6"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7"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8"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9"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0"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1"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2"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3"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4"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5"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6"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7"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8"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9"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0"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1"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2"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3"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4"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5"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6"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7"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8"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9"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0"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1"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2"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3"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4"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5"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6"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7"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180"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176" name="矩形 175"/>
          <p:cNvSpPr/>
          <p:nvPr/>
        </p:nvSpPr>
        <p:spPr>
          <a:xfrm>
            <a:off x="2680492" y="-215153"/>
            <a:ext cx="6831016" cy="7460015"/>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pic>
        <p:nvPicPr>
          <p:cNvPr id="96" name="Picture 7" descr="C:\Users\Administrator\Desktop\56d684a0446de.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a:off x="3129388" y="372407"/>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97" name="TextBox 42"/>
          <p:cNvSpPr txBox="1">
            <a:spLocks noChangeArrowheads="1"/>
          </p:cNvSpPr>
          <p:nvPr/>
        </p:nvSpPr>
        <p:spPr bwMode="auto">
          <a:xfrm>
            <a:off x="3679265" y="372407"/>
            <a:ext cx="1713006"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dirty="0">
                <a:solidFill>
                  <a:schemeClr val="bg2"/>
                </a:solidFill>
                <a:latin typeface="字魂36号-正文宋楷" panose="02000000000000000000" pitchFamily="2" charset="-122"/>
                <a:ea typeface="字魂36号-正文宋楷" panose="02000000000000000000" pitchFamily="2" charset="-122"/>
              </a:rPr>
              <a:t>构建平台</a:t>
            </a:r>
          </a:p>
        </p:txBody>
      </p:sp>
      <p:pic>
        <p:nvPicPr>
          <p:cNvPr id="337" name="Picture 7" descr="C:\Users\Administrator\Desktop\56d684a0446de.png"/>
          <p:cNvPicPr>
            <a:picLocks noChangeAspect="1" noChangeArrowheads="1"/>
          </p:cNvPicPr>
          <p:nvPr/>
        </p:nvPicPr>
        <p:blipFill>
          <a:blip r:embed="rId5" cstate="screen">
            <a:extLst>
              <a:ext uri="{BEBA8EAE-BF5A-486C-A8C5-ECC9F3942E4B}">
                <a14:imgProps xmlns:a14="http://schemas.microsoft.com/office/drawing/2010/main">
                  <a14:imgLayer r:embed="rId6">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rot="1643890">
            <a:off x="10405074" y="940717"/>
            <a:ext cx="474514" cy="539694"/>
          </a:xfrm>
          <a:prstGeom prst="rect">
            <a:avLst/>
          </a:prstGeom>
          <a:noFill/>
          <a:extLst>
            <a:ext uri="{909E8E84-426E-40DD-AFC4-6F175D3DCCD1}">
              <a14:hiddenFill xmlns:a14="http://schemas.microsoft.com/office/drawing/2010/main">
                <a:solidFill>
                  <a:srgbClr val="FFFFFF"/>
                </a:solidFill>
              </a14:hiddenFill>
            </a:ext>
          </a:extLst>
        </p:spPr>
      </p:pic>
      <p:pic>
        <p:nvPicPr>
          <p:cNvPr id="338" name="Picture 7" descr="C:\Users\Administrator\Desktop\56d684a0446de.png"/>
          <p:cNvPicPr>
            <a:picLocks noChangeAspect="1" noChangeArrowheads="1"/>
          </p:cNvPicPr>
          <p:nvPr/>
        </p:nvPicPr>
        <p:blipFill>
          <a:blip r:embed="rId7" cstate="screen">
            <a:extLst>
              <a:ext uri="{BEBA8EAE-BF5A-486C-A8C5-ECC9F3942E4B}">
                <a14:imgProps xmlns:a14="http://schemas.microsoft.com/office/drawing/2010/main">
                  <a14:imgLayer r:embed="rId8">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rot="4041525">
            <a:off x="2425001" y="5709331"/>
            <a:ext cx="883735" cy="1005127"/>
          </a:xfrm>
          <a:prstGeom prst="rect">
            <a:avLst/>
          </a:prstGeom>
          <a:noFill/>
          <a:extLst>
            <a:ext uri="{909E8E84-426E-40DD-AFC4-6F175D3DCCD1}">
              <a14:hiddenFill xmlns:a14="http://schemas.microsoft.com/office/drawing/2010/main">
                <a:solidFill>
                  <a:srgbClr val="FFFFFF"/>
                </a:solidFill>
              </a14:hiddenFill>
            </a:ext>
          </a:extLst>
        </p:spPr>
      </p:pic>
      <p:grpSp>
        <p:nvGrpSpPr>
          <p:cNvPr id="253" name="组合 252"/>
          <p:cNvGrpSpPr/>
          <p:nvPr/>
        </p:nvGrpSpPr>
        <p:grpSpPr>
          <a:xfrm>
            <a:off x="3749373" y="1123996"/>
            <a:ext cx="4527584" cy="2533063"/>
            <a:chOff x="368266" y="2172365"/>
            <a:chExt cx="4527584" cy="2533063"/>
          </a:xfrm>
        </p:grpSpPr>
        <p:sp>
          <p:nvSpPr>
            <p:cNvPr id="254" name="矩形 253"/>
            <p:cNvSpPr/>
            <p:nvPr/>
          </p:nvSpPr>
          <p:spPr>
            <a:xfrm>
              <a:off x="1188388" y="2325238"/>
              <a:ext cx="2887340" cy="1845572"/>
            </a:xfrm>
            <a:prstGeom prst="rect">
              <a:avLst/>
            </a:prstGeom>
            <a:blipFill>
              <a:blip r:embed="rId9"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字魂36号-正文宋楷" panose="02000000000000000000" pitchFamily="2" charset="-122"/>
                <a:ea typeface="字魂36号-正文宋楷" panose="02000000000000000000" pitchFamily="2" charset="-122"/>
              </a:endParaRPr>
            </a:p>
          </p:txBody>
        </p:sp>
        <p:pic>
          <p:nvPicPr>
            <p:cNvPr id="255" name="Picture 3"/>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368266" y="2172365"/>
              <a:ext cx="4527584" cy="2533063"/>
            </a:xfrm>
            <a:prstGeom prst="rect">
              <a:avLst/>
            </a:prstGeom>
          </p:spPr>
        </p:pic>
      </p:grpSp>
      <p:cxnSp>
        <p:nvCxnSpPr>
          <p:cNvPr id="256" name="直接连接符 255"/>
          <p:cNvCxnSpPr/>
          <p:nvPr/>
        </p:nvCxnSpPr>
        <p:spPr>
          <a:xfrm>
            <a:off x="2830676" y="3489763"/>
            <a:ext cx="6564552" cy="0"/>
          </a:xfrm>
          <a:prstGeom prst="line">
            <a:avLst/>
          </a:prstGeom>
          <a:ln w="12700">
            <a:solidFill>
              <a:srgbClr val="2FBBA3"/>
            </a:solidFill>
          </a:ln>
        </p:spPr>
        <p:style>
          <a:lnRef idx="1">
            <a:schemeClr val="accent1"/>
          </a:lnRef>
          <a:fillRef idx="0">
            <a:schemeClr val="accent1"/>
          </a:fillRef>
          <a:effectRef idx="0">
            <a:schemeClr val="accent1"/>
          </a:effectRef>
          <a:fontRef idx="minor">
            <a:schemeClr val="tx1"/>
          </a:fontRef>
        </p:style>
      </p:cxnSp>
      <p:cxnSp>
        <p:nvCxnSpPr>
          <p:cNvPr id="257" name="直接连接符 256"/>
          <p:cNvCxnSpPr/>
          <p:nvPr/>
        </p:nvCxnSpPr>
        <p:spPr>
          <a:xfrm>
            <a:off x="2830676" y="5600503"/>
            <a:ext cx="6564552" cy="0"/>
          </a:xfrm>
          <a:prstGeom prst="line">
            <a:avLst/>
          </a:prstGeom>
          <a:ln w="12700">
            <a:solidFill>
              <a:srgbClr val="2FBBA3"/>
            </a:solidFill>
          </a:ln>
        </p:spPr>
        <p:style>
          <a:lnRef idx="1">
            <a:schemeClr val="accent1"/>
          </a:lnRef>
          <a:fillRef idx="0">
            <a:schemeClr val="accent1"/>
          </a:fillRef>
          <a:effectRef idx="0">
            <a:schemeClr val="accent1"/>
          </a:effectRef>
          <a:fontRef idx="minor">
            <a:schemeClr val="tx1"/>
          </a:fontRef>
        </p:style>
      </p:cxnSp>
      <p:cxnSp>
        <p:nvCxnSpPr>
          <p:cNvPr id="258" name="直接连接符 257"/>
          <p:cNvCxnSpPr/>
          <p:nvPr/>
        </p:nvCxnSpPr>
        <p:spPr>
          <a:xfrm>
            <a:off x="5074448" y="3953253"/>
            <a:ext cx="0" cy="1120140"/>
          </a:xfrm>
          <a:prstGeom prst="line">
            <a:avLst/>
          </a:prstGeom>
          <a:ln w="12700">
            <a:solidFill>
              <a:srgbClr val="2FBBA3"/>
            </a:solidFill>
            <a:prstDash val="dash"/>
          </a:ln>
        </p:spPr>
        <p:style>
          <a:lnRef idx="1">
            <a:schemeClr val="accent1"/>
          </a:lnRef>
          <a:fillRef idx="0">
            <a:schemeClr val="accent1"/>
          </a:fillRef>
          <a:effectRef idx="0">
            <a:schemeClr val="accent1"/>
          </a:effectRef>
          <a:fontRef idx="minor">
            <a:schemeClr val="tx1"/>
          </a:fontRef>
        </p:style>
      </p:cxnSp>
      <p:cxnSp>
        <p:nvCxnSpPr>
          <p:cNvPr id="259" name="直接连接符 258"/>
          <p:cNvCxnSpPr/>
          <p:nvPr/>
        </p:nvCxnSpPr>
        <p:spPr>
          <a:xfrm>
            <a:off x="7246148" y="3953253"/>
            <a:ext cx="0" cy="1120140"/>
          </a:xfrm>
          <a:prstGeom prst="line">
            <a:avLst/>
          </a:prstGeom>
          <a:ln w="12700">
            <a:solidFill>
              <a:srgbClr val="2FBBA3"/>
            </a:solidFill>
            <a:prstDash val="dash"/>
          </a:ln>
        </p:spPr>
        <p:style>
          <a:lnRef idx="1">
            <a:schemeClr val="accent1"/>
          </a:lnRef>
          <a:fillRef idx="0">
            <a:schemeClr val="accent1"/>
          </a:fillRef>
          <a:effectRef idx="0">
            <a:schemeClr val="accent1"/>
          </a:effectRef>
          <a:fontRef idx="minor">
            <a:schemeClr val="tx1"/>
          </a:fontRef>
        </p:style>
      </p:cxnSp>
      <p:sp>
        <p:nvSpPr>
          <p:cNvPr id="260" name="文本框 259"/>
          <p:cNvSpPr txBox="1"/>
          <p:nvPr/>
        </p:nvSpPr>
        <p:spPr>
          <a:xfrm>
            <a:off x="3552991" y="3968196"/>
            <a:ext cx="787395" cy="646331"/>
          </a:xfrm>
          <a:prstGeom prst="rect">
            <a:avLst/>
          </a:prstGeom>
          <a:noFill/>
        </p:spPr>
        <p:txBody>
          <a:bodyPr wrap="none" rtlCol="0">
            <a:spAutoFit/>
          </a:bodyPr>
          <a:lstStyle/>
          <a:p>
            <a:pPr algn="ctr"/>
            <a:r>
              <a:rPr lang="en-US" altLang="zh-CN" sz="3600" dirty="0">
                <a:latin typeface="字魂36号-正文宋楷" panose="02000000000000000000" pitchFamily="2" charset="-122"/>
                <a:ea typeface="字魂36号-正文宋楷" panose="02000000000000000000" pitchFamily="2" charset="-122"/>
              </a:rPr>
              <a:t>45</a:t>
            </a:r>
            <a:r>
              <a:rPr lang="en-US" altLang="zh-CN" sz="2400" dirty="0">
                <a:latin typeface="字魂36号-正文宋楷" panose="02000000000000000000" pitchFamily="2" charset="-122"/>
                <a:ea typeface="字魂36号-正文宋楷" panose="02000000000000000000" pitchFamily="2" charset="-122"/>
              </a:rPr>
              <a:t>%</a:t>
            </a:r>
            <a:endParaRPr lang="zh-CN" altLang="en-US" sz="2400" dirty="0">
              <a:latin typeface="字魂36号-正文宋楷" panose="02000000000000000000" pitchFamily="2" charset="-122"/>
              <a:ea typeface="字魂36号-正文宋楷" panose="02000000000000000000" pitchFamily="2" charset="-122"/>
            </a:endParaRPr>
          </a:p>
        </p:txBody>
      </p:sp>
      <p:sp>
        <p:nvSpPr>
          <p:cNvPr id="261" name="文本框 260"/>
          <p:cNvSpPr txBox="1"/>
          <p:nvPr/>
        </p:nvSpPr>
        <p:spPr>
          <a:xfrm>
            <a:off x="5559543" y="3968196"/>
            <a:ext cx="1221808" cy="646331"/>
          </a:xfrm>
          <a:prstGeom prst="rect">
            <a:avLst/>
          </a:prstGeom>
          <a:noFill/>
        </p:spPr>
        <p:txBody>
          <a:bodyPr wrap="none" rtlCol="0">
            <a:spAutoFit/>
          </a:bodyPr>
          <a:lstStyle/>
          <a:p>
            <a:pPr algn="ctr"/>
            <a:r>
              <a:rPr lang="en-US" altLang="zh-CN" sz="3600" dirty="0">
                <a:latin typeface="字魂36号-正文宋楷" panose="02000000000000000000" pitchFamily="2" charset="-122"/>
                <a:ea typeface="字魂36号-正文宋楷" panose="02000000000000000000" pitchFamily="2" charset="-122"/>
              </a:rPr>
              <a:t>9429</a:t>
            </a:r>
            <a:r>
              <a:rPr lang="en-US" altLang="zh-CN" sz="2400" dirty="0">
                <a:latin typeface="字魂36号-正文宋楷" panose="02000000000000000000" pitchFamily="2" charset="-122"/>
                <a:ea typeface="字魂36号-正文宋楷" panose="02000000000000000000" pitchFamily="2" charset="-122"/>
              </a:rPr>
              <a:t>$</a:t>
            </a:r>
            <a:endParaRPr lang="zh-CN" altLang="en-US" sz="2400" dirty="0">
              <a:latin typeface="字魂36号-正文宋楷" panose="02000000000000000000" pitchFamily="2" charset="-122"/>
              <a:ea typeface="字魂36号-正文宋楷" panose="02000000000000000000" pitchFamily="2" charset="-122"/>
            </a:endParaRPr>
          </a:p>
        </p:txBody>
      </p:sp>
      <p:sp>
        <p:nvSpPr>
          <p:cNvPr id="262" name="文本框 261"/>
          <p:cNvSpPr txBox="1"/>
          <p:nvPr/>
        </p:nvSpPr>
        <p:spPr>
          <a:xfrm>
            <a:off x="7821811" y="3968196"/>
            <a:ext cx="1107996" cy="646331"/>
          </a:xfrm>
          <a:prstGeom prst="rect">
            <a:avLst/>
          </a:prstGeom>
          <a:noFill/>
        </p:spPr>
        <p:txBody>
          <a:bodyPr wrap="none" rtlCol="0">
            <a:spAutoFit/>
          </a:bodyPr>
          <a:lstStyle/>
          <a:p>
            <a:pPr algn="ctr"/>
            <a:r>
              <a:rPr lang="en-US" altLang="zh-CN" sz="3600" dirty="0">
                <a:latin typeface="字魂36号-正文宋楷" panose="02000000000000000000" pitchFamily="2" charset="-122"/>
                <a:ea typeface="字魂36号-正文宋楷" panose="02000000000000000000" pitchFamily="2" charset="-122"/>
              </a:rPr>
              <a:t>0.62</a:t>
            </a:r>
            <a:r>
              <a:rPr lang="en-US" altLang="zh-CN" sz="2400" dirty="0">
                <a:latin typeface="字魂36号-正文宋楷" panose="02000000000000000000" pitchFamily="2" charset="-122"/>
                <a:ea typeface="字魂36号-正文宋楷" panose="02000000000000000000" pitchFamily="2" charset="-122"/>
              </a:rPr>
              <a:t>%</a:t>
            </a:r>
            <a:endParaRPr lang="zh-CN" altLang="en-US" sz="2400" dirty="0">
              <a:latin typeface="字魂36号-正文宋楷" panose="02000000000000000000" pitchFamily="2" charset="-122"/>
              <a:ea typeface="字魂36号-正文宋楷" panose="02000000000000000000" pitchFamily="2" charset="-122"/>
            </a:endParaRPr>
          </a:p>
        </p:txBody>
      </p:sp>
      <p:sp>
        <p:nvSpPr>
          <p:cNvPr id="263" name="文本框 262"/>
          <p:cNvSpPr txBox="1"/>
          <p:nvPr/>
        </p:nvSpPr>
        <p:spPr>
          <a:xfrm>
            <a:off x="2925640" y="4991640"/>
            <a:ext cx="1725152" cy="369332"/>
          </a:xfrm>
          <a:prstGeom prst="rect">
            <a:avLst/>
          </a:prstGeom>
          <a:noFill/>
        </p:spPr>
        <p:txBody>
          <a:bodyPr wrap="none" rtlCol="0">
            <a:spAutoFit/>
          </a:bodyPr>
          <a:lstStyle/>
          <a:p>
            <a:r>
              <a:rPr lang="en-US" altLang="zh-CN" dirty="0">
                <a:latin typeface="字魂36号-正文宋楷" panose="02000000000000000000" pitchFamily="2" charset="-122"/>
                <a:ea typeface="字魂36号-正文宋楷" panose="02000000000000000000" pitchFamily="2" charset="-122"/>
              </a:rPr>
              <a:t>PowerPoint 2013</a:t>
            </a:r>
            <a:endParaRPr lang="zh-CN" altLang="en-US" dirty="0">
              <a:latin typeface="字魂36号-正文宋楷" panose="02000000000000000000" pitchFamily="2" charset="-122"/>
              <a:ea typeface="字魂36号-正文宋楷" panose="02000000000000000000" pitchFamily="2" charset="-122"/>
            </a:endParaRPr>
          </a:p>
        </p:txBody>
      </p:sp>
      <p:sp>
        <p:nvSpPr>
          <p:cNvPr id="264" name="文本框 263"/>
          <p:cNvSpPr txBox="1"/>
          <p:nvPr/>
        </p:nvSpPr>
        <p:spPr>
          <a:xfrm>
            <a:off x="5301619" y="4976960"/>
            <a:ext cx="1552028" cy="369332"/>
          </a:xfrm>
          <a:prstGeom prst="rect">
            <a:avLst/>
          </a:prstGeom>
          <a:noFill/>
        </p:spPr>
        <p:txBody>
          <a:bodyPr wrap="none" rtlCol="0">
            <a:spAutoFit/>
          </a:bodyPr>
          <a:lstStyle/>
          <a:p>
            <a:r>
              <a:rPr lang="en-US" altLang="zh-CN" dirty="0">
                <a:latin typeface="字魂36号-正文宋楷" panose="02000000000000000000" pitchFamily="2" charset="-122"/>
                <a:ea typeface="字魂36号-正文宋楷" panose="02000000000000000000" pitchFamily="2" charset="-122"/>
              </a:rPr>
              <a:t>Illustrator CS6</a:t>
            </a:r>
            <a:endParaRPr lang="zh-CN" altLang="en-US" dirty="0">
              <a:latin typeface="字魂36号-正文宋楷" panose="02000000000000000000" pitchFamily="2" charset="-122"/>
              <a:ea typeface="字魂36号-正文宋楷" panose="02000000000000000000" pitchFamily="2" charset="-122"/>
            </a:endParaRPr>
          </a:p>
        </p:txBody>
      </p:sp>
      <p:sp>
        <p:nvSpPr>
          <p:cNvPr id="265" name="文本框 264"/>
          <p:cNvSpPr txBox="1"/>
          <p:nvPr/>
        </p:nvSpPr>
        <p:spPr>
          <a:xfrm>
            <a:off x="7364474" y="4991640"/>
            <a:ext cx="1829347" cy="369332"/>
          </a:xfrm>
          <a:prstGeom prst="rect">
            <a:avLst/>
          </a:prstGeom>
          <a:noFill/>
        </p:spPr>
        <p:txBody>
          <a:bodyPr wrap="none" rtlCol="0">
            <a:spAutoFit/>
          </a:bodyPr>
          <a:lstStyle/>
          <a:p>
            <a:r>
              <a:rPr lang="en-US" altLang="zh-CN" dirty="0">
                <a:latin typeface="字魂36号-正文宋楷" panose="02000000000000000000" pitchFamily="2" charset="-122"/>
                <a:ea typeface="字魂36号-正文宋楷" panose="02000000000000000000" pitchFamily="2" charset="-122"/>
              </a:rPr>
              <a:t>After Effects CS6</a:t>
            </a:r>
            <a:endParaRPr lang="zh-CN" altLang="en-US" dirty="0">
              <a:latin typeface="字魂36号-正文宋楷" panose="02000000000000000000" pitchFamily="2" charset="-122"/>
              <a:ea typeface="字魂36号-正文宋楷" panose="02000000000000000000" pitchFamily="2" charset="-122"/>
            </a:endParaRPr>
          </a:p>
        </p:txBody>
      </p:sp>
    </p:spTree>
    <p:extLst>
      <p:ext uri="{BB962C8B-B14F-4D97-AF65-F5344CB8AC3E}">
        <p14:creationId xmlns:p14="http://schemas.microsoft.com/office/powerpoint/2010/main" val="916783410"/>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68000">
                                      <p:stCondLst>
                                        <p:cond delay="0"/>
                                      </p:stCondLst>
                                      <p:childTnLst>
                                        <p:set>
                                          <p:cBhvr>
                                            <p:cTn id="6" dur="1" fill="hold">
                                              <p:stCondLst>
                                                <p:cond delay="0"/>
                                              </p:stCondLst>
                                            </p:cTn>
                                            <p:tgtEl>
                                              <p:spTgt spid="178"/>
                                            </p:tgtEl>
                                            <p:attrNameLst>
                                              <p:attrName>style.visibility</p:attrName>
                                            </p:attrNameLst>
                                          </p:cBhvr>
                                          <p:to>
                                            <p:strVal val="visible"/>
                                          </p:to>
                                        </p:set>
                                        <p:anim calcmode="lin" valueType="num" p14:bounceEnd="68000">
                                          <p:cBhvr additive="base">
                                            <p:cTn id="7" dur="500" fill="hold"/>
                                            <p:tgtEl>
                                              <p:spTgt spid="178"/>
                                            </p:tgtEl>
                                            <p:attrNameLst>
                                              <p:attrName>ppt_x</p:attrName>
                                            </p:attrNameLst>
                                          </p:cBhvr>
                                          <p:tavLst>
                                            <p:tav tm="0">
                                              <p:val>
                                                <p:strVal val="#ppt_x"/>
                                              </p:val>
                                            </p:tav>
                                            <p:tav tm="100000">
                                              <p:val>
                                                <p:strVal val="#ppt_x"/>
                                              </p:val>
                                            </p:tav>
                                          </p:tavLst>
                                        </p:anim>
                                        <p:anim calcmode="lin" valueType="num" p14:bounceEnd="68000">
                                          <p:cBhvr additive="base">
                                            <p:cTn id="8" dur="500" fill="hold"/>
                                            <p:tgtEl>
                                              <p:spTgt spid="17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96"/>
                                            </p:tgtEl>
                                            <p:attrNameLst>
                                              <p:attrName>style.visibility</p:attrName>
                                            </p:attrNameLst>
                                          </p:cBhvr>
                                          <p:to>
                                            <p:strVal val="visible"/>
                                          </p:to>
                                        </p:set>
                                        <p:anim calcmode="lin" valueType="num">
                                          <p:cBhvr additive="base">
                                            <p:cTn id="12" dur="500" fill="hold"/>
                                            <p:tgtEl>
                                              <p:spTgt spid="96"/>
                                            </p:tgtEl>
                                            <p:attrNameLst>
                                              <p:attrName>ppt_x</p:attrName>
                                            </p:attrNameLst>
                                          </p:cBhvr>
                                          <p:tavLst>
                                            <p:tav tm="0">
                                              <p:val>
                                                <p:strVal val="#ppt_x"/>
                                              </p:val>
                                            </p:tav>
                                            <p:tav tm="100000">
                                              <p:val>
                                                <p:strVal val="#ppt_x"/>
                                              </p:val>
                                            </p:tav>
                                          </p:tavLst>
                                        </p:anim>
                                        <p:anim calcmode="lin" valueType="num">
                                          <p:cBhvr additive="base">
                                            <p:cTn id="13" dur="500" fill="hold"/>
                                            <p:tgtEl>
                                              <p:spTgt spid="96"/>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14:presetBounceEnd="67000">
                                      <p:stCondLst>
                                        <p:cond delay="0"/>
                                      </p:stCondLst>
                                      <p:childTnLst>
                                        <p:set>
                                          <p:cBhvr>
                                            <p:cTn id="16" dur="1" fill="hold">
                                              <p:stCondLst>
                                                <p:cond delay="0"/>
                                              </p:stCondLst>
                                            </p:cTn>
                                            <p:tgtEl>
                                              <p:spTgt spid="97"/>
                                            </p:tgtEl>
                                            <p:attrNameLst>
                                              <p:attrName>style.visibility</p:attrName>
                                            </p:attrNameLst>
                                          </p:cBhvr>
                                          <p:to>
                                            <p:strVal val="visible"/>
                                          </p:to>
                                        </p:set>
                                        <p:anim calcmode="lin" valueType="num" p14:bounceEnd="67000">
                                          <p:cBhvr additive="base">
                                            <p:cTn id="17" dur="2000" fill="hold"/>
                                            <p:tgtEl>
                                              <p:spTgt spid="97"/>
                                            </p:tgtEl>
                                            <p:attrNameLst>
                                              <p:attrName>ppt_x</p:attrName>
                                            </p:attrNameLst>
                                          </p:cBhvr>
                                          <p:tavLst>
                                            <p:tav tm="0">
                                              <p:val>
                                                <p:strVal val="0-#ppt_w/2"/>
                                              </p:val>
                                            </p:tav>
                                            <p:tav tm="100000">
                                              <p:val>
                                                <p:strVal val="#ppt_x"/>
                                              </p:val>
                                            </p:tav>
                                          </p:tavLst>
                                        </p:anim>
                                        <p:anim calcmode="lin" valueType="num" p14:bounceEnd="67000">
                                          <p:cBhvr additive="base">
                                            <p:cTn id="18" dur="2000" fill="hold"/>
                                            <p:tgtEl>
                                              <p:spTgt spid="97"/>
                                            </p:tgtEl>
                                            <p:attrNameLst>
                                              <p:attrName>ppt_y</p:attrName>
                                            </p:attrNameLst>
                                          </p:cBhvr>
                                          <p:tavLst>
                                            <p:tav tm="0">
                                              <p:val>
                                                <p:strVal val="#ppt_y"/>
                                              </p:val>
                                            </p:tav>
                                            <p:tav tm="100000">
                                              <p:val>
                                                <p:strVal val="#ppt_y"/>
                                              </p:val>
                                            </p:tav>
                                          </p:tavLst>
                                        </p:anim>
                                      </p:childTnLst>
                                    </p:cTn>
                                  </p:par>
                                </p:childTnLst>
                              </p:cTn>
                            </p:par>
                            <p:par>
                              <p:cTn id="19" fill="hold">
                                <p:stCondLst>
                                  <p:cond delay="3000"/>
                                </p:stCondLst>
                                <p:childTnLst>
                                  <p:par>
                                    <p:cTn id="20" presetID="52" presetClass="entr" presetSubtype="0" fill="hold" nodeType="afterEffect">
                                      <p:stCondLst>
                                        <p:cond delay="0"/>
                                      </p:stCondLst>
                                      <p:childTnLst>
                                        <p:set>
                                          <p:cBhvr>
                                            <p:cTn id="21" dur="1" fill="hold">
                                              <p:stCondLst>
                                                <p:cond delay="0"/>
                                              </p:stCondLst>
                                            </p:cTn>
                                            <p:tgtEl>
                                              <p:spTgt spid="337"/>
                                            </p:tgtEl>
                                            <p:attrNameLst>
                                              <p:attrName>style.visibility</p:attrName>
                                            </p:attrNameLst>
                                          </p:cBhvr>
                                          <p:to>
                                            <p:strVal val="visible"/>
                                          </p:to>
                                        </p:set>
                                        <p:animScale>
                                          <p:cBhvr>
                                            <p:cTn id="22" dur="1000" decel="50000" fill="hold">
                                              <p:stCondLst>
                                                <p:cond delay="0"/>
                                              </p:stCondLst>
                                            </p:cTn>
                                            <p:tgtEl>
                                              <p:spTgt spid="33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337"/>
                                            </p:tgtEl>
                                            <p:attrNameLst>
                                              <p:attrName>ppt_x</p:attrName>
                                              <p:attrName>ppt_y</p:attrName>
                                            </p:attrNameLst>
                                          </p:cBhvr>
                                        </p:animMotion>
                                        <p:animEffect transition="in" filter="fade">
                                          <p:cBhvr>
                                            <p:cTn id="24" dur="1000"/>
                                            <p:tgtEl>
                                              <p:spTgt spid="337"/>
                                            </p:tgtEl>
                                          </p:cBhvr>
                                        </p:animEffect>
                                      </p:childTnLst>
                                    </p:cTn>
                                  </p:par>
                                  <p:par>
                                    <p:cTn id="25" presetID="52" presetClass="entr" presetSubtype="0" fill="hold" nodeType="withEffect">
                                      <p:stCondLst>
                                        <p:cond delay="200"/>
                                      </p:stCondLst>
                                      <p:childTnLst>
                                        <p:set>
                                          <p:cBhvr>
                                            <p:cTn id="26" dur="1" fill="hold">
                                              <p:stCondLst>
                                                <p:cond delay="0"/>
                                              </p:stCondLst>
                                            </p:cTn>
                                            <p:tgtEl>
                                              <p:spTgt spid="338"/>
                                            </p:tgtEl>
                                            <p:attrNameLst>
                                              <p:attrName>style.visibility</p:attrName>
                                            </p:attrNameLst>
                                          </p:cBhvr>
                                          <p:to>
                                            <p:strVal val="visible"/>
                                          </p:to>
                                        </p:set>
                                        <p:animScale>
                                          <p:cBhvr>
                                            <p:cTn id="27" dur="1000" decel="50000" fill="hold">
                                              <p:stCondLst>
                                                <p:cond delay="0"/>
                                              </p:stCondLst>
                                            </p:cTn>
                                            <p:tgtEl>
                                              <p:spTgt spid="33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338"/>
                                            </p:tgtEl>
                                            <p:attrNameLst>
                                              <p:attrName>ppt_x</p:attrName>
                                              <p:attrName>ppt_y</p:attrName>
                                            </p:attrNameLst>
                                          </p:cBhvr>
                                        </p:animMotion>
                                        <p:animEffect transition="in" filter="fade">
                                          <p:cBhvr>
                                            <p:cTn id="29" dur="1000"/>
                                            <p:tgtEl>
                                              <p:spTgt spid="338"/>
                                            </p:tgtEl>
                                          </p:cBhvr>
                                        </p:animEffect>
                                      </p:childTnLst>
                                    </p:cTn>
                                  </p:par>
                                </p:childTnLst>
                              </p:cTn>
                            </p:par>
                            <p:par>
                              <p:cTn id="30" fill="hold">
                                <p:stCondLst>
                                  <p:cond delay="4200"/>
                                </p:stCondLst>
                                <p:childTnLst>
                                  <p:par>
                                    <p:cTn id="31" presetID="10" presetClass="entr" presetSubtype="0" fill="hold" nodeType="afterEffect">
                                      <p:stCondLst>
                                        <p:cond delay="0"/>
                                      </p:stCondLst>
                                      <p:childTnLst>
                                        <p:set>
                                          <p:cBhvr>
                                            <p:cTn id="32" dur="1" fill="hold">
                                              <p:stCondLst>
                                                <p:cond delay="0"/>
                                              </p:stCondLst>
                                            </p:cTn>
                                            <p:tgtEl>
                                              <p:spTgt spid="253"/>
                                            </p:tgtEl>
                                            <p:attrNameLst>
                                              <p:attrName>style.visibility</p:attrName>
                                            </p:attrNameLst>
                                          </p:cBhvr>
                                          <p:to>
                                            <p:strVal val="visible"/>
                                          </p:to>
                                        </p:set>
                                        <p:animEffect transition="in" filter="fade">
                                          <p:cBhvr>
                                            <p:cTn id="33" dur="750"/>
                                            <p:tgtEl>
                                              <p:spTgt spid="253"/>
                                            </p:tgtEl>
                                          </p:cBhvr>
                                        </p:animEffect>
                                      </p:childTnLst>
                                    </p:cTn>
                                  </p:par>
                                  <p:par>
                                    <p:cTn id="34" presetID="42" presetClass="path" presetSubtype="0" decel="100000" fill="hold" nodeType="withEffect">
                                      <p:stCondLst>
                                        <p:cond delay="0"/>
                                      </p:stCondLst>
                                      <p:childTnLst>
                                        <p:animMotion origin="layout" path="M 8.33333E-7 -1.11111E-6 L 8.33333E-7 0.1338 " pathEditMode="relative" rAng="0" ptsTypes="AA">
                                          <p:cBhvr>
                                            <p:cTn id="35" dur="1250" spd="-100000" fill="hold"/>
                                            <p:tgtEl>
                                              <p:spTgt spid="253"/>
                                            </p:tgtEl>
                                            <p:attrNameLst>
                                              <p:attrName>ppt_x</p:attrName>
                                              <p:attrName>ppt_y</p:attrName>
                                            </p:attrNameLst>
                                          </p:cBhvr>
                                          <p:rCtr x="0" y="6690"/>
                                        </p:animMotion>
                                      </p:childTnLst>
                                    </p:cTn>
                                  </p:par>
                                </p:childTnLst>
                              </p:cTn>
                            </p:par>
                            <p:par>
                              <p:cTn id="36" fill="hold">
                                <p:stCondLst>
                                  <p:cond delay="5450"/>
                                </p:stCondLst>
                                <p:childTnLst>
                                  <p:par>
                                    <p:cTn id="37" presetID="22" presetClass="entr" presetSubtype="8" fill="hold" nodeType="afterEffect">
                                      <p:stCondLst>
                                        <p:cond delay="0"/>
                                      </p:stCondLst>
                                      <p:childTnLst>
                                        <p:set>
                                          <p:cBhvr>
                                            <p:cTn id="38" dur="1" fill="hold">
                                              <p:stCondLst>
                                                <p:cond delay="0"/>
                                              </p:stCondLst>
                                            </p:cTn>
                                            <p:tgtEl>
                                              <p:spTgt spid="256"/>
                                            </p:tgtEl>
                                            <p:attrNameLst>
                                              <p:attrName>style.visibility</p:attrName>
                                            </p:attrNameLst>
                                          </p:cBhvr>
                                          <p:to>
                                            <p:strVal val="visible"/>
                                          </p:to>
                                        </p:set>
                                        <p:animEffect transition="in" filter="wipe(left)">
                                          <p:cBhvr>
                                            <p:cTn id="39" dur="750"/>
                                            <p:tgtEl>
                                              <p:spTgt spid="256"/>
                                            </p:tgtEl>
                                          </p:cBhvr>
                                        </p:animEffect>
                                      </p:childTnLst>
                                    </p:cTn>
                                  </p:par>
                                  <p:par>
                                    <p:cTn id="40" presetID="22" presetClass="entr" presetSubtype="2" fill="hold" nodeType="withEffect">
                                      <p:stCondLst>
                                        <p:cond delay="0"/>
                                      </p:stCondLst>
                                      <p:childTnLst>
                                        <p:set>
                                          <p:cBhvr>
                                            <p:cTn id="41" dur="1" fill="hold">
                                              <p:stCondLst>
                                                <p:cond delay="0"/>
                                              </p:stCondLst>
                                            </p:cTn>
                                            <p:tgtEl>
                                              <p:spTgt spid="257"/>
                                            </p:tgtEl>
                                            <p:attrNameLst>
                                              <p:attrName>style.visibility</p:attrName>
                                            </p:attrNameLst>
                                          </p:cBhvr>
                                          <p:to>
                                            <p:strVal val="visible"/>
                                          </p:to>
                                        </p:set>
                                        <p:animEffect transition="in" filter="wipe(right)">
                                          <p:cBhvr>
                                            <p:cTn id="42" dur="750"/>
                                            <p:tgtEl>
                                              <p:spTgt spid="257"/>
                                            </p:tgtEl>
                                          </p:cBhvr>
                                        </p:animEffect>
                                      </p:childTnLst>
                                    </p:cTn>
                                  </p:par>
                                  <p:par>
                                    <p:cTn id="43" presetID="22" presetClass="entr" presetSubtype="1" fill="hold" nodeType="withEffect">
                                      <p:stCondLst>
                                        <p:cond delay="0"/>
                                      </p:stCondLst>
                                      <p:childTnLst>
                                        <p:set>
                                          <p:cBhvr>
                                            <p:cTn id="44" dur="1" fill="hold">
                                              <p:stCondLst>
                                                <p:cond delay="0"/>
                                              </p:stCondLst>
                                            </p:cTn>
                                            <p:tgtEl>
                                              <p:spTgt spid="258"/>
                                            </p:tgtEl>
                                            <p:attrNameLst>
                                              <p:attrName>style.visibility</p:attrName>
                                            </p:attrNameLst>
                                          </p:cBhvr>
                                          <p:to>
                                            <p:strVal val="visible"/>
                                          </p:to>
                                        </p:set>
                                        <p:animEffect transition="in" filter="wipe(up)">
                                          <p:cBhvr>
                                            <p:cTn id="45" dur="750"/>
                                            <p:tgtEl>
                                              <p:spTgt spid="258"/>
                                            </p:tgtEl>
                                          </p:cBhvr>
                                        </p:animEffect>
                                      </p:childTnLst>
                                    </p:cTn>
                                  </p:par>
                                  <p:par>
                                    <p:cTn id="46" presetID="22" presetClass="entr" presetSubtype="4" fill="hold" nodeType="withEffect">
                                      <p:stCondLst>
                                        <p:cond delay="0"/>
                                      </p:stCondLst>
                                      <p:childTnLst>
                                        <p:set>
                                          <p:cBhvr>
                                            <p:cTn id="47" dur="1" fill="hold">
                                              <p:stCondLst>
                                                <p:cond delay="0"/>
                                              </p:stCondLst>
                                            </p:cTn>
                                            <p:tgtEl>
                                              <p:spTgt spid="259"/>
                                            </p:tgtEl>
                                            <p:attrNameLst>
                                              <p:attrName>style.visibility</p:attrName>
                                            </p:attrNameLst>
                                          </p:cBhvr>
                                          <p:to>
                                            <p:strVal val="visible"/>
                                          </p:to>
                                        </p:set>
                                        <p:animEffect transition="in" filter="wipe(down)">
                                          <p:cBhvr>
                                            <p:cTn id="48" dur="750"/>
                                            <p:tgtEl>
                                              <p:spTgt spid="259"/>
                                            </p:tgtEl>
                                          </p:cBhvr>
                                        </p:animEffect>
                                      </p:childTnLst>
                                    </p:cTn>
                                  </p:par>
                                  <p:par>
                                    <p:cTn id="49" presetID="10" presetClass="entr" presetSubtype="0" fill="hold" grpId="0" nodeType="withEffect">
                                      <p:stCondLst>
                                        <p:cond delay="500"/>
                                      </p:stCondLst>
                                      <p:childTnLst>
                                        <p:set>
                                          <p:cBhvr>
                                            <p:cTn id="50" dur="1" fill="hold">
                                              <p:stCondLst>
                                                <p:cond delay="0"/>
                                              </p:stCondLst>
                                            </p:cTn>
                                            <p:tgtEl>
                                              <p:spTgt spid="260"/>
                                            </p:tgtEl>
                                            <p:attrNameLst>
                                              <p:attrName>style.visibility</p:attrName>
                                            </p:attrNameLst>
                                          </p:cBhvr>
                                          <p:to>
                                            <p:strVal val="visible"/>
                                          </p:to>
                                        </p:set>
                                        <p:animEffect transition="in" filter="fade">
                                          <p:cBhvr>
                                            <p:cTn id="51" dur="750"/>
                                            <p:tgtEl>
                                              <p:spTgt spid="260"/>
                                            </p:tgtEl>
                                          </p:cBhvr>
                                        </p:animEffect>
                                      </p:childTnLst>
                                    </p:cTn>
                                  </p:par>
                                  <p:par>
                                    <p:cTn id="52" presetID="42" presetClass="path" presetSubtype="0" decel="100000" fill="hold" grpId="1" nodeType="withEffect">
                                      <p:stCondLst>
                                        <p:cond delay="500"/>
                                      </p:stCondLst>
                                      <p:childTnLst>
                                        <p:animMotion origin="layout" path="M 2.08333E-6 -4.44444E-6 L 2.08333E-6 0.1338 " pathEditMode="relative" rAng="0" ptsTypes="AA">
                                          <p:cBhvr>
                                            <p:cTn id="53" dur="1250" spd="-100000" fill="hold"/>
                                            <p:tgtEl>
                                              <p:spTgt spid="260"/>
                                            </p:tgtEl>
                                            <p:attrNameLst>
                                              <p:attrName>ppt_x</p:attrName>
                                              <p:attrName>ppt_y</p:attrName>
                                            </p:attrNameLst>
                                          </p:cBhvr>
                                          <p:rCtr x="0" y="6690"/>
                                        </p:animMotion>
                                      </p:childTnLst>
                                    </p:cTn>
                                  </p:par>
                                  <p:par>
                                    <p:cTn id="54" presetID="10" presetClass="entr" presetSubtype="0" fill="hold" grpId="0" nodeType="withEffect">
                                      <p:stCondLst>
                                        <p:cond delay="750"/>
                                      </p:stCondLst>
                                      <p:childTnLst>
                                        <p:set>
                                          <p:cBhvr>
                                            <p:cTn id="55" dur="1" fill="hold">
                                              <p:stCondLst>
                                                <p:cond delay="0"/>
                                              </p:stCondLst>
                                            </p:cTn>
                                            <p:tgtEl>
                                              <p:spTgt spid="263"/>
                                            </p:tgtEl>
                                            <p:attrNameLst>
                                              <p:attrName>style.visibility</p:attrName>
                                            </p:attrNameLst>
                                          </p:cBhvr>
                                          <p:to>
                                            <p:strVal val="visible"/>
                                          </p:to>
                                        </p:set>
                                        <p:animEffect transition="in" filter="fade">
                                          <p:cBhvr>
                                            <p:cTn id="56" dur="750"/>
                                            <p:tgtEl>
                                              <p:spTgt spid="263"/>
                                            </p:tgtEl>
                                          </p:cBhvr>
                                        </p:animEffect>
                                      </p:childTnLst>
                                    </p:cTn>
                                  </p:par>
                                  <p:par>
                                    <p:cTn id="57" presetID="42" presetClass="path" presetSubtype="0" decel="100000" fill="hold" grpId="1" nodeType="withEffect">
                                      <p:stCondLst>
                                        <p:cond delay="750"/>
                                      </p:stCondLst>
                                      <p:childTnLst>
                                        <p:animMotion origin="layout" path="M 2.08333E-6 3.7037E-7 L 2.08333E-6 0.1338 " pathEditMode="relative" rAng="0" ptsTypes="AA">
                                          <p:cBhvr>
                                            <p:cTn id="58" dur="1250" spd="-100000" fill="hold"/>
                                            <p:tgtEl>
                                              <p:spTgt spid="263"/>
                                            </p:tgtEl>
                                            <p:attrNameLst>
                                              <p:attrName>ppt_x</p:attrName>
                                              <p:attrName>ppt_y</p:attrName>
                                            </p:attrNameLst>
                                          </p:cBhvr>
                                          <p:rCtr x="0" y="6690"/>
                                        </p:animMotion>
                                      </p:childTnLst>
                                    </p:cTn>
                                  </p:par>
                                  <p:par>
                                    <p:cTn id="59" presetID="10" presetClass="entr" presetSubtype="0" fill="hold" grpId="0" nodeType="withEffect">
                                      <p:stCondLst>
                                        <p:cond delay="1000"/>
                                      </p:stCondLst>
                                      <p:childTnLst>
                                        <p:set>
                                          <p:cBhvr>
                                            <p:cTn id="60" dur="1" fill="hold">
                                              <p:stCondLst>
                                                <p:cond delay="0"/>
                                              </p:stCondLst>
                                            </p:cTn>
                                            <p:tgtEl>
                                              <p:spTgt spid="261"/>
                                            </p:tgtEl>
                                            <p:attrNameLst>
                                              <p:attrName>style.visibility</p:attrName>
                                            </p:attrNameLst>
                                          </p:cBhvr>
                                          <p:to>
                                            <p:strVal val="visible"/>
                                          </p:to>
                                        </p:set>
                                        <p:animEffect transition="in" filter="fade">
                                          <p:cBhvr>
                                            <p:cTn id="61" dur="750"/>
                                            <p:tgtEl>
                                              <p:spTgt spid="261"/>
                                            </p:tgtEl>
                                          </p:cBhvr>
                                        </p:animEffect>
                                      </p:childTnLst>
                                    </p:cTn>
                                  </p:par>
                                  <p:par>
                                    <p:cTn id="62" presetID="42" presetClass="path" presetSubtype="0" decel="100000" fill="hold" grpId="1" nodeType="withEffect">
                                      <p:stCondLst>
                                        <p:cond delay="1000"/>
                                      </p:stCondLst>
                                      <p:childTnLst>
                                        <p:animMotion origin="layout" path="M 4.16667E-7 -4.44444E-6 L 4.16667E-7 0.1338 " pathEditMode="relative" rAng="0" ptsTypes="AA">
                                          <p:cBhvr>
                                            <p:cTn id="63" dur="1250" spd="-100000" fill="hold"/>
                                            <p:tgtEl>
                                              <p:spTgt spid="261"/>
                                            </p:tgtEl>
                                            <p:attrNameLst>
                                              <p:attrName>ppt_x</p:attrName>
                                              <p:attrName>ppt_y</p:attrName>
                                            </p:attrNameLst>
                                          </p:cBhvr>
                                          <p:rCtr x="0" y="6690"/>
                                        </p:animMotion>
                                      </p:childTnLst>
                                    </p:cTn>
                                  </p:par>
                                  <p:par>
                                    <p:cTn id="64" presetID="10" presetClass="entr" presetSubtype="0" fill="hold" grpId="0" nodeType="withEffect">
                                      <p:stCondLst>
                                        <p:cond delay="1250"/>
                                      </p:stCondLst>
                                      <p:childTnLst>
                                        <p:set>
                                          <p:cBhvr>
                                            <p:cTn id="65" dur="1" fill="hold">
                                              <p:stCondLst>
                                                <p:cond delay="0"/>
                                              </p:stCondLst>
                                            </p:cTn>
                                            <p:tgtEl>
                                              <p:spTgt spid="264"/>
                                            </p:tgtEl>
                                            <p:attrNameLst>
                                              <p:attrName>style.visibility</p:attrName>
                                            </p:attrNameLst>
                                          </p:cBhvr>
                                          <p:to>
                                            <p:strVal val="visible"/>
                                          </p:to>
                                        </p:set>
                                        <p:animEffect transition="in" filter="fade">
                                          <p:cBhvr>
                                            <p:cTn id="66" dur="750"/>
                                            <p:tgtEl>
                                              <p:spTgt spid="264"/>
                                            </p:tgtEl>
                                          </p:cBhvr>
                                        </p:animEffect>
                                      </p:childTnLst>
                                    </p:cTn>
                                  </p:par>
                                  <p:par>
                                    <p:cTn id="67" presetID="42" presetClass="path" presetSubtype="0" decel="100000" fill="hold" grpId="1" nodeType="withEffect">
                                      <p:stCondLst>
                                        <p:cond delay="1250"/>
                                      </p:stCondLst>
                                      <p:childTnLst>
                                        <p:animMotion origin="layout" path="M 2.08333E-7 3.7037E-6 L 2.08333E-7 0.13379 " pathEditMode="relative" rAng="0" ptsTypes="AA">
                                          <p:cBhvr>
                                            <p:cTn id="68" dur="1250" spd="-100000" fill="hold"/>
                                            <p:tgtEl>
                                              <p:spTgt spid="264"/>
                                            </p:tgtEl>
                                            <p:attrNameLst>
                                              <p:attrName>ppt_x</p:attrName>
                                              <p:attrName>ppt_y</p:attrName>
                                            </p:attrNameLst>
                                          </p:cBhvr>
                                          <p:rCtr x="0" y="6690"/>
                                        </p:animMotion>
                                      </p:childTnLst>
                                    </p:cTn>
                                  </p:par>
                                  <p:par>
                                    <p:cTn id="69" presetID="10" presetClass="entr" presetSubtype="0" fill="hold" grpId="0" nodeType="withEffect">
                                      <p:stCondLst>
                                        <p:cond delay="1500"/>
                                      </p:stCondLst>
                                      <p:childTnLst>
                                        <p:set>
                                          <p:cBhvr>
                                            <p:cTn id="70" dur="1" fill="hold">
                                              <p:stCondLst>
                                                <p:cond delay="0"/>
                                              </p:stCondLst>
                                            </p:cTn>
                                            <p:tgtEl>
                                              <p:spTgt spid="262"/>
                                            </p:tgtEl>
                                            <p:attrNameLst>
                                              <p:attrName>style.visibility</p:attrName>
                                            </p:attrNameLst>
                                          </p:cBhvr>
                                          <p:to>
                                            <p:strVal val="visible"/>
                                          </p:to>
                                        </p:set>
                                        <p:animEffect transition="in" filter="fade">
                                          <p:cBhvr>
                                            <p:cTn id="71" dur="750"/>
                                            <p:tgtEl>
                                              <p:spTgt spid="262"/>
                                            </p:tgtEl>
                                          </p:cBhvr>
                                        </p:animEffect>
                                      </p:childTnLst>
                                    </p:cTn>
                                  </p:par>
                                  <p:par>
                                    <p:cTn id="72" presetID="42" presetClass="path" presetSubtype="0" decel="100000" fill="hold" grpId="1" nodeType="withEffect">
                                      <p:stCondLst>
                                        <p:cond delay="1500"/>
                                      </p:stCondLst>
                                      <p:childTnLst>
                                        <p:animMotion origin="layout" path="M 8.33333E-7 -4.44444E-6 L 8.33333E-7 0.1338 " pathEditMode="relative" rAng="0" ptsTypes="AA">
                                          <p:cBhvr>
                                            <p:cTn id="73" dur="1250" spd="-100000" fill="hold"/>
                                            <p:tgtEl>
                                              <p:spTgt spid="262"/>
                                            </p:tgtEl>
                                            <p:attrNameLst>
                                              <p:attrName>ppt_x</p:attrName>
                                              <p:attrName>ppt_y</p:attrName>
                                            </p:attrNameLst>
                                          </p:cBhvr>
                                          <p:rCtr x="0" y="6690"/>
                                        </p:animMotion>
                                      </p:childTnLst>
                                    </p:cTn>
                                  </p:par>
                                  <p:par>
                                    <p:cTn id="74" presetID="10" presetClass="entr" presetSubtype="0" fill="hold" grpId="0" nodeType="withEffect">
                                      <p:stCondLst>
                                        <p:cond delay="1750"/>
                                      </p:stCondLst>
                                      <p:childTnLst>
                                        <p:set>
                                          <p:cBhvr>
                                            <p:cTn id="75" dur="1" fill="hold">
                                              <p:stCondLst>
                                                <p:cond delay="0"/>
                                              </p:stCondLst>
                                            </p:cTn>
                                            <p:tgtEl>
                                              <p:spTgt spid="265"/>
                                            </p:tgtEl>
                                            <p:attrNameLst>
                                              <p:attrName>style.visibility</p:attrName>
                                            </p:attrNameLst>
                                          </p:cBhvr>
                                          <p:to>
                                            <p:strVal val="visible"/>
                                          </p:to>
                                        </p:set>
                                        <p:animEffect transition="in" filter="fade">
                                          <p:cBhvr>
                                            <p:cTn id="76" dur="750"/>
                                            <p:tgtEl>
                                              <p:spTgt spid="265"/>
                                            </p:tgtEl>
                                          </p:cBhvr>
                                        </p:animEffect>
                                      </p:childTnLst>
                                    </p:cTn>
                                  </p:par>
                                  <p:par>
                                    <p:cTn id="77" presetID="42" presetClass="path" presetSubtype="0" decel="100000" fill="hold" grpId="1" nodeType="withEffect">
                                      <p:stCondLst>
                                        <p:cond delay="1750"/>
                                      </p:stCondLst>
                                      <p:childTnLst>
                                        <p:animMotion origin="layout" path="M 8.33333E-7 3.7037E-7 L 8.33333E-7 0.1338 " pathEditMode="relative" rAng="0" ptsTypes="AA">
                                          <p:cBhvr>
                                            <p:cTn id="78" dur="1250" spd="-100000" fill="hold"/>
                                            <p:tgtEl>
                                              <p:spTgt spid="265"/>
                                            </p:tgtEl>
                                            <p:attrNameLst>
                                              <p:attrName>ppt_x</p:attrName>
                                              <p:attrName>ppt_y</p:attrName>
                                            </p:attrNameLst>
                                          </p:cBhvr>
                                          <p:rCtr x="0" y="669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260" grpId="0"/>
          <p:bldP spid="260" grpId="1"/>
          <p:bldP spid="261" grpId="0"/>
          <p:bldP spid="261" grpId="1"/>
          <p:bldP spid="262" grpId="0"/>
          <p:bldP spid="262" grpId="1"/>
          <p:bldP spid="263" grpId="0"/>
          <p:bldP spid="263" grpId="1"/>
          <p:bldP spid="264" grpId="0"/>
          <p:bldP spid="264" grpId="1"/>
          <p:bldP spid="265" grpId="0"/>
          <p:bldP spid="265"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78"/>
                                            </p:tgtEl>
                                            <p:attrNameLst>
                                              <p:attrName>style.visibility</p:attrName>
                                            </p:attrNameLst>
                                          </p:cBhvr>
                                          <p:to>
                                            <p:strVal val="visible"/>
                                          </p:to>
                                        </p:set>
                                        <p:anim calcmode="lin" valueType="num">
                                          <p:cBhvr additive="base">
                                            <p:cTn id="7" dur="500" fill="hold"/>
                                            <p:tgtEl>
                                              <p:spTgt spid="178"/>
                                            </p:tgtEl>
                                            <p:attrNameLst>
                                              <p:attrName>ppt_x</p:attrName>
                                            </p:attrNameLst>
                                          </p:cBhvr>
                                          <p:tavLst>
                                            <p:tav tm="0">
                                              <p:val>
                                                <p:strVal val="#ppt_x"/>
                                              </p:val>
                                            </p:tav>
                                            <p:tav tm="100000">
                                              <p:val>
                                                <p:strVal val="#ppt_x"/>
                                              </p:val>
                                            </p:tav>
                                          </p:tavLst>
                                        </p:anim>
                                        <p:anim calcmode="lin" valueType="num">
                                          <p:cBhvr additive="base">
                                            <p:cTn id="8" dur="500" fill="hold"/>
                                            <p:tgtEl>
                                              <p:spTgt spid="17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96"/>
                                            </p:tgtEl>
                                            <p:attrNameLst>
                                              <p:attrName>style.visibility</p:attrName>
                                            </p:attrNameLst>
                                          </p:cBhvr>
                                          <p:to>
                                            <p:strVal val="visible"/>
                                          </p:to>
                                        </p:set>
                                        <p:anim calcmode="lin" valueType="num">
                                          <p:cBhvr additive="base">
                                            <p:cTn id="12" dur="500" fill="hold"/>
                                            <p:tgtEl>
                                              <p:spTgt spid="96"/>
                                            </p:tgtEl>
                                            <p:attrNameLst>
                                              <p:attrName>ppt_x</p:attrName>
                                            </p:attrNameLst>
                                          </p:cBhvr>
                                          <p:tavLst>
                                            <p:tav tm="0">
                                              <p:val>
                                                <p:strVal val="#ppt_x"/>
                                              </p:val>
                                            </p:tav>
                                            <p:tav tm="100000">
                                              <p:val>
                                                <p:strVal val="#ppt_x"/>
                                              </p:val>
                                            </p:tav>
                                          </p:tavLst>
                                        </p:anim>
                                        <p:anim calcmode="lin" valueType="num">
                                          <p:cBhvr additive="base">
                                            <p:cTn id="13" dur="500" fill="hold"/>
                                            <p:tgtEl>
                                              <p:spTgt spid="96"/>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97"/>
                                            </p:tgtEl>
                                            <p:attrNameLst>
                                              <p:attrName>style.visibility</p:attrName>
                                            </p:attrNameLst>
                                          </p:cBhvr>
                                          <p:to>
                                            <p:strVal val="visible"/>
                                          </p:to>
                                        </p:set>
                                        <p:anim calcmode="lin" valueType="num">
                                          <p:cBhvr additive="base">
                                            <p:cTn id="17" dur="2000" fill="hold"/>
                                            <p:tgtEl>
                                              <p:spTgt spid="97"/>
                                            </p:tgtEl>
                                            <p:attrNameLst>
                                              <p:attrName>ppt_x</p:attrName>
                                            </p:attrNameLst>
                                          </p:cBhvr>
                                          <p:tavLst>
                                            <p:tav tm="0">
                                              <p:val>
                                                <p:strVal val="0-#ppt_w/2"/>
                                              </p:val>
                                            </p:tav>
                                            <p:tav tm="100000">
                                              <p:val>
                                                <p:strVal val="#ppt_x"/>
                                              </p:val>
                                            </p:tav>
                                          </p:tavLst>
                                        </p:anim>
                                        <p:anim calcmode="lin" valueType="num">
                                          <p:cBhvr additive="base">
                                            <p:cTn id="18" dur="2000" fill="hold"/>
                                            <p:tgtEl>
                                              <p:spTgt spid="97"/>
                                            </p:tgtEl>
                                            <p:attrNameLst>
                                              <p:attrName>ppt_y</p:attrName>
                                            </p:attrNameLst>
                                          </p:cBhvr>
                                          <p:tavLst>
                                            <p:tav tm="0">
                                              <p:val>
                                                <p:strVal val="#ppt_y"/>
                                              </p:val>
                                            </p:tav>
                                            <p:tav tm="100000">
                                              <p:val>
                                                <p:strVal val="#ppt_y"/>
                                              </p:val>
                                            </p:tav>
                                          </p:tavLst>
                                        </p:anim>
                                      </p:childTnLst>
                                    </p:cTn>
                                  </p:par>
                                </p:childTnLst>
                              </p:cTn>
                            </p:par>
                            <p:par>
                              <p:cTn id="19" fill="hold">
                                <p:stCondLst>
                                  <p:cond delay="3000"/>
                                </p:stCondLst>
                                <p:childTnLst>
                                  <p:par>
                                    <p:cTn id="20" presetID="52" presetClass="entr" presetSubtype="0" fill="hold" nodeType="afterEffect">
                                      <p:stCondLst>
                                        <p:cond delay="0"/>
                                      </p:stCondLst>
                                      <p:childTnLst>
                                        <p:set>
                                          <p:cBhvr>
                                            <p:cTn id="21" dur="1" fill="hold">
                                              <p:stCondLst>
                                                <p:cond delay="0"/>
                                              </p:stCondLst>
                                            </p:cTn>
                                            <p:tgtEl>
                                              <p:spTgt spid="337"/>
                                            </p:tgtEl>
                                            <p:attrNameLst>
                                              <p:attrName>style.visibility</p:attrName>
                                            </p:attrNameLst>
                                          </p:cBhvr>
                                          <p:to>
                                            <p:strVal val="visible"/>
                                          </p:to>
                                        </p:set>
                                        <p:animScale>
                                          <p:cBhvr>
                                            <p:cTn id="22" dur="1000" decel="50000" fill="hold">
                                              <p:stCondLst>
                                                <p:cond delay="0"/>
                                              </p:stCondLst>
                                            </p:cTn>
                                            <p:tgtEl>
                                              <p:spTgt spid="33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337"/>
                                            </p:tgtEl>
                                            <p:attrNameLst>
                                              <p:attrName>ppt_x</p:attrName>
                                              <p:attrName>ppt_y</p:attrName>
                                            </p:attrNameLst>
                                          </p:cBhvr>
                                        </p:animMotion>
                                        <p:animEffect transition="in" filter="fade">
                                          <p:cBhvr>
                                            <p:cTn id="24" dur="1000"/>
                                            <p:tgtEl>
                                              <p:spTgt spid="337"/>
                                            </p:tgtEl>
                                          </p:cBhvr>
                                        </p:animEffect>
                                      </p:childTnLst>
                                    </p:cTn>
                                  </p:par>
                                  <p:par>
                                    <p:cTn id="25" presetID="52" presetClass="entr" presetSubtype="0" fill="hold" nodeType="withEffect">
                                      <p:stCondLst>
                                        <p:cond delay="200"/>
                                      </p:stCondLst>
                                      <p:childTnLst>
                                        <p:set>
                                          <p:cBhvr>
                                            <p:cTn id="26" dur="1" fill="hold">
                                              <p:stCondLst>
                                                <p:cond delay="0"/>
                                              </p:stCondLst>
                                            </p:cTn>
                                            <p:tgtEl>
                                              <p:spTgt spid="338"/>
                                            </p:tgtEl>
                                            <p:attrNameLst>
                                              <p:attrName>style.visibility</p:attrName>
                                            </p:attrNameLst>
                                          </p:cBhvr>
                                          <p:to>
                                            <p:strVal val="visible"/>
                                          </p:to>
                                        </p:set>
                                        <p:animScale>
                                          <p:cBhvr>
                                            <p:cTn id="27" dur="1000" decel="50000" fill="hold">
                                              <p:stCondLst>
                                                <p:cond delay="0"/>
                                              </p:stCondLst>
                                            </p:cTn>
                                            <p:tgtEl>
                                              <p:spTgt spid="33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338"/>
                                            </p:tgtEl>
                                            <p:attrNameLst>
                                              <p:attrName>ppt_x</p:attrName>
                                              <p:attrName>ppt_y</p:attrName>
                                            </p:attrNameLst>
                                          </p:cBhvr>
                                        </p:animMotion>
                                        <p:animEffect transition="in" filter="fade">
                                          <p:cBhvr>
                                            <p:cTn id="29" dur="1000"/>
                                            <p:tgtEl>
                                              <p:spTgt spid="338"/>
                                            </p:tgtEl>
                                          </p:cBhvr>
                                        </p:animEffect>
                                      </p:childTnLst>
                                    </p:cTn>
                                  </p:par>
                                </p:childTnLst>
                              </p:cTn>
                            </p:par>
                            <p:par>
                              <p:cTn id="30" fill="hold">
                                <p:stCondLst>
                                  <p:cond delay="4200"/>
                                </p:stCondLst>
                                <p:childTnLst>
                                  <p:par>
                                    <p:cTn id="31" presetID="10" presetClass="entr" presetSubtype="0" fill="hold" nodeType="afterEffect">
                                      <p:stCondLst>
                                        <p:cond delay="0"/>
                                      </p:stCondLst>
                                      <p:childTnLst>
                                        <p:set>
                                          <p:cBhvr>
                                            <p:cTn id="32" dur="1" fill="hold">
                                              <p:stCondLst>
                                                <p:cond delay="0"/>
                                              </p:stCondLst>
                                            </p:cTn>
                                            <p:tgtEl>
                                              <p:spTgt spid="253"/>
                                            </p:tgtEl>
                                            <p:attrNameLst>
                                              <p:attrName>style.visibility</p:attrName>
                                            </p:attrNameLst>
                                          </p:cBhvr>
                                          <p:to>
                                            <p:strVal val="visible"/>
                                          </p:to>
                                        </p:set>
                                        <p:animEffect transition="in" filter="fade">
                                          <p:cBhvr>
                                            <p:cTn id="33" dur="750"/>
                                            <p:tgtEl>
                                              <p:spTgt spid="253"/>
                                            </p:tgtEl>
                                          </p:cBhvr>
                                        </p:animEffect>
                                      </p:childTnLst>
                                    </p:cTn>
                                  </p:par>
                                  <p:par>
                                    <p:cTn id="34" presetID="42" presetClass="path" presetSubtype="0" decel="100000" fill="hold" nodeType="withEffect">
                                      <p:stCondLst>
                                        <p:cond delay="0"/>
                                      </p:stCondLst>
                                      <p:childTnLst>
                                        <p:animMotion origin="layout" path="M 8.33333E-7 -1.11111E-6 L 8.33333E-7 0.1338 " pathEditMode="relative" rAng="0" ptsTypes="AA">
                                          <p:cBhvr>
                                            <p:cTn id="35" dur="1250" spd="-100000" fill="hold"/>
                                            <p:tgtEl>
                                              <p:spTgt spid="253"/>
                                            </p:tgtEl>
                                            <p:attrNameLst>
                                              <p:attrName>ppt_x</p:attrName>
                                              <p:attrName>ppt_y</p:attrName>
                                            </p:attrNameLst>
                                          </p:cBhvr>
                                          <p:rCtr x="0" y="6690"/>
                                        </p:animMotion>
                                      </p:childTnLst>
                                    </p:cTn>
                                  </p:par>
                                </p:childTnLst>
                              </p:cTn>
                            </p:par>
                            <p:par>
                              <p:cTn id="36" fill="hold">
                                <p:stCondLst>
                                  <p:cond delay="5450"/>
                                </p:stCondLst>
                                <p:childTnLst>
                                  <p:par>
                                    <p:cTn id="37" presetID="22" presetClass="entr" presetSubtype="8" fill="hold" nodeType="afterEffect">
                                      <p:stCondLst>
                                        <p:cond delay="0"/>
                                      </p:stCondLst>
                                      <p:childTnLst>
                                        <p:set>
                                          <p:cBhvr>
                                            <p:cTn id="38" dur="1" fill="hold">
                                              <p:stCondLst>
                                                <p:cond delay="0"/>
                                              </p:stCondLst>
                                            </p:cTn>
                                            <p:tgtEl>
                                              <p:spTgt spid="256"/>
                                            </p:tgtEl>
                                            <p:attrNameLst>
                                              <p:attrName>style.visibility</p:attrName>
                                            </p:attrNameLst>
                                          </p:cBhvr>
                                          <p:to>
                                            <p:strVal val="visible"/>
                                          </p:to>
                                        </p:set>
                                        <p:animEffect transition="in" filter="wipe(left)">
                                          <p:cBhvr>
                                            <p:cTn id="39" dur="750"/>
                                            <p:tgtEl>
                                              <p:spTgt spid="256"/>
                                            </p:tgtEl>
                                          </p:cBhvr>
                                        </p:animEffect>
                                      </p:childTnLst>
                                    </p:cTn>
                                  </p:par>
                                  <p:par>
                                    <p:cTn id="40" presetID="22" presetClass="entr" presetSubtype="2" fill="hold" nodeType="withEffect">
                                      <p:stCondLst>
                                        <p:cond delay="0"/>
                                      </p:stCondLst>
                                      <p:childTnLst>
                                        <p:set>
                                          <p:cBhvr>
                                            <p:cTn id="41" dur="1" fill="hold">
                                              <p:stCondLst>
                                                <p:cond delay="0"/>
                                              </p:stCondLst>
                                            </p:cTn>
                                            <p:tgtEl>
                                              <p:spTgt spid="257"/>
                                            </p:tgtEl>
                                            <p:attrNameLst>
                                              <p:attrName>style.visibility</p:attrName>
                                            </p:attrNameLst>
                                          </p:cBhvr>
                                          <p:to>
                                            <p:strVal val="visible"/>
                                          </p:to>
                                        </p:set>
                                        <p:animEffect transition="in" filter="wipe(right)">
                                          <p:cBhvr>
                                            <p:cTn id="42" dur="750"/>
                                            <p:tgtEl>
                                              <p:spTgt spid="257"/>
                                            </p:tgtEl>
                                          </p:cBhvr>
                                        </p:animEffect>
                                      </p:childTnLst>
                                    </p:cTn>
                                  </p:par>
                                  <p:par>
                                    <p:cTn id="43" presetID="22" presetClass="entr" presetSubtype="1" fill="hold" nodeType="withEffect">
                                      <p:stCondLst>
                                        <p:cond delay="0"/>
                                      </p:stCondLst>
                                      <p:childTnLst>
                                        <p:set>
                                          <p:cBhvr>
                                            <p:cTn id="44" dur="1" fill="hold">
                                              <p:stCondLst>
                                                <p:cond delay="0"/>
                                              </p:stCondLst>
                                            </p:cTn>
                                            <p:tgtEl>
                                              <p:spTgt spid="258"/>
                                            </p:tgtEl>
                                            <p:attrNameLst>
                                              <p:attrName>style.visibility</p:attrName>
                                            </p:attrNameLst>
                                          </p:cBhvr>
                                          <p:to>
                                            <p:strVal val="visible"/>
                                          </p:to>
                                        </p:set>
                                        <p:animEffect transition="in" filter="wipe(up)">
                                          <p:cBhvr>
                                            <p:cTn id="45" dur="750"/>
                                            <p:tgtEl>
                                              <p:spTgt spid="258"/>
                                            </p:tgtEl>
                                          </p:cBhvr>
                                        </p:animEffect>
                                      </p:childTnLst>
                                    </p:cTn>
                                  </p:par>
                                  <p:par>
                                    <p:cTn id="46" presetID="22" presetClass="entr" presetSubtype="4" fill="hold" nodeType="withEffect">
                                      <p:stCondLst>
                                        <p:cond delay="0"/>
                                      </p:stCondLst>
                                      <p:childTnLst>
                                        <p:set>
                                          <p:cBhvr>
                                            <p:cTn id="47" dur="1" fill="hold">
                                              <p:stCondLst>
                                                <p:cond delay="0"/>
                                              </p:stCondLst>
                                            </p:cTn>
                                            <p:tgtEl>
                                              <p:spTgt spid="259"/>
                                            </p:tgtEl>
                                            <p:attrNameLst>
                                              <p:attrName>style.visibility</p:attrName>
                                            </p:attrNameLst>
                                          </p:cBhvr>
                                          <p:to>
                                            <p:strVal val="visible"/>
                                          </p:to>
                                        </p:set>
                                        <p:animEffect transition="in" filter="wipe(down)">
                                          <p:cBhvr>
                                            <p:cTn id="48" dur="750"/>
                                            <p:tgtEl>
                                              <p:spTgt spid="259"/>
                                            </p:tgtEl>
                                          </p:cBhvr>
                                        </p:animEffect>
                                      </p:childTnLst>
                                    </p:cTn>
                                  </p:par>
                                  <p:par>
                                    <p:cTn id="49" presetID="10" presetClass="entr" presetSubtype="0" fill="hold" grpId="0" nodeType="withEffect">
                                      <p:stCondLst>
                                        <p:cond delay="500"/>
                                      </p:stCondLst>
                                      <p:childTnLst>
                                        <p:set>
                                          <p:cBhvr>
                                            <p:cTn id="50" dur="1" fill="hold">
                                              <p:stCondLst>
                                                <p:cond delay="0"/>
                                              </p:stCondLst>
                                            </p:cTn>
                                            <p:tgtEl>
                                              <p:spTgt spid="260"/>
                                            </p:tgtEl>
                                            <p:attrNameLst>
                                              <p:attrName>style.visibility</p:attrName>
                                            </p:attrNameLst>
                                          </p:cBhvr>
                                          <p:to>
                                            <p:strVal val="visible"/>
                                          </p:to>
                                        </p:set>
                                        <p:animEffect transition="in" filter="fade">
                                          <p:cBhvr>
                                            <p:cTn id="51" dur="750"/>
                                            <p:tgtEl>
                                              <p:spTgt spid="260"/>
                                            </p:tgtEl>
                                          </p:cBhvr>
                                        </p:animEffect>
                                      </p:childTnLst>
                                    </p:cTn>
                                  </p:par>
                                  <p:par>
                                    <p:cTn id="52" presetID="42" presetClass="path" presetSubtype="0" decel="100000" fill="hold" grpId="1" nodeType="withEffect">
                                      <p:stCondLst>
                                        <p:cond delay="500"/>
                                      </p:stCondLst>
                                      <p:childTnLst>
                                        <p:animMotion origin="layout" path="M 2.08333E-6 -4.44444E-6 L 2.08333E-6 0.1338 " pathEditMode="relative" rAng="0" ptsTypes="AA">
                                          <p:cBhvr>
                                            <p:cTn id="53" dur="1250" spd="-100000" fill="hold"/>
                                            <p:tgtEl>
                                              <p:spTgt spid="260"/>
                                            </p:tgtEl>
                                            <p:attrNameLst>
                                              <p:attrName>ppt_x</p:attrName>
                                              <p:attrName>ppt_y</p:attrName>
                                            </p:attrNameLst>
                                          </p:cBhvr>
                                          <p:rCtr x="0" y="6690"/>
                                        </p:animMotion>
                                      </p:childTnLst>
                                    </p:cTn>
                                  </p:par>
                                  <p:par>
                                    <p:cTn id="54" presetID="10" presetClass="entr" presetSubtype="0" fill="hold" grpId="0" nodeType="withEffect">
                                      <p:stCondLst>
                                        <p:cond delay="750"/>
                                      </p:stCondLst>
                                      <p:childTnLst>
                                        <p:set>
                                          <p:cBhvr>
                                            <p:cTn id="55" dur="1" fill="hold">
                                              <p:stCondLst>
                                                <p:cond delay="0"/>
                                              </p:stCondLst>
                                            </p:cTn>
                                            <p:tgtEl>
                                              <p:spTgt spid="263"/>
                                            </p:tgtEl>
                                            <p:attrNameLst>
                                              <p:attrName>style.visibility</p:attrName>
                                            </p:attrNameLst>
                                          </p:cBhvr>
                                          <p:to>
                                            <p:strVal val="visible"/>
                                          </p:to>
                                        </p:set>
                                        <p:animEffect transition="in" filter="fade">
                                          <p:cBhvr>
                                            <p:cTn id="56" dur="750"/>
                                            <p:tgtEl>
                                              <p:spTgt spid="263"/>
                                            </p:tgtEl>
                                          </p:cBhvr>
                                        </p:animEffect>
                                      </p:childTnLst>
                                    </p:cTn>
                                  </p:par>
                                  <p:par>
                                    <p:cTn id="57" presetID="42" presetClass="path" presetSubtype="0" decel="100000" fill="hold" grpId="1" nodeType="withEffect">
                                      <p:stCondLst>
                                        <p:cond delay="750"/>
                                      </p:stCondLst>
                                      <p:childTnLst>
                                        <p:animMotion origin="layout" path="M 2.08333E-6 3.7037E-7 L 2.08333E-6 0.1338 " pathEditMode="relative" rAng="0" ptsTypes="AA">
                                          <p:cBhvr>
                                            <p:cTn id="58" dur="1250" spd="-100000" fill="hold"/>
                                            <p:tgtEl>
                                              <p:spTgt spid="263"/>
                                            </p:tgtEl>
                                            <p:attrNameLst>
                                              <p:attrName>ppt_x</p:attrName>
                                              <p:attrName>ppt_y</p:attrName>
                                            </p:attrNameLst>
                                          </p:cBhvr>
                                          <p:rCtr x="0" y="6690"/>
                                        </p:animMotion>
                                      </p:childTnLst>
                                    </p:cTn>
                                  </p:par>
                                  <p:par>
                                    <p:cTn id="59" presetID="10" presetClass="entr" presetSubtype="0" fill="hold" grpId="0" nodeType="withEffect">
                                      <p:stCondLst>
                                        <p:cond delay="1000"/>
                                      </p:stCondLst>
                                      <p:childTnLst>
                                        <p:set>
                                          <p:cBhvr>
                                            <p:cTn id="60" dur="1" fill="hold">
                                              <p:stCondLst>
                                                <p:cond delay="0"/>
                                              </p:stCondLst>
                                            </p:cTn>
                                            <p:tgtEl>
                                              <p:spTgt spid="261"/>
                                            </p:tgtEl>
                                            <p:attrNameLst>
                                              <p:attrName>style.visibility</p:attrName>
                                            </p:attrNameLst>
                                          </p:cBhvr>
                                          <p:to>
                                            <p:strVal val="visible"/>
                                          </p:to>
                                        </p:set>
                                        <p:animEffect transition="in" filter="fade">
                                          <p:cBhvr>
                                            <p:cTn id="61" dur="750"/>
                                            <p:tgtEl>
                                              <p:spTgt spid="261"/>
                                            </p:tgtEl>
                                          </p:cBhvr>
                                        </p:animEffect>
                                      </p:childTnLst>
                                    </p:cTn>
                                  </p:par>
                                  <p:par>
                                    <p:cTn id="62" presetID="42" presetClass="path" presetSubtype="0" decel="100000" fill="hold" grpId="1" nodeType="withEffect">
                                      <p:stCondLst>
                                        <p:cond delay="1000"/>
                                      </p:stCondLst>
                                      <p:childTnLst>
                                        <p:animMotion origin="layout" path="M 4.16667E-7 -4.44444E-6 L 4.16667E-7 0.1338 " pathEditMode="relative" rAng="0" ptsTypes="AA">
                                          <p:cBhvr>
                                            <p:cTn id="63" dur="1250" spd="-100000" fill="hold"/>
                                            <p:tgtEl>
                                              <p:spTgt spid="261"/>
                                            </p:tgtEl>
                                            <p:attrNameLst>
                                              <p:attrName>ppt_x</p:attrName>
                                              <p:attrName>ppt_y</p:attrName>
                                            </p:attrNameLst>
                                          </p:cBhvr>
                                          <p:rCtr x="0" y="6690"/>
                                        </p:animMotion>
                                      </p:childTnLst>
                                    </p:cTn>
                                  </p:par>
                                  <p:par>
                                    <p:cTn id="64" presetID="10" presetClass="entr" presetSubtype="0" fill="hold" grpId="0" nodeType="withEffect">
                                      <p:stCondLst>
                                        <p:cond delay="1250"/>
                                      </p:stCondLst>
                                      <p:childTnLst>
                                        <p:set>
                                          <p:cBhvr>
                                            <p:cTn id="65" dur="1" fill="hold">
                                              <p:stCondLst>
                                                <p:cond delay="0"/>
                                              </p:stCondLst>
                                            </p:cTn>
                                            <p:tgtEl>
                                              <p:spTgt spid="264"/>
                                            </p:tgtEl>
                                            <p:attrNameLst>
                                              <p:attrName>style.visibility</p:attrName>
                                            </p:attrNameLst>
                                          </p:cBhvr>
                                          <p:to>
                                            <p:strVal val="visible"/>
                                          </p:to>
                                        </p:set>
                                        <p:animEffect transition="in" filter="fade">
                                          <p:cBhvr>
                                            <p:cTn id="66" dur="750"/>
                                            <p:tgtEl>
                                              <p:spTgt spid="264"/>
                                            </p:tgtEl>
                                          </p:cBhvr>
                                        </p:animEffect>
                                      </p:childTnLst>
                                    </p:cTn>
                                  </p:par>
                                  <p:par>
                                    <p:cTn id="67" presetID="42" presetClass="path" presetSubtype="0" decel="100000" fill="hold" grpId="1" nodeType="withEffect">
                                      <p:stCondLst>
                                        <p:cond delay="1250"/>
                                      </p:stCondLst>
                                      <p:childTnLst>
                                        <p:animMotion origin="layout" path="M 2.08333E-7 3.7037E-6 L 2.08333E-7 0.13379 " pathEditMode="relative" rAng="0" ptsTypes="AA">
                                          <p:cBhvr>
                                            <p:cTn id="68" dur="1250" spd="-100000" fill="hold"/>
                                            <p:tgtEl>
                                              <p:spTgt spid="264"/>
                                            </p:tgtEl>
                                            <p:attrNameLst>
                                              <p:attrName>ppt_x</p:attrName>
                                              <p:attrName>ppt_y</p:attrName>
                                            </p:attrNameLst>
                                          </p:cBhvr>
                                          <p:rCtr x="0" y="6690"/>
                                        </p:animMotion>
                                      </p:childTnLst>
                                    </p:cTn>
                                  </p:par>
                                  <p:par>
                                    <p:cTn id="69" presetID="10" presetClass="entr" presetSubtype="0" fill="hold" grpId="0" nodeType="withEffect">
                                      <p:stCondLst>
                                        <p:cond delay="1500"/>
                                      </p:stCondLst>
                                      <p:childTnLst>
                                        <p:set>
                                          <p:cBhvr>
                                            <p:cTn id="70" dur="1" fill="hold">
                                              <p:stCondLst>
                                                <p:cond delay="0"/>
                                              </p:stCondLst>
                                            </p:cTn>
                                            <p:tgtEl>
                                              <p:spTgt spid="262"/>
                                            </p:tgtEl>
                                            <p:attrNameLst>
                                              <p:attrName>style.visibility</p:attrName>
                                            </p:attrNameLst>
                                          </p:cBhvr>
                                          <p:to>
                                            <p:strVal val="visible"/>
                                          </p:to>
                                        </p:set>
                                        <p:animEffect transition="in" filter="fade">
                                          <p:cBhvr>
                                            <p:cTn id="71" dur="750"/>
                                            <p:tgtEl>
                                              <p:spTgt spid="262"/>
                                            </p:tgtEl>
                                          </p:cBhvr>
                                        </p:animEffect>
                                      </p:childTnLst>
                                    </p:cTn>
                                  </p:par>
                                  <p:par>
                                    <p:cTn id="72" presetID="42" presetClass="path" presetSubtype="0" decel="100000" fill="hold" grpId="1" nodeType="withEffect">
                                      <p:stCondLst>
                                        <p:cond delay="1500"/>
                                      </p:stCondLst>
                                      <p:childTnLst>
                                        <p:animMotion origin="layout" path="M 8.33333E-7 -4.44444E-6 L 8.33333E-7 0.1338 " pathEditMode="relative" rAng="0" ptsTypes="AA">
                                          <p:cBhvr>
                                            <p:cTn id="73" dur="1250" spd="-100000" fill="hold"/>
                                            <p:tgtEl>
                                              <p:spTgt spid="262"/>
                                            </p:tgtEl>
                                            <p:attrNameLst>
                                              <p:attrName>ppt_x</p:attrName>
                                              <p:attrName>ppt_y</p:attrName>
                                            </p:attrNameLst>
                                          </p:cBhvr>
                                          <p:rCtr x="0" y="6690"/>
                                        </p:animMotion>
                                      </p:childTnLst>
                                    </p:cTn>
                                  </p:par>
                                  <p:par>
                                    <p:cTn id="74" presetID="10" presetClass="entr" presetSubtype="0" fill="hold" grpId="0" nodeType="withEffect">
                                      <p:stCondLst>
                                        <p:cond delay="1750"/>
                                      </p:stCondLst>
                                      <p:childTnLst>
                                        <p:set>
                                          <p:cBhvr>
                                            <p:cTn id="75" dur="1" fill="hold">
                                              <p:stCondLst>
                                                <p:cond delay="0"/>
                                              </p:stCondLst>
                                            </p:cTn>
                                            <p:tgtEl>
                                              <p:spTgt spid="265"/>
                                            </p:tgtEl>
                                            <p:attrNameLst>
                                              <p:attrName>style.visibility</p:attrName>
                                            </p:attrNameLst>
                                          </p:cBhvr>
                                          <p:to>
                                            <p:strVal val="visible"/>
                                          </p:to>
                                        </p:set>
                                        <p:animEffect transition="in" filter="fade">
                                          <p:cBhvr>
                                            <p:cTn id="76" dur="750"/>
                                            <p:tgtEl>
                                              <p:spTgt spid="265"/>
                                            </p:tgtEl>
                                          </p:cBhvr>
                                        </p:animEffect>
                                      </p:childTnLst>
                                    </p:cTn>
                                  </p:par>
                                  <p:par>
                                    <p:cTn id="77" presetID="42" presetClass="path" presetSubtype="0" decel="100000" fill="hold" grpId="1" nodeType="withEffect">
                                      <p:stCondLst>
                                        <p:cond delay="1750"/>
                                      </p:stCondLst>
                                      <p:childTnLst>
                                        <p:animMotion origin="layout" path="M 8.33333E-7 3.7037E-7 L 8.33333E-7 0.1338 " pathEditMode="relative" rAng="0" ptsTypes="AA">
                                          <p:cBhvr>
                                            <p:cTn id="78" dur="1250" spd="-100000" fill="hold"/>
                                            <p:tgtEl>
                                              <p:spTgt spid="265"/>
                                            </p:tgtEl>
                                            <p:attrNameLst>
                                              <p:attrName>ppt_x</p:attrName>
                                              <p:attrName>ppt_y</p:attrName>
                                            </p:attrNameLst>
                                          </p:cBhvr>
                                          <p:rCtr x="0" y="669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260" grpId="0"/>
          <p:bldP spid="260" grpId="1"/>
          <p:bldP spid="261" grpId="0"/>
          <p:bldP spid="261" grpId="1"/>
          <p:bldP spid="262" grpId="0"/>
          <p:bldP spid="262" grpId="1"/>
          <p:bldP spid="263" grpId="0"/>
          <p:bldP spid="263" grpId="1"/>
          <p:bldP spid="264" grpId="0"/>
          <p:bldP spid="264" grpId="1"/>
          <p:bldP spid="265" grpId="0"/>
          <p:bldP spid="265" grpId="1"/>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 name="矩形 175"/>
          <p:cNvSpPr/>
          <p:nvPr/>
        </p:nvSpPr>
        <p:spPr>
          <a:xfrm>
            <a:off x="2680492" y="-215153"/>
            <a:ext cx="6831016" cy="7460015"/>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pic>
        <p:nvPicPr>
          <p:cNvPr id="96" name="Picture 7" descr="C:\Users\Administrator\Desktop\56d684a0446de.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a:off x="3129388" y="372407"/>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97" name="TextBox 42"/>
          <p:cNvSpPr txBox="1">
            <a:spLocks noChangeArrowheads="1"/>
          </p:cNvSpPr>
          <p:nvPr/>
        </p:nvSpPr>
        <p:spPr bwMode="auto">
          <a:xfrm>
            <a:off x="3679264" y="372407"/>
            <a:ext cx="21836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dirty="0">
                <a:solidFill>
                  <a:schemeClr val="bg2"/>
                </a:solidFill>
                <a:latin typeface="字魂36号-正文宋楷" panose="02000000000000000000" pitchFamily="2" charset="-122"/>
                <a:ea typeface="字魂36号-正文宋楷" panose="02000000000000000000" pitchFamily="2" charset="-122"/>
              </a:rPr>
              <a:t>产品定位</a:t>
            </a:r>
          </a:p>
        </p:txBody>
      </p:sp>
      <p:pic>
        <p:nvPicPr>
          <p:cNvPr id="304" name="Picture 7" descr="C:\Users\Administrator\Desktop\56d684a0446de.png"/>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5929462" y="832023"/>
            <a:ext cx="3493720" cy="3973626"/>
          </a:xfrm>
          <a:prstGeom prst="rect">
            <a:avLst/>
          </a:prstGeom>
          <a:noFill/>
          <a:extLst>
            <a:ext uri="{909E8E84-426E-40DD-AFC4-6F175D3DCCD1}">
              <a14:hiddenFill xmlns:a14="http://schemas.microsoft.com/office/drawing/2010/main">
                <a:solidFill>
                  <a:srgbClr val="FFFFFF"/>
                </a:solidFill>
              </a14:hiddenFill>
            </a:ext>
          </a:extLst>
        </p:spPr>
      </p:pic>
      <p:grpSp>
        <p:nvGrpSpPr>
          <p:cNvPr id="305" name="组合 304"/>
          <p:cNvGrpSpPr/>
          <p:nvPr/>
        </p:nvGrpSpPr>
        <p:grpSpPr>
          <a:xfrm rot="21398620">
            <a:off x="5150637" y="403899"/>
            <a:ext cx="5190546" cy="4183077"/>
            <a:chOff x="1816885" y="160250"/>
            <a:chExt cx="5190546" cy="4183077"/>
          </a:xfrm>
          <a:solidFill>
            <a:schemeClr val="tx1">
              <a:lumMod val="50000"/>
              <a:lumOff val="50000"/>
            </a:schemeClr>
          </a:solidFill>
        </p:grpSpPr>
        <p:grpSp>
          <p:nvGrpSpPr>
            <p:cNvPr id="306" name="组合 305"/>
            <p:cNvGrpSpPr/>
            <p:nvPr/>
          </p:nvGrpSpPr>
          <p:grpSpPr>
            <a:xfrm rot="1500213">
              <a:off x="1816885" y="160250"/>
              <a:ext cx="4835931" cy="4183077"/>
              <a:chOff x="2983829" y="1091787"/>
              <a:chExt cx="4835931" cy="4183077"/>
            </a:xfrm>
            <a:grpFill/>
          </p:grpSpPr>
          <p:sp>
            <p:nvSpPr>
              <p:cNvPr id="308"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9"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0"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1"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2"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3"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4"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5"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6"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7"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8"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9"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0"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1"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2"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3"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4"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5"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6"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7"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8"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9"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0"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1"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2"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3"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4"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5"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6"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7"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8"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9"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0"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1"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2"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3"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4"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5"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6"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7"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8"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9"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0"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1"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2"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3"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4"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5"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6"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7"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8"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9"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0"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1"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2"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3"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4"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5"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6"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7"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8"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9"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70"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71"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72"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73"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74"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307"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pic>
        <p:nvPicPr>
          <p:cNvPr id="460" name="Picture 7" descr="C:\Users\Administrator\Desktop\56d684a0446de.png"/>
          <p:cNvPicPr>
            <a:picLocks noChangeAspect="1" noChangeArrowheads="1"/>
          </p:cNvPicPr>
          <p:nvPr/>
        </p:nvPicPr>
        <p:blipFill>
          <a:blip r:embed="rId6" cstate="screen">
            <a:extLst>
              <a:ext uri="{BEBA8EAE-BF5A-486C-A8C5-ECC9F3942E4B}">
                <a14:imgProps xmlns:a14="http://schemas.microsoft.com/office/drawing/2010/main">
                  <a14:imgLayer r:embed="rId7">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rot="1643890">
            <a:off x="11147122" y="1770962"/>
            <a:ext cx="474514" cy="539694"/>
          </a:xfrm>
          <a:prstGeom prst="rect">
            <a:avLst/>
          </a:prstGeom>
          <a:noFill/>
          <a:extLst>
            <a:ext uri="{909E8E84-426E-40DD-AFC4-6F175D3DCCD1}">
              <a14:hiddenFill xmlns:a14="http://schemas.microsoft.com/office/drawing/2010/main">
                <a:solidFill>
                  <a:srgbClr val="FFFFFF"/>
                </a:solidFill>
              </a14:hiddenFill>
            </a:ext>
          </a:extLst>
        </p:spPr>
      </p:pic>
      <p:pic>
        <p:nvPicPr>
          <p:cNvPr id="461" name="Picture 7" descr="C:\Users\Administrator\Desktop\56d684a0446de.png"/>
          <p:cNvPicPr>
            <a:picLocks noChangeAspect="1" noChangeArrowheads="1"/>
          </p:cNvPicPr>
          <p:nvPr/>
        </p:nvPicPr>
        <p:blipFill>
          <a:blip r:embed="rId8" cstate="screen">
            <a:extLst>
              <a:ext uri="{BEBA8EAE-BF5A-486C-A8C5-ECC9F3942E4B}">
                <a14:imgProps xmlns:a14="http://schemas.microsoft.com/office/drawing/2010/main">
                  <a14:imgLayer r:embed="rId9">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rot="4041525">
            <a:off x="4812679" y="5832332"/>
            <a:ext cx="883735" cy="1005127"/>
          </a:xfrm>
          <a:prstGeom prst="rect">
            <a:avLst/>
          </a:prstGeom>
          <a:noFill/>
          <a:extLst>
            <a:ext uri="{909E8E84-426E-40DD-AFC4-6F175D3DCCD1}">
              <a14:hiddenFill xmlns:a14="http://schemas.microsoft.com/office/drawing/2010/main">
                <a:solidFill>
                  <a:srgbClr val="FFFFFF"/>
                </a:solidFill>
              </a14:hiddenFill>
            </a:ext>
          </a:extLst>
        </p:spPr>
      </p:pic>
      <p:sp>
        <p:nvSpPr>
          <p:cNvPr id="119" name="矩形 118"/>
          <p:cNvSpPr/>
          <p:nvPr/>
        </p:nvSpPr>
        <p:spPr>
          <a:xfrm>
            <a:off x="1394045" y="2090306"/>
            <a:ext cx="2076450" cy="3409950"/>
          </a:xfrm>
          <a:prstGeom prst="rect">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solidFill>
                <a:schemeClr val="bg1"/>
              </a:solidFill>
              <a:latin typeface="字魂36号-正文宋楷" panose="02000000000000000000" pitchFamily="2" charset="-122"/>
              <a:ea typeface="字魂36号-正文宋楷" panose="02000000000000000000" pitchFamily="2" charset="-122"/>
            </a:endParaRPr>
          </a:p>
        </p:txBody>
      </p:sp>
      <p:sp>
        <p:nvSpPr>
          <p:cNvPr id="120" name="KSO_Shape"/>
          <p:cNvSpPr/>
          <p:nvPr/>
        </p:nvSpPr>
        <p:spPr>
          <a:xfrm>
            <a:off x="1942057" y="2678236"/>
            <a:ext cx="901590" cy="784384"/>
          </a:xfrm>
          <a:custGeom>
            <a:avLst/>
            <a:gdLst>
              <a:gd name="connsiteX0" fmla="*/ 216021 w 432042"/>
              <a:gd name="connsiteY0" fmla="*/ 221820 h 375762"/>
              <a:gd name="connsiteX1" fmla="*/ 292992 w 432042"/>
              <a:gd name="connsiteY1" fmla="*/ 298791 h 375762"/>
              <a:gd name="connsiteX2" fmla="*/ 216021 w 432042"/>
              <a:gd name="connsiteY2" fmla="*/ 375762 h 375762"/>
              <a:gd name="connsiteX3" fmla="*/ 139050 w 432042"/>
              <a:gd name="connsiteY3" fmla="*/ 298791 h 375762"/>
              <a:gd name="connsiteX4" fmla="*/ 216021 w 432042"/>
              <a:gd name="connsiteY4" fmla="*/ 221820 h 375762"/>
              <a:gd name="connsiteX5" fmla="*/ 216021 w 432042"/>
              <a:gd name="connsiteY5" fmla="*/ 109336 h 375762"/>
              <a:gd name="connsiteX6" fmla="*/ 368029 w 432042"/>
              <a:gd name="connsiteY6" fmla="*/ 177084 h 375762"/>
              <a:gd name="connsiteX7" fmla="*/ 336422 w 432042"/>
              <a:gd name="connsiteY7" fmla="*/ 221820 h 375762"/>
              <a:gd name="connsiteX8" fmla="*/ 216021 w 432042"/>
              <a:gd name="connsiteY8" fmla="*/ 162428 h 375762"/>
              <a:gd name="connsiteX9" fmla="*/ 95620 w 432042"/>
              <a:gd name="connsiteY9" fmla="*/ 221820 h 375762"/>
              <a:gd name="connsiteX10" fmla="*/ 64014 w 432042"/>
              <a:gd name="connsiteY10" fmla="*/ 177084 h 375762"/>
              <a:gd name="connsiteX11" fmla="*/ 216021 w 432042"/>
              <a:gd name="connsiteY11" fmla="*/ 109336 h 375762"/>
              <a:gd name="connsiteX12" fmla="*/ 216021 w 432042"/>
              <a:gd name="connsiteY12" fmla="*/ 0 h 375762"/>
              <a:gd name="connsiteX13" fmla="*/ 432042 w 432042"/>
              <a:gd name="connsiteY13" fmla="*/ 86479 h 375762"/>
              <a:gd name="connsiteX14" fmla="*/ 399808 w 432042"/>
              <a:gd name="connsiteY14" fmla="*/ 132103 h 375762"/>
              <a:gd name="connsiteX15" fmla="*/ 216021 w 432042"/>
              <a:gd name="connsiteY15" fmla="*/ 55952 h 375762"/>
              <a:gd name="connsiteX16" fmla="*/ 32234 w 432042"/>
              <a:gd name="connsiteY16" fmla="*/ 132103 h 375762"/>
              <a:gd name="connsiteX17" fmla="*/ 0 w 432042"/>
              <a:gd name="connsiteY17" fmla="*/ 86480 h 375762"/>
              <a:gd name="connsiteX18" fmla="*/ 216021 w 432042"/>
              <a:gd name="connsiteY18" fmla="*/ 0 h 375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32042" h="375762">
                <a:moveTo>
                  <a:pt x="216021" y="221820"/>
                </a:moveTo>
                <a:cubicBezTo>
                  <a:pt x="258531" y="221820"/>
                  <a:pt x="292992" y="256281"/>
                  <a:pt x="292992" y="298791"/>
                </a:cubicBezTo>
                <a:cubicBezTo>
                  <a:pt x="292992" y="341301"/>
                  <a:pt x="258531" y="375762"/>
                  <a:pt x="216021" y="375762"/>
                </a:cubicBezTo>
                <a:cubicBezTo>
                  <a:pt x="173511" y="375762"/>
                  <a:pt x="139050" y="341301"/>
                  <a:pt x="139050" y="298791"/>
                </a:cubicBezTo>
                <a:cubicBezTo>
                  <a:pt x="139050" y="256281"/>
                  <a:pt x="173511" y="221820"/>
                  <a:pt x="216021" y="221820"/>
                </a:cubicBezTo>
                <a:close/>
                <a:moveTo>
                  <a:pt x="216021" y="109336"/>
                </a:moveTo>
                <a:cubicBezTo>
                  <a:pt x="276428" y="109336"/>
                  <a:pt x="330776" y="135275"/>
                  <a:pt x="368029" y="177084"/>
                </a:cubicBezTo>
                <a:lnTo>
                  <a:pt x="336422" y="221820"/>
                </a:lnTo>
                <a:cubicBezTo>
                  <a:pt x="308859" y="185511"/>
                  <a:pt x="265135" y="162428"/>
                  <a:pt x="216021" y="162428"/>
                </a:cubicBezTo>
                <a:cubicBezTo>
                  <a:pt x="166906" y="162428"/>
                  <a:pt x="123183" y="185511"/>
                  <a:pt x="95620" y="221820"/>
                </a:cubicBezTo>
                <a:lnTo>
                  <a:pt x="64014" y="177084"/>
                </a:lnTo>
                <a:cubicBezTo>
                  <a:pt x="101266" y="135275"/>
                  <a:pt x="155615" y="109336"/>
                  <a:pt x="216021" y="109336"/>
                </a:cubicBezTo>
                <a:close/>
                <a:moveTo>
                  <a:pt x="216021" y="0"/>
                </a:moveTo>
                <a:cubicBezTo>
                  <a:pt x="299836" y="0"/>
                  <a:pt x="376026" y="32650"/>
                  <a:pt x="432042" y="86479"/>
                </a:cubicBezTo>
                <a:lnTo>
                  <a:pt x="399808" y="132103"/>
                </a:lnTo>
                <a:cubicBezTo>
                  <a:pt x="352782" y="85052"/>
                  <a:pt x="287800" y="55952"/>
                  <a:pt x="216021" y="55952"/>
                </a:cubicBezTo>
                <a:cubicBezTo>
                  <a:pt x="144243" y="55952"/>
                  <a:pt x="79261" y="85053"/>
                  <a:pt x="32234" y="132103"/>
                </a:cubicBezTo>
                <a:lnTo>
                  <a:pt x="0" y="86480"/>
                </a:lnTo>
                <a:cubicBezTo>
                  <a:pt x="56016" y="32650"/>
                  <a:pt x="132206" y="0"/>
                  <a:pt x="21602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latin typeface="字魂36号-正文宋楷" panose="02000000000000000000" pitchFamily="2" charset="-122"/>
              <a:ea typeface="字魂36号-正文宋楷" panose="02000000000000000000" pitchFamily="2" charset="-122"/>
            </a:endParaRPr>
          </a:p>
        </p:txBody>
      </p:sp>
      <p:sp>
        <p:nvSpPr>
          <p:cNvPr id="121" name="矩形 120"/>
          <p:cNvSpPr/>
          <p:nvPr/>
        </p:nvSpPr>
        <p:spPr>
          <a:xfrm>
            <a:off x="3813395" y="2090306"/>
            <a:ext cx="2076450" cy="3409950"/>
          </a:xfrm>
          <a:prstGeom prst="rect">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solidFill>
                <a:schemeClr val="bg1"/>
              </a:solidFill>
              <a:latin typeface="字魂36号-正文宋楷" panose="02000000000000000000" pitchFamily="2" charset="-122"/>
              <a:ea typeface="字魂36号-正文宋楷" panose="02000000000000000000" pitchFamily="2" charset="-122"/>
            </a:endParaRPr>
          </a:p>
        </p:txBody>
      </p:sp>
      <p:sp>
        <p:nvSpPr>
          <p:cNvPr id="122" name="矩形 121"/>
          <p:cNvSpPr/>
          <p:nvPr/>
        </p:nvSpPr>
        <p:spPr>
          <a:xfrm>
            <a:off x="6232745" y="2090306"/>
            <a:ext cx="2076450" cy="3409950"/>
          </a:xfrm>
          <a:prstGeom prst="rect">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solidFill>
                <a:schemeClr val="bg1"/>
              </a:solidFill>
              <a:latin typeface="字魂36号-正文宋楷" panose="02000000000000000000" pitchFamily="2" charset="-122"/>
              <a:ea typeface="字魂36号-正文宋楷" panose="02000000000000000000" pitchFamily="2" charset="-122"/>
            </a:endParaRPr>
          </a:p>
        </p:txBody>
      </p:sp>
      <p:sp>
        <p:nvSpPr>
          <p:cNvPr id="123" name="矩形 122"/>
          <p:cNvSpPr/>
          <p:nvPr/>
        </p:nvSpPr>
        <p:spPr>
          <a:xfrm>
            <a:off x="8652095" y="2090306"/>
            <a:ext cx="2076450" cy="3409950"/>
          </a:xfrm>
          <a:prstGeom prst="rect">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solidFill>
                <a:schemeClr val="bg1"/>
              </a:solidFill>
              <a:latin typeface="字魂36号-正文宋楷" panose="02000000000000000000" pitchFamily="2" charset="-122"/>
              <a:ea typeface="字魂36号-正文宋楷" panose="02000000000000000000" pitchFamily="2" charset="-122"/>
            </a:endParaRPr>
          </a:p>
        </p:txBody>
      </p:sp>
      <p:sp>
        <p:nvSpPr>
          <p:cNvPr id="124" name="KSO_Shape"/>
          <p:cNvSpPr>
            <a:spLocks/>
          </p:cNvSpPr>
          <p:nvPr/>
        </p:nvSpPr>
        <p:spPr bwMode="auto">
          <a:xfrm>
            <a:off x="4432520" y="2705685"/>
            <a:ext cx="838200" cy="713867"/>
          </a:xfrm>
          <a:custGeom>
            <a:avLst/>
            <a:gdLst/>
            <a:ahLst/>
            <a:cxnLst/>
            <a:rect l="0" t="0" r="r" b="b"/>
            <a:pathLst>
              <a:path w="4999037" h="4260141">
                <a:moveTo>
                  <a:pt x="1900345" y="3557911"/>
                </a:moveTo>
                <a:lnTo>
                  <a:pt x="3097730" y="3557911"/>
                </a:lnTo>
                <a:lnTo>
                  <a:pt x="3102535" y="3590573"/>
                </a:lnTo>
                <a:lnTo>
                  <a:pt x="3107340" y="3623235"/>
                </a:lnTo>
                <a:lnTo>
                  <a:pt x="3113106" y="3656858"/>
                </a:lnTo>
                <a:lnTo>
                  <a:pt x="3119833" y="3691441"/>
                </a:lnTo>
                <a:lnTo>
                  <a:pt x="3126560" y="3717378"/>
                </a:lnTo>
                <a:lnTo>
                  <a:pt x="3134248" y="3744276"/>
                </a:lnTo>
                <a:lnTo>
                  <a:pt x="3140975" y="3769253"/>
                </a:lnTo>
                <a:lnTo>
                  <a:pt x="3148663" y="3795190"/>
                </a:lnTo>
                <a:lnTo>
                  <a:pt x="3158272" y="3821127"/>
                </a:lnTo>
                <a:lnTo>
                  <a:pt x="3166921" y="3846104"/>
                </a:lnTo>
                <a:lnTo>
                  <a:pt x="3177492" y="3871081"/>
                </a:lnTo>
                <a:lnTo>
                  <a:pt x="3189024" y="3895097"/>
                </a:lnTo>
                <a:lnTo>
                  <a:pt x="3200556" y="3919113"/>
                </a:lnTo>
                <a:lnTo>
                  <a:pt x="3213048" y="3941208"/>
                </a:lnTo>
                <a:lnTo>
                  <a:pt x="3226502" y="3964263"/>
                </a:lnTo>
                <a:lnTo>
                  <a:pt x="3240917" y="3984437"/>
                </a:lnTo>
                <a:lnTo>
                  <a:pt x="3256293" y="4004610"/>
                </a:lnTo>
                <a:lnTo>
                  <a:pt x="3271668" y="4024784"/>
                </a:lnTo>
                <a:lnTo>
                  <a:pt x="3288966" y="4042075"/>
                </a:lnTo>
                <a:lnTo>
                  <a:pt x="3306264" y="4058406"/>
                </a:lnTo>
                <a:lnTo>
                  <a:pt x="3318757" y="4069934"/>
                </a:lnTo>
                <a:lnTo>
                  <a:pt x="3331249" y="4079540"/>
                </a:lnTo>
                <a:lnTo>
                  <a:pt x="3344703" y="4089147"/>
                </a:lnTo>
                <a:lnTo>
                  <a:pt x="3358157" y="4097793"/>
                </a:lnTo>
                <a:lnTo>
                  <a:pt x="3372572" y="4106438"/>
                </a:lnTo>
                <a:lnTo>
                  <a:pt x="3386026" y="4114123"/>
                </a:lnTo>
                <a:lnTo>
                  <a:pt x="3402362" y="4121809"/>
                </a:lnTo>
                <a:lnTo>
                  <a:pt x="3417738" y="4127573"/>
                </a:lnTo>
                <a:lnTo>
                  <a:pt x="3433114" y="4133336"/>
                </a:lnTo>
                <a:lnTo>
                  <a:pt x="3450411" y="4138140"/>
                </a:lnTo>
                <a:lnTo>
                  <a:pt x="3467709" y="4142943"/>
                </a:lnTo>
                <a:lnTo>
                  <a:pt x="3485007" y="4145825"/>
                </a:lnTo>
                <a:lnTo>
                  <a:pt x="3504227" y="4148707"/>
                </a:lnTo>
                <a:lnTo>
                  <a:pt x="3523446" y="4151589"/>
                </a:lnTo>
                <a:lnTo>
                  <a:pt x="3543627" y="4152549"/>
                </a:lnTo>
                <a:lnTo>
                  <a:pt x="3564769" y="4152549"/>
                </a:lnTo>
                <a:lnTo>
                  <a:pt x="3564769" y="4260141"/>
                </a:lnTo>
                <a:lnTo>
                  <a:pt x="1434268" y="4260141"/>
                </a:lnTo>
                <a:lnTo>
                  <a:pt x="1434268" y="4152549"/>
                </a:lnTo>
                <a:lnTo>
                  <a:pt x="1455409" y="4152549"/>
                </a:lnTo>
                <a:lnTo>
                  <a:pt x="1474629" y="4151589"/>
                </a:lnTo>
                <a:lnTo>
                  <a:pt x="1493849" y="4148707"/>
                </a:lnTo>
                <a:lnTo>
                  <a:pt x="1513068" y="4145825"/>
                </a:lnTo>
                <a:lnTo>
                  <a:pt x="1530366" y="4142943"/>
                </a:lnTo>
                <a:lnTo>
                  <a:pt x="1547664" y="4138140"/>
                </a:lnTo>
                <a:lnTo>
                  <a:pt x="1564962" y="4133336"/>
                </a:lnTo>
                <a:lnTo>
                  <a:pt x="1581298" y="4127573"/>
                </a:lnTo>
                <a:lnTo>
                  <a:pt x="1596674" y="4121809"/>
                </a:lnTo>
                <a:lnTo>
                  <a:pt x="1612050" y="4114123"/>
                </a:lnTo>
                <a:lnTo>
                  <a:pt x="1626465" y="4106438"/>
                </a:lnTo>
                <a:lnTo>
                  <a:pt x="1639918" y="4097793"/>
                </a:lnTo>
                <a:lnTo>
                  <a:pt x="1653372" y="4089147"/>
                </a:lnTo>
                <a:lnTo>
                  <a:pt x="1666826" y="4079540"/>
                </a:lnTo>
                <a:lnTo>
                  <a:pt x="1679319" y="4069934"/>
                </a:lnTo>
                <a:lnTo>
                  <a:pt x="1691811" y="4058406"/>
                </a:lnTo>
                <a:lnTo>
                  <a:pt x="1703343" y="4047839"/>
                </a:lnTo>
                <a:lnTo>
                  <a:pt x="1715836" y="4036311"/>
                </a:lnTo>
                <a:lnTo>
                  <a:pt x="1726407" y="4024784"/>
                </a:lnTo>
                <a:lnTo>
                  <a:pt x="1736978" y="4012295"/>
                </a:lnTo>
                <a:lnTo>
                  <a:pt x="1757158" y="3985397"/>
                </a:lnTo>
                <a:lnTo>
                  <a:pt x="1776378" y="3956578"/>
                </a:lnTo>
                <a:lnTo>
                  <a:pt x="1793676" y="3926798"/>
                </a:lnTo>
                <a:lnTo>
                  <a:pt x="1809052" y="3895097"/>
                </a:lnTo>
                <a:lnTo>
                  <a:pt x="1824427" y="3863396"/>
                </a:lnTo>
                <a:lnTo>
                  <a:pt x="1837881" y="3829773"/>
                </a:lnTo>
                <a:lnTo>
                  <a:pt x="1849413" y="3795190"/>
                </a:lnTo>
                <a:lnTo>
                  <a:pt x="1859984" y="3761568"/>
                </a:lnTo>
                <a:lnTo>
                  <a:pt x="1868632" y="3726984"/>
                </a:lnTo>
                <a:lnTo>
                  <a:pt x="1878242" y="3692401"/>
                </a:lnTo>
                <a:lnTo>
                  <a:pt x="1884969" y="3657818"/>
                </a:lnTo>
                <a:lnTo>
                  <a:pt x="1890735" y="3623235"/>
                </a:lnTo>
                <a:lnTo>
                  <a:pt x="1896501" y="3590573"/>
                </a:lnTo>
                <a:lnTo>
                  <a:pt x="1900345" y="3557911"/>
                </a:lnTo>
                <a:close/>
                <a:moveTo>
                  <a:pt x="344993" y="345832"/>
                </a:moveTo>
                <a:lnTo>
                  <a:pt x="344993" y="3036592"/>
                </a:lnTo>
                <a:lnTo>
                  <a:pt x="4655005" y="3036592"/>
                </a:lnTo>
                <a:lnTo>
                  <a:pt x="4655005" y="345832"/>
                </a:lnTo>
                <a:lnTo>
                  <a:pt x="344993" y="345832"/>
                </a:lnTo>
                <a:close/>
                <a:moveTo>
                  <a:pt x="142226" y="0"/>
                </a:moveTo>
                <a:lnTo>
                  <a:pt x="4857773" y="0"/>
                </a:lnTo>
                <a:lnTo>
                  <a:pt x="4872187" y="961"/>
                </a:lnTo>
                <a:lnTo>
                  <a:pt x="4885641" y="2882"/>
                </a:lnTo>
                <a:lnTo>
                  <a:pt x="4899095" y="6725"/>
                </a:lnTo>
                <a:lnTo>
                  <a:pt x="4913510" y="10567"/>
                </a:lnTo>
                <a:lnTo>
                  <a:pt x="4925042" y="17292"/>
                </a:lnTo>
                <a:lnTo>
                  <a:pt x="4936573" y="24016"/>
                </a:lnTo>
                <a:lnTo>
                  <a:pt x="4947144" y="32662"/>
                </a:lnTo>
                <a:lnTo>
                  <a:pt x="4957715" y="42268"/>
                </a:lnTo>
                <a:lnTo>
                  <a:pt x="4967325" y="51875"/>
                </a:lnTo>
                <a:lnTo>
                  <a:pt x="4975974" y="62442"/>
                </a:lnTo>
                <a:lnTo>
                  <a:pt x="4982701" y="73970"/>
                </a:lnTo>
                <a:lnTo>
                  <a:pt x="4988466" y="87419"/>
                </a:lnTo>
                <a:lnTo>
                  <a:pt x="4993271" y="99907"/>
                </a:lnTo>
                <a:lnTo>
                  <a:pt x="4996154" y="113356"/>
                </a:lnTo>
                <a:lnTo>
                  <a:pt x="4999037" y="127766"/>
                </a:lnTo>
                <a:lnTo>
                  <a:pt x="4999037" y="142175"/>
                </a:lnTo>
                <a:lnTo>
                  <a:pt x="4999037" y="3238327"/>
                </a:lnTo>
                <a:lnTo>
                  <a:pt x="4999037" y="3253697"/>
                </a:lnTo>
                <a:lnTo>
                  <a:pt x="4996154" y="3268106"/>
                </a:lnTo>
                <a:lnTo>
                  <a:pt x="4993271" y="3281555"/>
                </a:lnTo>
                <a:lnTo>
                  <a:pt x="4988466" y="3295004"/>
                </a:lnTo>
                <a:lnTo>
                  <a:pt x="4982701" y="3307493"/>
                </a:lnTo>
                <a:lnTo>
                  <a:pt x="4975974" y="3319021"/>
                </a:lnTo>
                <a:lnTo>
                  <a:pt x="4967325" y="3329588"/>
                </a:lnTo>
                <a:lnTo>
                  <a:pt x="4957715" y="3339194"/>
                </a:lnTo>
                <a:lnTo>
                  <a:pt x="4947144" y="3349761"/>
                </a:lnTo>
                <a:lnTo>
                  <a:pt x="4936573" y="3357446"/>
                </a:lnTo>
                <a:lnTo>
                  <a:pt x="4925042" y="3364171"/>
                </a:lnTo>
                <a:lnTo>
                  <a:pt x="4913510" y="3369935"/>
                </a:lnTo>
                <a:lnTo>
                  <a:pt x="4899095" y="3374738"/>
                </a:lnTo>
                <a:lnTo>
                  <a:pt x="4885641" y="3378580"/>
                </a:lnTo>
                <a:lnTo>
                  <a:pt x="4872187" y="3380502"/>
                </a:lnTo>
                <a:lnTo>
                  <a:pt x="4857773" y="3381462"/>
                </a:lnTo>
                <a:lnTo>
                  <a:pt x="142226" y="3381462"/>
                </a:lnTo>
                <a:lnTo>
                  <a:pt x="127811" y="3380502"/>
                </a:lnTo>
                <a:lnTo>
                  <a:pt x="113396" y="3378580"/>
                </a:lnTo>
                <a:lnTo>
                  <a:pt x="99942" y="3374738"/>
                </a:lnTo>
                <a:lnTo>
                  <a:pt x="86489" y="3369935"/>
                </a:lnTo>
                <a:lnTo>
                  <a:pt x="73996" y="3364171"/>
                </a:lnTo>
                <a:lnTo>
                  <a:pt x="62464" y="3357446"/>
                </a:lnTo>
                <a:lnTo>
                  <a:pt x="51893" y="3349761"/>
                </a:lnTo>
                <a:lnTo>
                  <a:pt x="42283" y="3339194"/>
                </a:lnTo>
                <a:lnTo>
                  <a:pt x="31713" y="3329588"/>
                </a:lnTo>
                <a:lnTo>
                  <a:pt x="24025" y="3319021"/>
                </a:lnTo>
                <a:lnTo>
                  <a:pt x="17298" y="3307493"/>
                </a:lnTo>
                <a:lnTo>
                  <a:pt x="11532" y="3295004"/>
                </a:lnTo>
                <a:lnTo>
                  <a:pt x="6727" y="3281555"/>
                </a:lnTo>
                <a:lnTo>
                  <a:pt x="2883" y="3268106"/>
                </a:lnTo>
                <a:lnTo>
                  <a:pt x="961" y="3253697"/>
                </a:lnTo>
                <a:lnTo>
                  <a:pt x="0" y="3238327"/>
                </a:lnTo>
                <a:lnTo>
                  <a:pt x="0" y="142175"/>
                </a:lnTo>
                <a:lnTo>
                  <a:pt x="961" y="127766"/>
                </a:lnTo>
                <a:lnTo>
                  <a:pt x="2883" y="113356"/>
                </a:lnTo>
                <a:lnTo>
                  <a:pt x="6727" y="99907"/>
                </a:lnTo>
                <a:lnTo>
                  <a:pt x="11532" y="87419"/>
                </a:lnTo>
                <a:lnTo>
                  <a:pt x="17298" y="73970"/>
                </a:lnTo>
                <a:lnTo>
                  <a:pt x="24025" y="62442"/>
                </a:lnTo>
                <a:lnTo>
                  <a:pt x="31713" y="51875"/>
                </a:lnTo>
                <a:lnTo>
                  <a:pt x="42283" y="42268"/>
                </a:lnTo>
                <a:lnTo>
                  <a:pt x="51893" y="32662"/>
                </a:lnTo>
                <a:lnTo>
                  <a:pt x="62464" y="24016"/>
                </a:lnTo>
                <a:lnTo>
                  <a:pt x="73996" y="17292"/>
                </a:lnTo>
                <a:lnTo>
                  <a:pt x="86489" y="10567"/>
                </a:lnTo>
                <a:lnTo>
                  <a:pt x="99942" y="6725"/>
                </a:lnTo>
                <a:lnTo>
                  <a:pt x="113396" y="2882"/>
                </a:lnTo>
                <a:lnTo>
                  <a:pt x="127811" y="961"/>
                </a:lnTo>
                <a:lnTo>
                  <a:pt x="142226" y="0"/>
                </a:lnTo>
                <a:close/>
              </a:path>
            </a:pathLst>
          </a:custGeom>
          <a:solidFill>
            <a:schemeClr val="bg1"/>
          </a:solidFill>
          <a:ln>
            <a:noFill/>
          </a:ln>
          <a:extLst/>
        </p:spPr>
        <p:txBody>
          <a:bodyPr bIns="396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latin typeface="字魂36号-正文宋楷" panose="02000000000000000000" pitchFamily="2" charset="-122"/>
              <a:ea typeface="字魂36号-正文宋楷" panose="02000000000000000000" pitchFamily="2" charset="-122"/>
            </a:endParaRPr>
          </a:p>
        </p:txBody>
      </p:sp>
      <p:sp>
        <p:nvSpPr>
          <p:cNvPr id="125" name="KSO_Shape"/>
          <p:cNvSpPr/>
          <p:nvPr/>
        </p:nvSpPr>
        <p:spPr>
          <a:xfrm>
            <a:off x="6893972" y="2705685"/>
            <a:ext cx="753996" cy="747713"/>
          </a:xfrm>
          <a:custGeom>
            <a:avLst/>
            <a:gdLst>
              <a:gd name="connsiteX0" fmla="*/ 347114 w 393729"/>
              <a:gd name="connsiteY0" fmla="*/ 112 h 390624"/>
              <a:gd name="connsiteX1" fmla="*/ 366249 w 393729"/>
              <a:gd name="connsiteY1" fmla="*/ 5364 h 390624"/>
              <a:gd name="connsiteX2" fmla="*/ 388366 w 393729"/>
              <a:gd name="connsiteY2" fmla="*/ 72481 h 390624"/>
              <a:gd name="connsiteX3" fmla="*/ 321248 w 393729"/>
              <a:gd name="connsiteY3" fmla="*/ 94598 h 390624"/>
              <a:gd name="connsiteX4" fmla="*/ 304750 w 393729"/>
              <a:gd name="connsiteY4" fmla="*/ 80728 h 390624"/>
              <a:gd name="connsiteX5" fmla="*/ 98330 w 393729"/>
              <a:gd name="connsiteY5" fmla="*/ 148748 h 390624"/>
              <a:gd name="connsiteX6" fmla="*/ 94598 w 393729"/>
              <a:gd name="connsiteY6" fmla="*/ 162346 h 390624"/>
              <a:gd name="connsiteX7" fmla="*/ 91507 w 393729"/>
              <a:gd name="connsiteY7" fmla="*/ 166277 h 390624"/>
              <a:gd name="connsiteX8" fmla="*/ 229420 w 393729"/>
              <a:gd name="connsiteY8" fmla="*/ 293815 h 390624"/>
              <a:gd name="connsiteX9" fmla="*/ 268686 w 393729"/>
              <a:gd name="connsiteY9" fmla="*/ 296027 h 390624"/>
              <a:gd name="connsiteX10" fmla="*/ 290802 w 393729"/>
              <a:gd name="connsiteY10" fmla="*/ 363144 h 390624"/>
              <a:gd name="connsiteX11" fmla="*/ 223685 w 393729"/>
              <a:gd name="connsiteY11" fmla="*/ 385261 h 390624"/>
              <a:gd name="connsiteX12" fmla="*/ 200613 w 393729"/>
              <a:gd name="connsiteY12" fmla="*/ 321625 h 390624"/>
              <a:gd name="connsiteX13" fmla="*/ 56603 w 393729"/>
              <a:gd name="connsiteY13" fmla="*/ 188448 h 390624"/>
              <a:gd name="connsiteX14" fmla="*/ 27481 w 393729"/>
              <a:gd name="connsiteY14" fmla="*/ 184462 h 390624"/>
              <a:gd name="connsiteX15" fmla="*/ 5364 w 393729"/>
              <a:gd name="connsiteY15" fmla="*/ 117345 h 390624"/>
              <a:gd name="connsiteX16" fmla="*/ 72481 w 393729"/>
              <a:gd name="connsiteY16" fmla="*/ 95228 h 390624"/>
              <a:gd name="connsiteX17" fmla="*/ 89283 w 393729"/>
              <a:gd name="connsiteY17" fmla="*/ 109639 h 390624"/>
              <a:gd name="connsiteX18" fmla="*/ 295206 w 393729"/>
              <a:gd name="connsiteY18" fmla="*/ 41783 h 390624"/>
              <a:gd name="connsiteX19" fmla="*/ 299132 w 393729"/>
              <a:gd name="connsiteY19" fmla="*/ 27480 h 390624"/>
              <a:gd name="connsiteX20" fmla="*/ 347114 w 393729"/>
              <a:gd name="connsiteY20" fmla="*/ 112 h 390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93729" h="390624">
                <a:moveTo>
                  <a:pt x="347114" y="112"/>
                </a:moveTo>
                <a:cubicBezTo>
                  <a:pt x="353590" y="546"/>
                  <a:pt x="360089" y="2257"/>
                  <a:pt x="366249" y="5364"/>
                </a:cubicBezTo>
                <a:cubicBezTo>
                  <a:pt x="390891" y="17791"/>
                  <a:pt x="400792" y="47840"/>
                  <a:pt x="388366" y="72481"/>
                </a:cubicBezTo>
                <a:cubicBezTo>
                  <a:pt x="375939" y="97123"/>
                  <a:pt x="345890" y="107025"/>
                  <a:pt x="321248" y="94598"/>
                </a:cubicBezTo>
                <a:cubicBezTo>
                  <a:pt x="314512" y="91201"/>
                  <a:pt x="308877" y="86487"/>
                  <a:pt x="304750" y="80728"/>
                </a:cubicBezTo>
                <a:lnTo>
                  <a:pt x="98330" y="148748"/>
                </a:lnTo>
                <a:cubicBezTo>
                  <a:pt x="98294" y="153464"/>
                  <a:pt x="96795" y="157989"/>
                  <a:pt x="94598" y="162346"/>
                </a:cubicBezTo>
                <a:lnTo>
                  <a:pt x="91507" y="166277"/>
                </a:lnTo>
                <a:lnTo>
                  <a:pt x="229420" y="293815"/>
                </a:lnTo>
                <a:cubicBezTo>
                  <a:pt x="241784" y="289147"/>
                  <a:pt x="255956" y="289607"/>
                  <a:pt x="268686" y="296027"/>
                </a:cubicBezTo>
                <a:cubicBezTo>
                  <a:pt x="293327" y="308454"/>
                  <a:pt x="303229" y="338503"/>
                  <a:pt x="290802" y="363144"/>
                </a:cubicBezTo>
                <a:cubicBezTo>
                  <a:pt x="278375" y="387786"/>
                  <a:pt x="248326" y="397688"/>
                  <a:pt x="223685" y="385261"/>
                </a:cubicBezTo>
                <a:cubicBezTo>
                  <a:pt x="200118" y="373376"/>
                  <a:pt x="190033" y="345372"/>
                  <a:pt x="200613" y="321625"/>
                </a:cubicBezTo>
                <a:lnTo>
                  <a:pt x="56603" y="188448"/>
                </a:lnTo>
                <a:cubicBezTo>
                  <a:pt x="47044" y="190691"/>
                  <a:pt x="36870" y="189197"/>
                  <a:pt x="27481" y="184462"/>
                </a:cubicBezTo>
                <a:cubicBezTo>
                  <a:pt x="2839" y="172035"/>
                  <a:pt x="-7063" y="141986"/>
                  <a:pt x="5364" y="117345"/>
                </a:cubicBezTo>
                <a:cubicBezTo>
                  <a:pt x="17791" y="92703"/>
                  <a:pt x="47840" y="82801"/>
                  <a:pt x="72481" y="95228"/>
                </a:cubicBezTo>
                <a:cubicBezTo>
                  <a:pt x="79414" y="98724"/>
                  <a:pt x="85180" y="103616"/>
                  <a:pt x="89283" y="109639"/>
                </a:cubicBezTo>
                <a:lnTo>
                  <a:pt x="295206" y="41783"/>
                </a:lnTo>
                <a:cubicBezTo>
                  <a:pt x="295278" y="36844"/>
                  <a:pt x="296818" y="32068"/>
                  <a:pt x="299132" y="27480"/>
                </a:cubicBezTo>
                <a:cubicBezTo>
                  <a:pt x="308452" y="8999"/>
                  <a:pt x="327684" y="-1191"/>
                  <a:pt x="347114" y="11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latin typeface="字魂36号-正文宋楷" panose="02000000000000000000" pitchFamily="2" charset="-122"/>
              <a:ea typeface="字魂36号-正文宋楷" panose="02000000000000000000" pitchFamily="2" charset="-122"/>
            </a:endParaRPr>
          </a:p>
        </p:txBody>
      </p:sp>
      <p:sp>
        <p:nvSpPr>
          <p:cNvPr id="126" name="KSO_Shape"/>
          <p:cNvSpPr>
            <a:spLocks/>
          </p:cNvSpPr>
          <p:nvPr/>
        </p:nvSpPr>
        <p:spPr bwMode="auto">
          <a:xfrm>
            <a:off x="9299060" y="2720352"/>
            <a:ext cx="782520" cy="684532"/>
          </a:xfrm>
          <a:custGeom>
            <a:avLst/>
            <a:gdLst>
              <a:gd name="T0" fmla="*/ 1607036 w 3622"/>
              <a:gd name="T1" fmla="*/ 1573533 h 3165"/>
              <a:gd name="T2" fmla="*/ 926543 w 3622"/>
              <a:gd name="T3" fmla="*/ 1573533 h 3165"/>
              <a:gd name="T4" fmla="*/ 866398 w 3622"/>
              <a:gd name="T5" fmla="*/ 1573533 h 3165"/>
              <a:gd name="T6" fmla="*/ 185408 w 3622"/>
              <a:gd name="T7" fmla="*/ 1573533 h 3165"/>
              <a:gd name="T8" fmla="*/ 0 w 3622"/>
              <a:gd name="T9" fmla="*/ 1365717 h 3165"/>
              <a:gd name="T10" fmla="*/ 0 w 3622"/>
              <a:gd name="T11" fmla="*/ 487223 h 3165"/>
              <a:gd name="T12" fmla="*/ 185408 w 3622"/>
              <a:gd name="T13" fmla="*/ 301780 h 3165"/>
              <a:gd name="T14" fmla="*/ 311167 w 3622"/>
              <a:gd name="T15" fmla="*/ 301780 h 3165"/>
              <a:gd name="T16" fmla="*/ 362366 w 3622"/>
              <a:gd name="T17" fmla="*/ 165059 h 3165"/>
              <a:gd name="T18" fmla="*/ 606429 w 3622"/>
              <a:gd name="T19" fmla="*/ 0 h 3165"/>
              <a:gd name="T20" fmla="*/ 1178062 w 3622"/>
              <a:gd name="T21" fmla="*/ 0 h 3165"/>
              <a:gd name="T22" fmla="*/ 1421628 w 3622"/>
              <a:gd name="T23" fmla="*/ 165059 h 3165"/>
              <a:gd name="T24" fmla="*/ 1472826 w 3622"/>
              <a:gd name="T25" fmla="*/ 301780 h 3165"/>
              <a:gd name="T26" fmla="*/ 1607036 w 3622"/>
              <a:gd name="T27" fmla="*/ 301780 h 3165"/>
              <a:gd name="T28" fmla="*/ 1800397 w 3622"/>
              <a:gd name="T29" fmla="*/ 495178 h 3165"/>
              <a:gd name="T30" fmla="*/ 1800397 w 3622"/>
              <a:gd name="T31" fmla="*/ 1365717 h 3165"/>
              <a:gd name="T32" fmla="*/ 1607036 w 3622"/>
              <a:gd name="T33" fmla="*/ 1573533 h 3165"/>
              <a:gd name="T34" fmla="*/ 896222 w 3622"/>
              <a:gd name="T35" fmla="*/ 372875 h 3165"/>
              <a:gd name="T36" fmla="*/ 369325 w 3622"/>
              <a:gd name="T37" fmla="*/ 879985 h 3165"/>
              <a:gd name="T38" fmla="*/ 896222 w 3622"/>
              <a:gd name="T39" fmla="*/ 1422394 h 3165"/>
              <a:gd name="T40" fmla="*/ 1423616 w 3622"/>
              <a:gd name="T41" fmla="*/ 879985 h 3165"/>
              <a:gd name="T42" fmla="*/ 896222 w 3622"/>
              <a:gd name="T43" fmla="*/ 372875 h 3165"/>
              <a:gd name="T44" fmla="*/ 897216 w 3622"/>
              <a:gd name="T45" fmla="*/ 1313515 h 3165"/>
              <a:gd name="T46" fmla="*/ 485640 w 3622"/>
              <a:gd name="T47" fmla="*/ 901363 h 3165"/>
              <a:gd name="T48" fmla="*/ 897216 w 3622"/>
              <a:gd name="T49" fmla="*/ 489709 h 3165"/>
              <a:gd name="T50" fmla="*/ 1309289 w 3622"/>
              <a:gd name="T51" fmla="*/ 901363 h 3165"/>
              <a:gd name="T52" fmla="*/ 897216 w 3622"/>
              <a:gd name="T53" fmla="*/ 1313515 h 316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3622" h="3165">
                <a:moveTo>
                  <a:pt x="3233" y="3165"/>
                </a:moveTo>
                <a:cubicBezTo>
                  <a:pt x="1864" y="3165"/>
                  <a:pt x="1864" y="3165"/>
                  <a:pt x="1864" y="3165"/>
                </a:cubicBezTo>
                <a:cubicBezTo>
                  <a:pt x="1743" y="3165"/>
                  <a:pt x="1743" y="3165"/>
                  <a:pt x="1743" y="3165"/>
                </a:cubicBezTo>
                <a:cubicBezTo>
                  <a:pt x="373" y="3165"/>
                  <a:pt x="373" y="3165"/>
                  <a:pt x="373" y="3165"/>
                </a:cubicBezTo>
                <a:cubicBezTo>
                  <a:pt x="167" y="3165"/>
                  <a:pt x="0" y="2953"/>
                  <a:pt x="0" y="2747"/>
                </a:cubicBezTo>
                <a:cubicBezTo>
                  <a:pt x="0" y="980"/>
                  <a:pt x="0" y="980"/>
                  <a:pt x="0" y="980"/>
                </a:cubicBezTo>
                <a:cubicBezTo>
                  <a:pt x="0" y="774"/>
                  <a:pt x="167" y="607"/>
                  <a:pt x="373" y="607"/>
                </a:cubicBezTo>
                <a:cubicBezTo>
                  <a:pt x="626" y="607"/>
                  <a:pt x="626" y="607"/>
                  <a:pt x="626" y="607"/>
                </a:cubicBezTo>
                <a:cubicBezTo>
                  <a:pt x="729" y="332"/>
                  <a:pt x="729" y="332"/>
                  <a:pt x="729" y="332"/>
                </a:cubicBezTo>
                <a:cubicBezTo>
                  <a:pt x="798" y="139"/>
                  <a:pt x="1014" y="0"/>
                  <a:pt x="1220" y="0"/>
                </a:cubicBezTo>
                <a:cubicBezTo>
                  <a:pt x="2370" y="0"/>
                  <a:pt x="2370" y="0"/>
                  <a:pt x="2370" y="0"/>
                </a:cubicBezTo>
                <a:cubicBezTo>
                  <a:pt x="2576" y="0"/>
                  <a:pt x="2792" y="139"/>
                  <a:pt x="2860" y="332"/>
                </a:cubicBezTo>
                <a:cubicBezTo>
                  <a:pt x="2963" y="607"/>
                  <a:pt x="2963" y="607"/>
                  <a:pt x="2963" y="607"/>
                </a:cubicBezTo>
                <a:cubicBezTo>
                  <a:pt x="3233" y="607"/>
                  <a:pt x="3233" y="607"/>
                  <a:pt x="3233" y="607"/>
                </a:cubicBezTo>
                <a:cubicBezTo>
                  <a:pt x="3439" y="607"/>
                  <a:pt x="3622" y="789"/>
                  <a:pt x="3622" y="996"/>
                </a:cubicBezTo>
                <a:cubicBezTo>
                  <a:pt x="3622" y="2747"/>
                  <a:pt x="3622" y="2747"/>
                  <a:pt x="3622" y="2747"/>
                </a:cubicBezTo>
                <a:cubicBezTo>
                  <a:pt x="3622" y="2953"/>
                  <a:pt x="3439" y="3165"/>
                  <a:pt x="3233" y="3165"/>
                </a:cubicBezTo>
                <a:close/>
                <a:moveTo>
                  <a:pt x="1803" y="750"/>
                </a:moveTo>
                <a:cubicBezTo>
                  <a:pt x="1022" y="782"/>
                  <a:pt x="743" y="1407"/>
                  <a:pt x="743" y="1770"/>
                </a:cubicBezTo>
                <a:cubicBezTo>
                  <a:pt x="743" y="2128"/>
                  <a:pt x="835" y="2832"/>
                  <a:pt x="1803" y="2861"/>
                </a:cubicBezTo>
                <a:cubicBezTo>
                  <a:pt x="2772" y="2832"/>
                  <a:pt x="2864" y="2128"/>
                  <a:pt x="2864" y="1770"/>
                </a:cubicBezTo>
                <a:cubicBezTo>
                  <a:pt x="2864" y="1407"/>
                  <a:pt x="2585" y="782"/>
                  <a:pt x="1803" y="750"/>
                </a:cubicBezTo>
                <a:close/>
                <a:moveTo>
                  <a:pt x="1805" y="2642"/>
                </a:moveTo>
                <a:cubicBezTo>
                  <a:pt x="1348" y="2642"/>
                  <a:pt x="977" y="2271"/>
                  <a:pt x="977" y="1813"/>
                </a:cubicBezTo>
                <a:cubicBezTo>
                  <a:pt x="977" y="1356"/>
                  <a:pt x="1348" y="985"/>
                  <a:pt x="1805" y="985"/>
                </a:cubicBezTo>
                <a:cubicBezTo>
                  <a:pt x="2263" y="985"/>
                  <a:pt x="2634" y="1356"/>
                  <a:pt x="2634" y="1813"/>
                </a:cubicBezTo>
                <a:cubicBezTo>
                  <a:pt x="2634" y="2271"/>
                  <a:pt x="2263" y="2642"/>
                  <a:pt x="1805" y="2642"/>
                </a:cubicBezTo>
                <a:close/>
              </a:path>
            </a:pathLst>
          </a:custGeom>
          <a:solidFill>
            <a:schemeClr val="bg1"/>
          </a:solidFill>
          <a:ln>
            <a:noFill/>
          </a:ln>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latin typeface="字魂36号-正文宋楷" panose="02000000000000000000" pitchFamily="2" charset="-122"/>
              <a:ea typeface="字魂36号-正文宋楷" panose="02000000000000000000" pitchFamily="2" charset="-122"/>
            </a:endParaRPr>
          </a:p>
        </p:txBody>
      </p:sp>
      <p:sp>
        <p:nvSpPr>
          <p:cNvPr id="127" name="文本框 126"/>
          <p:cNvSpPr txBox="1"/>
          <p:nvPr/>
        </p:nvSpPr>
        <p:spPr>
          <a:xfrm>
            <a:off x="1598833" y="3929958"/>
            <a:ext cx="1666875" cy="400110"/>
          </a:xfrm>
          <a:prstGeom prst="rect">
            <a:avLst/>
          </a:prstGeom>
          <a:noFill/>
        </p:spPr>
        <p:txBody>
          <a:bodyPr wrap="square" rtlCol="0">
            <a:spAutoFit/>
          </a:bodyPr>
          <a:lstStyle>
            <a:defPPr>
              <a:defRPr lang="zh-CN"/>
            </a:defPPr>
            <a:lvl1pPr algn="dist">
              <a:defRPr sz="6600">
                <a:solidFill>
                  <a:schemeClr val="tx1">
                    <a:lumMod val="65000"/>
                    <a:lumOff val="35000"/>
                  </a:schemeClr>
                </a:solidFill>
                <a:latin typeface="方正细等线简体" panose="03000509000000000000" pitchFamily="65" charset="-122"/>
                <a:ea typeface="方正细等线简体" panose="03000509000000000000" pitchFamily="65" charset="-122"/>
              </a:defRPr>
            </a:lvl1pPr>
          </a:lstStyle>
          <a:p>
            <a:r>
              <a:rPr lang="zh-CN" altLang="en-US" sz="2000" dirty="0">
                <a:solidFill>
                  <a:schemeClr val="bg1"/>
                </a:solidFill>
                <a:latin typeface="字魂36号-正文宋楷" panose="02000000000000000000" pitchFamily="2" charset="-122"/>
                <a:ea typeface="字魂36号-正文宋楷" panose="02000000000000000000" pitchFamily="2" charset="-122"/>
              </a:rPr>
              <a:t>输入标题</a:t>
            </a:r>
          </a:p>
        </p:txBody>
      </p:sp>
      <p:sp>
        <p:nvSpPr>
          <p:cNvPr id="128" name="文本框 127"/>
          <p:cNvSpPr txBox="1"/>
          <p:nvPr/>
        </p:nvSpPr>
        <p:spPr>
          <a:xfrm>
            <a:off x="4018183" y="3929958"/>
            <a:ext cx="1666875" cy="400110"/>
          </a:xfrm>
          <a:prstGeom prst="rect">
            <a:avLst/>
          </a:prstGeom>
          <a:noFill/>
        </p:spPr>
        <p:txBody>
          <a:bodyPr wrap="square" rtlCol="0">
            <a:spAutoFit/>
          </a:bodyPr>
          <a:lstStyle>
            <a:defPPr>
              <a:defRPr lang="zh-CN"/>
            </a:defPPr>
            <a:lvl1pPr algn="dist">
              <a:defRPr sz="6600">
                <a:solidFill>
                  <a:schemeClr val="tx1">
                    <a:lumMod val="65000"/>
                    <a:lumOff val="35000"/>
                  </a:schemeClr>
                </a:solidFill>
                <a:latin typeface="方正细等线简体" panose="03000509000000000000" pitchFamily="65" charset="-122"/>
                <a:ea typeface="方正细等线简体" panose="03000509000000000000" pitchFamily="65" charset="-122"/>
              </a:defRPr>
            </a:lvl1pPr>
          </a:lstStyle>
          <a:p>
            <a:r>
              <a:rPr lang="zh-CN" altLang="en-US" sz="2000" dirty="0">
                <a:solidFill>
                  <a:schemeClr val="bg1"/>
                </a:solidFill>
                <a:latin typeface="字魂36号-正文宋楷" panose="02000000000000000000" pitchFamily="2" charset="-122"/>
                <a:ea typeface="字魂36号-正文宋楷" panose="02000000000000000000" pitchFamily="2" charset="-122"/>
              </a:rPr>
              <a:t>输入标题</a:t>
            </a:r>
          </a:p>
        </p:txBody>
      </p:sp>
      <p:sp>
        <p:nvSpPr>
          <p:cNvPr id="129" name="文本框 128"/>
          <p:cNvSpPr txBox="1"/>
          <p:nvPr/>
        </p:nvSpPr>
        <p:spPr>
          <a:xfrm>
            <a:off x="6437533" y="3929958"/>
            <a:ext cx="1666875" cy="400110"/>
          </a:xfrm>
          <a:prstGeom prst="rect">
            <a:avLst/>
          </a:prstGeom>
          <a:noFill/>
        </p:spPr>
        <p:txBody>
          <a:bodyPr wrap="square" rtlCol="0">
            <a:spAutoFit/>
          </a:bodyPr>
          <a:lstStyle>
            <a:defPPr>
              <a:defRPr lang="zh-CN"/>
            </a:defPPr>
            <a:lvl1pPr algn="dist">
              <a:defRPr sz="6600">
                <a:solidFill>
                  <a:schemeClr val="tx1">
                    <a:lumMod val="65000"/>
                    <a:lumOff val="35000"/>
                  </a:schemeClr>
                </a:solidFill>
                <a:latin typeface="方正细等线简体" panose="03000509000000000000" pitchFamily="65" charset="-122"/>
                <a:ea typeface="方正细等线简体" panose="03000509000000000000" pitchFamily="65" charset="-122"/>
              </a:defRPr>
            </a:lvl1pPr>
          </a:lstStyle>
          <a:p>
            <a:r>
              <a:rPr lang="zh-CN" altLang="en-US" sz="2000" dirty="0">
                <a:solidFill>
                  <a:schemeClr val="bg1"/>
                </a:solidFill>
                <a:latin typeface="字魂36号-正文宋楷" panose="02000000000000000000" pitchFamily="2" charset="-122"/>
                <a:ea typeface="字魂36号-正文宋楷" panose="02000000000000000000" pitchFamily="2" charset="-122"/>
              </a:rPr>
              <a:t>输入标题</a:t>
            </a:r>
          </a:p>
        </p:txBody>
      </p:sp>
      <p:sp>
        <p:nvSpPr>
          <p:cNvPr id="130" name="文本框 129"/>
          <p:cNvSpPr txBox="1"/>
          <p:nvPr/>
        </p:nvSpPr>
        <p:spPr>
          <a:xfrm>
            <a:off x="8856883" y="3929958"/>
            <a:ext cx="1666875" cy="400110"/>
          </a:xfrm>
          <a:prstGeom prst="rect">
            <a:avLst/>
          </a:prstGeom>
          <a:noFill/>
        </p:spPr>
        <p:txBody>
          <a:bodyPr wrap="square" rtlCol="0">
            <a:spAutoFit/>
          </a:bodyPr>
          <a:lstStyle>
            <a:defPPr>
              <a:defRPr lang="zh-CN"/>
            </a:defPPr>
            <a:lvl1pPr algn="dist">
              <a:defRPr sz="6600">
                <a:solidFill>
                  <a:schemeClr val="tx1">
                    <a:lumMod val="65000"/>
                    <a:lumOff val="35000"/>
                  </a:schemeClr>
                </a:solidFill>
                <a:latin typeface="方正细等线简体" panose="03000509000000000000" pitchFamily="65" charset="-122"/>
                <a:ea typeface="方正细等线简体" panose="03000509000000000000" pitchFamily="65" charset="-122"/>
              </a:defRPr>
            </a:lvl1pPr>
          </a:lstStyle>
          <a:p>
            <a:r>
              <a:rPr lang="zh-CN" altLang="en-US" sz="2000" dirty="0">
                <a:solidFill>
                  <a:schemeClr val="bg1"/>
                </a:solidFill>
                <a:latin typeface="字魂36号-正文宋楷" panose="02000000000000000000" pitchFamily="2" charset="-122"/>
                <a:ea typeface="字魂36号-正文宋楷" panose="02000000000000000000" pitchFamily="2" charset="-122"/>
              </a:rPr>
              <a:t>输入标题</a:t>
            </a:r>
          </a:p>
        </p:txBody>
      </p:sp>
      <p:sp>
        <p:nvSpPr>
          <p:cNvPr id="131" name="文本框 130"/>
          <p:cNvSpPr txBox="1"/>
          <p:nvPr/>
        </p:nvSpPr>
        <p:spPr>
          <a:xfrm>
            <a:off x="1168889" y="4379042"/>
            <a:ext cx="2447925" cy="369332"/>
          </a:xfrm>
          <a:prstGeom prst="rect">
            <a:avLst/>
          </a:prstGeom>
        </p:spPr>
        <p:txBody>
          <a:bodyPr wrap="square" rtlCol="0">
            <a:spAutoFit/>
          </a:bodyPr>
          <a:lstStyle/>
          <a:p>
            <a:pPr algn="ctr"/>
            <a:r>
              <a:rPr lang="en-US" altLang="zh-CN" dirty="0">
                <a:solidFill>
                  <a:schemeClr val="bg1"/>
                </a:solidFill>
                <a:latin typeface="字魂36号-正文宋楷" panose="02000000000000000000" pitchFamily="2" charset="-122"/>
                <a:ea typeface="字魂36号-正文宋楷" panose="02000000000000000000" pitchFamily="2" charset="-122"/>
                <a:cs typeface="Calibri" panose="020F0502020204030204" pitchFamily="34" charset="0"/>
              </a:rPr>
              <a:t>Enter the title</a:t>
            </a:r>
            <a:endParaRPr lang="zh-CN" altLang="en-US" dirty="0">
              <a:solidFill>
                <a:schemeClr val="bg1"/>
              </a:solidFill>
              <a:latin typeface="字魂36号-正文宋楷" panose="02000000000000000000" pitchFamily="2" charset="-122"/>
              <a:ea typeface="字魂36号-正文宋楷" panose="02000000000000000000" pitchFamily="2" charset="-122"/>
              <a:cs typeface="Calibri" panose="020F0502020204030204" pitchFamily="34" charset="0"/>
            </a:endParaRPr>
          </a:p>
        </p:txBody>
      </p:sp>
      <p:sp>
        <p:nvSpPr>
          <p:cNvPr id="132" name="文本框 131"/>
          <p:cNvSpPr txBox="1"/>
          <p:nvPr/>
        </p:nvSpPr>
        <p:spPr>
          <a:xfrm>
            <a:off x="3627657" y="4379042"/>
            <a:ext cx="2447925" cy="369332"/>
          </a:xfrm>
          <a:prstGeom prst="rect">
            <a:avLst/>
          </a:prstGeom>
        </p:spPr>
        <p:txBody>
          <a:bodyPr wrap="square" rtlCol="0">
            <a:spAutoFit/>
          </a:bodyPr>
          <a:lstStyle/>
          <a:p>
            <a:pPr algn="ctr"/>
            <a:r>
              <a:rPr lang="en-US" altLang="zh-CN" dirty="0">
                <a:solidFill>
                  <a:schemeClr val="bg1"/>
                </a:solidFill>
                <a:latin typeface="字魂36号-正文宋楷" panose="02000000000000000000" pitchFamily="2" charset="-122"/>
                <a:ea typeface="字魂36号-正文宋楷" panose="02000000000000000000" pitchFamily="2" charset="-122"/>
                <a:cs typeface="Calibri" panose="020F0502020204030204" pitchFamily="34" charset="0"/>
              </a:rPr>
              <a:t>Enter the title</a:t>
            </a:r>
            <a:endParaRPr lang="zh-CN" altLang="en-US" dirty="0">
              <a:solidFill>
                <a:schemeClr val="bg1"/>
              </a:solidFill>
              <a:latin typeface="字魂36号-正文宋楷" panose="02000000000000000000" pitchFamily="2" charset="-122"/>
              <a:ea typeface="字魂36号-正文宋楷" panose="02000000000000000000" pitchFamily="2" charset="-122"/>
              <a:cs typeface="Calibri" panose="020F0502020204030204" pitchFamily="34" charset="0"/>
            </a:endParaRPr>
          </a:p>
        </p:txBody>
      </p:sp>
      <p:sp>
        <p:nvSpPr>
          <p:cNvPr id="133" name="文本框 132"/>
          <p:cNvSpPr txBox="1"/>
          <p:nvPr/>
        </p:nvSpPr>
        <p:spPr>
          <a:xfrm>
            <a:off x="6047007" y="4379042"/>
            <a:ext cx="2447925" cy="369332"/>
          </a:xfrm>
          <a:prstGeom prst="rect">
            <a:avLst/>
          </a:prstGeom>
        </p:spPr>
        <p:txBody>
          <a:bodyPr wrap="square" rtlCol="0">
            <a:spAutoFit/>
          </a:bodyPr>
          <a:lstStyle/>
          <a:p>
            <a:pPr algn="ctr"/>
            <a:r>
              <a:rPr lang="en-US" altLang="zh-CN" dirty="0">
                <a:solidFill>
                  <a:schemeClr val="bg1"/>
                </a:solidFill>
                <a:latin typeface="字魂36号-正文宋楷" panose="02000000000000000000" pitchFamily="2" charset="-122"/>
                <a:ea typeface="字魂36号-正文宋楷" panose="02000000000000000000" pitchFamily="2" charset="-122"/>
                <a:cs typeface="Calibri" panose="020F0502020204030204" pitchFamily="34" charset="0"/>
              </a:rPr>
              <a:t>Enter the title</a:t>
            </a:r>
            <a:endParaRPr lang="zh-CN" altLang="en-US" dirty="0">
              <a:solidFill>
                <a:schemeClr val="bg1"/>
              </a:solidFill>
              <a:latin typeface="字魂36号-正文宋楷" panose="02000000000000000000" pitchFamily="2" charset="-122"/>
              <a:ea typeface="字魂36号-正文宋楷" panose="02000000000000000000" pitchFamily="2" charset="-122"/>
              <a:cs typeface="Calibri" panose="020F0502020204030204" pitchFamily="34" charset="0"/>
            </a:endParaRPr>
          </a:p>
        </p:txBody>
      </p:sp>
      <p:sp>
        <p:nvSpPr>
          <p:cNvPr id="134" name="文本框 133"/>
          <p:cNvSpPr txBox="1"/>
          <p:nvPr/>
        </p:nvSpPr>
        <p:spPr>
          <a:xfrm>
            <a:off x="8466357" y="4379042"/>
            <a:ext cx="2447925" cy="369332"/>
          </a:xfrm>
          <a:prstGeom prst="rect">
            <a:avLst/>
          </a:prstGeom>
        </p:spPr>
        <p:txBody>
          <a:bodyPr wrap="square" rtlCol="0">
            <a:spAutoFit/>
          </a:bodyPr>
          <a:lstStyle/>
          <a:p>
            <a:pPr algn="ctr"/>
            <a:r>
              <a:rPr lang="en-US" altLang="zh-CN" dirty="0">
                <a:solidFill>
                  <a:schemeClr val="bg1"/>
                </a:solidFill>
                <a:latin typeface="字魂36号-正文宋楷" panose="02000000000000000000" pitchFamily="2" charset="-122"/>
                <a:ea typeface="字魂36号-正文宋楷" panose="02000000000000000000" pitchFamily="2" charset="-122"/>
                <a:cs typeface="Calibri" panose="020F0502020204030204" pitchFamily="34" charset="0"/>
              </a:rPr>
              <a:t>Enter the title</a:t>
            </a:r>
            <a:endParaRPr lang="zh-CN" altLang="en-US" dirty="0">
              <a:solidFill>
                <a:schemeClr val="bg1"/>
              </a:solidFill>
              <a:latin typeface="字魂36号-正文宋楷" panose="02000000000000000000" pitchFamily="2" charset="-122"/>
              <a:ea typeface="字魂36号-正文宋楷" panose="02000000000000000000" pitchFamily="2" charset="-122"/>
              <a:cs typeface="Calibri" panose="020F0502020204030204" pitchFamily="34" charset="0"/>
            </a:endParaRPr>
          </a:p>
        </p:txBody>
      </p:sp>
    </p:spTree>
    <p:extLst>
      <p:ext uri="{BB962C8B-B14F-4D97-AF65-F5344CB8AC3E}">
        <p14:creationId xmlns:p14="http://schemas.microsoft.com/office/powerpoint/2010/main" val="2342478110"/>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14:presetBounceEnd="67000">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14:bounceEnd="67000">
                                          <p:cBhvr additive="base">
                                            <p:cTn id="12" dur="2000" fill="hold"/>
                                            <p:tgtEl>
                                              <p:spTgt spid="97"/>
                                            </p:tgtEl>
                                            <p:attrNameLst>
                                              <p:attrName>ppt_x</p:attrName>
                                            </p:attrNameLst>
                                          </p:cBhvr>
                                          <p:tavLst>
                                            <p:tav tm="0">
                                              <p:val>
                                                <p:strVal val="0-#ppt_w/2"/>
                                              </p:val>
                                            </p:tav>
                                            <p:tav tm="100000">
                                              <p:val>
                                                <p:strVal val="#ppt_x"/>
                                              </p:val>
                                            </p:tav>
                                          </p:tavLst>
                                        </p:anim>
                                        <p:anim calcmode="lin" valueType="num" p14:bounceEnd="67000">
                                          <p:cBhvr additive="base">
                                            <p:cTn id="13" dur="2000" fill="hold"/>
                                            <p:tgtEl>
                                              <p:spTgt spid="97"/>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2" presetClass="entr" presetSubtype="8" fill="hold" nodeType="afterEffect" p14:presetBounceEnd="68000">
                                      <p:stCondLst>
                                        <p:cond delay="0"/>
                                      </p:stCondLst>
                                      <p:childTnLst>
                                        <p:set>
                                          <p:cBhvr>
                                            <p:cTn id="16" dur="1" fill="hold">
                                              <p:stCondLst>
                                                <p:cond delay="0"/>
                                              </p:stCondLst>
                                            </p:cTn>
                                            <p:tgtEl>
                                              <p:spTgt spid="304"/>
                                            </p:tgtEl>
                                            <p:attrNameLst>
                                              <p:attrName>style.visibility</p:attrName>
                                            </p:attrNameLst>
                                          </p:cBhvr>
                                          <p:to>
                                            <p:strVal val="visible"/>
                                          </p:to>
                                        </p:set>
                                        <p:anim calcmode="lin" valueType="num" p14:bounceEnd="68000">
                                          <p:cBhvr additive="base">
                                            <p:cTn id="17" dur="500" fill="hold"/>
                                            <p:tgtEl>
                                              <p:spTgt spid="304"/>
                                            </p:tgtEl>
                                            <p:attrNameLst>
                                              <p:attrName>ppt_x</p:attrName>
                                            </p:attrNameLst>
                                          </p:cBhvr>
                                          <p:tavLst>
                                            <p:tav tm="0">
                                              <p:val>
                                                <p:strVal val="0-#ppt_w/2"/>
                                              </p:val>
                                            </p:tav>
                                            <p:tav tm="100000">
                                              <p:val>
                                                <p:strVal val="#ppt_x"/>
                                              </p:val>
                                            </p:tav>
                                          </p:tavLst>
                                        </p:anim>
                                        <p:anim calcmode="lin" valueType="num" p14:bounceEnd="68000">
                                          <p:cBhvr additive="base">
                                            <p:cTn id="18" dur="500" fill="hold"/>
                                            <p:tgtEl>
                                              <p:spTgt spid="304"/>
                                            </p:tgtEl>
                                            <p:attrNameLst>
                                              <p:attrName>ppt_y</p:attrName>
                                            </p:attrNameLst>
                                          </p:cBhvr>
                                          <p:tavLst>
                                            <p:tav tm="0">
                                              <p:val>
                                                <p:strVal val="#ppt_y"/>
                                              </p:val>
                                            </p:tav>
                                            <p:tav tm="100000">
                                              <p:val>
                                                <p:strVal val="#ppt_y"/>
                                              </p:val>
                                            </p:tav>
                                          </p:tavLst>
                                        </p:anim>
                                      </p:childTnLst>
                                    </p:cTn>
                                  </p:par>
                                </p:childTnLst>
                              </p:cTn>
                            </p:par>
                            <p:par>
                              <p:cTn id="19" fill="hold">
                                <p:stCondLst>
                                  <p:cond delay="3000"/>
                                </p:stCondLst>
                                <p:childTnLst>
                                  <p:par>
                                    <p:cTn id="20" presetID="2" presetClass="entr" presetSubtype="8" fill="hold" nodeType="afterEffect" p14:presetBounceEnd="68000">
                                      <p:stCondLst>
                                        <p:cond delay="0"/>
                                      </p:stCondLst>
                                      <p:childTnLst>
                                        <p:set>
                                          <p:cBhvr>
                                            <p:cTn id="21" dur="1" fill="hold">
                                              <p:stCondLst>
                                                <p:cond delay="0"/>
                                              </p:stCondLst>
                                            </p:cTn>
                                            <p:tgtEl>
                                              <p:spTgt spid="305"/>
                                            </p:tgtEl>
                                            <p:attrNameLst>
                                              <p:attrName>style.visibility</p:attrName>
                                            </p:attrNameLst>
                                          </p:cBhvr>
                                          <p:to>
                                            <p:strVal val="visible"/>
                                          </p:to>
                                        </p:set>
                                        <p:anim calcmode="lin" valueType="num" p14:bounceEnd="68000">
                                          <p:cBhvr additive="base">
                                            <p:cTn id="22" dur="500" fill="hold"/>
                                            <p:tgtEl>
                                              <p:spTgt spid="305"/>
                                            </p:tgtEl>
                                            <p:attrNameLst>
                                              <p:attrName>ppt_x</p:attrName>
                                            </p:attrNameLst>
                                          </p:cBhvr>
                                          <p:tavLst>
                                            <p:tav tm="0">
                                              <p:val>
                                                <p:strVal val="0-#ppt_w/2"/>
                                              </p:val>
                                            </p:tav>
                                            <p:tav tm="100000">
                                              <p:val>
                                                <p:strVal val="#ppt_x"/>
                                              </p:val>
                                            </p:tav>
                                          </p:tavLst>
                                        </p:anim>
                                        <p:anim calcmode="lin" valueType="num" p14:bounceEnd="68000">
                                          <p:cBhvr additive="base">
                                            <p:cTn id="23" dur="500" fill="hold"/>
                                            <p:tgtEl>
                                              <p:spTgt spid="305"/>
                                            </p:tgtEl>
                                            <p:attrNameLst>
                                              <p:attrName>ppt_y</p:attrName>
                                            </p:attrNameLst>
                                          </p:cBhvr>
                                          <p:tavLst>
                                            <p:tav tm="0">
                                              <p:val>
                                                <p:strVal val="#ppt_y"/>
                                              </p:val>
                                            </p:tav>
                                            <p:tav tm="100000">
                                              <p:val>
                                                <p:strVal val="#ppt_y"/>
                                              </p:val>
                                            </p:tav>
                                          </p:tavLst>
                                        </p:anim>
                                      </p:childTnLst>
                                    </p:cTn>
                                  </p:par>
                                </p:childTnLst>
                              </p:cTn>
                            </p:par>
                            <p:par>
                              <p:cTn id="24" fill="hold">
                                <p:stCondLst>
                                  <p:cond delay="3500"/>
                                </p:stCondLst>
                                <p:childTnLst>
                                  <p:par>
                                    <p:cTn id="25" presetID="52" presetClass="entr" presetSubtype="0" fill="hold" nodeType="afterEffect">
                                      <p:stCondLst>
                                        <p:cond delay="0"/>
                                      </p:stCondLst>
                                      <p:childTnLst>
                                        <p:set>
                                          <p:cBhvr>
                                            <p:cTn id="26" dur="1" fill="hold">
                                              <p:stCondLst>
                                                <p:cond delay="0"/>
                                              </p:stCondLst>
                                            </p:cTn>
                                            <p:tgtEl>
                                              <p:spTgt spid="460"/>
                                            </p:tgtEl>
                                            <p:attrNameLst>
                                              <p:attrName>style.visibility</p:attrName>
                                            </p:attrNameLst>
                                          </p:cBhvr>
                                          <p:to>
                                            <p:strVal val="visible"/>
                                          </p:to>
                                        </p:set>
                                        <p:animScale>
                                          <p:cBhvr>
                                            <p:cTn id="27" dur="1000" decel="50000" fill="hold">
                                              <p:stCondLst>
                                                <p:cond delay="0"/>
                                              </p:stCondLst>
                                            </p:cTn>
                                            <p:tgtEl>
                                              <p:spTgt spid="46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460"/>
                                            </p:tgtEl>
                                            <p:attrNameLst>
                                              <p:attrName>ppt_x</p:attrName>
                                              <p:attrName>ppt_y</p:attrName>
                                            </p:attrNameLst>
                                          </p:cBhvr>
                                        </p:animMotion>
                                        <p:animEffect transition="in" filter="fade">
                                          <p:cBhvr>
                                            <p:cTn id="29" dur="1000"/>
                                            <p:tgtEl>
                                              <p:spTgt spid="460"/>
                                            </p:tgtEl>
                                          </p:cBhvr>
                                        </p:animEffect>
                                      </p:childTnLst>
                                    </p:cTn>
                                  </p:par>
                                  <p:par>
                                    <p:cTn id="30" presetID="52" presetClass="entr" presetSubtype="0" fill="hold" nodeType="withEffect">
                                      <p:stCondLst>
                                        <p:cond delay="200"/>
                                      </p:stCondLst>
                                      <p:childTnLst>
                                        <p:set>
                                          <p:cBhvr>
                                            <p:cTn id="31" dur="1" fill="hold">
                                              <p:stCondLst>
                                                <p:cond delay="0"/>
                                              </p:stCondLst>
                                            </p:cTn>
                                            <p:tgtEl>
                                              <p:spTgt spid="461"/>
                                            </p:tgtEl>
                                            <p:attrNameLst>
                                              <p:attrName>style.visibility</p:attrName>
                                            </p:attrNameLst>
                                          </p:cBhvr>
                                          <p:to>
                                            <p:strVal val="visible"/>
                                          </p:to>
                                        </p:set>
                                        <p:animScale>
                                          <p:cBhvr>
                                            <p:cTn id="32" dur="1000" decel="50000" fill="hold">
                                              <p:stCondLst>
                                                <p:cond delay="0"/>
                                              </p:stCondLst>
                                            </p:cTn>
                                            <p:tgtEl>
                                              <p:spTgt spid="46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461"/>
                                            </p:tgtEl>
                                            <p:attrNameLst>
                                              <p:attrName>ppt_x</p:attrName>
                                              <p:attrName>ppt_y</p:attrName>
                                            </p:attrNameLst>
                                          </p:cBhvr>
                                        </p:animMotion>
                                        <p:animEffect transition="in" filter="fade">
                                          <p:cBhvr>
                                            <p:cTn id="34" dur="1000"/>
                                            <p:tgtEl>
                                              <p:spTgt spid="461"/>
                                            </p:tgtEl>
                                          </p:cBhvr>
                                        </p:animEffect>
                                      </p:childTnLst>
                                    </p:cTn>
                                  </p:par>
                                  <p:par>
                                    <p:cTn id="35" presetID="42" presetClass="entr" presetSubtype="0" fill="hold" grpId="0" nodeType="withEffect">
                                      <p:stCondLst>
                                        <p:cond delay="0"/>
                                      </p:stCondLst>
                                      <p:childTnLst>
                                        <p:set>
                                          <p:cBhvr>
                                            <p:cTn id="36" dur="1" fill="hold">
                                              <p:stCondLst>
                                                <p:cond delay="0"/>
                                              </p:stCondLst>
                                            </p:cTn>
                                            <p:tgtEl>
                                              <p:spTgt spid="119"/>
                                            </p:tgtEl>
                                            <p:attrNameLst>
                                              <p:attrName>style.visibility</p:attrName>
                                            </p:attrNameLst>
                                          </p:cBhvr>
                                          <p:to>
                                            <p:strVal val="visible"/>
                                          </p:to>
                                        </p:set>
                                        <p:animEffect transition="in" filter="fade">
                                          <p:cBhvr>
                                            <p:cTn id="37" dur="1000"/>
                                            <p:tgtEl>
                                              <p:spTgt spid="119"/>
                                            </p:tgtEl>
                                          </p:cBhvr>
                                        </p:animEffect>
                                        <p:anim calcmode="lin" valueType="num">
                                          <p:cBhvr>
                                            <p:cTn id="38" dur="1000" fill="hold"/>
                                            <p:tgtEl>
                                              <p:spTgt spid="119"/>
                                            </p:tgtEl>
                                            <p:attrNameLst>
                                              <p:attrName>ppt_x</p:attrName>
                                            </p:attrNameLst>
                                          </p:cBhvr>
                                          <p:tavLst>
                                            <p:tav tm="0">
                                              <p:val>
                                                <p:strVal val="#ppt_x"/>
                                              </p:val>
                                            </p:tav>
                                            <p:tav tm="100000">
                                              <p:val>
                                                <p:strVal val="#ppt_x"/>
                                              </p:val>
                                            </p:tav>
                                          </p:tavLst>
                                        </p:anim>
                                        <p:anim calcmode="lin" valueType="num">
                                          <p:cBhvr>
                                            <p:cTn id="39" dur="1000" fill="hold"/>
                                            <p:tgtEl>
                                              <p:spTgt spid="11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21"/>
                                            </p:tgtEl>
                                            <p:attrNameLst>
                                              <p:attrName>style.visibility</p:attrName>
                                            </p:attrNameLst>
                                          </p:cBhvr>
                                          <p:to>
                                            <p:strVal val="visible"/>
                                          </p:to>
                                        </p:set>
                                        <p:animEffect transition="in" filter="fade">
                                          <p:cBhvr>
                                            <p:cTn id="42" dur="1000"/>
                                            <p:tgtEl>
                                              <p:spTgt spid="121"/>
                                            </p:tgtEl>
                                          </p:cBhvr>
                                        </p:animEffect>
                                        <p:anim calcmode="lin" valueType="num">
                                          <p:cBhvr>
                                            <p:cTn id="43" dur="1000" fill="hold"/>
                                            <p:tgtEl>
                                              <p:spTgt spid="121"/>
                                            </p:tgtEl>
                                            <p:attrNameLst>
                                              <p:attrName>ppt_x</p:attrName>
                                            </p:attrNameLst>
                                          </p:cBhvr>
                                          <p:tavLst>
                                            <p:tav tm="0">
                                              <p:val>
                                                <p:strVal val="#ppt_x"/>
                                              </p:val>
                                            </p:tav>
                                            <p:tav tm="100000">
                                              <p:val>
                                                <p:strVal val="#ppt_x"/>
                                              </p:val>
                                            </p:tav>
                                          </p:tavLst>
                                        </p:anim>
                                        <p:anim calcmode="lin" valueType="num">
                                          <p:cBhvr>
                                            <p:cTn id="44" dur="1000" fill="hold"/>
                                            <p:tgtEl>
                                              <p:spTgt spid="12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22"/>
                                            </p:tgtEl>
                                            <p:attrNameLst>
                                              <p:attrName>style.visibility</p:attrName>
                                            </p:attrNameLst>
                                          </p:cBhvr>
                                          <p:to>
                                            <p:strVal val="visible"/>
                                          </p:to>
                                        </p:set>
                                        <p:animEffect transition="in" filter="fade">
                                          <p:cBhvr>
                                            <p:cTn id="47" dur="1000"/>
                                            <p:tgtEl>
                                              <p:spTgt spid="122"/>
                                            </p:tgtEl>
                                          </p:cBhvr>
                                        </p:animEffect>
                                        <p:anim calcmode="lin" valueType="num">
                                          <p:cBhvr>
                                            <p:cTn id="48" dur="1000" fill="hold"/>
                                            <p:tgtEl>
                                              <p:spTgt spid="122"/>
                                            </p:tgtEl>
                                            <p:attrNameLst>
                                              <p:attrName>ppt_x</p:attrName>
                                            </p:attrNameLst>
                                          </p:cBhvr>
                                          <p:tavLst>
                                            <p:tav tm="0">
                                              <p:val>
                                                <p:strVal val="#ppt_x"/>
                                              </p:val>
                                            </p:tav>
                                            <p:tav tm="100000">
                                              <p:val>
                                                <p:strVal val="#ppt_x"/>
                                              </p:val>
                                            </p:tav>
                                          </p:tavLst>
                                        </p:anim>
                                        <p:anim calcmode="lin" valueType="num">
                                          <p:cBhvr>
                                            <p:cTn id="49" dur="1000" fill="hold"/>
                                            <p:tgtEl>
                                              <p:spTgt spid="122"/>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23"/>
                                            </p:tgtEl>
                                            <p:attrNameLst>
                                              <p:attrName>style.visibility</p:attrName>
                                            </p:attrNameLst>
                                          </p:cBhvr>
                                          <p:to>
                                            <p:strVal val="visible"/>
                                          </p:to>
                                        </p:set>
                                        <p:animEffect transition="in" filter="fade">
                                          <p:cBhvr>
                                            <p:cTn id="52" dur="1000"/>
                                            <p:tgtEl>
                                              <p:spTgt spid="123"/>
                                            </p:tgtEl>
                                          </p:cBhvr>
                                        </p:animEffect>
                                        <p:anim calcmode="lin" valueType="num">
                                          <p:cBhvr>
                                            <p:cTn id="53" dur="1000" fill="hold"/>
                                            <p:tgtEl>
                                              <p:spTgt spid="123"/>
                                            </p:tgtEl>
                                            <p:attrNameLst>
                                              <p:attrName>ppt_x</p:attrName>
                                            </p:attrNameLst>
                                          </p:cBhvr>
                                          <p:tavLst>
                                            <p:tav tm="0">
                                              <p:val>
                                                <p:strVal val="#ppt_x"/>
                                              </p:val>
                                            </p:tav>
                                            <p:tav tm="100000">
                                              <p:val>
                                                <p:strVal val="#ppt_x"/>
                                              </p:val>
                                            </p:tav>
                                          </p:tavLst>
                                        </p:anim>
                                        <p:anim calcmode="lin" valueType="num">
                                          <p:cBhvr>
                                            <p:cTn id="54" dur="1000" fill="hold"/>
                                            <p:tgtEl>
                                              <p:spTgt spid="123"/>
                                            </p:tgtEl>
                                            <p:attrNameLst>
                                              <p:attrName>ppt_y</p:attrName>
                                            </p:attrNameLst>
                                          </p:cBhvr>
                                          <p:tavLst>
                                            <p:tav tm="0">
                                              <p:val>
                                                <p:strVal val="#ppt_y+.1"/>
                                              </p:val>
                                            </p:tav>
                                            <p:tav tm="100000">
                                              <p:val>
                                                <p:strVal val="#ppt_y"/>
                                              </p:val>
                                            </p:tav>
                                          </p:tavLst>
                                        </p:anim>
                                      </p:childTnLst>
                                    </p:cTn>
                                  </p:par>
                                  <p:par>
                                    <p:cTn id="55" presetID="14" presetClass="entr" presetSubtype="10" fill="hold" grpId="0" nodeType="withEffect">
                                      <p:stCondLst>
                                        <p:cond delay="1000"/>
                                      </p:stCondLst>
                                      <p:childTnLst>
                                        <p:set>
                                          <p:cBhvr>
                                            <p:cTn id="56" dur="1" fill="hold">
                                              <p:stCondLst>
                                                <p:cond delay="0"/>
                                              </p:stCondLst>
                                            </p:cTn>
                                            <p:tgtEl>
                                              <p:spTgt spid="120"/>
                                            </p:tgtEl>
                                            <p:attrNameLst>
                                              <p:attrName>style.visibility</p:attrName>
                                            </p:attrNameLst>
                                          </p:cBhvr>
                                          <p:to>
                                            <p:strVal val="visible"/>
                                          </p:to>
                                        </p:set>
                                        <p:animEffect transition="in" filter="randombar(horizontal)">
                                          <p:cBhvr>
                                            <p:cTn id="57" dur="500"/>
                                            <p:tgtEl>
                                              <p:spTgt spid="120"/>
                                            </p:tgtEl>
                                          </p:cBhvr>
                                        </p:animEffect>
                                      </p:childTnLst>
                                    </p:cTn>
                                  </p:par>
                                  <p:par>
                                    <p:cTn id="58" presetID="14" presetClass="entr" presetSubtype="10" fill="hold" grpId="0" nodeType="withEffect">
                                      <p:stCondLst>
                                        <p:cond delay="1000"/>
                                      </p:stCondLst>
                                      <p:childTnLst>
                                        <p:set>
                                          <p:cBhvr>
                                            <p:cTn id="59" dur="1" fill="hold">
                                              <p:stCondLst>
                                                <p:cond delay="0"/>
                                              </p:stCondLst>
                                            </p:cTn>
                                            <p:tgtEl>
                                              <p:spTgt spid="124"/>
                                            </p:tgtEl>
                                            <p:attrNameLst>
                                              <p:attrName>style.visibility</p:attrName>
                                            </p:attrNameLst>
                                          </p:cBhvr>
                                          <p:to>
                                            <p:strVal val="visible"/>
                                          </p:to>
                                        </p:set>
                                        <p:animEffect transition="in" filter="randombar(horizontal)">
                                          <p:cBhvr>
                                            <p:cTn id="60" dur="500"/>
                                            <p:tgtEl>
                                              <p:spTgt spid="124"/>
                                            </p:tgtEl>
                                          </p:cBhvr>
                                        </p:animEffect>
                                      </p:childTnLst>
                                    </p:cTn>
                                  </p:par>
                                  <p:par>
                                    <p:cTn id="61" presetID="14" presetClass="entr" presetSubtype="10" fill="hold" grpId="0" nodeType="withEffect">
                                      <p:stCondLst>
                                        <p:cond delay="1000"/>
                                      </p:stCondLst>
                                      <p:childTnLst>
                                        <p:set>
                                          <p:cBhvr>
                                            <p:cTn id="62" dur="1" fill="hold">
                                              <p:stCondLst>
                                                <p:cond delay="0"/>
                                              </p:stCondLst>
                                            </p:cTn>
                                            <p:tgtEl>
                                              <p:spTgt spid="125"/>
                                            </p:tgtEl>
                                            <p:attrNameLst>
                                              <p:attrName>style.visibility</p:attrName>
                                            </p:attrNameLst>
                                          </p:cBhvr>
                                          <p:to>
                                            <p:strVal val="visible"/>
                                          </p:to>
                                        </p:set>
                                        <p:animEffect transition="in" filter="randombar(horizontal)">
                                          <p:cBhvr>
                                            <p:cTn id="63" dur="500"/>
                                            <p:tgtEl>
                                              <p:spTgt spid="125"/>
                                            </p:tgtEl>
                                          </p:cBhvr>
                                        </p:animEffect>
                                      </p:childTnLst>
                                    </p:cTn>
                                  </p:par>
                                  <p:par>
                                    <p:cTn id="64" presetID="14" presetClass="entr" presetSubtype="10" fill="hold" grpId="0" nodeType="withEffect">
                                      <p:stCondLst>
                                        <p:cond delay="1000"/>
                                      </p:stCondLst>
                                      <p:childTnLst>
                                        <p:set>
                                          <p:cBhvr>
                                            <p:cTn id="65" dur="1" fill="hold">
                                              <p:stCondLst>
                                                <p:cond delay="0"/>
                                              </p:stCondLst>
                                            </p:cTn>
                                            <p:tgtEl>
                                              <p:spTgt spid="126"/>
                                            </p:tgtEl>
                                            <p:attrNameLst>
                                              <p:attrName>style.visibility</p:attrName>
                                            </p:attrNameLst>
                                          </p:cBhvr>
                                          <p:to>
                                            <p:strVal val="visible"/>
                                          </p:to>
                                        </p:set>
                                        <p:animEffect transition="in" filter="randombar(horizontal)">
                                          <p:cBhvr>
                                            <p:cTn id="66" dur="500"/>
                                            <p:tgtEl>
                                              <p:spTgt spid="126"/>
                                            </p:tgtEl>
                                          </p:cBhvr>
                                        </p:animEffect>
                                      </p:childTnLst>
                                    </p:cTn>
                                  </p:par>
                                  <p:par>
                                    <p:cTn id="67" presetID="1" presetClass="entr" presetSubtype="0" fill="hold" grpId="0" nodeType="withEffect">
                                      <p:stCondLst>
                                        <p:cond delay="1500"/>
                                      </p:stCondLst>
                                      <p:childTnLst>
                                        <p:set>
                                          <p:cBhvr>
                                            <p:cTn id="68" dur="1" fill="hold">
                                              <p:stCondLst>
                                                <p:cond delay="0"/>
                                              </p:stCondLst>
                                            </p:cTn>
                                            <p:tgtEl>
                                              <p:spTgt spid="127"/>
                                            </p:tgtEl>
                                            <p:attrNameLst>
                                              <p:attrName>style.visibility</p:attrName>
                                            </p:attrNameLst>
                                          </p:cBhvr>
                                          <p:to>
                                            <p:strVal val="visible"/>
                                          </p:to>
                                        </p:set>
                                      </p:childTnLst>
                                    </p:cTn>
                                  </p:par>
                                  <p:par>
                                    <p:cTn id="69" presetID="1" presetClass="entr" presetSubtype="0" fill="hold" grpId="0" nodeType="withEffect">
                                      <p:stCondLst>
                                        <p:cond delay="1500"/>
                                      </p:stCondLst>
                                      <p:childTnLst>
                                        <p:set>
                                          <p:cBhvr>
                                            <p:cTn id="70" dur="1" fill="hold">
                                              <p:stCondLst>
                                                <p:cond delay="0"/>
                                              </p:stCondLst>
                                            </p:cTn>
                                            <p:tgtEl>
                                              <p:spTgt spid="131"/>
                                            </p:tgtEl>
                                            <p:attrNameLst>
                                              <p:attrName>style.visibility</p:attrName>
                                            </p:attrNameLst>
                                          </p:cBhvr>
                                          <p:to>
                                            <p:strVal val="visible"/>
                                          </p:to>
                                        </p:set>
                                      </p:childTnLst>
                                    </p:cTn>
                                  </p:par>
                                  <p:par>
                                    <p:cTn id="71" presetID="1" presetClass="entr" presetSubtype="0" fill="hold" grpId="0" nodeType="withEffect">
                                      <p:stCondLst>
                                        <p:cond delay="1500"/>
                                      </p:stCondLst>
                                      <p:childTnLst>
                                        <p:set>
                                          <p:cBhvr>
                                            <p:cTn id="72" dur="1" fill="hold">
                                              <p:stCondLst>
                                                <p:cond delay="0"/>
                                              </p:stCondLst>
                                            </p:cTn>
                                            <p:tgtEl>
                                              <p:spTgt spid="128"/>
                                            </p:tgtEl>
                                            <p:attrNameLst>
                                              <p:attrName>style.visibility</p:attrName>
                                            </p:attrNameLst>
                                          </p:cBhvr>
                                          <p:to>
                                            <p:strVal val="visible"/>
                                          </p:to>
                                        </p:set>
                                      </p:childTnLst>
                                    </p:cTn>
                                  </p:par>
                                  <p:par>
                                    <p:cTn id="73" presetID="1" presetClass="entr" presetSubtype="0" fill="hold" grpId="0" nodeType="withEffect">
                                      <p:stCondLst>
                                        <p:cond delay="1500"/>
                                      </p:stCondLst>
                                      <p:childTnLst>
                                        <p:set>
                                          <p:cBhvr>
                                            <p:cTn id="74" dur="1" fill="hold">
                                              <p:stCondLst>
                                                <p:cond delay="0"/>
                                              </p:stCondLst>
                                            </p:cTn>
                                            <p:tgtEl>
                                              <p:spTgt spid="132"/>
                                            </p:tgtEl>
                                            <p:attrNameLst>
                                              <p:attrName>style.visibility</p:attrName>
                                            </p:attrNameLst>
                                          </p:cBhvr>
                                          <p:to>
                                            <p:strVal val="visible"/>
                                          </p:to>
                                        </p:set>
                                      </p:childTnLst>
                                    </p:cTn>
                                  </p:par>
                                  <p:par>
                                    <p:cTn id="75" presetID="1" presetClass="entr" presetSubtype="0" fill="hold" grpId="0" nodeType="withEffect">
                                      <p:stCondLst>
                                        <p:cond delay="1500"/>
                                      </p:stCondLst>
                                      <p:childTnLst>
                                        <p:set>
                                          <p:cBhvr>
                                            <p:cTn id="76" dur="1" fill="hold">
                                              <p:stCondLst>
                                                <p:cond delay="0"/>
                                              </p:stCondLst>
                                            </p:cTn>
                                            <p:tgtEl>
                                              <p:spTgt spid="129"/>
                                            </p:tgtEl>
                                            <p:attrNameLst>
                                              <p:attrName>style.visibility</p:attrName>
                                            </p:attrNameLst>
                                          </p:cBhvr>
                                          <p:to>
                                            <p:strVal val="visible"/>
                                          </p:to>
                                        </p:set>
                                      </p:childTnLst>
                                    </p:cTn>
                                  </p:par>
                                  <p:par>
                                    <p:cTn id="77" presetID="1" presetClass="entr" presetSubtype="0" fill="hold" grpId="0" nodeType="withEffect">
                                      <p:stCondLst>
                                        <p:cond delay="1500"/>
                                      </p:stCondLst>
                                      <p:childTnLst>
                                        <p:set>
                                          <p:cBhvr>
                                            <p:cTn id="78" dur="1" fill="hold">
                                              <p:stCondLst>
                                                <p:cond delay="0"/>
                                              </p:stCondLst>
                                            </p:cTn>
                                            <p:tgtEl>
                                              <p:spTgt spid="133"/>
                                            </p:tgtEl>
                                            <p:attrNameLst>
                                              <p:attrName>style.visibility</p:attrName>
                                            </p:attrNameLst>
                                          </p:cBhvr>
                                          <p:to>
                                            <p:strVal val="visible"/>
                                          </p:to>
                                        </p:set>
                                      </p:childTnLst>
                                    </p:cTn>
                                  </p:par>
                                  <p:par>
                                    <p:cTn id="79" presetID="1" presetClass="entr" presetSubtype="0" fill="hold" grpId="0" nodeType="withEffect">
                                      <p:stCondLst>
                                        <p:cond delay="1500"/>
                                      </p:stCondLst>
                                      <p:childTnLst>
                                        <p:set>
                                          <p:cBhvr>
                                            <p:cTn id="80" dur="1" fill="hold">
                                              <p:stCondLst>
                                                <p:cond delay="0"/>
                                              </p:stCondLst>
                                            </p:cTn>
                                            <p:tgtEl>
                                              <p:spTgt spid="130"/>
                                            </p:tgtEl>
                                            <p:attrNameLst>
                                              <p:attrName>style.visibility</p:attrName>
                                            </p:attrNameLst>
                                          </p:cBhvr>
                                          <p:to>
                                            <p:strVal val="visible"/>
                                          </p:to>
                                        </p:set>
                                      </p:childTnLst>
                                    </p:cTn>
                                  </p:par>
                                  <p:par>
                                    <p:cTn id="81" presetID="1" presetClass="entr" presetSubtype="0" fill="hold" grpId="0" nodeType="withEffect">
                                      <p:stCondLst>
                                        <p:cond delay="1500"/>
                                      </p:stCondLst>
                                      <p:childTnLst>
                                        <p:set>
                                          <p:cBhvr>
                                            <p:cTn id="82" dur="1" fill="hold">
                                              <p:stCondLst>
                                                <p:cond delay="0"/>
                                              </p:stCondLst>
                                            </p:cTn>
                                            <p:tgtEl>
                                              <p:spTgt spid="1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119" grpId="0" animBg="1"/>
          <p:bldP spid="120" grpId="0" animBg="1"/>
          <p:bldP spid="121" grpId="0" animBg="1"/>
          <p:bldP spid="122" grpId="0" animBg="1"/>
          <p:bldP spid="123" grpId="0" animBg="1"/>
          <p:bldP spid="124" grpId="0" animBg="1"/>
          <p:bldP spid="125" grpId="0" animBg="1"/>
          <p:bldP spid="126" grpId="0" animBg="1"/>
          <p:bldP spid="127" grpId="0"/>
          <p:bldP spid="128" grpId="0"/>
          <p:bldP spid="129" grpId="0"/>
          <p:bldP spid="130" grpId="0"/>
          <p:bldP spid="131" grpId="0"/>
          <p:bldP spid="132" grpId="0"/>
          <p:bldP spid="133" grpId="0"/>
          <p:bldP spid="13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cBhvr additive="base">
                                            <p:cTn id="12" dur="2000" fill="hold"/>
                                            <p:tgtEl>
                                              <p:spTgt spid="97"/>
                                            </p:tgtEl>
                                            <p:attrNameLst>
                                              <p:attrName>ppt_x</p:attrName>
                                            </p:attrNameLst>
                                          </p:cBhvr>
                                          <p:tavLst>
                                            <p:tav tm="0">
                                              <p:val>
                                                <p:strVal val="0-#ppt_w/2"/>
                                              </p:val>
                                            </p:tav>
                                            <p:tav tm="100000">
                                              <p:val>
                                                <p:strVal val="#ppt_x"/>
                                              </p:val>
                                            </p:tav>
                                          </p:tavLst>
                                        </p:anim>
                                        <p:anim calcmode="lin" valueType="num">
                                          <p:cBhvr additive="base">
                                            <p:cTn id="13" dur="2000" fill="hold"/>
                                            <p:tgtEl>
                                              <p:spTgt spid="97"/>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2" presetClass="entr" presetSubtype="8" fill="hold" nodeType="afterEffect">
                                      <p:stCondLst>
                                        <p:cond delay="0"/>
                                      </p:stCondLst>
                                      <p:childTnLst>
                                        <p:set>
                                          <p:cBhvr>
                                            <p:cTn id="16" dur="1" fill="hold">
                                              <p:stCondLst>
                                                <p:cond delay="0"/>
                                              </p:stCondLst>
                                            </p:cTn>
                                            <p:tgtEl>
                                              <p:spTgt spid="304"/>
                                            </p:tgtEl>
                                            <p:attrNameLst>
                                              <p:attrName>style.visibility</p:attrName>
                                            </p:attrNameLst>
                                          </p:cBhvr>
                                          <p:to>
                                            <p:strVal val="visible"/>
                                          </p:to>
                                        </p:set>
                                        <p:anim calcmode="lin" valueType="num">
                                          <p:cBhvr additive="base">
                                            <p:cTn id="17" dur="500" fill="hold"/>
                                            <p:tgtEl>
                                              <p:spTgt spid="304"/>
                                            </p:tgtEl>
                                            <p:attrNameLst>
                                              <p:attrName>ppt_x</p:attrName>
                                            </p:attrNameLst>
                                          </p:cBhvr>
                                          <p:tavLst>
                                            <p:tav tm="0">
                                              <p:val>
                                                <p:strVal val="0-#ppt_w/2"/>
                                              </p:val>
                                            </p:tav>
                                            <p:tav tm="100000">
                                              <p:val>
                                                <p:strVal val="#ppt_x"/>
                                              </p:val>
                                            </p:tav>
                                          </p:tavLst>
                                        </p:anim>
                                        <p:anim calcmode="lin" valueType="num">
                                          <p:cBhvr additive="base">
                                            <p:cTn id="18" dur="500" fill="hold"/>
                                            <p:tgtEl>
                                              <p:spTgt spid="304"/>
                                            </p:tgtEl>
                                            <p:attrNameLst>
                                              <p:attrName>ppt_y</p:attrName>
                                            </p:attrNameLst>
                                          </p:cBhvr>
                                          <p:tavLst>
                                            <p:tav tm="0">
                                              <p:val>
                                                <p:strVal val="#ppt_y"/>
                                              </p:val>
                                            </p:tav>
                                            <p:tav tm="100000">
                                              <p:val>
                                                <p:strVal val="#ppt_y"/>
                                              </p:val>
                                            </p:tav>
                                          </p:tavLst>
                                        </p:anim>
                                      </p:childTnLst>
                                    </p:cTn>
                                  </p:par>
                                </p:childTnLst>
                              </p:cTn>
                            </p:par>
                            <p:par>
                              <p:cTn id="19" fill="hold">
                                <p:stCondLst>
                                  <p:cond delay="3000"/>
                                </p:stCondLst>
                                <p:childTnLst>
                                  <p:par>
                                    <p:cTn id="20" presetID="2" presetClass="entr" presetSubtype="8" fill="hold" nodeType="afterEffect">
                                      <p:stCondLst>
                                        <p:cond delay="0"/>
                                      </p:stCondLst>
                                      <p:childTnLst>
                                        <p:set>
                                          <p:cBhvr>
                                            <p:cTn id="21" dur="1" fill="hold">
                                              <p:stCondLst>
                                                <p:cond delay="0"/>
                                              </p:stCondLst>
                                            </p:cTn>
                                            <p:tgtEl>
                                              <p:spTgt spid="305"/>
                                            </p:tgtEl>
                                            <p:attrNameLst>
                                              <p:attrName>style.visibility</p:attrName>
                                            </p:attrNameLst>
                                          </p:cBhvr>
                                          <p:to>
                                            <p:strVal val="visible"/>
                                          </p:to>
                                        </p:set>
                                        <p:anim calcmode="lin" valueType="num">
                                          <p:cBhvr additive="base">
                                            <p:cTn id="22" dur="500" fill="hold"/>
                                            <p:tgtEl>
                                              <p:spTgt spid="305"/>
                                            </p:tgtEl>
                                            <p:attrNameLst>
                                              <p:attrName>ppt_x</p:attrName>
                                            </p:attrNameLst>
                                          </p:cBhvr>
                                          <p:tavLst>
                                            <p:tav tm="0">
                                              <p:val>
                                                <p:strVal val="0-#ppt_w/2"/>
                                              </p:val>
                                            </p:tav>
                                            <p:tav tm="100000">
                                              <p:val>
                                                <p:strVal val="#ppt_x"/>
                                              </p:val>
                                            </p:tav>
                                          </p:tavLst>
                                        </p:anim>
                                        <p:anim calcmode="lin" valueType="num">
                                          <p:cBhvr additive="base">
                                            <p:cTn id="23" dur="500" fill="hold"/>
                                            <p:tgtEl>
                                              <p:spTgt spid="305"/>
                                            </p:tgtEl>
                                            <p:attrNameLst>
                                              <p:attrName>ppt_y</p:attrName>
                                            </p:attrNameLst>
                                          </p:cBhvr>
                                          <p:tavLst>
                                            <p:tav tm="0">
                                              <p:val>
                                                <p:strVal val="#ppt_y"/>
                                              </p:val>
                                            </p:tav>
                                            <p:tav tm="100000">
                                              <p:val>
                                                <p:strVal val="#ppt_y"/>
                                              </p:val>
                                            </p:tav>
                                          </p:tavLst>
                                        </p:anim>
                                      </p:childTnLst>
                                    </p:cTn>
                                  </p:par>
                                </p:childTnLst>
                              </p:cTn>
                            </p:par>
                            <p:par>
                              <p:cTn id="24" fill="hold">
                                <p:stCondLst>
                                  <p:cond delay="3500"/>
                                </p:stCondLst>
                                <p:childTnLst>
                                  <p:par>
                                    <p:cTn id="25" presetID="52" presetClass="entr" presetSubtype="0" fill="hold" nodeType="afterEffect">
                                      <p:stCondLst>
                                        <p:cond delay="0"/>
                                      </p:stCondLst>
                                      <p:childTnLst>
                                        <p:set>
                                          <p:cBhvr>
                                            <p:cTn id="26" dur="1" fill="hold">
                                              <p:stCondLst>
                                                <p:cond delay="0"/>
                                              </p:stCondLst>
                                            </p:cTn>
                                            <p:tgtEl>
                                              <p:spTgt spid="460"/>
                                            </p:tgtEl>
                                            <p:attrNameLst>
                                              <p:attrName>style.visibility</p:attrName>
                                            </p:attrNameLst>
                                          </p:cBhvr>
                                          <p:to>
                                            <p:strVal val="visible"/>
                                          </p:to>
                                        </p:set>
                                        <p:animScale>
                                          <p:cBhvr>
                                            <p:cTn id="27" dur="1000" decel="50000" fill="hold">
                                              <p:stCondLst>
                                                <p:cond delay="0"/>
                                              </p:stCondLst>
                                            </p:cTn>
                                            <p:tgtEl>
                                              <p:spTgt spid="46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460"/>
                                            </p:tgtEl>
                                            <p:attrNameLst>
                                              <p:attrName>ppt_x</p:attrName>
                                              <p:attrName>ppt_y</p:attrName>
                                            </p:attrNameLst>
                                          </p:cBhvr>
                                        </p:animMotion>
                                        <p:animEffect transition="in" filter="fade">
                                          <p:cBhvr>
                                            <p:cTn id="29" dur="1000"/>
                                            <p:tgtEl>
                                              <p:spTgt spid="460"/>
                                            </p:tgtEl>
                                          </p:cBhvr>
                                        </p:animEffect>
                                      </p:childTnLst>
                                    </p:cTn>
                                  </p:par>
                                  <p:par>
                                    <p:cTn id="30" presetID="52" presetClass="entr" presetSubtype="0" fill="hold" nodeType="withEffect">
                                      <p:stCondLst>
                                        <p:cond delay="200"/>
                                      </p:stCondLst>
                                      <p:childTnLst>
                                        <p:set>
                                          <p:cBhvr>
                                            <p:cTn id="31" dur="1" fill="hold">
                                              <p:stCondLst>
                                                <p:cond delay="0"/>
                                              </p:stCondLst>
                                            </p:cTn>
                                            <p:tgtEl>
                                              <p:spTgt spid="461"/>
                                            </p:tgtEl>
                                            <p:attrNameLst>
                                              <p:attrName>style.visibility</p:attrName>
                                            </p:attrNameLst>
                                          </p:cBhvr>
                                          <p:to>
                                            <p:strVal val="visible"/>
                                          </p:to>
                                        </p:set>
                                        <p:animScale>
                                          <p:cBhvr>
                                            <p:cTn id="32" dur="1000" decel="50000" fill="hold">
                                              <p:stCondLst>
                                                <p:cond delay="0"/>
                                              </p:stCondLst>
                                            </p:cTn>
                                            <p:tgtEl>
                                              <p:spTgt spid="46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461"/>
                                            </p:tgtEl>
                                            <p:attrNameLst>
                                              <p:attrName>ppt_x</p:attrName>
                                              <p:attrName>ppt_y</p:attrName>
                                            </p:attrNameLst>
                                          </p:cBhvr>
                                        </p:animMotion>
                                        <p:animEffect transition="in" filter="fade">
                                          <p:cBhvr>
                                            <p:cTn id="34" dur="1000"/>
                                            <p:tgtEl>
                                              <p:spTgt spid="461"/>
                                            </p:tgtEl>
                                          </p:cBhvr>
                                        </p:animEffect>
                                      </p:childTnLst>
                                    </p:cTn>
                                  </p:par>
                                  <p:par>
                                    <p:cTn id="35" presetID="42" presetClass="entr" presetSubtype="0" fill="hold" grpId="0" nodeType="withEffect">
                                      <p:stCondLst>
                                        <p:cond delay="0"/>
                                      </p:stCondLst>
                                      <p:childTnLst>
                                        <p:set>
                                          <p:cBhvr>
                                            <p:cTn id="36" dur="1" fill="hold">
                                              <p:stCondLst>
                                                <p:cond delay="0"/>
                                              </p:stCondLst>
                                            </p:cTn>
                                            <p:tgtEl>
                                              <p:spTgt spid="119"/>
                                            </p:tgtEl>
                                            <p:attrNameLst>
                                              <p:attrName>style.visibility</p:attrName>
                                            </p:attrNameLst>
                                          </p:cBhvr>
                                          <p:to>
                                            <p:strVal val="visible"/>
                                          </p:to>
                                        </p:set>
                                        <p:animEffect transition="in" filter="fade">
                                          <p:cBhvr>
                                            <p:cTn id="37" dur="1000"/>
                                            <p:tgtEl>
                                              <p:spTgt spid="119"/>
                                            </p:tgtEl>
                                          </p:cBhvr>
                                        </p:animEffect>
                                        <p:anim calcmode="lin" valueType="num">
                                          <p:cBhvr>
                                            <p:cTn id="38" dur="1000" fill="hold"/>
                                            <p:tgtEl>
                                              <p:spTgt spid="119"/>
                                            </p:tgtEl>
                                            <p:attrNameLst>
                                              <p:attrName>ppt_x</p:attrName>
                                            </p:attrNameLst>
                                          </p:cBhvr>
                                          <p:tavLst>
                                            <p:tav tm="0">
                                              <p:val>
                                                <p:strVal val="#ppt_x"/>
                                              </p:val>
                                            </p:tav>
                                            <p:tav tm="100000">
                                              <p:val>
                                                <p:strVal val="#ppt_x"/>
                                              </p:val>
                                            </p:tav>
                                          </p:tavLst>
                                        </p:anim>
                                        <p:anim calcmode="lin" valueType="num">
                                          <p:cBhvr>
                                            <p:cTn id="39" dur="1000" fill="hold"/>
                                            <p:tgtEl>
                                              <p:spTgt spid="11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21"/>
                                            </p:tgtEl>
                                            <p:attrNameLst>
                                              <p:attrName>style.visibility</p:attrName>
                                            </p:attrNameLst>
                                          </p:cBhvr>
                                          <p:to>
                                            <p:strVal val="visible"/>
                                          </p:to>
                                        </p:set>
                                        <p:animEffect transition="in" filter="fade">
                                          <p:cBhvr>
                                            <p:cTn id="42" dur="1000"/>
                                            <p:tgtEl>
                                              <p:spTgt spid="121"/>
                                            </p:tgtEl>
                                          </p:cBhvr>
                                        </p:animEffect>
                                        <p:anim calcmode="lin" valueType="num">
                                          <p:cBhvr>
                                            <p:cTn id="43" dur="1000" fill="hold"/>
                                            <p:tgtEl>
                                              <p:spTgt spid="121"/>
                                            </p:tgtEl>
                                            <p:attrNameLst>
                                              <p:attrName>ppt_x</p:attrName>
                                            </p:attrNameLst>
                                          </p:cBhvr>
                                          <p:tavLst>
                                            <p:tav tm="0">
                                              <p:val>
                                                <p:strVal val="#ppt_x"/>
                                              </p:val>
                                            </p:tav>
                                            <p:tav tm="100000">
                                              <p:val>
                                                <p:strVal val="#ppt_x"/>
                                              </p:val>
                                            </p:tav>
                                          </p:tavLst>
                                        </p:anim>
                                        <p:anim calcmode="lin" valueType="num">
                                          <p:cBhvr>
                                            <p:cTn id="44" dur="1000" fill="hold"/>
                                            <p:tgtEl>
                                              <p:spTgt spid="12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22"/>
                                            </p:tgtEl>
                                            <p:attrNameLst>
                                              <p:attrName>style.visibility</p:attrName>
                                            </p:attrNameLst>
                                          </p:cBhvr>
                                          <p:to>
                                            <p:strVal val="visible"/>
                                          </p:to>
                                        </p:set>
                                        <p:animEffect transition="in" filter="fade">
                                          <p:cBhvr>
                                            <p:cTn id="47" dur="1000"/>
                                            <p:tgtEl>
                                              <p:spTgt spid="122"/>
                                            </p:tgtEl>
                                          </p:cBhvr>
                                        </p:animEffect>
                                        <p:anim calcmode="lin" valueType="num">
                                          <p:cBhvr>
                                            <p:cTn id="48" dur="1000" fill="hold"/>
                                            <p:tgtEl>
                                              <p:spTgt spid="122"/>
                                            </p:tgtEl>
                                            <p:attrNameLst>
                                              <p:attrName>ppt_x</p:attrName>
                                            </p:attrNameLst>
                                          </p:cBhvr>
                                          <p:tavLst>
                                            <p:tav tm="0">
                                              <p:val>
                                                <p:strVal val="#ppt_x"/>
                                              </p:val>
                                            </p:tav>
                                            <p:tav tm="100000">
                                              <p:val>
                                                <p:strVal val="#ppt_x"/>
                                              </p:val>
                                            </p:tav>
                                          </p:tavLst>
                                        </p:anim>
                                        <p:anim calcmode="lin" valueType="num">
                                          <p:cBhvr>
                                            <p:cTn id="49" dur="1000" fill="hold"/>
                                            <p:tgtEl>
                                              <p:spTgt spid="122"/>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23"/>
                                            </p:tgtEl>
                                            <p:attrNameLst>
                                              <p:attrName>style.visibility</p:attrName>
                                            </p:attrNameLst>
                                          </p:cBhvr>
                                          <p:to>
                                            <p:strVal val="visible"/>
                                          </p:to>
                                        </p:set>
                                        <p:animEffect transition="in" filter="fade">
                                          <p:cBhvr>
                                            <p:cTn id="52" dur="1000"/>
                                            <p:tgtEl>
                                              <p:spTgt spid="123"/>
                                            </p:tgtEl>
                                          </p:cBhvr>
                                        </p:animEffect>
                                        <p:anim calcmode="lin" valueType="num">
                                          <p:cBhvr>
                                            <p:cTn id="53" dur="1000" fill="hold"/>
                                            <p:tgtEl>
                                              <p:spTgt spid="123"/>
                                            </p:tgtEl>
                                            <p:attrNameLst>
                                              <p:attrName>ppt_x</p:attrName>
                                            </p:attrNameLst>
                                          </p:cBhvr>
                                          <p:tavLst>
                                            <p:tav tm="0">
                                              <p:val>
                                                <p:strVal val="#ppt_x"/>
                                              </p:val>
                                            </p:tav>
                                            <p:tav tm="100000">
                                              <p:val>
                                                <p:strVal val="#ppt_x"/>
                                              </p:val>
                                            </p:tav>
                                          </p:tavLst>
                                        </p:anim>
                                        <p:anim calcmode="lin" valueType="num">
                                          <p:cBhvr>
                                            <p:cTn id="54" dur="1000" fill="hold"/>
                                            <p:tgtEl>
                                              <p:spTgt spid="123"/>
                                            </p:tgtEl>
                                            <p:attrNameLst>
                                              <p:attrName>ppt_y</p:attrName>
                                            </p:attrNameLst>
                                          </p:cBhvr>
                                          <p:tavLst>
                                            <p:tav tm="0">
                                              <p:val>
                                                <p:strVal val="#ppt_y+.1"/>
                                              </p:val>
                                            </p:tav>
                                            <p:tav tm="100000">
                                              <p:val>
                                                <p:strVal val="#ppt_y"/>
                                              </p:val>
                                            </p:tav>
                                          </p:tavLst>
                                        </p:anim>
                                      </p:childTnLst>
                                    </p:cTn>
                                  </p:par>
                                  <p:par>
                                    <p:cTn id="55" presetID="14" presetClass="entr" presetSubtype="10" fill="hold" grpId="0" nodeType="withEffect">
                                      <p:stCondLst>
                                        <p:cond delay="1000"/>
                                      </p:stCondLst>
                                      <p:childTnLst>
                                        <p:set>
                                          <p:cBhvr>
                                            <p:cTn id="56" dur="1" fill="hold">
                                              <p:stCondLst>
                                                <p:cond delay="0"/>
                                              </p:stCondLst>
                                            </p:cTn>
                                            <p:tgtEl>
                                              <p:spTgt spid="120"/>
                                            </p:tgtEl>
                                            <p:attrNameLst>
                                              <p:attrName>style.visibility</p:attrName>
                                            </p:attrNameLst>
                                          </p:cBhvr>
                                          <p:to>
                                            <p:strVal val="visible"/>
                                          </p:to>
                                        </p:set>
                                        <p:animEffect transition="in" filter="randombar(horizontal)">
                                          <p:cBhvr>
                                            <p:cTn id="57" dur="500"/>
                                            <p:tgtEl>
                                              <p:spTgt spid="120"/>
                                            </p:tgtEl>
                                          </p:cBhvr>
                                        </p:animEffect>
                                      </p:childTnLst>
                                    </p:cTn>
                                  </p:par>
                                  <p:par>
                                    <p:cTn id="58" presetID="14" presetClass="entr" presetSubtype="10" fill="hold" grpId="0" nodeType="withEffect">
                                      <p:stCondLst>
                                        <p:cond delay="1000"/>
                                      </p:stCondLst>
                                      <p:childTnLst>
                                        <p:set>
                                          <p:cBhvr>
                                            <p:cTn id="59" dur="1" fill="hold">
                                              <p:stCondLst>
                                                <p:cond delay="0"/>
                                              </p:stCondLst>
                                            </p:cTn>
                                            <p:tgtEl>
                                              <p:spTgt spid="124"/>
                                            </p:tgtEl>
                                            <p:attrNameLst>
                                              <p:attrName>style.visibility</p:attrName>
                                            </p:attrNameLst>
                                          </p:cBhvr>
                                          <p:to>
                                            <p:strVal val="visible"/>
                                          </p:to>
                                        </p:set>
                                        <p:animEffect transition="in" filter="randombar(horizontal)">
                                          <p:cBhvr>
                                            <p:cTn id="60" dur="500"/>
                                            <p:tgtEl>
                                              <p:spTgt spid="124"/>
                                            </p:tgtEl>
                                          </p:cBhvr>
                                        </p:animEffect>
                                      </p:childTnLst>
                                    </p:cTn>
                                  </p:par>
                                  <p:par>
                                    <p:cTn id="61" presetID="14" presetClass="entr" presetSubtype="10" fill="hold" grpId="0" nodeType="withEffect">
                                      <p:stCondLst>
                                        <p:cond delay="1000"/>
                                      </p:stCondLst>
                                      <p:childTnLst>
                                        <p:set>
                                          <p:cBhvr>
                                            <p:cTn id="62" dur="1" fill="hold">
                                              <p:stCondLst>
                                                <p:cond delay="0"/>
                                              </p:stCondLst>
                                            </p:cTn>
                                            <p:tgtEl>
                                              <p:spTgt spid="125"/>
                                            </p:tgtEl>
                                            <p:attrNameLst>
                                              <p:attrName>style.visibility</p:attrName>
                                            </p:attrNameLst>
                                          </p:cBhvr>
                                          <p:to>
                                            <p:strVal val="visible"/>
                                          </p:to>
                                        </p:set>
                                        <p:animEffect transition="in" filter="randombar(horizontal)">
                                          <p:cBhvr>
                                            <p:cTn id="63" dur="500"/>
                                            <p:tgtEl>
                                              <p:spTgt spid="125"/>
                                            </p:tgtEl>
                                          </p:cBhvr>
                                        </p:animEffect>
                                      </p:childTnLst>
                                    </p:cTn>
                                  </p:par>
                                  <p:par>
                                    <p:cTn id="64" presetID="14" presetClass="entr" presetSubtype="10" fill="hold" grpId="0" nodeType="withEffect">
                                      <p:stCondLst>
                                        <p:cond delay="1000"/>
                                      </p:stCondLst>
                                      <p:childTnLst>
                                        <p:set>
                                          <p:cBhvr>
                                            <p:cTn id="65" dur="1" fill="hold">
                                              <p:stCondLst>
                                                <p:cond delay="0"/>
                                              </p:stCondLst>
                                            </p:cTn>
                                            <p:tgtEl>
                                              <p:spTgt spid="126"/>
                                            </p:tgtEl>
                                            <p:attrNameLst>
                                              <p:attrName>style.visibility</p:attrName>
                                            </p:attrNameLst>
                                          </p:cBhvr>
                                          <p:to>
                                            <p:strVal val="visible"/>
                                          </p:to>
                                        </p:set>
                                        <p:animEffect transition="in" filter="randombar(horizontal)">
                                          <p:cBhvr>
                                            <p:cTn id="66" dur="500"/>
                                            <p:tgtEl>
                                              <p:spTgt spid="126"/>
                                            </p:tgtEl>
                                          </p:cBhvr>
                                        </p:animEffect>
                                      </p:childTnLst>
                                    </p:cTn>
                                  </p:par>
                                  <p:par>
                                    <p:cTn id="67" presetID="1" presetClass="entr" presetSubtype="0" fill="hold" grpId="0" nodeType="withEffect">
                                      <p:stCondLst>
                                        <p:cond delay="1500"/>
                                      </p:stCondLst>
                                      <p:childTnLst>
                                        <p:set>
                                          <p:cBhvr>
                                            <p:cTn id="68" dur="1" fill="hold">
                                              <p:stCondLst>
                                                <p:cond delay="0"/>
                                              </p:stCondLst>
                                            </p:cTn>
                                            <p:tgtEl>
                                              <p:spTgt spid="127"/>
                                            </p:tgtEl>
                                            <p:attrNameLst>
                                              <p:attrName>style.visibility</p:attrName>
                                            </p:attrNameLst>
                                          </p:cBhvr>
                                          <p:to>
                                            <p:strVal val="visible"/>
                                          </p:to>
                                        </p:set>
                                      </p:childTnLst>
                                    </p:cTn>
                                  </p:par>
                                  <p:par>
                                    <p:cTn id="69" presetID="1" presetClass="entr" presetSubtype="0" fill="hold" grpId="0" nodeType="withEffect">
                                      <p:stCondLst>
                                        <p:cond delay="1500"/>
                                      </p:stCondLst>
                                      <p:childTnLst>
                                        <p:set>
                                          <p:cBhvr>
                                            <p:cTn id="70" dur="1" fill="hold">
                                              <p:stCondLst>
                                                <p:cond delay="0"/>
                                              </p:stCondLst>
                                            </p:cTn>
                                            <p:tgtEl>
                                              <p:spTgt spid="131"/>
                                            </p:tgtEl>
                                            <p:attrNameLst>
                                              <p:attrName>style.visibility</p:attrName>
                                            </p:attrNameLst>
                                          </p:cBhvr>
                                          <p:to>
                                            <p:strVal val="visible"/>
                                          </p:to>
                                        </p:set>
                                      </p:childTnLst>
                                    </p:cTn>
                                  </p:par>
                                  <p:par>
                                    <p:cTn id="71" presetID="1" presetClass="entr" presetSubtype="0" fill="hold" grpId="0" nodeType="withEffect">
                                      <p:stCondLst>
                                        <p:cond delay="1500"/>
                                      </p:stCondLst>
                                      <p:childTnLst>
                                        <p:set>
                                          <p:cBhvr>
                                            <p:cTn id="72" dur="1" fill="hold">
                                              <p:stCondLst>
                                                <p:cond delay="0"/>
                                              </p:stCondLst>
                                            </p:cTn>
                                            <p:tgtEl>
                                              <p:spTgt spid="128"/>
                                            </p:tgtEl>
                                            <p:attrNameLst>
                                              <p:attrName>style.visibility</p:attrName>
                                            </p:attrNameLst>
                                          </p:cBhvr>
                                          <p:to>
                                            <p:strVal val="visible"/>
                                          </p:to>
                                        </p:set>
                                      </p:childTnLst>
                                    </p:cTn>
                                  </p:par>
                                  <p:par>
                                    <p:cTn id="73" presetID="1" presetClass="entr" presetSubtype="0" fill="hold" grpId="0" nodeType="withEffect">
                                      <p:stCondLst>
                                        <p:cond delay="1500"/>
                                      </p:stCondLst>
                                      <p:childTnLst>
                                        <p:set>
                                          <p:cBhvr>
                                            <p:cTn id="74" dur="1" fill="hold">
                                              <p:stCondLst>
                                                <p:cond delay="0"/>
                                              </p:stCondLst>
                                            </p:cTn>
                                            <p:tgtEl>
                                              <p:spTgt spid="132"/>
                                            </p:tgtEl>
                                            <p:attrNameLst>
                                              <p:attrName>style.visibility</p:attrName>
                                            </p:attrNameLst>
                                          </p:cBhvr>
                                          <p:to>
                                            <p:strVal val="visible"/>
                                          </p:to>
                                        </p:set>
                                      </p:childTnLst>
                                    </p:cTn>
                                  </p:par>
                                  <p:par>
                                    <p:cTn id="75" presetID="1" presetClass="entr" presetSubtype="0" fill="hold" grpId="0" nodeType="withEffect">
                                      <p:stCondLst>
                                        <p:cond delay="1500"/>
                                      </p:stCondLst>
                                      <p:childTnLst>
                                        <p:set>
                                          <p:cBhvr>
                                            <p:cTn id="76" dur="1" fill="hold">
                                              <p:stCondLst>
                                                <p:cond delay="0"/>
                                              </p:stCondLst>
                                            </p:cTn>
                                            <p:tgtEl>
                                              <p:spTgt spid="129"/>
                                            </p:tgtEl>
                                            <p:attrNameLst>
                                              <p:attrName>style.visibility</p:attrName>
                                            </p:attrNameLst>
                                          </p:cBhvr>
                                          <p:to>
                                            <p:strVal val="visible"/>
                                          </p:to>
                                        </p:set>
                                      </p:childTnLst>
                                    </p:cTn>
                                  </p:par>
                                  <p:par>
                                    <p:cTn id="77" presetID="1" presetClass="entr" presetSubtype="0" fill="hold" grpId="0" nodeType="withEffect">
                                      <p:stCondLst>
                                        <p:cond delay="1500"/>
                                      </p:stCondLst>
                                      <p:childTnLst>
                                        <p:set>
                                          <p:cBhvr>
                                            <p:cTn id="78" dur="1" fill="hold">
                                              <p:stCondLst>
                                                <p:cond delay="0"/>
                                              </p:stCondLst>
                                            </p:cTn>
                                            <p:tgtEl>
                                              <p:spTgt spid="133"/>
                                            </p:tgtEl>
                                            <p:attrNameLst>
                                              <p:attrName>style.visibility</p:attrName>
                                            </p:attrNameLst>
                                          </p:cBhvr>
                                          <p:to>
                                            <p:strVal val="visible"/>
                                          </p:to>
                                        </p:set>
                                      </p:childTnLst>
                                    </p:cTn>
                                  </p:par>
                                  <p:par>
                                    <p:cTn id="79" presetID="1" presetClass="entr" presetSubtype="0" fill="hold" grpId="0" nodeType="withEffect">
                                      <p:stCondLst>
                                        <p:cond delay="1500"/>
                                      </p:stCondLst>
                                      <p:childTnLst>
                                        <p:set>
                                          <p:cBhvr>
                                            <p:cTn id="80" dur="1" fill="hold">
                                              <p:stCondLst>
                                                <p:cond delay="0"/>
                                              </p:stCondLst>
                                            </p:cTn>
                                            <p:tgtEl>
                                              <p:spTgt spid="130"/>
                                            </p:tgtEl>
                                            <p:attrNameLst>
                                              <p:attrName>style.visibility</p:attrName>
                                            </p:attrNameLst>
                                          </p:cBhvr>
                                          <p:to>
                                            <p:strVal val="visible"/>
                                          </p:to>
                                        </p:set>
                                      </p:childTnLst>
                                    </p:cTn>
                                  </p:par>
                                  <p:par>
                                    <p:cTn id="81" presetID="1" presetClass="entr" presetSubtype="0" fill="hold" grpId="0" nodeType="withEffect">
                                      <p:stCondLst>
                                        <p:cond delay="1500"/>
                                      </p:stCondLst>
                                      <p:childTnLst>
                                        <p:set>
                                          <p:cBhvr>
                                            <p:cTn id="82" dur="1" fill="hold">
                                              <p:stCondLst>
                                                <p:cond delay="0"/>
                                              </p:stCondLst>
                                            </p:cTn>
                                            <p:tgtEl>
                                              <p:spTgt spid="1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119" grpId="0" animBg="1"/>
          <p:bldP spid="120" grpId="0" animBg="1"/>
          <p:bldP spid="121" grpId="0" animBg="1"/>
          <p:bldP spid="122" grpId="0" animBg="1"/>
          <p:bldP spid="123" grpId="0" animBg="1"/>
          <p:bldP spid="124" grpId="0" animBg="1"/>
          <p:bldP spid="125" grpId="0" animBg="1"/>
          <p:bldP spid="126" grpId="0" animBg="1"/>
          <p:bldP spid="127" grpId="0"/>
          <p:bldP spid="128" grpId="0"/>
          <p:bldP spid="129" grpId="0"/>
          <p:bldP spid="130" grpId="0"/>
          <p:bldP spid="131" grpId="0"/>
          <p:bldP spid="132" grpId="0"/>
          <p:bldP spid="133" grpId="0"/>
          <p:bldP spid="134"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8" name="Picture 7" descr="C:\Users\Administrator\Desktop\56d684a0446de.pn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rot="16200000">
            <a:off x="947756" y="1725277"/>
            <a:ext cx="3493720" cy="3973626"/>
          </a:xfrm>
          <a:prstGeom prst="rect">
            <a:avLst/>
          </a:prstGeom>
          <a:noFill/>
          <a:extLst>
            <a:ext uri="{909E8E84-426E-40DD-AFC4-6F175D3DCCD1}">
              <a14:hiddenFill xmlns:a14="http://schemas.microsoft.com/office/drawing/2010/main">
                <a:solidFill>
                  <a:srgbClr val="FFFFFF"/>
                </a:solidFill>
              </a14:hiddenFill>
            </a:ext>
          </a:extLst>
        </p:spPr>
      </p:pic>
      <p:grpSp>
        <p:nvGrpSpPr>
          <p:cNvPr id="129" name="组合 128"/>
          <p:cNvGrpSpPr/>
          <p:nvPr/>
        </p:nvGrpSpPr>
        <p:grpSpPr>
          <a:xfrm rot="4627534" flipV="1">
            <a:off x="-451234" y="2256334"/>
            <a:ext cx="5190546" cy="4183077"/>
            <a:chOff x="1816885" y="160250"/>
            <a:chExt cx="5190546" cy="4183077"/>
          </a:xfrm>
          <a:solidFill>
            <a:schemeClr val="tx1">
              <a:lumMod val="50000"/>
              <a:lumOff val="50000"/>
            </a:schemeClr>
          </a:solidFill>
        </p:grpSpPr>
        <p:grpSp>
          <p:nvGrpSpPr>
            <p:cNvPr id="130" name="组合 129"/>
            <p:cNvGrpSpPr/>
            <p:nvPr/>
          </p:nvGrpSpPr>
          <p:grpSpPr>
            <a:xfrm rot="1500213">
              <a:off x="1816885" y="160250"/>
              <a:ext cx="4835931" cy="4183077"/>
              <a:chOff x="2983829" y="1091787"/>
              <a:chExt cx="4835931" cy="4183077"/>
            </a:xfrm>
            <a:grpFill/>
          </p:grpSpPr>
          <p:sp>
            <p:nvSpPr>
              <p:cNvPr id="132"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3"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4"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5"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6"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7"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8"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9"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0"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1"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2"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3"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4"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5"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6"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7"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8"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9"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0"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1"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2"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3"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4"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5"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6"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7"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8"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9"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0"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1"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2"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3"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4"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5"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6"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7"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8"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9"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0"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1"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2"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3"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4"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5"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7"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8"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9"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0"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1"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2"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3"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4"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5"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6"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7"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8"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9"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0"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1"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2"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3"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5"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6"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7"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5"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6"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7"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131"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176" name="矩形 175"/>
          <p:cNvSpPr/>
          <p:nvPr/>
        </p:nvSpPr>
        <p:spPr>
          <a:xfrm>
            <a:off x="2680492" y="-215153"/>
            <a:ext cx="6831016" cy="7460015"/>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pic>
        <p:nvPicPr>
          <p:cNvPr id="96" name="Picture 7" descr="C:\Users\Administrator\Desktop\56d684a0446de.png"/>
          <p:cNvPicPr>
            <a:picLocks noChangeAspect="1" noChangeArrowheads="1"/>
          </p:cNvPicPr>
          <p:nvPr/>
        </p:nvPicPr>
        <p:blipFill>
          <a:blip r:embed="rId4" cstate="screen">
            <a:extLst>
              <a:ext uri="{BEBA8EAE-BF5A-486C-A8C5-ECC9F3942E4B}">
                <a14:imgProps xmlns:a14="http://schemas.microsoft.com/office/drawing/2010/main">
                  <a14:imgLayer r:embed="rId5">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a:off x="3129388" y="372407"/>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97" name="TextBox 42"/>
          <p:cNvSpPr txBox="1">
            <a:spLocks noChangeArrowheads="1"/>
          </p:cNvSpPr>
          <p:nvPr/>
        </p:nvSpPr>
        <p:spPr bwMode="auto">
          <a:xfrm>
            <a:off x="3679264" y="372407"/>
            <a:ext cx="21836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dirty="0">
                <a:solidFill>
                  <a:schemeClr val="bg2"/>
                </a:solidFill>
                <a:latin typeface="字魂36号-正文宋楷" panose="02000000000000000000" pitchFamily="2" charset="-122"/>
                <a:ea typeface="字魂36号-正文宋楷" panose="02000000000000000000" pitchFamily="2" charset="-122"/>
              </a:rPr>
              <a:t>股权占比</a:t>
            </a:r>
          </a:p>
        </p:txBody>
      </p:sp>
      <p:pic>
        <p:nvPicPr>
          <p:cNvPr id="281" name="Picture 7" descr="C:\Users\Administrator\Desktop\56d684a0446de.png"/>
          <p:cNvPicPr>
            <a:picLocks noChangeAspect="1" noChangeArrowheads="1"/>
          </p:cNvPicPr>
          <p:nvPr/>
        </p:nvPicPr>
        <p:blipFill>
          <a:blip r:embed="rId6" cstate="screen">
            <a:extLst>
              <a:ext uri="{BEBA8EAE-BF5A-486C-A8C5-ECC9F3942E4B}">
                <a14:imgProps xmlns:a14="http://schemas.microsoft.com/office/drawing/2010/main">
                  <a14:imgLayer r:embed="rId7">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rot="4041525">
            <a:off x="7789513" y="5799247"/>
            <a:ext cx="883735" cy="100512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00" name="图表 99"/>
          <p:cNvGraphicFramePr/>
          <p:nvPr>
            <p:extLst>
              <p:ext uri="{D42A27DB-BD31-4B8C-83A1-F6EECF244321}">
                <p14:modId xmlns:p14="http://schemas.microsoft.com/office/powerpoint/2010/main" val="1775349198"/>
              </p:ext>
            </p:extLst>
          </p:nvPr>
        </p:nvGraphicFramePr>
        <p:xfrm>
          <a:off x="3110418" y="1114762"/>
          <a:ext cx="5971164" cy="3980777"/>
        </p:xfrm>
        <a:graphic>
          <a:graphicData uri="http://schemas.openxmlformats.org/drawingml/2006/chart">
            <c:chart xmlns:c="http://schemas.openxmlformats.org/drawingml/2006/chart" xmlns:r="http://schemas.openxmlformats.org/officeDocument/2006/relationships" r:id="rId8"/>
          </a:graphicData>
        </a:graphic>
      </p:graphicFrame>
      <p:cxnSp>
        <p:nvCxnSpPr>
          <p:cNvPr id="101" name="直接连接符 100"/>
          <p:cNvCxnSpPr>
            <a:cxnSpLocks/>
          </p:cNvCxnSpPr>
          <p:nvPr/>
        </p:nvCxnSpPr>
        <p:spPr>
          <a:xfrm flipV="1">
            <a:off x="6973413" y="1412758"/>
            <a:ext cx="264446" cy="224193"/>
          </a:xfrm>
          <a:prstGeom prst="line">
            <a:avLst/>
          </a:prstGeom>
          <a:ln>
            <a:solidFill>
              <a:srgbClr val="4A7892"/>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flipH="1">
            <a:off x="4660490" y="4336640"/>
            <a:ext cx="619433" cy="650842"/>
          </a:xfrm>
          <a:prstGeom prst="line">
            <a:avLst/>
          </a:prstGeom>
          <a:ln>
            <a:solidFill>
              <a:srgbClr val="0F181F"/>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a:off x="2971380" y="4986347"/>
            <a:ext cx="1690697" cy="0"/>
          </a:xfrm>
          <a:prstGeom prst="line">
            <a:avLst/>
          </a:prstGeom>
          <a:ln>
            <a:solidFill>
              <a:srgbClr val="0F181F"/>
            </a:solid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a:off x="7237859" y="1412758"/>
            <a:ext cx="1701604" cy="0"/>
          </a:xfrm>
          <a:prstGeom prst="line">
            <a:avLst/>
          </a:prstGeom>
          <a:ln>
            <a:solidFill>
              <a:srgbClr val="4A7892"/>
            </a:solidFill>
          </a:ln>
        </p:spPr>
        <p:style>
          <a:lnRef idx="1">
            <a:schemeClr val="accent1"/>
          </a:lnRef>
          <a:fillRef idx="0">
            <a:schemeClr val="accent1"/>
          </a:fillRef>
          <a:effectRef idx="0">
            <a:schemeClr val="accent1"/>
          </a:effectRef>
          <a:fontRef idx="minor">
            <a:schemeClr val="tx1"/>
          </a:fontRef>
        </p:style>
      </p:cxnSp>
      <p:sp>
        <p:nvSpPr>
          <p:cNvPr id="105" name="文本框 104"/>
          <p:cNvSpPr txBox="1"/>
          <p:nvPr/>
        </p:nvSpPr>
        <p:spPr>
          <a:xfrm>
            <a:off x="7893432" y="967012"/>
            <a:ext cx="972457" cy="461665"/>
          </a:xfrm>
          <a:prstGeom prst="rect">
            <a:avLst/>
          </a:prstGeom>
          <a:noFill/>
        </p:spPr>
        <p:txBody>
          <a:bodyPr wrap="square" rtlCol="0">
            <a:spAutoFit/>
          </a:bodyPr>
          <a:lstStyle/>
          <a:p>
            <a:r>
              <a:rPr lang="en-US" altLang="zh-CN" sz="2400" dirty="0">
                <a:latin typeface="字魂36号-正文宋楷" panose="02000000000000000000" pitchFamily="2" charset="-122"/>
                <a:ea typeface="字魂36号-正文宋楷" panose="02000000000000000000" pitchFamily="2" charset="-122"/>
              </a:rPr>
              <a:t>51</a:t>
            </a:r>
            <a:r>
              <a:rPr lang="en-US" altLang="zh-CN" dirty="0">
                <a:latin typeface="字魂36号-正文宋楷" panose="02000000000000000000" pitchFamily="2" charset="-122"/>
                <a:ea typeface="字魂36号-正文宋楷" panose="02000000000000000000" pitchFamily="2" charset="-122"/>
              </a:rPr>
              <a:t>%</a:t>
            </a:r>
            <a:endParaRPr lang="zh-CN" altLang="en-US" sz="2400" dirty="0">
              <a:latin typeface="字魂36号-正文宋楷" panose="02000000000000000000" pitchFamily="2" charset="-122"/>
              <a:ea typeface="字魂36号-正文宋楷" panose="02000000000000000000" pitchFamily="2" charset="-122"/>
            </a:endParaRPr>
          </a:p>
        </p:txBody>
      </p:sp>
      <p:sp>
        <p:nvSpPr>
          <p:cNvPr id="106" name="文本框 105"/>
          <p:cNvSpPr txBox="1"/>
          <p:nvPr/>
        </p:nvSpPr>
        <p:spPr>
          <a:xfrm>
            <a:off x="7893432" y="1412758"/>
            <a:ext cx="1146629" cy="369332"/>
          </a:xfrm>
          <a:prstGeom prst="rect">
            <a:avLst/>
          </a:prstGeom>
          <a:noFill/>
        </p:spPr>
        <p:txBody>
          <a:bodyPr wrap="square" rtlCol="0">
            <a:spAutoFit/>
          </a:bodyPr>
          <a:lstStyle/>
          <a:p>
            <a:r>
              <a:rPr lang="zh-CN" altLang="en-US" dirty="0">
                <a:solidFill>
                  <a:schemeClr val="tx1">
                    <a:lumMod val="75000"/>
                    <a:lumOff val="25000"/>
                  </a:schemeClr>
                </a:solidFill>
                <a:latin typeface="字魂36号-正文宋楷" panose="02000000000000000000" pitchFamily="2" charset="-122"/>
                <a:ea typeface="字魂36号-正文宋楷" panose="02000000000000000000" pitchFamily="2" charset="-122"/>
              </a:rPr>
              <a:t>输入标题</a:t>
            </a:r>
          </a:p>
        </p:txBody>
      </p:sp>
      <p:sp>
        <p:nvSpPr>
          <p:cNvPr id="107" name="文本框 106"/>
          <p:cNvSpPr txBox="1"/>
          <p:nvPr/>
        </p:nvSpPr>
        <p:spPr>
          <a:xfrm>
            <a:off x="3229827" y="4551253"/>
            <a:ext cx="972457" cy="461665"/>
          </a:xfrm>
          <a:prstGeom prst="rect">
            <a:avLst/>
          </a:prstGeom>
          <a:noFill/>
        </p:spPr>
        <p:txBody>
          <a:bodyPr wrap="square" rtlCol="0">
            <a:spAutoFit/>
          </a:bodyPr>
          <a:lstStyle/>
          <a:p>
            <a:r>
              <a:rPr lang="en-US" altLang="zh-CN" sz="2400" dirty="0">
                <a:latin typeface="字魂36号-正文宋楷" panose="02000000000000000000" pitchFamily="2" charset="-122"/>
                <a:ea typeface="字魂36号-正文宋楷" panose="02000000000000000000" pitchFamily="2" charset="-122"/>
              </a:rPr>
              <a:t>49</a:t>
            </a:r>
            <a:r>
              <a:rPr lang="en-US" altLang="zh-CN" dirty="0">
                <a:latin typeface="字魂36号-正文宋楷" panose="02000000000000000000" pitchFamily="2" charset="-122"/>
                <a:ea typeface="字魂36号-正文宋楷" panose="02000000000000000000" pitchFamily="2" charset="-122"/>
              </a:rPr>
              <a:t>%</a:t>
            </a:r>
            <a:endParaRPr lang="zh-CN" altLang="en-US" sz="2400" dirty="0">
              <a:latin typeface="字魂36号-正文宋楷" panose="02000000000000000000" pitchFamily="2" charset="-122"/>
              <a:ea typeface="字魂36号-正文宋楷" panose="02000000000000000000" pitchFamily="2" charset="-122"/>
            </a:endParaRPr>
          </a:p>
        </p:txBody>
      </p:sp>
      <p:sp>
        <p:nvSpPr>
          <p:cNvPr id="108" name="文本框 107"/>
          <p:cNvSpPr txBox="1"/>
          <p:nvPr/>
        </p:nvSpPr>
        <p:spPr>
          <a:xfrm>
            <a:off x="2846309" y="4992937"/>
            <a:ext cx="1146629" cy="369332"/>
          </a:xfrm>
          <a:prstGeom prst="rect">
            <a:avLst/>
          </a:prstGeom>
          <a:noFill/>
        </p:spPr>
        <p:txBody>
          <a:bodyPr wrap="square" rtlCol="0">
            <a:spAutoFit/>
          </a:bodyPr>
          <a:lstStyle/>
          <a:p>
            <a:pPr algn="r"/>
            <a:r>
              <a:rPr lang="zh-CN" altLang="en-US" dirty="0">
                <a:solidFill>
                  <a:schemeClr val="tx1">
                    <a:lumMod val="75000"/>
                    <a:lumOff val="25000"/>
                  </a:schemeClr>
                </a:solidFill>
                <a:latin typeface="字魂36号-正文宋楷" panose="02000000000000000000" pitchFamily="2" charset="-122"/>
                <a:ea typeface="字魂36号-正文宋楷" panose="02000000000000000000" pitchFamily="2" charset="-122"/>
              </a:rPr>
              <a:t>输入标题</a:t>
            </a:r>
          </a:p>
        </p:txBody>
      </p:sp>
      <p:sp>
        <p:nvSpPr>
          <p:cNvPr id="109" name="文本框 108"/>
          <p:cNvSpPr txBox="1"/>
          <p:nvPr/>
        </p:nvSpPr>
        <p:spPr>
          <a:xfrm>
            <a:off x="4267200" y="2561694"/>
            <a:ext cx="3715658" cy="769441"/>
          </a:xfrm>
          <a:prstGeom prst="rect">
            <a:avLst/>
          </a:prstGeom>
          <a:noFill/>
        </p:spPr>
        <p:txBody>
          <a:bodyPr wrap="square" rtlCol="0">
            <a:spAutoFit/>
          </a:bodyPr>
          <a:lstStyle>
            <a:defPPr>
              <a:defRPr lang="zh-CN"/>
            </a:defPPr>
            <a:lvl1pPr>
              <a:defRPr sz="5400" b="1" spc="300">
                <a:solidFill>
                  <a:schemeClr val="tx1">
                    <a:lumMod val="65000"/>
                    <a:lumOff val="35000"/>
                  </a:schemeClr>
                </a:solidFill>
                <a:latin typeface="方正正黑简体" panose="02000000000000000000" pitchFamily="2" charset="-122"/>
                <a:ea typeface="方正正黑简体" panose="02000000000000000000" pitchFamily="2" charset="-122"/>
              </a:defRPr>
            </a:lvl1pPr>
          </a:lstStyle>
          <a:p>
            <a:pPr algn="ctr"/>
            <a:r>
              <a:rPr lang="zh-CN" altLang="en-US" sz="4400" dirty="0">
                <a:solidFill>
                  <a:srgbClr val="4A7892"/>
                </a:solidFill>
                <a:latin typeface="字魂36号-正文宋楷" panose="02000000000000000000" pitchFamily="2" charset="-122"/>
                <a:ea typeface="字魂36号-正文宋楷" panose="02000000000000000000" pitchFamily="2" charset="-122"/>
              </a:rPr>
              <a:t>股</a:t>
            </a:r>
            <a:r>
              <a:rPr lang="zh-CN" altLang="en-US" sz="3200" b="0" dirty="0">
                <a:latin typeface="字魂36号-正文宋楷" panose="02000000000000000000" pitchFamily="2" charset="-122"/>
                <a:ea typeface="字魂36号-正文宋楷" panose="02000000000000000000" pitchFamily="2" charset="-122"/>
              </a:rPr>
              <a:t>权占比</a:t>
            </a:r>
            <a:endParaRPr lang="zh-CN" altLang="en-US" sz="4400" b="0" dirty="0">
              <a:latin typeface="字魂36号-正文宋楷" panose="02000000000000000000" pitchFamily="2" charset="-122"/>
              <a:ea typeface="字魂36号-正文宋楷" panose="02000000000000000000" pitchFamily="2" charset="-122"/>
            </a:endParaRPr>
          </a:p>
        </p:txBody>
      </p:sp>
      <p:sp>
        <p:nvSpPr>
          <p:cNvPr id="110" name="文本框 109"/>
          <p:cNvSpPr txBox="1"/>
          <p:nvPr/>
        </p:nvSpPr>
        <p:spPr>
          <a:xfrm>
            <a:off x="4267200" y="3040851"/>
            <a:ext cx="3715658" cy="646331"/>
          </a:xfrm>
          <a:prstGeom prst="rect">
            <a:avLst/>
          </a:prstGeom>
          <a:noFill/>
        </p:spPr>
        <p:txBody>
          <a:bodyPr wrap="square" rtlCol="0">
            <a:spAutoFit/>
          </a:bodyPr>
          <a:lstStyle>
            <a:defPPr>
              <a:defRPr lang="zh-CN"/>
            </a:defPPr>
            <a:lvl1pPr>
              <a:defRPr sz="5400" b="1" spc="300">
                <a:solidFill>
                  <a:schemeClr val="tx1">
                    <a:lumMod val="65000"/>
                    <a:lumOff val="35000"/>
                  </a:schemeClr>
                </a:solidFill>
                <a:latin typeface="方正正黑简体" panose="02000000000000000000" pitchFamily="2" charset="-122"/>
                <a:ea typeface="方正正黑简体" panose="02000000000000000000" pitchFamily="2" charset="-122"/>
              </a:defRPr>
            </a:lvl1pPr>
          </a:lstStyle>
          <a:p>
            <a:pPr algn="ctr"/>
            <a:r>
              <a:rPr lang="en-US" altLang="zh-CN" sz="3600" dirty="0">
                <a:solidFill>
                  <a:srgbClr val="4A7892"/>
                </a:solidFill>
                <a:latin typeface="字魂36号-正文宋楷" panose="02000000000000000000" pitchFamily="2" charset="-122"/>
                <a:ea typeface="字魂36号-正文宋楷" panose="02000000000000000000" pitchFamily="2" charset="-122"/>
              </a:rPr>
              <a:t>S</a:t>
            </a:r>
            <a:r>
              <a:rPr lang="en-US" altLang="zh-CN" sz="1800" b="0" dirty="0">
                <a:latin typeface="字魂36号-正文宋楷" panose="02000000000000000000" pitchFamily="2" charset="-122"/>
                <a:ea typeface="字魂36号-正文宋楷" panose="02000000000000000000" pitchFamily="2" charset="-122"/>
              </a:rPr>
              <a:t>hareholding ratio</a:t>
            </a:r>
            <a:endParaRPr lang="zh-CN" altLang="en-US" sz="1800" b="0" dirty="0">
              <a:latin typeface="字魂36号-正文宋楷" panose="02000000000000000000" pitchFamily="2" charset="-122"/>
              <a:ea typeface="字魂36号-正文宋楷" panose="02000000000000000000" pitchFamily="2" charset="-122"/>
            </a:endParaRPr>
          </a:p>
        </p:txBody>
      </p:sp>
      <p:sp>
        <p:nvSpPr>
          <p:cNvPr id="111" name="文本框 110"/>
          <p:cNvSpPr txBox="1"/>
          <p:nvPr/>
        </p:nvSpPr>
        <p:spPr>
          <a:xfrm>
            <a:off x="7982857" y="1782090"/>
            <a:ext cx="1111631" cy="2472985"/>
          </a:xfrm>
          <a:prstGeom prst="rect">
            <a:avLst/>
          </a:prstGeom>
          <a:noFill/>
        </p:spPr>
        <p:txBody>
          <a:bodyPr wrap="square" rtlCol="0">
            <a:spAutoFit/>
          </a:bodyPr>
          <a:lstStyle/>
          <a:p>
            <a:pPr algn="dist">
              <a:lnSpc>
                <a:spcPct val="130000"/>
              </a:lnSpc>
            </a:pPr>
            <a:r>
              <a:rPr lang="zh-CN" altLang="en-US" sz="1700" dirty="0">
                <a:solidFill>
                  <a:schemeClr val="tx1">
                    <a:lumMod val="65000"/>
                    <a:lumOff val="35000"/>
                  </a:schemeClr>
                </a:solidFill>
                <a:latin typeface="字魂36号-正文宋楷" panose="02000000000000000000" pitchFamily="2" charset="-122"/>
                <a:ea typeface="字魂36号-正文宋楷" panose="02000000000000000000" pitchFamily="2" charset="-122"/>
              </a:rPr>
              <a:t>对上面的标题进行展开陈述，记住语言要凝练、简明，抓住重点</a:t>
            </a:r>
          </a:p>
        </p:txBody>
      </p:sp>
      <p:sp>
        <p:nvSpPr>
          <p:cNvPr id="112" name="文本框 111"/>
          <p:cNvSpPr txBox="1"/>
          <p:nvPr/>
        </p:nvSpPr>
        <p:spPr>
          <a:xfrm>
            <a:off x="2846309" y="5247647"/>
            <a:ext cx="2402114" cy="1112612"/>
          </a:xfrm>
          <a:prstGeom prst="rect">
            <a:avLst/>
          </a:prstGeom>
          <a:noFill/>
        </p:spPr>
        <p:txBody>
          <a:bodyPr wrap="square" rtlCol="0">
            <a:spAutoFit/>
          </a:bodyPr>
          <a:lstStyle/>
          <a:p>
            <a:pPr algn="dist">
              <a:lnSpc>
                <a:spcPct val="130000"/>
              </a:lnSpc>
            </a:pPr>
            <a:r>
              <a:rPr lang="zh-CN" altLang="en-US" sz="1700" dirty="0">
                <a:solidFill>
                  <a:schemeClr val="tx1">
                    <a:lumMod val="65000"/>
                    <a:lumOff val="35000"/>
                  </a:schemeClr>
                </a:solidFill>
                <a:latin typeface="字魂36号-正文宋楷" panose="02000000000000000000" pitchFamily="2" charset="-122"/>
                <a:ea typeface="字魂36号-正文宋楷" panose="02000000000000000000" pitchFamily="2" charset="-122"/>
              </a:rPr>
              <a:t>对上面的标题进行展开陈述，记住语言要凝练、简明，抓住重点</a:t>
            </a:r>
          </a:p>
        </p:txBody>
      </p:sp>
    </p:spTree>
    <p:extLst>
      <p:ext uri="{BB962C8B-B14F-4D97-AF65-F5344CB8AC3E}">
        <p14:creationId xmlns:p14="http://schemas.microsoft.com/office/powerpoint/2010/main" val="121771137"/>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8000">
                                      <p:stCondLst>
                                        <p:cond delay="0"/>
                                      </p:stCondLst>
                                      <p:childTnLst>
                                        <p:set>
                                          <p:cBhvr>
                                            <p:cTn id="6" dur="1" fill="hold">
                                              <p:stCondLst>
                                                <p:cond delay="0"/>
                                              </p:stCondLst>
                                            </p:cTn>
                                            <p:tgtEl>
                                              <p:spTgt spid="128"/>
                                            </p:tgtEl>
                                            <p:attrNameLst>
                                              <p:attrName>style.visibility</p:attrName>
                                            </p:attrNameLst>
                                          </p:cBhvr>
                                          <p:to>
                                            <p:strVal val="visible"/>
                                          </p:to>
                                        </p:set>
                                        <p:anim calcmode="lin" valueType="num" p14:bounceEnd="68000">
                                          <p:cBhvr additive="base">
                                            <p:cTn id="7" dur="500" fill="hold"/>
                                            <p:tgtEl>
                                              <p:spTgt spid="128"/>
                                            </p:tgtEl>
                                            <p:attrNameLst>
                                              <p:attrName>ppt_x</p:attrName>
                                            </p:attrNameLst>
                                          </p:cBhvr>
                                          <p:tavLst>
                                            <p:tav tm="0">
                                              <p:val>
                                                <p:strVal val="#ppt_x"/>
                                              </p:val>
                                            </p:tav>
                                            <p:tav tm="100000">
                                              <p:val>
                                                <p:strVal val="#ppt_x"/>
                                              </p:val>
                                            </p:tav>
                                          </p:tavLst>
                                        </p:anim>
                                        <p:anim calcmode="lin" valueType="num" p14:bounceEnd="68000">
                                          <p:cBhvr additive="base">
                                            <p:cTn id="8" dur="500" fill="hold"/>
                                            <p:tgtEl>
                                              <p:spTgt spid="12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14:presetBounceEnd="68000">
                                      <p:stCondLst>
                                        <p:cond delay="0"/>
                                      </p:stCondLst>
                                      <p:childTnLst>
                                        <p:set>
                                          <p:cBhvr>
                                            <p:cTn id="11" dur="1" fill="hold">
                                              <p:stCondLst>
                                                <p:cond delay="0"/>
                                              </p:stCondLst>
                                            </p:cTn>
                                            <p:tgtEl>
                                              <p:spTgt spid="129"/>
                                            </p:tgtEl>
                                            <p:attrNameLst>
                                              <p:attrName>style.visibility</p:attrName>
                                            </p:attrNameLst>
                                          </p:cBhvr>
                                          <p:to>
                                            <p:strVal val="visible"/>
                                          </p:to>
                                        </p:set>
                                        <p:anim calcmode="lin" valueType="num" p14:bounceEnd="68000">
                                          <p:cBhvr additive="base">
                                            <p:cTn id="12" dur="500" fill="hold"/>
                                            <p:tgtEl>
                                              <p:spTgt spid="129"/>
                                            </p:tgtEl>
                                            <p:attrNameLst>
                                              <p:attrName>ppt_x</p:attrName>
                                            </p:attrNameLst>
                                          </p:cBhvr>
                                          <p:tavLst>
                                            <p:tav tm="0">
                                              <p:val>
                                                <p:strVal val="#ppt_x"/>
                                              </p:val>
                                            </p:tav>
                                            <p:tav tm="100000">
                                              <p:val>
                                                <p:strVal val="#ppt_x"/>
                                              </p:val>
                                            </p:tav>
                                          </p:tavLst>
                                        </p:anim>
                                        <p:anim calcmode="lin" valueType="num" p14:bounceEnd="68000">
                                          <p:cBhvr additive="base">
                                            <p:cTn id="13" dur="500" fill="hold"/>
                                            <p:tgtEl>
                                              <p:spTgt spid="12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96"/>
                                            </p:tgtEl>
                                            <p:attrNameLst>
                                              <p:attrName>style.visibility</p:attrName>
                                            </p:attrNameLst>
                                          </p:cBhvr>
                                          <p:to>
                                            <p:strVal val="visible"/>
                                          </p:to>
                                        </p:set>
                                        <p:anim calcmode="lin" valueType="num">
                                          <p:cBhvr additive="base">
                                            <p:cTn id="17" dur="500" fill="hold"/>
                                            <p:tgtEl>
                                              <p:spTgt spid="96"/>
                                            </p:tgtEl>
                                            <p:attrNameLst>
                                              <p:attrName>ppt_x</p:attrName>
                                            </p:attrNameLst>
                                          </p:cBhvr>
                                          <p:tavLst>
                                            <p:tav tm="0">
                                              <p:val>
                                                <p:strVal val="#ppt_x"/>
                                              </p:val>
                                            </p:tav>
                                            <p:tav tm="100000">
                                              <p:val>
                                                <p:strVal val="#ppt_x"/>
                                              </p:val>
                                            </p:tav>
                                          </p:tavLst>
                                        </p:anim>
                                        <p:anim calcmode="lin" valueType="num">
                                          <p:cBhvr additive="base">
                                            <p:cTn id="18" dur="500" fill="hold"/>
                                            <p:tgtEl>
                                              <p:spTgt spid="96"/>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14:presetBounceEnd="67000">
                                      <p:stCondLst>
                                        <p:cond delay="0"/>
                                      </p:stCondLst>
                                      <p:childTnLst>
                                        <p:set>
                                          <p:cBhvr>
                                            <p:cTn id="21" dur="1" fill="hold">
                                              <p:stCondLst>
                                                <p:cond delay="0"/>
                                              </p:stCondLst>
                                            </p:cTn>
                                            <p:tgtEl>
                                              <p:spTgt spid="97"/>
                                            </p:tgtEl>
                                            <p:attrNameLst>
                                              <p:attrName>style.visibility</p:attrName>
                                            </p:attrNameLst>
                                          </p:cBhvr>
                                          <p:to>
                                            <p:strVal val="visible"/>
                                          </p:to>
                                        </p:set>
                                        <p:anim calcmode="lin" valueType="num" p14:bounceEnd="67000">
                                          <p:cBhvr additive="base">
                                            <p:cTn id="22" dur="2000" fill="hold"/>
                                            <p:tgtEl>
                                              <p:spTgt spid="97"/>
                                            </p:tgtEl>
                                            <p:attrNameLst>
                                              <p:attrName>ppt_x</p:attrName>
                                            </p:attrNameLst>
                                          </p:cBhvr>
                                          <p:tavLst>
                                            <p:tav tm="0">
                                              <p:val>
                                                <p:strVal val="0-#ppt_w/2"/>
                                              </p:val>
                                            </p:tav>
                                            <p:tav tm="100000">
                                              <p:val>
                                                <p:strVal val="#ppt_x"/>
                                              </p:val>
                                            </p:tav>
                                          </p:tavLst>
                                        </p:anim>
                                        <p:anim calcmode="lin" valueType="num" p14:bounceEnd="67000">
                                          <p:cBhvr additive="base">
                                            <p:cTn id="23" dur="2000" fill="hold"/>
                                            <p:tgtEl>
                                              <p:spTgt spid="97"/>
                                            </p:tgtEl>
                                            <p:attrNameLst>
                                              <p:attrName>ppt_y</p:attrName>
                                            </p:attrNameLst>
                                          </p:cBhvr>
                                          <p:tavLst>
                                            <p:tav tm="0">
                                              <p:val>
                                                <p:strVal val="#ppt_y"/>
                                              </p:val>
                                            </p:tav>
                                            <p:tav tm="100000">
                                              <p:val>
                                                <p:strVal val="#ppt_y"/>
                                              </p:val>
                                            </p:tav>
                                          </p:tavLst>
                                        </p:anim>
                                      </p:childTnLst>
                                    </p:cTn>
                                  </p:par>
                                  <p:par>
                                    <p:cTn id="24" presetID="52" presetClass="entr" presetSubtype="0" fill="hold" nodeType="withEffect">
                                      <p:stCondLst>
                                        <p:cond delay="300"/>
                                      </p:stCondLst>
                                      <p:childTnLst>
                                        <p:set>
                                          <p:cBhvr>
                                            <p:cTn id="25" dur="1" fill="hold">
                                              <p:stCondLst>
                                                <p:cond delay="0"/>
                                              </p:stCondLst>
                                            </p:cTn>
                                            <p:tgtEl>
                                              <p:spTgt spid="281"/>
                                            </p:tgtEl>
                                            <p:attrNameLst>
                                              <p:attrName>style.visibility</p:attrName>
                                            </p:attrNameLst>
                                          </p:cBhvr>
                                          <p:to>
                                            <p:strVal val="visible"/>
                                          </p:to>
                                        </p:set>
                                        <p:animScale>
                                          <p:cBhvr>
                                            <p:cTn id="26" dur="1000" decel="50000" fill="hold">
                                              <p:stCondLst>
                                                <p:cond delay="0"/>
                                              </p:stCondLst>
                                            </p:cTn>
                                            <p:tgtEl>
                                              <p:spTgt spid="28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281"/>
                                            </p:tgtEl>
                                            <p:attrNameLst>
                                              <p:attrName>ppt_x</p:attrName>
                                              <p:attrName>ppt_y</p:attrName>
                                            </p:attrNameLst>
                                          </p:cBhvr>
                                        </p:animMotion>
                                        <p:animEffect transition="in" filter="fade">
                                          <p:cBhvr>
                                            <p:cTn id="28" dur="1000"/>
                                            <p:tgtEl>
                                              <p:spTgt spid="2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28"/>
                                            </p:tgtEl>
                                            <p:attrNameLst>
                                              <p:attrName>style.visibility</p:attrName>
                                            </p:attrNameLst>
                                          </p:cBhvr>
                                          <p:to>
                                            <p:strVal val="visible"/>
                                          </p:to>
                                        </p:set>
                                        <p:anim calcmode="lin" valueType="num">
                                          <p:cBhvr additive="base">
                                            <p:cTn id="7" dur="500" fill="hold"/>
                                            <p:tgtEl>
                                              <p:spTgt spid="128"/>
                                            </p:tgtEl>
                                            <p:attrNameLst>
                                              <p:attrName>ppt_x</p:attrName>
                                            </p:attrNameLst>
                                          </p:cBhvr>
                                          <p:tavLst>
                                            <p:tav tm="0">
                                              <p:val>
                                                <p:strVal val="#ppt_x"/>
                                              </p:val>
                                            </p:tav>
                                            <p:tav tm="100000">
                                              <p:val>
                                                <p:strVal val="#ppt_x"/>
                                              </p:val>
                                            </p:tav>
                                          </p:tavLst>
                                        </p:anim>
                                        <p:anim calcmode="lin" valueType="num">
                                          <p:cBhvr additive="base">
                                            <p:cTn id="8" dur="500" fill="hold"/>
                                            <p:tgtEl>
                                              <p:spTgt spid="12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29"/>
                                            </p:tgtEl>
                                            <p:attrNameLst>
                                              <p:attrName>style.visibility</p:attrName>
                                            </p:attrNameLst>
                                          </p:cBhvr>
                                          <p:to>
                                            <p:strVal val="visible"/>
                                          </p:to>
                                        </p:set>
                                        <p:anim calcmode="lin" valueType="num">
                                          <p:cBhvr additive="base">
                                            <p:cTn id="12" dur="500" fill="hold"/>
                                            <p:tgtEl>
                                              <p:spTgt spid="129"/>
                                            </p:tgtEl>
                                            <p:attrNameLst>
                                              <p:attrName>ppt_x</p:attrName>
                                            </p:attrNameLst>
                                          </p:cBhvr>
                                          <p:tavLst>
                                            <p:tav tm="0">
                                              <p:val>
                                                <p:strVal val="#ppt_x"/>
                                              </p:val>
                                            </p:tav>
                                            <p:tav tm="100000">
                                              <p:val>
                                                <p:strVal val="#ppt_x"/>
                                              </p:val>
                                            </p:tav>
                                          </p:tavLst>
                                        </p:anim>
                                        <p:anim calcmode="lin" valueType="num">
                                          <p:cBhvr additive="base">
                                            <p:cTn id="13" dur="500" fill="hold"/>
                                            <p:tgtEl>
                                              <p:spTgt spid="12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96"/>
                                            </p:tgtEl>
                                            <p:attrNameLst>
                                              <p:attrName>style.visibility</p:attrName>
                                            </p:attrNameLst>
                                          </p:cBhvr>
                                          <p:to>
                                            <p:strVal val="visible"/>
                                          </p:to>
                                        </p:set>
                                        <p:anim calcmode="lin" valueType="num">
                                          <p:cBhvr additive="base">
                                            <p:cTn id="17" dur="500" fill="hold"/>
                                            <p:tgtEl>
                                              <p:spTgt spid="96"/>
                                            </p:tgtEl>
                                            <p:attrNameLst>
                                              <p:attrName>ppt_x</p:attrName>
                                            </p:attrNameLst>
                                          </p:cBhvr>
                                          <p:tavLst>
                                            <p:tav tm="0">
                                              <p:val>
                                                <p:strVal val="#ppt_x"/>
                                              </p:val>
                                            </p:tav>
                                            <p:tav tm="100000">
                                              <p:val>
                                                <p:strVal val="#ppt_x"/>
                                              </p:val>
                                            </p:tav>
                                          </p:tavLst>
                                        </p:anim>
                                        <p:anim calcmode="lin" valueType="num">
                                          <p:cBhvr additive="base">
                                            <p:cTn id="18" dur="500" fill="hold"/>
                                            <p:tgtEl>
                                              <p:spTgt spid="96"/>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97"/>
                                            </p:tgtEl>
                                            <p:attrNameLst>
                                              <p:attrName>style.visibility</p:attrName>
                                            </p:attrNameLst>
                                          </p:cBhvr>
                                          <p:to>
                                            <p:strVal val="visible"/>
                                          </p:to>
                                        </p:set>
                                        <p:anim calcmode="lin" valueType="num">
                                          <p:cBhvr additive="base">
                                            <p:cTn id="22" dur="2000" fill="hold"/>
                                            <p:tgtEl>
                                              <p:spTgt spid="97"/>
                                            </p:tgtEl>
                                            <p:attrNameLst>
                                              <p:attrName>ppt_x</p:attrName>
                                            </p:attrNameLst>
                                          </p:cBhvr>
                                          <p:tavLst>
                                            <p:tav tm="0">
                                              <p:val>
                                                <p:strVal val="0-#ppt_w/2"/>
                                              </p:val>
                                            </p:tav>
                                            <p:tav tm="100000">
                                              <p:val>
                                                <p:strVal val="#ppt_x"/>
                                              </p:val>
                                            </p:tav>
                                          </p:tavLst>
                                        </p:anim>
                                        <p:anim calcmode="lin" valueType="num">
                                          <p:cBhvr additive="base">
                                            <p:cTn id="23" dur="2000" fill="hold"/>
                                            <p:tgtEl>
                                              <p:spTgt spid="97"/>
                                            </p:tgtEl>
                                            <p:attrNameLst>
                                              <p:attrName>ppt_y</p:attrName>
                                            </p:attrNameLst>
                                          </p:cBhvr>
                                          <p:tavLst>
                                            <p:tav tm="0">
                                              <p:val>
                                                <p:strVal val="#ppt_y"/>
                                              </p:val>
                                            </p:tav>
                                            <p:tav tm="100000">
                                              <p:val>
                                                <p:strVal val="#ppt_y"/>
                                              </p:val>
                                            </p:tav>
                                          </p:tavLst>
                                        </p:anim>
                                      </p:childTnLst>
                                    </p:cTn>
                                  </p:par>
                                  <p:par>
                                    <p:cTn id="24" presetID="52" presetClass="entr" presetSubtype="0" fill="hold" nodeType="withEffect">
                                      <p:stCondLst>
                                        <p:cond delay="300"/>
                                      </p:stCondLst>
                                      <p:childTnLst>
                                        <p:set>
                                          <p:cBhvr>
                                            <p:cTn id="25" dur="1" fill="hold">
                                              <p:stCondLst>
                                                <p:cond delay="0"/>
                                              </p:stCondLst>
                                            </p:cTn>
                                            <p:tgtEl>
                                              <p:spTgt spid="281"/>
                                            </p:tgtEl>
                                            <p:attrNameLst>
                                              <p:attrName>style.visibility</p:attrName>
                                            </p:attrNameLst>
                                          </p:cBhvr>
                                          <p:to>
                                            <p:strVal val="visible"/>
                                          </p:to>
                                        </p:set>
                                        <p:animScale>
                                          <p:cBhvr>
                                            <p:cTn id="26" dur="1000" decel="50000" fill="hold">
                                              <p:stCondLst>
                                                <p:cond delay="0"/>
                                              </p:stCondLst>
                                            </p:cTn>
                                            <p:tgtEl>
                                              <p:spTgt spid="28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281"/>
                                            </p:tgtEl>
                                            <p:attrNameLst>
                                              <p:attrName>ppt_x</p:attrName>
                                              <p:attrName>ppt_y</p:attrName>
                                            </p:attrNameLst>
                                          </p:cBhvr>
                                        </p:animMotion>
                                        <p:animEffect transition="in" filter="fade">
                                          <p:cBhvr>
                                            <p:cTn id="28" dur="1000"/>
                                            <p:tgtEl>
                                              <p:spTgt spid="2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7" name="组合 106"/>
          <p:cNvGrpSpPr/>
          <p:nvPr/>
        </p:nvGrpSpPr>
        <p:grpSpPr>
          <a:xfrm rot="3297591" flipV="1">
            <a:off x="7812935" y="845336"/>
            <a:ext cx="5190546" cy="4183077"/>
            <a:chOff x="1816885" y="160250"/>
            <a:chExt cx="5190546" cy="4183077"/>
          </a:xfrm>
          <a:solidFill>
            <a:schemeClr val="tx1">
              <a:lumMod val="50000"/>
              <a:lumOff val="50000"/>
            </a:schemeClr>
          </a:solidFill>
        </p:grpSpPr>
        <p:grpSp>
          <p:nvGrpSpPr>
            <p:cNvPr id="108" name="组合 107"/>
            <p:cNvGrpSpPr/>
            <p:nvPr/>
          </p:nvGrpSpPr>
          <p:grpSpPr>
            <a:xfrm rot="1500213">
              <a:off x="1816885" y="160250"/>
              <a:ext cx="4835931" cy="4183077"/>
              <a:chOff x="2983829" y="1091787"/>
              <a:chExt cx="4835931" cy="4183077"/>
            </a:xfrm>
            <a:grpFill/>
          </p:grpSpPr>
          <p:sp>
            <p:nvSpPr>
              <p:cNvPr id="110"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1"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2"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3"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4"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5"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6"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7"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8"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9"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0"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1"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2"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3"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4"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5"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8"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9"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0"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1"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2"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3"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4"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5"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6"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7"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8"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9"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0"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1"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2"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3"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4"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5"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6"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7"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8"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9"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0"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1"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2"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3"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4"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5"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6"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7"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8"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9"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0"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1"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2"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3"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4"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5"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6"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7"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8"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9"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0"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1"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2"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3"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4"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5"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7"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8"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9"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109"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182" name="矩形 181"/>
          <p:cNvSpPr/>
          <p:nvPr/>
        </p:nvSpPr>
        <p:spPr>
          <a:xfrm>
            <a:off x="2680492" y="-215153"/>
            <a:ext cx="6831016" cy="7460015"/>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pic>
        <p:nvPicPr>
          <p:cNvPr id="96" name="Picture 7" descr="C:\Users\Administrator\Desktop\56d684a0446de.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a:off x="3129388" y="372407"/>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97" name="TextBox 42"/>
          <p:cNvSpPr txBox="1">
            <a:spLocks noChangeArrowheads="1"/>
          </p:cNvSpPr>
          <p:nvPr/>
        </p:nvSpPr>
        <p:spPr bwMode="auto">
          <a:xfrm>
            <a:off x="3679264" y="372407"/>
            <a:ext cx="21836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dirty="0">
                <a:solidFill>
                  <a:schemeClr val="bg2"/>
                </a:solidFill>
                <a:latin typeface="字魂36号-正文宋楷" panose="02000000000000000000" pitchFamily="2" charset="-122"/>
                <a:ea typeface="字魂36号-正文宋楷" panose="02000000000000000000" pitchFamily="2" charset="-122"/>
              </a:rPr>
              <a:t>周期计划</a:t>
            </a:r>
          </a:p>
        </p:txBody>
      </p:sp>
      <p:pic>
        <p:nvPicPr>
          <p:cNvPr id="181" name="Picture 7" descr="C:\Users\Administrator\Desktop\56d684a0446de.png"/>
          <p:cNvPicPr>
            <a:picLocks noChangeAspect="1" noChangeArrowheads="1"/>
          </p:cNvPicPr>
          <p:nvPr/>
        </p:nvPicPr>
        <p:blipFill>
          <a:blip r:embed="rId5" cstate="screen">
            <a:extLst>
              <a:ext uri="{BEBA8EAE-BF5A-486C-A8C5-ECC9F3942E4B}">
                <a14:imgProps xmlns:a14="http://schemas.microsoft.com/office/drawing/2010/main">
                  <a14:imgLayer r:embed="rId6">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rot="4041525">
            <a:off x="4043593" y="5710956"/>
            <a:ext cx="883735" cy="100512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26" name="图表 125"/>
          <p:cNvGraphicFramePr/>
          <p:nvPr>
            <p:extLst>
              <p:ext uri="{D42A27DB-BD31-4B8C-83A1-F6EECF244321}">
                <p14:modId xmlns:p14="http://schemas.microsoft.com/office/powerpoint/2010/main" val="1915224546"/>
              </p:ext>
            </p:extLst>
          </p:nvPr>
        </p:nvGraphicFramePr>
        <p:xfrm>
          <a:off x="2963626" y="1265391"/>
          <a:ext cx="6214472" cy="3491645"/>
        </p:xfrm>
        <a:graphic>
          <a:graphicData uri="http://schemas.openxmlformats.org/drawingml/2006/chart">
            <c:chart xmlns:c="http://schemas.openxmlformats.org/drawingml/2006/chart" xmlns:r="http://schemas.openxmlformats.org/officeDocument/2006/relationships" r:id="rId7"/>
          </a:graphicData>
        </a:graphic>
      </p:graphicFrame>
      <p:sp>
        <p:nvSpPr>
          <p:cNvPr id="127" name="文本框 126"/>
          <p:cNvSpPr txBox="1"/>
          <p:nvPr/>
        </p:nvSpPr>
        <p:spPr>
          <a:xfrm>
            <a:off x="3034064" y="4916586"/>
            <a:ext cx="6117707" cy="772519"/>
          </a:xfrm>
          <a:prstGeom prst="rect">
            <a:avLst/>
          </a:prstGeom>
          <a:noFill/>
        </p:spPr>
        <p:txBody>
          <a:bodyPr wrap="square" rtlCol="0">
            <a:spAutoFit/>
          </a:bodyPr>
          <a:lstStyle/>
          <a:p>
            <a:pPr algn="ctr">
              <a:lnSpc>
                <a:spcPct val="130000"/>
              </a:lnSpc>
            </a:pPr>
            <a:r>
              <a:rPr lang="zh-CN" altLang="en-US" sz="1700" dirty="0">
                <a:solidFill>
                  <a:schemeClr val="tx1">
                    <a:lumMod val="65000"/>
                    <a:lumOff val="35000"/>
                  </a:schemeClr>
                </a:solidFill>
                <a:latin typeface="字魂36号-正文宋楷" panose="02000000000000000000" pitchFamily="2" charset="-122"/>
                <a:ea typeface="字魂36号-正文宋楷" panose="02000000000000000000" pitchFamily="2" charset="-122"/>
              </a:rPr>
              <a:t>根据实际情况，对上面的标题进行展开陈述，记住语言要凝练、简明，抓住重点</a:t>
            </a:r>
          </a:p>
        </p:txBody>
      </p:sp>
    </p:spTree>
    <p:extLst>
      <p:ext uri="{BB962C8B-B14F-4D97-AF65-F5344CB8AC3E}">
        <p14:creationId xmlns:p14="http://schemas.microsoft.com/office/powerpoint/2010/main" val="2058477549"/>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14:presetBounceEnd="67000">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14:bounceEnd="67000">
                                          <p:cBhvr additive="base">
                                            <p:cTn id="12" dur="2000" fill="hold"/>
                                            <p:tgtEl>
                                              <p:spTgt spid="97"/>
                                            </p:tgtEl>
                                            <p:attrNameLst>
                                              <p:attrName>ppt_x</p:attrName>
                                            </p:attrNameLst>
                                          </p:cBhvr>
                                          <p:tavLst>
                                            <p:tav tm="0">
                                              <p:val>
                                                <p:strVal val="0-#ppt_w/2"/>
                                              </p:val>
                                            </p:tav>
                                            <p:tav tm="100000">
                                              <p:val>
                                                <p:strVal val="#ppt_x"/>
                                              </p:val>
                                            </p:tav>
                                          </p:tavLst>
                                        </p:anim>
                                        <p:anim calcmode="lin" valueType="num" p14:bounceEnd="67000">
                                          <p:cBhvr additive="base">
                                            <p:cTn id="13" dur="2000" fill="hold"/>
                                            <p:tgtEl>
                                              <p:spTgt spid="97"/>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2" presetClass="entr" presetSubtype="4" fill="hold" nodeType="afterEffect" p14:presetBounceEnd="68000">
                                      <p:stCondLst>
                                        <p:cond delay="0"/>
                                      </p:stCondLst>
                                      <p:childTnLst>
                                        <p:set>
                                          <p:cBhvr>
                                            <p:cTn id="16" dur="1" fill="hold">
                                              <p:stCondLst>
                                                <p:cond delay="0"/>
                                              </p:stCondLst>
                                            </p:cTn>
                                            <p:tgtEl>
                                              <p:spTgt spid="107"/>
                                            </p:tgtEl>
                                            <p:attrNameLst>
                                              <p:attrName>style.visibility</p:attrName>
                                            </p:attrNameLst>
                                          </p:cBhvr>
                                          <p:to>
                                            <p:strVal val="visible"/>
                                          </p:to>
                                        </p:set>
                                        <p:anim calcmode="lin" valueType="num" p14:bounceEnd="68000">
                                          <p:cBhvr additive="base">
                                            <p:cTn id="17" dur="500" fill="hold"/>
                                            <p:tgtEl>
                                              <p:spTgt spid="107"/>
                                            </p:tgtEl>
                                            <p:attrNameLst>
                                              <p:attrName>ppt_x</p:attrName>
                                            </p:attrNameLst>
                                          </p:cBhvr>
                                          <p:tavLst>
                                            <p:tav tm="0">
                                              <p:val>
                                                <p:strVal val="#ppt_x"/>
                                              </p:val>
                                            </p:tav>
                                            <p:tav tm="100000">
                                              <p:val>
                                                <p:strVal val="#ppt_x"/>
                                              </p:val>
                                            </p:tav>
                                          </p:tavLst>
                                        </p:anim>
                                        <p:anim calcmode="lin" valueType="num" p14:bounceEnd="68000">
                                          <p:cBhvr additive="base">
                                            <p:cTn id="18" dur="500" fill="hold"/>
                                            <p:tgtEl>
                                              <p:spTgt spid="107"/>
                                            </p:tgtEl>
                                            <p:attrNameLst>
                                              <p:attrName>ppt_y</p:attrName>
                                            </p:attrNameLst>
                                          </p:cBhvr>
                                          <p:tavLst>
                                            <p:tav tm="0">
                                              <p:val>
                                                <p:strVal val="1+#ppt_h/2"/>
                                              </p:val>
                                            </p:tav>
                                            <p:tav tm="100000">
                                              <p:val>
                                                <p:strVal val="#ppt_y"/>
                                              </p:val>
                                            </p:tav>
                                          </p:tavLst>
                                        </p:anim>
                                      </p:childTnLst>
                                    </p:cTn>
                                  </p:par>
                                  <p:par>
                                    <p:cTn id="19" presetID="52" presetClass="entr" presetSubtype="0" fill="hold" nodeType="withEffect">
                                      <p:stCondLst>
                                        <p:cond delay="200"/>
                                      </p:stCondLst>
                                      <p:childTnLst>
                                        <p:set>
                                          <p:cBhvr>
                                            <p:cTn id="20" dur="1" fill="hold">
                                              <p:stCondLst>
                                                <p:cond delay="0"/>
                                              </p:stCondLst>
                                            </p:cTn>
                                            <p:tgtEl>
                                              <p:spTgt spid="181"/>
                                            </p:tgtEl>
                                            <p:attrNameLst>
                                              <p:attrName>style.visibility</p:attrName>
                                            </p:attrNameLst>
                                          </p:cBhvr>
                                          <p:to>
                                            <p:strVal val="visible"/>
                                          </p:to>
                                        </p:set>
                                        <p:animScale>
                                          <p:cBhvr>
                                            <p:cTn id="21" dur="1000" decel="50000" fill="hold">
                                              <p:stCondLst>
                                                <p:cond delay="0"/>
                                              </p:stCondLst>
                                            </p:cTn>
                                            <p:tgtEl>
                                              <p:spTgt spid="18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181"/>
                                            </p:tgtEl>
                                            <p:attrNameLst>
                                              <p:attrName>ppt_x</p:attrName>
                                              <p:attrName>ppt_y</p:attrName>
                                            </p:attrNameLst>
                                          </p:cBhvr>
                                        </p:animMotion>
                                        <p:animEffect transition="in" filter="fade">
                                          <p:cBhvr>
                                            <p:cTn id="23" dur="1000"/>
                                            <p:tgtEl>
                                              <p:spTgt spid="181"/>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27"/>
                                            </p:tgtEl>
                                            <p:attrNameLst>
                                              <p:attrName>style.visibility</p:attrName>
                                            </p:attrNameLst>
                                          </p:cBhvr>
                                          <p:to>
                                            <p:strVal val="visible"/>
                                          </p:to>
                                        </p:set>
                                        <p:animEffect transition="in" filter="fade">
                                          <p:cBhvr>
                                            <p:cTn id="26" dur="5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12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cBhvr additive="base">
                                            <p:cTn id="12" dur="2000" fill="hold"/>
                                            <p:tgtEl>
                                              <p:spTgt spid="97"/>
                                            </p:tgtEl>
                                            <p:attrNameLst>
                                              <p:attrName>ppt_x</p:attrName>
                                            </p:attrNameLst>
                                          </p:cBhvr>
                                          <p:tavLst>
                                            <p:tav tm="0">
                                              <p:val>
                                                <p:strVal val="0-#ppt_w/2"/>
                                              </p:val>
                                            </p:tav>
                                            <p:tav tm="100000">
                                              <p:val>
                                                <p:strVal val="#ppt_x"/>
                                              </p:val>
                                            </p:tav>
                                          </p:tavLst>
                                        </p:anim>
                                        <p:anim calcmode="lin" valueType="num">
                                          <p:cBhvr additive="base">
                                            <p:cTn id="13" dur="2000" fill="hold"/>
                                            <p:tgtEl>
                                              <p:spTgt spid="97"/>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2" presetClass="entr" presetSubtype="4" fill="hold" nodeType="afterEffect">
                                      <p:stCondLst>
                                        <p:cond delay="0"/>
                                      </p:stCondLst>
                                      <p:childTnLst>
                                        <p:set>
                                          <p:cBhvr>
                                            <p:cTn id="16" dur="1" fill="hold">
                                              <p:stCondLst>
                                                <p:cond delay="0"/>
                                              </p:stCondLst>
                                            </p:cTn>
                                            <p:tgtEl>
                                              <p:spTgt spid="107"/>
                                            </p:tgtEl>
                                            <p:attrNameLst>
                                              <p:attrName>style.visibility</p:attrName>
                                            </p:attrNameLst>
                                          </p:cBhvr>
                                          <p:to>
                                            <p:strVal val="visible"/>
                                          </p:to>
                                        </p:set>
                                        <p:anim calcmode="lin" valueType="num">
                                          <p:cBhvr additive="base">
                                            <p:cTn id="17" dur="500" fill="hold"/>
                                            <p:tgtEl>
                                              <p:spTgt spid="107"/>
                                            </p:tgtEl>
                                            <p:attrNameLst>
                                              <p:attrName>ppt_x</p:attrName>
                                            </p:attrNameLst>
                                          </p:cBhvr>
                                          <p:tavLst>
                                            <p:tav tm="0">
                                              <p:val>
                                                <p:strVal val="#ppt_x"/>
                                              </p:val>
                                            </p:tav>
                                            <p:tav tm="100000">
                                              <p:val>
                                                <p:strVal val="#ppt_x"/>
                                              </p:val>
                                            </p:tav>
                                          </p:tavLst>
                                        </p:anim>
                                        <p:anim calcmode="lin" valueType="num">
                                          <p:cBhvr additive="base">
                                            <p:cTn id="18" dur="500" fill="hold"/>
                                            <p:tgtEl>
                                              <p:spTgt spid="107"/>
                                            </p:tgtEl>
                                            <p:attrNameLst>
                                              <p:attrName>ppt_y</p:attrName>
                                            </p:attrNameLst>
                                          </p:cBhvr>
                                          <p:tavLst>
                                            <p:tav tm="0">
                                              <p:val>
                                                <p:strVal val="1+#ppt_h/2"/>
                                              </p:val>
                                            </p:tav>
                                            <p:tav tm="100000">
                                              <p:val>
                                                <p:strVal val="#ppt_y"/>
                                              </p:val>
                                            </p:tav>
                                          </p:tavLst>
                                        </p:anim>
                                      </p:childTnLst>
                                    </p:cTn>
                                  </p:par>
                                  <p:par>
                                    <p:cTn id="19" presetID="52" presetClass="entr" presetSubtype="0" fill="hold" nodeType="withEffect">
                                      <p:stCondLst>
                                        <p:cond delay="200"/>
                                      </p:stCondLst>
                                      <p:childTnLst>
                                        <p:set>
                                          <p:cBhvr>
                                            <p:cTn id="20" dur="1" fill="hold">
                                              <p:stCondLst>
                                                <p:cond delay="0"/>
                                              </p:stCondLst>
                                            </p:cTn>
                                            <p:tgtEl>
                                              <p:spTgt spid="181"/>
                                            </p:tgtEl>
                                            <p:attrNameLst>
                                              <p:attrName>style.visibility</p:attrName>
                                            </p:attrNameLst>
                                          </p:cBhvr>
                                          <p:to>
                                            <p:strVal val="visible"/>
                                          </p:to>
                                        </p:set>
                                        <p:animScale>
                                          <p:cBhvr>
                                            <p:cTn id="21" dur="1000" decel="50000" fill="hold">
                                              <p:stCondLst>
                                                <p:cond delay="0"/>
                                              </p:stCondLst>
                                            </p:cTn>
                                            <p:tgtEl>
                                              <p:spTgt spid="18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181"/>
                                            </p:tgtEl>
                                            <p:attrNameLst>
                                              <p:attrName>ppt_x</p:attrName>
                                              <p:attrName>ppt_y</p:attrName>
                                            </p:attrNameLst>
                                          </p:cBhvr>
                                        </p:animMotion>
                                        <p:animEffect transition="in" filter="fade">
                                          <p:cBhvr>
                                            <p:cTn id="23" dur="1000"/>
                                            <p:tgtEl>
                                              <p:spTgt spid="181"/>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27"/>
                                            </p:tgtEl>
                                            <p:attrNameLst>
                                              <p:attrName>style.visibility</p:attrName>
                                            </p:attrNameLst>
                                          </p:cBhvr>
                                          <p:to>
                                            <p:strVal val="visible"/>
                                          </p:to>
                                        </p:set>
                                        <p:animEffect transition="in" filter="fade">
                                          <p:cBhvr>
                                            <p:cTn id="26" dur="5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127"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1" name="Picture 7" descr="C:\Users\Administrator\Desktop\56d684a0446de.pn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947756" y="1725277"/>
            <a:ext cx="3493720" cy="3973626"/>
          </a:xfrm>
          <a:prstGeom prst="rect">
            <a:avLst/>
          </a:prstGeom>
          <a:noFill/>
          <a:extLst>
            <a:ext uri="{909E8E84-426E-40DD-AFC4-6F175D3DCCD1}">
              <a14:hiddenFill xmlns:a14="http://schemas.microsoft.com/office/drawing/2010/main">
                <a:solidFill>
                  <a:srgbClr val="FFFFFF"/>
                </a:solidFill>
              </a14:hiddenFill>
            </a:ext>
          </a:extLst>
        </p:spPr>
      </p:pic>
      <p:grpSp>
        <p:nvGrpSpPr>
          <p:cNvPr id="212" name="组合 211"/>
          <p:cNvGrpSpPr/>
          <p:nvPr/>
        </p:nvGrpSpPr>
        <p:grpSpPr>
          <a:xfrm rot="18302409">
            <a:off x="-422706" y="1827587"/>
            <a:ext cx="5190546" cy="4183077"/>
            <a:chOff x="1816885" y="160250"/>
            <a:chExt cx="5190546" cy="4183077"/>
          </a:xfrm>
          <a:solidFill>
            <a:schemeClr val="tx1">
              <a:lumMod val="50000"/>
              <a:lumOff val="50000"/>
            </a:schemeClr>
          </a:solidFill>
        </p:grpSpPr>
        <p:grpSp>
          <p:nvGrpSpPr>
            <p:cNvPr id="213" name="组合 212"/>
            <p:cNvGrpSpPr/>
            <p:nvPr/>
          </p:nvGrpSpPr>
          <p:grpSpPr>
            <a:xfrm rot="1500213">
              <a:off x="1816885" y="160250"/>
              <a:ext cx="4835931" cy="4183077"/>
              <a:chOff x="2983829" y="1091787"/>
              <a:chExt cx="4835931" cy="4183077"/>
            </a:xfrm>
            <a:grpFill/>
          </p:grpSpPr>
          <p:sp>
            <p:nvSpPr>
              <p:cNvPr id="215"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6"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7"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8"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9"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0"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1"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2"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3"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4"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5"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6"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7"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8"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9"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0"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1"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2"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3"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4"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5"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6"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7"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8"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9"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0"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1"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2"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3"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4"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5"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6"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7"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8"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9"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0"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1"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2"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3"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4"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5"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6"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7"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8"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9"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0"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1"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2"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3"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4"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5"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6"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7"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8"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9"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0"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1"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2"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3"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4"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5"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6"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7"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8"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9"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0"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1"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214"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182" name="矩形 181"/>
          <p:cNvSpPr/>
          <p:nvPr/>
        </p:nvSpPr>
        <p:spPr>
          <a:xfrm>
            <a:off x="2680492" y="-215153"/>
            <a:ext cx="6831016" cy="7460015"/>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pic>
        <p:nvPicPr>
          <p:cNvPr id="96" name="Picture 7" descr="C:\Users\Administrator\Desktop\56d684a0446de.png"/>
          <p:cNvPicPr>
            <a:picLocks noChangeAspect="1" noChangeArrowheads="1"/>
          </p:cNvPicPr>
          <p:nvPr/>
        </p:nvPicPr>
        <p:blipFill>
          <a:blip r:embed="rId4" cstate="screen">
            <a:extLst>
              <a:ext uri="{BEBA8EAE-BF5A-486C-A8C5-ECC9F3942E4B}">
                <a14:imgProps xmlns:a14="http://schemas.microsoft.com/office/drawing/2010/main">
                  <a14:imgLayer r:embed="rId5">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a:off x="3129388" y="372407"/>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97" name="TextBox 42"/>
          <p:cNvSpPr txBox="1">
            <a:spLocks noChangeArrowheads="1"/>
          </p:cNvSpPr>
          <p:nvPr/>
        </p:nvSpPr>
        <p:spPr bwMode="auto">
          <a:xfrm>
            <a:off x="3679264" y="372407"/>
            <a:ext cx="21836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dirty="0">
                <a:solidFill>
                  <a:schemeClr val="bg2"/>
                </a:solidFill>
                <a:latin typeface="字魂36号-正文宋楷" panose="02000000000000000000" pitchFamily="2" charset="-122"/>
                <a:ea typeface="字魂36号-正文宋楷" panose="02000000000000000000" pitchFamily="2" charset="-122"/>
              </a:rPr>
              <a:t>经营模式</a:t>
            </a:r>
          </a:p>
        </p:txBody>
      </p:sp>
      <p:pic>
        <p:nvPicPr>
          <p:cNvPr id="285" name="Picture 7" descr="C:\Users\Administrator\Desktop\56d684a0446de.png"/>
          <p:cNvPicPr>
            <a:picLocks noChangeAspect="1" noChangeArrowheads="1"/>
          </p:cNvPicPr>
          <p:nvPr/>
        </p:nvPicPr>
        <p:blipFill>
          <a:blip r:embed="rId6" cstate="screen">
            <a:extLst>
              <a:ext uri="{BEBA8EAE-BF5A-486C-A8C5-ECC9F3942E4B}">
                <a14:imgProps xmlns:a14="http://schemas.microsoft.com/office/drawing/2010/main">
                  <a14:imgLayer r:embed="rId7">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rot="4041525">
            <a:off x="4043593" y="5710956"/>
            <a:ext cx="883735" cy="1005127"/>
          </a:xfrm>
          <a:prstGeom prst="rect">
            <a:avLst/>
          </a:prstGeom>
          <a:noFill/>
          <a:extLst>
            <a:ext uri="{909E8E84-426E-40DD-AFC4-6F175D3DCCD1}">
              <a14:hiddenFill xmlns:a14="http://schemas.microsoft.com/office/drawing/2010/main">
                <a:solidFill>
                  <a:srgbClr val="FFFFFF"/>
                </a:solidFill>
              </a14:hiddenFill>
            </a:ext>
          </a:extLst>
        </p:spPr>
      </p:pic>
      <p:sp>
        <p:nvSpPr>
          <p:cNvPr id="110" name="矩形 109"/>
          <p:cNvSpPr/>
          <p:nvPr/>
        </p:nvSpPr>
        <p:spPr>
          <a:xfrm>
            <a:off x="3605246" y="3606918"/>
            <a:ext cx="1698172" cy="653143"/>
          </a:xfrm>
          <a:prstGeom prst="rect">
            <a:avLst/>
          </a:prstGeom>
          <a:solidFill>
            <a:schemeClr val="bg1"/>
          </a:solidFill>
          <a:ln>
            <a:noFill/>
          </a:ln>
          <a:effectLst>
            <a:outerShdw blurRad="88900" dist="381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sp>
        <p:nvSpPr>
          <p:cNvPr id="111" name="矩形 110"/>
          <p:cNvSpPr/>
          <p:nvPr/>
        </p:nvSpPr>
        <p:spPr>
          <a:xfrm>
            <a:off x="5303418" y="3606918"/>
            <a:ext cx="1698172" cy="653143"/>
          </a:xfrm>
          <a:prstGeom prst="rect">
            <a:avLst/>
          </a:prstGeom>
          <a:gradFill>
            <a:gsLst>
              <a:gs pos="100000">
                <a:srgbClr val="00C898">
                  <a:alpha val="70000"/>
                </a:srgbClr>
              </a:gs>
              <a:gs pos="0">
                <a:srgbClr val="04B5EC">
                  <a:alpha val="70000"/>
                </a:srgbClr>
              </a:gs>
            </a:gsLst>
            <a:lin ang="0" scaled="1"/>
          </a:gradFill>
          <a:ln>
            <a:noFill/>
          </a:ln>
          <a:effectLst>
            <a:outerShdw blurRad="88900" dist="381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sp>
        <p:nvSpPr>
          <p:cNvPr id="112" name="矩形 111"/>
          <p:cNvSpPr/>
          <p:nvPr/>
        </p:nvSpPr>
        <p:spPr>
          <a:xfrm>
            <a:off x="7001590" y="3606918"/>
            <a:ext cx="1698172" cy="653143"/>
          </a:xfrm>
          <a:prstGeom prst="rect">
            <a:avLst/>
          </a:prstGeom>
          <a:solidFill>
            <a:schemeClr val="bg1"/>
          </a:solidFill>
          <a:ln>
            <a:noFill/>
          </a:ln>
          <a:effectLst>
            <a:outerShdw blurRad="88900" dist="381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字魂36号-正文宋楷" panose="02000000000000000000" pitchFamily="2" charset="-122"/>
              <a:ea typeface="字魂36号-正文宋楷" panose="02000000000000000000" pitchFamily="2" charset="-122"/>
            </a:endParaRPr>
          </a:p>
        </p:txBody>
      </p:sp>
      <p:sp>
        <p:nvSpPr>
          <p:cNvPr id="113" name="文本框 112"/>
          <p:cNvSpPr txBox="1"/>
          <p:nvPr/>
        </p:nvSpPr>
        <p:spPr>
          <a:xfrm>
            <a:off x="3683623" y="3702657"/>
            <a:ext cx="1541418" cy="461665"/>
          </a:xfrm>
          <a:prstGeom prst="rect">
            <a:avLst/>
          </a:prstGeom>
          <a:noFill/>
        </p:spPr>
        <p:txBody>
          <a:bodyPr wrap="square" rtlCol="0">
            <a:spAutoFit/>
          </a:bodyPr>
          <a:lstStyle/>
          <a:p>
            <a:pPr algn="ctr"/>
            <a:r>
              <a:rPr lang="zh-CN" altLang="en-US" sz="2400" dirty="0">
                <a:solidFill>
                  <a:schemeClr val="tx1">
                    <a:lumMod val="65000"/>
                    <a:lumOff val="35000"/>
                  </a:schemeClr>
                </a:solidFill>
                <a:latin typeface="字魂36号-正文宋楷" panose="02000000000000000000" pitchFamily="2" charset="-122"/>
                <a:ea typeface="字魂36号-正文宋楷" panose="02000000000000000000" pitchFamily="2" charset="-122"/>
              </a:rPr>
              <a:t>输入标题</a:t>
            </a:r>
          </a:p>
        </p:txBody>
      </p:sp>
      <p:sp>
        <p:nvSpPr>
          <p:cNvPr id="114" name="文本框 113"/>
          <p:cNvSpPr txBox="1"/>
          <p:nvPr/>
        </p:nvSpPr>
        <p:spPr>
          <a:xfrm>
            <a:off x="5381795" y="3702657"/>
            <a:ext cx="1541418" cy="461665"/>
          </a:xfrm>
          <a:prstGeom prst="rect">
            <a:avLst/>
          </a:prstGeom>
          <a:noFill/>
        </p:spPr>
        <p:txBody>
          <a:bodyPr wrap="square" rtlCol="0">
            <a:spAutoFit/>
          </a:bodyPr>
          <a:lstStyle/>
          <a:p>
            <a:pPr algn="ctr"/>
            <a:r>
              <a:rPr lang="zh-CN" altLang="en-US" sz="2400" dirty="0">
                <a:solidFill>
                  <a:schemeClr val="bg1"/>
                </a:solidFill>
                <a:latin typeface="字魂36号-正文宋楷" panose="02000000000000000000" pitchFamily="2" charset="-122"/>
                <a:ea typeface="字魂36号-正文宋楷" panose="02000000000000000000" pitchFamily="2" charset="-122"/>
              </a:rPr>
              <a:t>输入标题</a:t>
            </a:r>
          </a:p>
        </p:txBody>
      </p:sp>
      <p:sp>
        <p:nvSpPr>
          <p:cNvPr id="115" name="文本框 114"/>
          <p:cNvSpPr txBox="1"/>
          <p:nvPr/>
        </p:nvSpPr>
        <p:spPr>
          <a:xfrm>
            <a:off x="7079967" y="3702657"/>
            <a:ext cx="1541418" cy="461665"/>
          </a:xfrm>
          <a:prstGeom prst="rect">
            <a:avLst/>
          </a:prstGeom>
          <a:noFill/>
        </p:spPr>
        <p:txBody>
          <a:bodyPr wrap="square" rtlCol="0">
            <a:spAutoFit/>
          </a:bodyPr>
          <a:lstStyle/>
          <a:p>
            <a:pPr algn="ctr"/>
            <a:r>
              <a:rPr lang="zh-CN" altLang="en-US" sz="2400" dirty="0">
                <a:solidFill>
                  <a:schemeClr val="tx1">
                    <a:lumMod val="65000"/>
                    <a:lumOff val="35000"/>
                  </a:schemeClr>
                </a:solidFill>
                <a:latin typeface="字魂36号-正文宋楷" panose="02000000000000000000" pitchFamily="2" charset="-122"/>
                <a:ea typeface="字魂36号-正文宋楷" panose="02000000000000000000" pitchFamily="2" charset="-122"/>
              </a:rPr>
              <a:t>输入标题</a:t>
            </a:r>
          </a:p>
        </p:txBody>
      </p:sp>
      <p:sp>
        <p:nvSpPr>
          <p:cNvPr id="116" name="文本框 115"/>
          <p:cNvSpPr txBox="1"/>
          <p:nvPr/>
        </p:nvSpPr>
        <p:spPr>
          <a:xfrm>
            <a:off x="3787866" y="4355800"/>
            <a:ext cx="1032485" cy="369332"/>
          </a:xfrm>
          <a:prstGeom prst="rect">
            <a:avLst/>
          </a:prstGeom>
          <a:noFill/>
        </p:spPr>
        <p:txBody>
          <a:bodyPr wrap="square" rtlCol="0">
            <a:spAutoFit/>
          </a:bodyPr>
          <a:lstStyle>
            <a:defPPr>
              <a:defRPr lang="zh-CN"/>
            </a:defPPr>
            <a:lvl1pPr algn="ctr">
              <a:defRPr sz="2400">
                <a:solidFill>
                  <a:schemeClr val="tx1">
                    <a:lumMod val="65000"/>
                    <a:lumOff val="35000"/>
                  </a:schemeClr>
                </a:solidFill>
                <a:latin typeface="幼圆" panose="02010509060101010101" pitchFamily="49" charset="-122"/>
                <a:ea typeface="幼圆" panose="02010509060101010101" pitchFamily="49" charset="-122"/>
              </a:defRPr>
            </a:lvl1pPr>
          </a:lstStyle>
          <a:p>
            <a:pPr algn="dist"/>
            <a:r>
              <a:rPr lang="zh-CN" altLang="en-US" sz="1800" dirty="0">
                <a:latin typeface="字魂36号-正文宋楷" panose="02000000000000000000" pitchFamily="2" charset="-122"/>
                <a:ea typeface="字魂36号-正文宋楷" panose="02000000000000000000" pitchFamily="2" charset="-122"/>
              </a:rPr>
              <a:t>关键词</a:t>
            </a:r>
          </a:p>
        </p:txBody>
      </p:sp>
      <p:sp>
        <p:nvSpPr>
          <p:cNvPr id="117" name="文本框 116"/>
          <p:cNvSpPr txBox="1"/>
          <p:nvPr/>
        </p:nvSpPr>
        <p:spPr>
          <a:xfrm>
            <a:off x="3787866" y="4725132"/>
            <a:ext cx="1032485" cy="369332"/>
          </a:xfrm>
          <a:prstGeom prst="rect">
            <a:avLst/>
          </a:prstGeom>
          <a:noFill/>
        </p:spPr>
        <p:txBody>
          <a:bodyPr wrap="square" rtlCol="0">
            <a:spAutoFit/>
          </a:bodyPr>
          <a:lstStyle>
            <a:defPPr>
              <a:defRPr lang="zh-CN"/>
            </a:defPPr>
            <a:lvl1pPr algn="ctr">
              <a:defRPr sz="2400">
                <a:solidFill>
                  <a:schemeClr val="tx1">
                    <a:lumMod val="65000"/>
                    <a:lumOff val="35000"/>
                  </a:schemeClr>
                </a:solidFill>
                <a:latin typeface="幼圆" panose="02010509060101010101" pitchFamily="49" charset="-122"/>
                <a:ea typeface="幼圆" panose="02010509060101010101" pitchFamily="49" charset="-122"/>
              </a:defRPr>
            </a:lvl1pPr>
          </a:lstStyle>
          <a:p>
            <a:pPr algn="dist"/>
            <a:r>
              <a:rPr lang="zh-CN" altLang="en-US" sz="1800" dirty="0">
                <a:latin typeface="字魂36号-正文宋楷" panose="02000000000000000000" pitchFamily="2" charset="-122"/>
                <a:ea typeface="字魂36号-正文宋楷" panose="02000000000000000000" pitchFamily="2" charset="-122"/>
              </a:rPr>
              <a:t>关键词</a:t>
            </a:r>
          </a:p>
        </p:txBody>
      </p:sp>
      <p:sp>
        <p:nvSpPr>
          <p:cNvPr id="118" name="文本框 117"/>
          <p:cNvSpPr txBox="1"/>
          <p:nvPr/>
        </p:nvSpPr>
        <p:spPr>
          <a:xfrm>
            <a:off x="3787866" y="5094464"/>
            <a:ext cx="1032485" cy="369332"/>
          </a:xfrm>
          <a:prstGeom prst="rect">
            <a:avLst/>
          </a:prstGeom>
          <a:noFill/>
        </p:spPr>
        <p:txBody>
          <a:bodyPr wrap="square" rtlCol="0">
            <a:spAutoFit/>
          </a:bodyPr>
          <a:lstStyle>
            <a:defPPr>
              <a:defRPr lang="zh-CN"/>
            </a:defPPr>
            <a:lvl1pPr algn="ctr">
              <a:defRPr sz="2400">
                <a:solidFill>
                  <a:schemeClr val="tx1">
                    <a:lumMod val="65000"/>
                    <a:lumOff val="35000"/>
                  </a:schemeClr>
                </a:solidFill>
                <a:latin typeface="幼圆" panose="02010509060101010101" pitchFamily="49" charset="-122"/>
                <a:ea typeface="幼圆" panose="02010509060101010101" pitchFamily="49" charset="-122"/>
              </a:defRPr>
            </a:lvl1pPr>
          </a:lstStyle>
          <a:p>
            <a:pPr algn="dist"/>
            <a:r>
              <a:rPr lang="zh-CN" altLang="en-US" sz="1800" dirty="0">
                <a:latin typeface="字魂36号-正文宋楷" panose="02000000000000000000" pitchFamily="2" charset="-122"/>
                <a:ea typeface="字魂36号-正文宋楷" panose="02000000000000000000" pitchFamily="2" charset="-122"/>
              </a:rPr>
              <a:t>关键词</a:t>
            </a:r>
          </a:p>
        </p:txBody>
      </p:sp>
      <p:sp>
        <p:nvSpPr>
          <p:cNvPr id="119" name="文本框 118"/>
          <p:cNvSpPr txBox="1"/>
          <p:nvPr/>
        </p:nvSpPr>
        <p:spPr>
          <a:xfrm>
            <a:off x="5544561" y="4355800"/>
            <a:ext cx="1032485" cy="369332"/>
          </a:xfrm>
          <a:prstGeom prst="rect">
            <a:avLst/>
          </a:prstGeom>
          <a:noFill/>
        </p:spPr>
        <p:txBody>
          <a:bodyPr wrap="square" rtlCol="0">
            <a:spAutoFit/>
          </a:bodyPr>
          <a:lstStyle>
            <a:defPPr>
              <a:defRPr lang="zh-CN"/>
            </a:defPPr>
            <a:lvl1pPr algn="ctr">
              <a:defRPr sz="2400">
                <a:solidFill>
                  <a:schemeClr val="tx1">
                    <a:lumMod val="65000"/>
                    <a:lumOff val="35000"/>
                  </a:schemeClr>
                </a:solidFill>
                <a:latin typeface="幼圆" panose="02010509060101010101" pitchFamily="49" charset="-122"/>
                <a:ea typeface="幼圆" panose="02010509060101010101" pitchFamily="49" charset="-122"/>
              </a:defRPr>
            </a:lvl1pPr>
          </a:lstStyle>
          <a:p>
            <a:pPr algn="dist"/>
            <a:r>
              <a:rPr lang="zh-CN" altLang="en-US" sz="1800" dirty="0">
                <a:latin typeface="字魂36号-正文宋楷" panose="02000000000000000000" pitchFamily="2" charset="-122"/>
                <a:ea typeface="字魂36号-正文宋楷" panose="02000000000000000000" pitchFamily="2" charset="-122"/>
              </a:rPr>
              <a:t>关键词</a:t>
            </a:r>
          </a:p>
        </p:txBody>
      </p:sp>
      <p:sp>
        <p:nvSpPr>
          <p:cNvPr id="120" name="文本框 119"/>
          <p:cNvSpPr txBox="1"/>
          <p:nvPr/>
        </p:nvSpPr>
        <p:spPr>
          <a:xfrm>
            <a:off x="5544561" y="4725132"/>
            <a:ext cx="1032485" cy="369332"/>
          </a:xfrm>
          <a:prstGeom prst="rect">
            <a:avLst/>
          </a:prstGeom>
          <a:noFill/>
        </p:spPr>
        <p:txBody>
          <a:bodyPr wrap="square" rtlCol="0">
            <a:spAutoFit/>
          </a:bodyPr>
          <a:lstStyle>
            <a:defPPr>
              <a:defRPr lang="zh-CN"/>
            </a:defPPr>
            <a:lvl1pPr algn="ctr">
              <a:defRPr sz="2400">
                <a:solidFill>
                  <a:schemeClr val="tx1">
                    <a:lumMod val="65000"/>
                    <a:lumOff val="35000"/>
                  </a:schemeClr>
                </a:solidFill>
                <a:latin typeface="幼圆" panose="02010509060101010101" pitchFamily="49" charset="-122"/>
                <a:ea typeface="幼圆" panose="02010509060101010101" pitchFamily="49" charset="-122"/>
              </a:defRPr>
            </a:lvl1pPr>
          </a:lstStyle>
          <a:p>
            <a:pPr algn="dist"/>
            <a:r>
              <a:rPr lang="zh-CN" altLang="en-US" sz="1800" dirty="0">
                <a:latin typeface="字魂36号-正文宋楷" panose="02000000000000000000" pitchFamily="2" charset="-122"/>
                <a:ea typeface="字魂36号-正文宋楷" panose="02000000000000000000" pitchFamily="2" charset="-122"/>
              </a:rPr>
              <a:t>关键词</a:t>
            </a:r>
          </a:p>
        </p:txBody>
      </p:sp>
      <p:sp>
        <p:nvSpPr>
          <p:cNvPr id="121" name="文本框 120"/>
          <p:cNvSpPr txBox="1"/>
          <p:nvPr/>
        </p:nvSpPr>
        <p:spPr>
          <a:xfrm>
            <a:off x="5544561" y="5094464"/>
            <a:ext cx="1032485" cy="369332"/>
          </a:xfrm>
          <a:prstGeom prst="rect">
            <a:avLst/>
          </a:prstGeom>
          <a:noFill/>
        </p:spPr>
        <p:txBody>
          <a:bodyPr wrap="square" rtlCol="0">
            <a:spAutoFit/>
          </a:bodyPr>
          <a:lstStyle>
            <a:defPPr>
              <a:defRPr lang="zh-CN"/>
            </a:defPPr>
            <a:lvl1pPr algn="ctr">
              <a:defRPr sz="2400">
                <a:solidFill>
                  <a:schemeClr val="tx1">
                    <a:lumMod val="65000"/>
                    <a:lumOff val="35000"/>
                  </a:schemeClr>
                </a:solidFill>
                <a:latin typeface="幼圆" panose="02010509060101010101" pitchFamily="49" charset="-122"/>
                <a:ea typeface="幼圆" panose="02010509060101010101" pitchFamily="49" charset="-122"/>
              </a:defRPr>
            </a:lvl1pPr>
          </a:lstStyle>
          <a:p>
            <a:pPr algn="dist"/>
            <a:r>
              <a:rPr lang="zh-CN" altLang="en-US" sz="1800" dirty="0">
                <a:latin typeface="字魂36号-正文宋楷" panose="02000000000000000000" pitchFamily="2" charset="-122"/>
                <a:ea typeface="字魂36号-正文宋楷" panose="02000000000000000000" pitchFamily="2" charset="-122"/>
              </a:rPr>
              <a:t>关键词</a:t>
            </a:r>
          </a:p>
        </p:txBody>
      </p:sp>
      <p:sp>
        <p:nvSpPr>
          <p:cNvPr id="122" name="文本框 121"/>
          <p:cNvSpPr txBox="1"/>
          <p:nvPr/>
        </p:nvSpPr>
        <p:spPr>
          <a:xfrm>
            <a:off x="7301256" y="4355800"/>
            <a:ext cx="1032485" cy="369332"/>
          </a:xfrm>
          <a:prstGeom prst="rect">
            <a:avLst/>
          </a:prstGeom>
          <a:noFill/>
        </p:spPr>
        <p:txBody>
          <a:bodyPr wrap="square" rtlCol="0">
            <a:spAutoFit/>
          </a:bodyPr>
          <a:lstStyle>
            <a:defPPr>
              <a:defRPr lang="zh-CN"/>
            </a:defPPr>
            <a:lvl1pPr algn="ctr">
              <a:defRPr sz="2400">
                <a:solidFill>
                  <a:schemeClr val="tx1">
                    <a:lumMod val="65000"/>
                    <a:lumOff val="35000"/>
                  </a:schemeClr>
                </a:solidFill>
                <a:latin typeface="幼圆" panose="02010509060101010101" pitchFamily="49" charset="-122"/>
                <a:ea typeface="幼圆" panose="02010509060101010101" pitchFamily="49" charset="-122"/>
              </a:defRPr>
            </a:lvl1pPr>
          </a:lstStyle>
          <a:p>
            <a:pPr algn="dist"/>
            <a:r>
              <a:rPr lang="zh-CN" altLang="en-US" sz="1800" dirty="0">
                <a:latin typeface="字魂36号-正文宋楷" panose="02000000000000000000" pitchFamily="2" charset="-122"/>
                <a:ea typeface="字魂36号-正文宋楷" panose="02000000000000000000" pitchFamily="2" charset="-122"/>
              </a:rPr>
              <a:t>关键词</a:t>
            </a:r>
          </a:p>
        </p:txBody>
      </p:sp>
      <p:sp>
        <p:nvSpPr>
          <p:cNvPr id="123" name="文本框 122"/>
          <p:cNvSpPr txBox="1"/>
          <p:nvPr/>
        </p:nvSpPr>
        <p:spPr>
          <a:xfrm>
            <a:off x="7301256" y="4725132"/>
            <a:ext cx="1032485" cy="369332"/>
          </a:xfrm>
          <a:prstGeom prst="rect">
            <a:avLst/>
          </a:prstGeom>
          <a:noFill/>
        </p:spPr>
        <p:txBody>
          <a:bodyPr wrap="square" rtlCol="0">
            <a:spAutoFit/>
          </a:bodyPr>
          <a:lstStyle>
            <a:defPPr>
              <a:defRPr lang="zh-CN"/>
            </a:defPPr>
            <a:lvl1pPr algn="ctr">
              <a:defRPr sz="2400">
                <a:solidFill>
                  <a:schemeClr val="tx1">
                    <a:lumMod val="65000"/>
                    <a:lumOff val="35000"/>
                  </a:schemeClr>
                </a:solidFill>
                <a:latin typeface="幼圆" panose="02010509060101010101" pitchFamily="49" charset="-122"/>
                <a:ea typeface="幼圆" panose="02010509060101010101" pitchFamily="49" charset="-122"/>
              </a:defRPr>
            </a:lvl1pPr>
          </a:lstStyle>
          <a:p>
            <a:pPr algn="dist"/>
            <a:r>
              <a:rPr lang="zh-CN" altLang="en-US" sz="1800" dirty="0">
                <a:latin typeface="字魂36号-正文宋楷" panose="02000000000000000000" pitchFamily="2" charset="-122"/>
                <a:ea typeface="字魂36号-正文宋楷" panose="02000000000000000000" pitchFamily="2" charset="-122"/>
              </a:rPr>
              <a:t>关键词</a:t>
            </a:r>
          </a:p>
        </p:txBody>
      </p:sp>
      <p:sp>
        <p:nvSpPr>
          <p:cNvPr id="124" name="文本框 123"/>
          <p:cNvSpPr txBox="1"/>
          <p:nvPr/>
        </p:nvSpPr>
        <p:spPr>
          <a:xfrm>
            <a:off x="7301256" y="5094464"/>
            <a:ext cx="1032485" cy="369332"/>
          </a:xfrm>
          <a:prstGeom prst="rect">
            <a:avLst/>
          </a:prstGeom>
          <a:noFill/>
        </p:spPr>
        <p:txBody>
          <a:bodyPr wrap="square" rtlCol="0">
            <a:spAutoFit/>
          </a:bodyPr>
          <a:lstStyle>
            <a:defPPr>
              <a:defRPr lang="zh-CN"/>
            </a:defPPr>
            <a:lvl1pPr algn="ctr">
              <a:defRPr sz="2400">
                <a:solidFill>
                  <a:schemeClr val="tx1">
                    <a:lumMod val="65000"/>
                    <a:lumOff val="35000"/>
                  </a:schemeClr>
                </a:solidFill>
                <a:latin typeface="幼圆" panose="02010509060101010101" pitchFamily="49" charset="-122"/>
                <a:ea typeface="幼圆" panose="02010509060101010101" pitchFamily="49" charset="-122"/>
              </a:defRPr>
            </a:lvl1pPr>
          </a:lstStyle>
          <a:p>
            <a:pPr algn="dist"/>
            <a:r>
              <a:rPr lang="zh-CN" altLang="en-US" sz="1800" dirty="0">
                <a:latin typeface="字魂36号-正文宋楷" panose="02000000000000000000" pitchFamily="2" charset="-122"/>
                <a:ea typeface="字魂36号-正文宋楷" panose="02000000000000000000" pitchFamily="2" charset="-122"/>
              </a:rPr>
              <a:t>关键词</a:t>
            </a:r>
          </a:p>
        </p:txBody>
      </p:sp>
      <p:pic>
        <p:nvPicPr>
          <p:cNvPr id="125" name="图片 124"/>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978653" y="1253510"/>
            <a:ext cx="6197236" cy="1839171"/>
          </a:xfrm>
          <a:prstGeom prst="rect">
            <a:avLst/>
          </a:prstGeom>
          <a:effectLst>
            <a:outerShdw blurRad="127000" dist="50800" dir="2700000" algn="tl" rotWithShape="0">
              <a:prstClr val="black">
                <a:alpha val="40000"/>
              </a:prstClr>
            </a:outerShdw>
          </a:effectLst>
        </p:spPr>
      </p:pic>
    </p:spTree>
    <p:extLst>
      <p:ext uri="{BB962C8B-B14F-4D97-AF65-F5344CB8AC3E}">
        <p14:creationId xmlns:p14="http://schemas.microsoft.com/office/powerpoint/2010/main" val="3096916427"/>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8000">
                                      <p:stCondLst>
                                        <p:cond delay="0"/>
                                      </p:stCondLst>
                                      <p:childTnLst>
                                        <p:set>
                                          <p:cBhvr>
                                            <p:cTn id="6" dur="1" fill="hold">
                                              <p:stCondLst>
                                                <p:cond delay="0"/>
                                              </p:stCondLst>
                                            </p:cTn>
                                            <p:tgtEl>
                                              <p:spTgt spid="211"/>
                                            </p:tgtEl>
                                            <p:attrNameLst>
                                              <p:attrName>style.visibility</p:attrName>
                                            </p:attrNameLst>
                                          </p:cBhvr>
                                          <p:to>
                                            <p:strVal val="visible"/>
                                          </p:to>
                                        </p:set>
                                        <p:anim calcmode="lin" valueType="num" p14:bounceEnd="68000">
                                          <p:cBhvr additive="base">
                                            <p:cTn id="7" dur="500" fill="hold"/>
                                            <p:tgtEl>
                                              <p:spTgt spid="211"/>
                                            </p:tgtEl>
                                            <p:attrNameLst>
                                              <p:attrName>ppt_x</p:attrName>
                                            </p:attrNameLst>
                                          </p:cBhvr>
                                          <p:tavLst>
                                            <p:tav tm="0">
                                              <p:val>
                                                <p:strVal val="#ppt_x"/>
                                              </p:val>
                                            </p:tav>
                                            <p:tav tm="100000">
                                              <p:val>
                                                <p:strVal val="#ppt_x"/>
                                              </p:val>
                                            </p:tav>
                                          </p:tavLst>
                                        </p:anim>
                                        <p:anim calcmode="lin" valueType="num" p14:bounceEnd="68000">
                                          <p:cBhvr additive="base">
                                            <p:cTn id="8" dur="500" fill="hold"/>
                                            <p:tgtEl>
                                              <p:spTgt spid="21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14:presetBounceEnd="68000">
                                      <p:stCondLst>
                                        <p:cond delay="0"/>
                                      </p:stCondLst>
                                      <p:childTnLst>
                                        <p:set>
                                          <p:cBhvr>
                                            <p:cTn id="11" dur="1" fill="hold">
                                              <p:stCondLst>
                                                <p:cond delay="0"/>
                                              </p:stCondLst>
                                            </p:cTn>
                                            <p:tgtEl>
                                              <p:spTgt spid="212"/>
                                            </p:tgtEl>
                                            <p:attrNameLst>
                                              <p:attrName>style.visibility</p:attrName>
                                            </p:attrNameLst>
                                          </p:cBhvr>
                                          <p:to>
                                            <p:strVal val="visible"/>
                                          </p:to>
                                        </p:set>
                                        <p:anim calcmode="lin" valueType="num" p14:bounceEnd="68000">
                                          <p:cBhvr additive="base">
                                            <p:cTn id="12" dur="500" fill="hold"/>
                                            <p:tgtEl>
                                              <p:spTgt spid="212"/>
                                            </p:tgtEl>
                                            <p:attrNameLst>
                                              <p:attrName>ppt_x</p:attrName>
                                            </p:attrNameLst>
                                          </p:cBhvr>
                                          <p:tavLst>
                                            <p:tav tm="0">
                                              <p:val>
                                                <p:strVal val="#ppt_x"/>
                                              </p:val>
                                            </p:tav>
                                            <p:tav tm="100000">
                                              <p:val>
                                                <p:strVal val="#ppt_x"/>
                                              </p:val>
                                            </p:tav>
                                          </p:tavLst>
                                        </p:anim>
                                        <p:anim calcmode="lin" valueType="num" p14:bounceEnd="68000">
                                          <p:cBhvr additive="base">
                                            <p:cTn id="13" dur="500" fill="hold"/>
                                            <p:tgtEl>
                                              <p:spTgt spid="212"/>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96"/>
                                            </p:tgtEl>
                                            <p:attrNameLst>
                                              <p:attrName>style.visibility</p:attrName>
                                            </p:attrNameLst>
                                          </p:cBhvr>
                                          <p:to>
                                            <p:strVal val="visible"/>
                                          </p:to>
                                        </p:set>
                                        <p:anim calcmode="lin" valueType="num">
                                          <p:cBhvr additive="base">
                                            <p:cTn id="17" dur="500" fill="hold"/>
                                            <p:tgtEl>
                                              <p:spTgt spid="96"/>
                                            </p:tgtEl>
                                            <p:attrNameLst>
                                              <p:attrName>ppt_x</p:attrName>
                                            </p:attrNameLst>
                                          </p:cBhvr>
                                          <p:tavLst>
                                            <p:tav tm="0">
                                              <p:val>
                                                <p:strVal val="#ppt_x"/>
                                              </p:val>
                                            </p:tav>
                                            <p:tav tm="100000">
                                              <p:val>
                                                <p:strVal val="#ppt_x"/>
                                              </p:val>
                                            </p:tav>
                                          </p:tavLst>
                                        </p:anim>
                                        <p:anim calcmode="lin" valueType="num">
                                          <p:cBhvr additive="base">
                                            <p:cTn id="18" dur="500" fill="hold"/>
                                            <p:tgtEl>
                                              <p:spTgt spid="96"/>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14:presetBounceEnd="67000">
                                      <p:stCondLst>
                                        <p:cond delay="0"/>
                                      </p:stCondLst>
                                      <p:childTnLst>
                                        <p:set>
                                          <p:cBhvr>
                                            <p:cTn id="21" dur="1" fill="hold">
                                              <p:stCondLst>
                                                <p:cond delay="0"/>
                                              </p:stCondLst>
                                            </p:cTn>
                                            <p:tgtEl>
                                              <p:spTgt spid="97"/>
                                            </p:tgtEl>
                                            <p:attrNameLst>
                                              <p:attrName>style.visibility</p:attrName>
                                            </p:attrNameLst>
                                          </p:cBhvr>
                                          <p:to>
                                            <p:strVal val="visible"/>
                                          </p:to>
                                        </p:set>
                                        <p:anim calcmode="lin" valueType="num" p14:bounceEnd="67000">
                                          <p:cBhvr additive="base">
                                            <p:cTn id="22" dur="2000" fill="hold"/>
                                            <p:tgtEl>
                                              <p:spTgt spid="97"/>
                                            </p:tgtEl>
                                            <p:attrNameLst>
                                              <p:attrName>ppt_x</p:attrName>
                                            </p:attrNameLst>
                                          </p:cBhvr>
                                          <p:tavLst>
                                            <p:tav tm="0">
                                              <p:val>
                                                <p:strVal val="0-#ppt_w/2"/>
                                              </p:val>
                                            </p:tav>
                                            <p:tav tm="100000">
                                              <p:val>
                                                <p:strVal val="#ppt_x"/>
                                              </p:val>
                                            </p:tav>
                                          </p:tavLst>
                                        </p:anim>
                                        <p:anim calcmode="lin" valueType="num" p14:bounceEnd="67000">
                                          <p:cBhvr additive="base">
                                            <p:cTn id="23" dur="2000" fill="hold"/>
                                            <p:tgtEl>
                                              <p:spTgt spid="97"/>
                                            </p:tgtEl>
                                            <p:attrNameLst>
                                              <p:attrName>ppt_y</p:attrName>
                                            </p:attrNameLst>
                                          </p:cBhvr>
                                          <p:tavLst>
                                            <p:tav tm="0">
                                              <p:val>
                                                <p:strVal val="#ppt_y"/>
                                              </p:val>
                                            </p:tav>
                                            <p:tav tm="100000">
                                              <p:val>
                                                <p:strVal val="#ppt_y"/>
                                              </p:val>
                                            </p:tav>
                                          </p:tavLst>
                                        </p:anim>
                                      </p:childTnLst>
                                    </p:cTn>
                                  </p:par>
                                  <p:par>
                                    <p:cTn id="24" presetID="52" presetClass="entr" presetSubtype="0" fill="hold" nodeType="withEffect">
                                      <p:stCondLst>
                                        <p:cond delay="200"/>
                                      </p:stCondLst>
                                      <p:childTnLst>
                                        <p:set>
                                          <p:cBhvr>
                                            <p:cTn id="25" dur="1" fill="hold">
                                              <p:stCondLst>
                                                <p:cond delay="0"/>
                                              </p:stCondLst>
                                            </p:cTn>
                                            <p:tgtEl>
                                              <p:spTgt spid="285"/>
                                            </p:tgtEl>
                                            <p:attrNameLst>
                                              <p:attrName>style.visibility</p:attrName>
                                            </p:attrNameLst>
                                          </p:cBhvr>
                                          <p:to>
                                            <p:strVal val="visible"/>
                                          </p:to>
                                        </p:set>
                                        <p:animScale>
                                          <p:cBhvr>
                                            <p:cTn id="26" dur="1000" decel="50000" fill="hold">
                                              <p:stCondLst>
                                                <p:cond delay="0"/>
                                              </p:stCondLst>
                                            </p:cTn>
                                            <p:tgtEl>
                                              <p:spTgt spid="28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285"/>
                                            </p:tgtEl>
                                            <p:attrNameLst>
                                              <p:attrName>ppt_x</p:attrName>
                                              <p:attrName>ppt_y</p:attrName>
                                            </p:attrNameLst>
                                          </p:cBhvr>
                                        </p:animMotion>
                                        <p:animEffect transition="in" filter="fade">
                                          <p:cBhvr>
                                            <p:cTn id="28" dur="1000"/>
                                            <p:tgtEl>
                                              <p:spTgt spid="285"/>
                                            </p:tgtEl>
                                          </p:cBhvr>
                                        </p:animEffect>
                                      </p:childTnLst>
                                    </p:cTn>
                                  </p:par>
                                  <p:par>
                                    <p:cTn id="29" presetID="10" presetClass="entr" presetSubtype="0" fill="hold" grpId="0" nodeType="withEffect">
                                      <p:stCondLst>
                                        <p:cond delay="250"/>
                                      </p:stCondLst>
                                      <p:childTnLst>
                                        <p:set>
                                          <p:cBhvr>
                                            <p:cTn id="30" dur="1" fill="hold">
                                              <p:stCondLst>
                                                <p:cond delay="0"/>
                                              </p:stCondLst>
                                            </p:cTn>
                                            <p:tgtEl>
                                              <p:spTgt spid="110"/>
                                            </p:tgtEl>
                                            <p:attrNameLst>
                                              <p:attrName>style.visibility</p:attrName>
                                            </p:attrNameLst>
                                          </p:cBhvr>
                                          <p:to>
                                            <p:strVal val="visible"/>
                                          </p:to>
                                        </p:set>
                                        <p:animEffect transition="in" filter="fade">
                                          <p:cBhvr>
                                            <p:cTn id="31" dur="500"/>
                                            <p:tgtEl>
                                              <p:spTgt spid="110"/>
                                            </p:tgtEl>
                                          </p:cBhvr>
                                        </p:animEffect>
                                      </p:childTnLst>
                                    </p:cTn>
                                  </p:par>
                                  <p:par>
                                    <p:cTn id="32" presetID="10" presetClass="entr" presetSubtype="0" fill="hold" grpId="0" nodeType="withEffect">
                                      <p:stCondLst>
                                        <p:cond delay="250"/>
                                      </p:stCondLst>
                                      <p:childTnLst>
                                        <p:set>
                                          <p:cBhvr>
                                            <p:cTn id="33" dur="1" fill="hold">
                                              <p:stCondLst>
                                                <p:cond delay="0"/>
                                              </p:stCondLst>
                                            </p:cTn>
                                            <p:tgtEl>
                                              <p:spTgt spid="112"/>
                                            </p:tgtEl>
                                            <p:attrNameLst>
                                              <p:attrName>style.visibility</p:attrName>
                                            </p:attrNameLst>
                                          </p:cBhvr>
                                          <p:to>
                                            <p:strVal val="visible"/>
                                          </p:to>
                                        </p:set>
                                        <p:animEffect transition="in" filter="fade">
                                          <p:cBhvr>
                                            <p:cTn id="34" dur="500"/>
                                            <p:tgtEl>
                                              <p:spTgt spid="112"/>
                                            </p:tgtEl>
                                          </p:cBhvr>
                                        </p:animEffect>
                                      </p:childTnLst>
                                    </p:cTn>
                                  </p:par>
                                  <p:par>
                                    <p:cTn id="35" presetID="10" presetClass="entr" presetSubtype="0" fill="hold" grpId="0" nodeType="withEffect">
                                      <p:stCondLst>
                                        <p:cond delay="250"/>
                                      </p:stCondLst>
                                      <p:childTnLst>
                                        <p:set>
                                          <p:cBhvr>
                                            <p:cTn id="36" dur="1" fill="hold">
                                              <p:stCondLst>
                                                <p:cond delay="0"/>
                                              </p:stCondLst>
                                            </p:cTn>
                                            <p:tgtEl>
                                              <p:spTgt spid="111"/>
                                            </p:tgtEl>
                                            <p:attrNameLst>
                                              <p:attrName>style.visibility</p:attrName>
                                            </p:attrNameLst>
                                          </p:cBhvr>
                                          <p:to>
                                            <p:strVal val="visible"/>
                                          </p:to>
                                        </p:set>
                                        <p:animEffect transition="in" filter="fade">
                                          <p:cBhvr>
                                            <p:cTn id="37" dur="500"/>
                                            <p:tgtEl>
                                              <p:spTgt spid="111"/>
                                            </p:tgtEl>
                                          </p:cBhvr>
                                        </p:animEffect>
                                      </p:childTnLst>
                                    </p:cTn>
                                  </p:par>
                                  <p:par>
                                    <p:cTn id="38" presetID="10" presetClass="entr" presetSubtype="0" fill="hold" grpId="0" nodeType="withEffect">
                                      <p:stCondLst>
                                        <p:cond delay="500"/>
                                      </p:stCondLst>
                                      <p:childTnLst>
                                        <p:set>
                                          <p:cBhvr>
                                            <p:cTn id="39" dur="1" fill="hold">
                                              <p:stCondLst>
                                                <p:cond delay="0"/>
                                              </p:stCondLst>
                                            </p:cTn>
                                            <p:tgtEl>
                                              <p:spTgt spid="113"/>
                                            </p:tgtEl>
                                            <p:attrNameLst>
                                              <p:attrName>style.visibility</p:attrName>
                                            </p:attrNameLst>
                                          </p:cBhvr>
                                          <p:to>
                                            <p:strVal val="visible"/>
                                          </p:to>
                                        </p:set>
                                        <p:animEffect transition="in" filter="fade">
                                          <p:cBhvr>
                                            <p:cTn id="40" dur="500"/>
                                            <p:tgtEl>
                                              <p:spTgt spid="113"/>
                                            </p:tgtEl>
                                          </p:cBhvr>
                                        </p:animEffect>
                                      </p:childTnLst>
                                    </p:cTn>
                                  </p:par>
                                  <p:par>
                                    <p:cTn id="41" presetID="10" presetClass="entr" presetSubtype="0" fill="hold" grpId="0" nodeType="withEffect">
                                      <p:stCondLst>
                                        <p:cond delay="500"/>
                                      </p:stCondLst>
                                      <p:childTnLst>
                                        <p:set>
                                          <p:cBhvr>
                                            <p:cTn id="42" dur="1" fill="hold">
                                              <p:stCondLst>
                                                <p:cond delay="0"/>
                                              </p:stCondLst>
                                            </p:cTn>
                                            <p:tgtEl>
                                              <p:spTgt spid="114"/>
                                            </p:tgtEl>
                                            <p:attrNameLst>
                                              <p:attrName>style.visibility</p:attrName>
                                            </p:attrNameLst>
                                          </p:cBhvr>
                                          <p:to>
                                            <p:strVal val="visible"/>
                                          </p:to>
                                        </p:set>
                                        <p:animEffect transition="in" filter="fade">
                                          <p:cBhvr>
                                            <p:cTn id="43" dur="500"/>
                                            <p:tgtEl>
                                              <p:spTgt spid="114"/>
                                            </p:tgtEl>
                                          </p:cBhvr>
                                        </p:animEffect>
                                      </p:childTnLst>
                                    </p:cTn>
                                  </p:par>
                                  <p:par>
                                    <p:cTn id="44" presetID="10" presetClass="entr" presetSubtype="0" fill="hold" grpId="0" nodeType="withEffect">
                                      <p:stCondLst>
                                        <p:cond delay="500"/>
                                      </p:stCondLst>
                                      <p:childTnLst>
                                        <p:set>
                                          <p:cBhvr>
                                            <p:cTn id="45" dur="1" fill="hold">
                                              <p:stCondLst>
                                                <p:cond delay="0"/>
                                              </p:stCondLst>
                                            </p:cTn>
                                            <p:tgtEl>
                                              <p:spTgt spid="115"/>
                                            </p:tgtEl>
                                            <p:attrNameLst>
                                              <p:attrName>style.visibility</p:attrName>
                                            </p:attrNameLst>
                                          </p:cBhvr>
                                          <p:to>
                                            <p:strVal val="visible"/>
                                          </p:to>
                                        </p:set>
                                        <p:animEffect transition="in" filter="fade">
                                          <p:cBhvr>
                                            <p:cTn id="46" dur="500"/>
                                            <p:tgtEl>
                                              <p:spTgt spid="115"/>
                                            </p:tgtEl>
                                          </p:cBhvr>
                                        </p:animEffect>
                                      </p:childTnLst>
                                    </p:cTn>
                                  </p:par>
                                  <p:par>
                                    <p:cTn id="47" presetID="10" presetClass="entr" presetSubtype="0" fill="hold" grpId="0" nodeType="withEffect">
                                      <p:stCondLst>
                                        <p:cond delay="500"/>
                                      </p:stCondLst>
                                      <p:childTnLst>
                                        <p:set>
                                          <p:cBhvr>
                                            <p:cTn id="48" dur="1" fill="hold">
                                              <p:stCondLst>
                                                <p:cond delay="0"/>
                                              </p:stCondLst>
                                            </p:cTn>
                                            <p:tgtEl>
                                              <p:spTgt spid="116"/>
                                            </p:tgtEl>
                                            <p:attrNameLst>
                                              <p:attrName>style.visibility</p:attrName>
                                            </p:attrNameLst>
                                          </p:cBhvr>
                                          <p:to>
                                            <p:strVal val="visible"/>
                                          </p:to>
                                        </p:set>
                                        <p:animEffect transition="in" filter="fade">
                                          <p:cBhvr>
                                            <p:cTn id="49" dur="500"/>
                                            <p:tgtEl>
                                              <p:spTgt spid="116"/>
                                            </p:tgtEl>
                                          </p:cBhvr>
                                        </p:animEffect>
                                      </p:childTnLst>
                                    </p:cTn>
                                  </p:par>
                                  <p:par>
                                    <p:cTn id="50" presetID="10" presetClass="entr" presetSubtype="0" fill="hold" grpId="0" nodeType="withEffect">
                                      <p:stCondLst>
                                        <p:cond delay="500"/>
                                      </p:stCondLst>
                                      <p:childTnLst>
                                        <p:set>
                                          <p:cBhvr>
                                            <p:cTn id="51" dur="1" fill="hold">
                                              <p:stCondLst>
                                                <p:cond delay="0"/>
                                              </p:stCondLst>
                                            </p:cTn>
                                            <p:tgtEl>
                                              <p:spTgt spid="117"/>
                                            </p:tgtEl>
                                            <p:attrNameLst>
                                              <p:attrName>style.visibility</p:attrName>
                                            </p:attrNameLst>
                                          </p:cBhvr>
                                          <p:to>
                                            <p:strVal val="visible"/>
                                          </p:to>
                                        </p:set>
                                        <p:animEffect transition="in" filter="fade">
                                          <p:cBhvr>
                                            <p:cTn id="52" dur="500"/>
                                            <p:tgtEl>
                                              <p:spTgt spid="117"/>
                                            </p:tgtEl>
                                          </p:cBhvr>
                                        </p:animEffect>
                                      </p:childTnLst>
                                    </p:cTn>
                                  </p:par>
                                  <p:par>
                                    <p:cTn id="53" presetID="10" presetClass="entr" presetSubtype="0" fill="hold" grpId="0" nodeType="withEffect">
                                      <p:stCondLst>
                                        <p:cond delay="500"/>
                                      </p:stCondLst>
                                      <p:childTnLst>
                                        <p:set>
                                          <p:cBhvr>
                                            <p:cTn id="54" dur="1" fill="hold">
                                              <p:stCondLst>
                                                <p:cond delay="0"/>
                                              </p:stCondLst>
                                            </p:cTn>
                                            <p:tgtEl>
                                              <p:spTgt spid="118"/>
                                            </p:tgtEl>
                                            <p:attrNameLst>
                                              <p:attrName>style.visibility</p:attrName>
                                            </p:attrNameLst>
                                          </p:cBhvr>
                                          <p:to>
                                            <p:strVal val="visible"/>
                                          </p:to>
                                        </p:set>
                                        <p:animEffect transition="in" filter="fade">
                                          <p:cBhvr>
                                            <p:cTn id="55" dur="500"/>
                                            <p:tgtEl>
                                              <p:spTgt spid="118"/>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9"/>
                                            </p:tgtEl>
                                            <p:attrNameLst>
                                              <p:attrName>style.visibility</p:attrName>
                                            </p:attrNameLst>
                                          </p:cBhvr>
                                          <p:to>
                                            <p:strVal val="visible"/>
                                          </p:to>
                                        </p:set>
                                        <p:animEffect transition="in" filter="fade">
                                          <p:cBhvr>
                                            <p:cTn id="58" dur="500"/>
                                            <p:tgtEl>
                                              <p:spTgt spid="119"/>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120"/>
                                            </p:tgtEl>
                                            <p:attrNameLst>
                                              <p:attrName>style.visibility</p:attrName>
                                            </p:attrNameLst>
                                          </p:cBhvr>
                                          <p:to>
                                            <p:strVal val="visible"/>
                                          </p:to>
                                        </p:set>
                                        <p:animEffect transition="in" filter="fade">
                                          <p:cBhvr>
                                            <p:cTn id="61" dur="500"/>
                                            <p:tgtEl>
                                              <p:spTgt spid="120"/>
                                            </p:tgtEl>
                                          </p:cBhvr>
                                        </p:animEffect>
                                      </p:childTnLst>
                                    </p:cTn>
                                  </p:par>
                                  <p:par>
                                    <p:cTn id="62" presetID="10" presetClass="entr" presetSubtype="0" fill="hold" grpId="0" nodeType="withEffect">
                                      <p:stCondLst>
                                        <p:cond delay="500"/>
                                      </p:stCondLst>
                                      <p:childTnLst>
                                        <p:set>
                                          <p:cBhvr>
                                            <p:cTn id="63" dur="1" fill="hold">
                                              <p:stCondLst>
                                                <p:cond delay="0"/>
                                              </p:stCondLst>
                                            </p:cTn>
                                            <p:tgtEl>
                                              <p:spTgt spid="121"/>
                                            </p:tgtEl>
                                            <p:attrNameLst>
                                              <p:attrName>style.visibility</p:attrName>
                                            </p:attrNameLst>
                                          </p:cBhvr>
                                          <p:to>
                                            <p:strVal val="visible"/>
                                          </p:to>
                                        </p:set>
                                        <p:animEffect transition="in" filter="fade">
                                          <p:cBhvr>
                                            <p:cTn id="64" dur="500"/>
                                            <p:tgtEl>
                                              <p:spTgt spid="121"/>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122"/>
                                            </p:tgtEl>
                                            <p:attrNameLst>
                                              <p:attrName>style.visibility</p:attrName>
                                            </p:attrNameLst>
                                          </p:cBhvr>
                                          <p:to>
                                            <p:strVal val="visible"/>
                                          </p:to>
                                        </p:set>
                                        <p:animEffect transition="in" filter="fade">
                                          <p:cBhvr>
                                            <p:cTn id="67" dur="500"/>
                                            <p:tgtEl>
                                              <p:spTgt spid="122"/>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123"/>
                                            </p:tgtEl>
                                            <p:attrNameLst>
                                              <p:attrName>style.visibility</p:attrName>
                                            </p:attrNameLst>
                                          </p:cBhvr>
                                          <p:to>
                                            <p:strVal val="visible"/>
                                          </p:to>
                                        </p:set>
                                        <p:animEffect transition="in" filter="fade">
                                          <p:cBhvr>
                                            <p:cTn id="70" dur="500"/>
                                            <p:tgtEl>
                                              <p:spTgt spid="123"/>
                                            </p:tgtEl>
                                          </p:cBhvr>
                                        </p:animEffect>
                                      </p:childTnLst>
                                    </p:cTn>
                                  </p:par>
                                  <p:par>
                                    <p:cTn id="71" presetID="10" presetClass="entr" presetSubtype="0" fill="hold" grpId="0" nodeType="withEffect">
                                      <p:stCondLst>
                                        <p:cond delay="500"/>
                                      </p:stCondLst>
                                      <p:childTnLst>
                                        <p:set>
                                          <p:cBhvr>
                                            <p:cTn id="72" dur="1" fill="hold">
                                              <p:stCondLst>
                                                <p:cond delay="0"/>
                                              </p:stCondLst>
                                            </p:cTn>
                                            <p:tgtEl>
                                              <p:spTgt spid="124"/>
                                            </p:tgtEl>
                                            <p:attrNameLst>
                                              <p:attrName>style.visibility</p:attrName>
                                            </p:attrNameLst>
                                          </p:cBhvr>
                                          <p:to>
                                            <p:strVal val="visible"/>
                                          </p:to>
                                        </p:set>
                                        <p:animEffect transition="in" filter="fade">
                                          <p:cBhvr>
                                            <p:cTn id="73" dur="500"/>
                                            <p:tgtEl>
                                              <p:spTgt spid="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110" grpId="0" animBg="1"/>
          <p:bldP spid="111" grpId="0" animBg="1"/>
          <p:bldP spid="112" grpId="0" animBg="1"/>
          <p:bldP spid="113" grpId="0"/>
          <p:bldP spid="114" grpId="0"/>
          <p:bldP spid="115" grpId="0"/>
          <p:bldP spid="116" grpId="0"/>
          <p:bldP spid="117" grpId="0"/>
          <p:bldP spid="118" grpId="0"/>
          <p:bldP spid="119" grpId="0"/>
          <p:bldP spid="120" grpId="0"/>
          <p:bldP spid="121" grpId="0"/>
          <p:bldP spid="122" grpId="0"/>
          <p:bldP spid="123" grpId="0"/>
          <p:bldP spid="1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11"/>
                                            </p:tgtEl>
                                            <p:attrNameLst>
                                              <p:attrName>style.visibility</p:attrName>
                                            </p:attrNameLst>
                                          </p:cBhvr>
                                          <p:to>
                                            <p:strVal val="visible"/>
                                          </p:to>
                                        </p:set>
                                        <p:anim calcmode="lin" valueType="num">
                                          <p:cBhvr additive="base">
                                            <p:cTn id="7" dur="500" fill="hold"/>
                                            <p:tgtEl>
                                              <p:spTgt spid="211"/>
                                            </p:tgtEl>
                                            <p:attrNameLst>
                                              <p:attrName>ppt_x</p:attrName>
                                            </p:attrNameLst>
                                          </p:cBhvr>
                                          <p:tavLst>
                                            <p:tav tm="0">
                                              <p:val>
                                                <p:strVal val="#ppt_x"/>
                                              </p:val>
                                            </p:tav>
                                            <p:tav tm="100000">
                                              <p:val>
                                                <p:strVal val="#ppt_x"/>
                                              </p:val>
                                            </p:tav>
                                          </p:tavLst>
                                        </p:anim>
                                        <p:anim calcmode="lin" valueType="num">
                                          <p:cBhvr additive="base">
                                            <p:cTn id="8" dur="500" fill="hold"/>
                                            <p:tgtEl>
                                              <p:spTgt spid="21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12"/>
                                            </p:tgtEl>
                                            <p:attrNameLst>
                                              <p:attrName>style.visibility</p:attrName>
                                            </p:attrNameLst>
                                          </p:cBhvr>
                                          <p:to>
                                            <p:strVal val="visible"/>
                                          </p:to>
                                        </p:set>
                                        <p:anim calcmode="lin" valueType="num">
                                          <p:cBhvr additive="base">
                                            <p:cTn id="12" dur="500" fill="hold"/>
                                            <p:tgtEl>
                                              <p:spTgt spid="212"/>
                                            </p:tgtEl>
                                            <p:attrNameLst>
                                              <p:attrName>ppt_x</p:attrName>
                                            </p:attrNameLst>
                                          </p:cBhvr>
                                          <p:tavLst>
                                            <p:tav tm="0">
                                              <p:val>
                                                <p:strVal val="#ppt_x"/>
                                              </p:val>
                                            </p:tav>
                                            <p:tav tm="100000">
                                              <p:val>
                                                <p:strVal val="#ppt_x"/>
                                              </p:val>
                                            </p:tav>
                                          </p:tavLst>
                                        </p:anim>
                                        <p:anim calcmode="lin" valueType="num">
                                          <p:cBhvr additive="base">
                                            <p:cTn id="13" dur="500" fill="hold"/>
                                            <p:tgtEl>
                                              <p:spTgt spid="212"/>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96"/>
                                            </p:tgtEl>
                                            <p:attrNameLst>
                                              <p:attrName>style.visibility</p:attrName>
                                            </p:attrNameLst>
                                          </p:cBhvr>
                                          <p:to>
                                            <p:strVal val="visible"/>
                                          </p:to>
                                        </p:set>
                                        <p:anim calcmode="lin" valueType="num">
                                          <p:cBhvr additive="base">
                                            <p:cTn id="17" dur="500" fill="hold"/>
                                            <p:tgtEl>
                                              <p:spTgt spid="96"/>
                                            </p:tgtEl>
                                            <p:attrNameLst>
                                              <p:attrName>ppt_x</p:attrName>
                                            </p:attrNameLst>
                                          </p:cBhvr>
                                          <p:tavLst>
                                            <p:tav tm="0">
                                              <p:val>
                                                <p:strVal val="#ppt_x"/>
                                              </p:val>
                                            </p:tav>
                                            <p:tav tm="100000">
                                              <p:val>
                                                <p:strVal val="#ppt_x"/>
                                              </p:val>
                                            </p:tav>
                                          </p:tavLst>
                                        </p:anim>
                                        <p:anim calcmode="lin" valueType="num">
                                          <p:cBhvr additive="base">
                                            <p:cTn id="18" dur="500" fill="hold"/>
                                            <p:tgtEl>
                                              <p:spTgt spid="96"/>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97"/>
                                            </p:tgtEl>
                                            <p:attrNameLst>
                                              <p:attrName>style.visibility</p:attrName>
                                            </p:attrNameLst>
                                          </p:cBhvr>
                                          <p:to>
                                            <p:strVal val="visible"/>
                                          </p:to>
                                        </p:set>
                                        <p:anim calcmode="lin" valueType="num">
                                          <p:cBhvr additive="base">
                                            <p:cTn id="22" dur="2000" fill="hold"/>
                                            <p:tgtEl>
                                              <p:spTgt spid="97"/>
                                            </p:tgtEl>
                                            <p:attrNameLst>
                                              <p:attrName>ppt_x</p:attrName>
                                            </p:attrNameLst>
                                          </p:cBhvr>
                                          <p:tavLst>
                                            <p:tav tm="0">
                                              <p:val>
                                                <p:strVal val="0-#ppt_w/2"/>
                                              </p:val>
                                            </p:tav>
                                            <p:tav tm="100000">
                                              <p:val>
                                                <p:strVal val="#ppt_x"/>
                                              </p:val>
                                            </p:tav>
                                          </p:tavLst>
                                        </p:anim>
                                        <p:anim calcmode="lin" valueType="num">
                                          <p:cBhvr additive="base">
                                            <p:cTn id="23" dur="2000" fill="hold"/>
                                            <p:tgtEl>
                                              <p:spTgt spid="97"/>
                                            </p:tgtEl>
                                            <p:attrNameLst>
                                              <p:attrName>ppt_y</p:attrName>
                                            </p:attrNameLst>
                                          </p:cBhvr>
                                          <p:tavLst>
                                            <p:tav tm="0">
                                              <p:val>
                                                <p:strVal val="#ppt_y"/>
                                              </p:val>
                                            </p:tav>
                                            <p:tav tm="100000">
                                              <p:val>
                                                <p:strVal val="#ppt_y"/>
                                              </p:val>
                                            </p:tav>
                                          </p:tavLst>
                                        </p:anim>
                                      </p:childTnLst>
                                    </p:cTn>
                                  </p:par>
                                  <p:par>
                                    <p:cTn id="24" presetID="52" presetClass="entr" presetSubtype="0" fill="hold" nodeType="withEffect">
                                      <p:stCondLst>
                                        <p:cond delay="200"/>
                                      </p:stCondLst>
                                      <p:childTnLst>
                                        <p:set>
                                          <p:cBhvr>
                                            <p:cTn id="25" dur="1" fill="hold">
                                              <p:stCondLst>
                                                <p:cond delay="0"/>
                                              </p:stCondLst>
                                            </p:cTn>
                                            <p:tgtEl>
                                              <p:spTgt spid="285"/>
                                            </p:tgtEl>
                                            <p:attrNameLst>
                                              <p:attrName>style.visibility</p:attrName>
                                            </p:attrNameLst>
                                          </p:cBhvr>
                                          <p:to>
                                            <p:strVal val="visible"/>
                                          </p:to>
                                        </p:set>
                                        <p:animScale>
                                          <p:cBhvr>
                                            <p:cTn id="26" dur="1000" decel="50000" fill="hold">
                                              <p:stCondLst>
                                                <p:cond delay="0"/>
                                              </p:stCondLst>
                                            </p:cTn>
                                            <p:tgtEl>
                                              <p:spTgt spid="28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285"/>
                                            </p:tgtEl>
                                            <p:attrNameLst>
                                              <p:attrName>ppt_x</p:attrName>
                                              <p:attrName>ppt_y</p:attrName>
                                            </p:attrNameLst>
                                          </p:cBhvr>
                                        </p:animMotion>
                                        <p:animEffect transition="in" filter="fade">
                                          <p:cBhvr>
                                            <p:cTn id="28" dur="1000"/>
                                            <p:tgtEl>
                                              <p:spTgt spid="285"/>
                                            </p:tgtEl>
                                          </p:cBhvr>
                                        </p:animEffect>
                                      </p:childTnLst>
                                    </p:cTn>
                                  </p:par>
                                  <p:par>
                                    <p:cTn id="29" presetID="10" presetClass="entr" presetSubtype="0" fill="hold" grpId="0" nodeType="withEffect">
                                      <p:stCondLst>
                                        <p:cond delay="250"/>
                                      </p:stCondLst>
                                      <p:childTnLst>
                                        <p:set>
                                          <p:cBhvr>
                                            <p:cTn id="30" dur="1" fill="hold">
                                              <p:stCondLst>
                                                <p:cond delay="0"/>
                                              </p:stCondLst>
                                            </p:cTn>
                                            <p:tgtEl>
                                              <p:spTgt spid="110"/>
                                            </p:tgtEl>
                                            <p:attrNameLst>
                                              <p:attrName>style.visibility</p:attrName>
                                            </p:attrNameLst>
                                          </p:cBhvr>
                                          <p:to>
                                            <p:strVal val="visible"/>
                                          </p:to>
                                        </p:set>
                                        <p:animEffect transition="in" filter="fade">
                                          <p:cBhvr>
                                            <p:cTn id="31" dur="500"/>
                                            <p:tgtEl>
                                              <p:spTgt spid="110"/>
                                            </p:tgtEl>
                                          </p:cBhvr>
                                        </p:animEffect>
                                      </p:childTnLst>
                                    </p:cTn>
                                  </p:par>
                                  <p:par>
                                    <p:cTn id="32" presetID="10" presetClass="entr" presetSubtype="0" fill="hold" grpId="0" nodeType="withEffect">
                                      <p:stCondLst>
                                        <p:cond delay="250"/>
                                      </p:stCondLst>
                                      <p:childTnLst>
                                        <p:set>
                                          <p:cBhvr>
                                            <p:cTn id="33" dur="1" fill="hold">
                                              <p:stCondLst>
                                                <p:cond delay="0"/>
                                              </p:stCondLst>
                                            </p:cTn>
                                            <p:tgtEl>
                                              <p:spTgt spid="112"/>
                                            </p:tgtEl>
                                            <p:attrNameLst>
                                              <p:attrName>style.visibility</p:attrName>
                                            </p:attrNameLst>
                                          </p:cBhvr>
                                          <p:to>
                                            <p:strVal val="visible"/>
                                          </p:to>
                                        </p:set>
                                        <p:animEffect transition="in" filter="fade">
                                          <p:cBhvr>
                                            <p:cTn id="34" dur="500"/>
                                            <p:tgtEl>
                                              <p:spTgt spid="112"/>
                                            </p:tgtEl>
                                          </p:cBhvr>
                                        </p:animEffect>
                                      </p:childTnLst>
                                    </p:cTn>
                                  </p:par>
                                  <p:par>
                                    <p:cTn id="35" presetID="10" presetClass="entr" presetSubtype="0" fill="hold" grpId="0" nodeType="withEffect">
                                      <p:stCondLst>
                                        <p:cond delay="250"/>
                                      </p:stCondLst>
                                      <p:childTnLst>
                                        <p:set>
                                          <p:cBhvr>
                                            <p:cTn id="36" dur="1" fill="hold">
                                              <p:stCondLst>
                                                <p:cond delay="0"/>
                                              </p:stCondLst>
                                            </p:cTn>
                                            <p:tgtEl>
                                              <p:spTgt spid="111"/>
                                            </p:tgtEl>
                                            <p:attrNameLst>
                                              <p:attrName>style.visibility</p:attrName>
                                            </p:attrNameLst>
                                          </p:cBhvr>
                                          <p:to>
                                            <p:strVal val="visible"/>
                                          </p:to>
                                        </p:set>
                                        <p:animEffect transition="in" filter="fade">
                                          <p:cBhvr>
                                            <p:cTn id="37" dur="500"/>
                                            <p:tgtEl>
                                              <p:spTgt spid="111"/>
                                            </p:tgtEl>
                                          </p:cBhvr>
                                        </p:animEffect>
                                      </p:childTnLst>
                                    </p:cTn>
                                  </p:par>
                                  <p:par>
                                    <p:cTn id="38" presetID="10" presetClass="entr" presetSubtype="0" fill="hold" grpId="0" nodeType="withEffect">
                                      <p:stCondLst>
                                        <p:cond delay="500"/>
                                      </p:stCondLst>
                                      <p:childTnLst>
                                        <p:set>
                                          <p:cBhvr>
                                            <p:cTn id="39" dur="1" fill="hold">
                                              <p:stCondLst>
                                                <p:cond delay="0"/>
                                              </p:stCondLst>
                                            </p:cTn>
                                            <p:tgtEl>
                                              <p:spTgt spid="113"/>
                                            </p:tgtEl>
                                            <p:attrNameLst>
                                              <p:attrName>style.visibility</p:attrName>
                                            </p:attrNameLst>
                                          </p:cBhvr>
                                          <p:to>
                                            <p:strVal val="visible"/>
                                          </p:to>
                                        </p:set>
                                        <p:animEffect transition="in" filter="fade">
                                          <p:cBhvr>
                                            <p:cTn id="40" dur="500"/>
                                            <p:tgtEl>
                                              <p:spTgt spid="113"/>
                                            </p:tgtEl>
                                          </p:cBhvr>
                                        </p:animEffect>
                                      </p:childTnLst>
                                    </p:cTn>
                                  </p:par>
                                  <p:par>
                                    <p:cTn id="41" presetID="10" presetClass="entr" presetSubtype="0" fill="hold" grpId="0" nodeType="withEffect">
                                      <p:stCondLst>
                                        <p:cond delay="500"/>
                                      </p:stCondLst>
                                      <p:childTnLst>
                                        <p:set>
                                          <p:cBhvr>
                                            <p:cTn id="42" dur="1" fill="hold">
                                              <p:stCondLst>
                                                <p:cond delay="0"/>
                                              </p:stCondLst>
                                            </p:cTn>
                                            <p:tgtEl>
                                              <p:spTgt spid="114"/>
                                            </p:tgtEl>
                                            <p:attrNameLst>
                                              <p:attrName>style.visibility</p:attrName>
                                            </p:attrNameLst>
                                          </p:cBhvr>
                                          <p:to>
                                            <p:strVal val="visible"/>
                                          </p:to>
                                        </p:set>
                                        <p:animEffect transition="in" filter="fade">
                                          <p:cBhvr>
                                            <p:cTn id="43" dur="500"/>
                                            <p:tgtEl>
                                              <p:spTgt spid="114"/>
                                            </p:tgtEl>
                                          </p:cBhvr>
                                        </p:animEffect>
                                      </p:childTnLst>
                                    </p:cTn>
                                  </p:par>
                                  <p:par>
                                    <p:cTn id="44" presetID="10" presetClass="entr" presetSubtype="0" fill="hold" grpId="0" nodeType="withEffect">
                                      <p:stCondLst>
                                        <p:cond delay="500"/>
                                      </p:stCondLst>
                                      <p:childTnLst>
                                        <p:set>
                                          <p:cBhvr>
                                            <p:cTn id="45" dur="1" fill="hold">
                                              <p:stCondLst>
                                                <p:cond delay="0"/>
                                              </p:stCondLst>
                                            </p:cTn>
                                            <p:tgtEl>
                                              <p:spTgt spid="115"/>
                                            </p:tgtEl>
                                            <p:attrNameLst>
                                              <p:attrName>style.visibility</p:attrName>
                                            </p:attrNameLst>
                                          </p:cBhvr>
                                          <p:to>
                                            <p:strVal val="visible"/>
                                          </p:to>
                                        </p:set>
                                        <p:animEffect transition="in" filter="fade">
                                          <p:cBhvr>
                                            <p:cTn id="46" dur="500"/>
                                            <p:tgtEl>
                                              <p:spTgt spid="115"/>
                                            </p:tgtEl>
                                          </p:cBhvr>
                                        </p:animEffect>
                                      </p:childTnLst>
                                    </p:cTn>
                                  </p:par>
                                  <p:par>
                                    <p:cTn id="47" presetID="10" presetClass="entr" presetSubtype="0" fill="hold" grpId="0" nodeType="withEffect">
                                      <p:stCondLst>
                                        <p:cond delay="500"/>
                                      </p:stCondLst>
                                      <p:childTnLst>
                                        <p:set>
                                          <p:cBhvr>
                                            <p:cTn id="48" dur="1" fill="hold">
                                              <p:stCondLst>
                                                <p:cond delay="0"/>
                                              </p:stCondLst>
                                            </p:cTn>
                                            <p:tgtEl>
                                              <p:spTgt spid="116"/>
                                            </p:tgtEl>
                                            <p:attrNameLst>
                                              <p:attrName>style.visibility</p:attrName>
                                            </p:attrNameLst>
                                          </p:cBhvr>
                                          <p:to>
                                            <p:strVal val="visible"/>
                                          </p:to>
                                        </p:set>
                                        <p:animEffect transition="in" filter="fade">
                                          <p:cBhvr>
                                            <p:cTn id="49" dur="500"/>
                                            <p:tgtEl>
                                              <p:spTgt spid="116"/>
                                            </p:tgtEl>
                                          </p:cBhvr>
                                        </p:animEffect>
                                      </p:childTnLst>
                                    </p:cTn>
                                  </p:par>
                                  <p:par>
                                    <p:cTn id="50" presetID="10" presetClass="entr" presetSubtype="0" fill="hold" grpId="0" nodeType="withEffect">
                                      <p:stCondLst>
                                        <p:cond delay="500"/>
                                      </p:stCondLst>
                                      <p:childTnLst>
                                        <p:set>
                                          <p:cBhvr>
                                            <p:cTn id="51" dur="1" fill="hold">
                                              <p:stCondLst>
                                                <p:cond delay="0"/>
                                              </p:stCondLst>
                                            </p:cTn>
                                            <p:tgtEl>
                                              <p:spTgt spid="117"/>
                                            </p:tgtEl>
                                            <p:attrNameLst>
                                              <p:attrName>style.visibility</p:attrName>
                                            </p:attrNameLst>
                                          </p:cBhvr>
                                          <p:to>
                                            <p:strVal val="visible"/>
                                          </p:to>
                                        </p:set>
                                        <p:animEffect transition="in" filter="fade">
                                          <p:cBhvr>
                                            <p:cTn id="52" dur="500"/>
                                            <p:tgtEl>
                                              <p:spTgt spid="117"/>
                                            </p:tgtEl>
                                          </p:cBhvr>
                                        </p:animEffect>
                                      </p:childTnLst>
                                    </p:cTn>
                                  </p:par>
                                  <p:par>
                                    <p:cTn id="53" presetID="10" presetClass="entr" presetSubtype="0" fill="hold" grpId="0" nodeType="withEffect">
                                      <p:stCondLst>
                                        <p:cond delay="500"/>
                                      </p:stCondLst>
                                      <p:childTnLst>
                                        <p:set>
                                          <p:cBhvr>
                                            <p:cTn id="54" dur="1" fill="hold">
                                              <p:stCondLst>
                                                <p:cond delay="0"/>
                                              </p:stCondLst>
                                            </p:cTn>
                                            <p:tgtEl>
                                              <p:spTgt spid="118"/>
                                            </p:tgtEl>
                                            <p:attrNameLst>
                                              <p:attrName>style.visibility</p:attrName>
                                            </p:attrNameLst>
                                          </p:cBhvr>
                                          <p:to>
                                            <p:strVal val="visible"/>
                                          </p:to>
                                        </p:set>
                                        <p:animEffect transition="in" filter="fade">
                                          <p:cBhvr>
                                            <p:cTn id="55" dur="500"/>
                                            <p:tgtEl>
                                              <p:spTgt spid="118"/>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9"/>
                                            </p:tgtEl>
                                            <p:attrNameLst>
                                              <p:attrName>style.visibility</p:attrName>
                                            </p:attrNameLst>
                                          </p:cBhvr>
                                          <p:to>
                                            <p:strVal val="visible"/>
                                          </p:to>
                                        </p:set>
                                        <p:animEffect transition="in" filter="fade">
                                          <p:cBhvr>
                                            <p:cTn id="58" dur="500"/>
                                            <p:tgtEl>
                                              <p:spTgt spid="119"/>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120"/>
                                            </p:tgtEl>
                                            <p:attrNameLst>
                                              <p:attrName>style.visibility</p:attrName>
                                            </p:attrNameLst>
                                          </p:cBhvr>
                                          <p:to>
                                            <p:strVal val="visible"/>
                                          </p:to>
                                        </p:set>
                                        <p:animEffect transition="in" filter="fade">
                                          <p:cBhvr>
                                            <p:cTn id="61" dur="500"/>
                                            <p:tgtEl>
                                              <p:spTgt spid="120"/>
                                            </p:tgtEl>
                                          </p:cBhvr>
                                        </p:animEffect>
                                      </p:childTnLst>
                                    </p:cTn>
                                  </p:par>
                                  <p:par>
                                    <p:cTn id="62" presetID="10" presetClass="entr" presetSubtype="0" fill="hold" grpId="0" nodeType="withEffect">
                                      <p:stCondLst>
                                        <p:cond delay="500"/>
                                      </p:stCondLst>
                                      <p:childTnLst>
                                        <p:set>
                                          <p:cBhvr>
                                            <p:cTn id="63" dur="1" fill="hold">
                                              <p:stCondLst>
                                                <p:cond delay="0"/>
                                              </p:stCondLst>
                                            </p:cTn>
                                            <p:tgtEl>
                                              <p:spTgt spid="121"/>
                                            </p:tgtEl>
                                            <p:attrNameLst>
                                              <p:attrName>style.visibility</p:attrName>
                                            </p:attrNameLst>
                                          </p:cBhvr>
                                          <p:to>
                                            <p:strVal val="visible"/>
                                          </p:to>
                                        </p:set>
                                        <p:animEffect transition="in" filter="fade">
                                          <p:cBhvr>
                                            <p:cTn id="64" dur="500"/>
                                            <p:tgtEl>
                                              <p:spTgt spid="121"/>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122"/>
                                            </p:tgtEl>
                                            <p:attrNameLst>
                                              <p:attrName>style.visibility</p:attrName>
                                            </p:attrNameLst>
                                          </p:cBhvr>
                                          <p:to>
                                            <p:strVal val="visible"/>
                                          </p:to>
                                        </p:set>
                                        <p:animEffect transition="in" filter="fade">
                                          <p:cBhvr>
                                            <p:cTn id="67" dur="500"/>
                                            <p:tgtEl>
                                              <p:spTgt spid="122"/>
                                            </p:tgtEl>
                                          </p:cBhvr>
                                        </p:animEffect>
                                      </p:childTnLst>
                                    </p:cTn>
                                  </p:par>
                                  <p:par>
                                    <p:cTn id="68" presetID="10" presetClass="entr" presetSubtype="0" fill="hold" grpId="0" nodeType="withEffect">
                                      <p:stCondLst>
                                        <p:cond delay="500"/>
                                      </p:stCondLst>
                                      <p:childTnLst>
                                        <p:set>
                                          <p:cBhvr>
                                            <p:cTn id="69" dur="1" fill="hold">
                                              <p:stCondLst>
                                                <p:cond delay="0"/>
                                              </p:stCondLst>
                                            </p:cTn>
                                            <p:tgtEl>
                                              <p:spTgt spid="123"/>
                                            </p:tgtEl>
                                            <p:attrNameLst>
                                              <p:attrName>style.visibility</p:attrName>
                                            </p:attrNameLst>
                                          </p:cBhvr>
                                          <p:to>
                                            <p:strVal val="visible"/>
                                          </p:to>
                                        </p:set>
                                        <p:animEffect transition="in" filter="fade">
                                          <p:cBhvr>
                                            <p:cTn id="70" dur="500"/>
                                            <p:tgtEl>
                                              <p:spTgt spid="123"/>
                                            </p:tgtEl>
                                          </p:cBhvr>
                                        </p:animEffect>
                                      </p:childTnLst>
                                    </p:cTn>
                                  </p:par>
                                  <p:par>
                                    <p:cTn id="71" presetID="10" presetClass="entr" presetSubtype="0" fill="hold" grpId="0" nodeType="withEffect">
                                      <p:stCondLst>
                                        <p:cond delay="500"/>
                                      </p:stCondLst>
                                      <p:childTnLst>
                                        <p:set>
                                          <p:cBhvr>
                                            <p:cTn id="72" dur="1" fill="hold">
                                              <p:stCondLst>
                                                <p:cond delay="0"/>
                                              </p:stCondLst>
                                            </p:cTn>
                                            <p:tgtEl>
                                              <p:spTgt spid="124"/>
                                            </p:tgtEl>
                                            <p:attrNameLst>
                                              <p:attrName>style.visibility</p:attrName>
                                            </p:attrNameLst>
                                          </p:cBhvr>
                                          <p:to>
                                            <p:strVal val="visible"/>
                                          </p:to>
                                        </p:set>
                                        <p:animEffect transition="in" filter="fade">
                                          <p:cBhvr>
                                            <p:cTn id="73" dur="500"/>
                                            <p:tgtEl>
                                              <p:spTgt spid="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110" grpId="0" animBg="1"/>
          <p:bldP spid="111" grpId="0" animBg="1"/>
          <p:bldP spid="112" grpId="0" animBg="1"/>
          <p:bldP spid="113" grpId="0"/>
          <p:bldP spid="114" grpId="0"/>
          <p:bldP spid="115" grpId="0"/>
          <p:bldP spid="116" grpId="0"/>
          <p:bldP spid="117" grpId="0"/>
          <p:bldP spid="118" grpId="0"/>
          <p:bldP spid="119" grpId="0"/>
          <p:bldP spid="120" grpId="0"/>
          <p:bldP spid="121" grpId="0"/>
          <p:bldP spid="122" grpId="0"/>
          <p:bldP spid="123" grpId="0"/>
          <p:bldP spid="124"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4" name="组合 113"/>
          <p:cNvGrpSpPr/>
          <p:nvPr/>
        </p:nvGrpSpPr>
        <p:grpSpPr>
          <a:xfrm rot="992154" flipV="1">
            <a:off x="7109754" y="2338278"/>
            <a:ext cx="5190546" cy="4183077"/>
            <a:chOff x="1816885" y="160250"/>
            <a:chExt cx="5190546" cy="4183077"/>
          </a:xfrm>
          <a:solidFill>
            <a:schemeClr val="tx1">
              <a:lumMod val="50000"/>
              <a:lumOff val="50000"/>
            </a:schemeClr>
          </a:solidFill>
        </p:grpSpPr>
        <p:grpSp>
          <p:nvGrpSpPr>
            <p:cNvPr id="115" name="组合 114"/>
            <p:cNvGrpSpPr/>
            <p:nvPr/>
          </p:nvGrpSpPr>
          <p:grpSpPr>
            <a:xfrm rot="1500213">
              <a:off x="1816885" y="160250"/>
              <a:ext cx="4835931" cy="4183077"/>
              <a:chOff x="2983829" y="1091787"/>
              <a:chExt cx="4835931" cy="4183077"/>
            </a:xfrm>
            <a:grpFill/>
          </p:grpSpPr>
          <p:sp>
            <p:nvSpPr>
              <p:cNvPr id="117"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8"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9"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0"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1"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2"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3"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4"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5"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6"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7"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8"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9"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0"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1"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2"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3"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4"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5"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6"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7"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8"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9"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0"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1"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2"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3"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4"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5"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6"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7"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8"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9"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0"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1"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2"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3"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4"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5"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6"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7"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8"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9"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0"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1"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2"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3"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4"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5"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6"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7"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8"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9"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0"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1"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2"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3"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4"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5"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6"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7"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8"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9"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0"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1"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3"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4"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116"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182" name="矩形 181"/>
          <p:cNvSpPr/>
          <p:nvPr/>
        </p:nvSpPr>
        <p:spPr>
          <a:xfrm>
            <a:off x="2680492" y="-215153"/>
            <a:ext cx="6831016" cy="7460015"/>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pic>
        <p:nvPicPr>
          <p:cNvPr id="96" name="Picture 7" descr="C:\Users\Administrator\Desktop\56d684a0446de.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a:off x="3129388" y="372407"/>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97" name="TextBox 42"/>
          <p:cNvSpPr txBox="1">
            <a:spLocks noChangeArrowheads="1"/>
          </p:cNvSpPr>
          <p:nvPr/>
        </p:nvSpPr>
        <p:spPr bwMode="auto">
          <a:xfrm>
            <a:off x="3679264" y="372407"/>
            <a:ext cx="21836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dirty="0">
                <a:solidFill>
                  <a:schemeClr val="bg2"/>
                </a:solidFill>
                <a:latin typeface="字魂36号-正文宋楷" panose="02000000000000000000" pitchFamily="2" charset="-122"/>
                <a:ea typeface="字魂36号-正文宋楷" panose="02000000000000000000" pitchFamily="2" charset="-122"/>
              </a:rPr>
              <a:t>营销策略</a:t>
            </a:r>
          </a:p>
        </p:txBody>
      </p:sp>
      <p:pic>
        <p:nvPicPr>
          <p:cNvPr id="472" name="Picture 7" descr="C:\Users\Administrator\Desktop\56d684a0446de.png"/>
          <p:cNvPicPr>
            <a:picLocks noChangeAspect="1" noChangeArrowheads="1"/>
          </p:cNvPicPr>
          <p:nvPr/>
        </p:nvPicPr>
        <p:blipFill>
          <a:blip r:embed="rId5" cstate="screen">
            <a:extLst>
              <a:ext uri="{BEBA8EAE-BF5A-486C-A8C5-ECC9F3942E4B}">
                <a14:imgProps xmlns:a14="http://schemas.microsoft.com/office/drawing/2010/main">
                  <a14:imgLayer r:embed="rId6">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rot="1643890">
            <a:off x="4225076" y="6089806"/>
            <a:ext cx="474514" cy="539694"/>
          </a:xfrm>
          <a:prstGeom prst="rect">
            <a:avLst/>
          </a:prstGeom>
          <a:noFill/>
          <a:extLst>
            <a:ext uri="{909E8E84-426E-40DD-AFC4-6F175D3DCCD1}">
              <a14:hiddenFill xmlns:a14="http://schemas.microsoft.com/office/drawing/2010/main">
                <a:solidFill>
                  <a:srgbClr val="FFFFFF"/>
                </a:solidFill>
              </a14:hiddenFill>
            </a:ext>
          </a:extLst>
        </p:spPr>
      </p:pic>
      <p:pic>
        <p:nvPicPr>
          <p:cNvPr id="473" name="Picture 7" descr="C:\Users\Administrator\Desktop\56d684a0446de.png"/>
          <p:cNvPicPr>
            <a:picLocks noChangeAspect="1" noChangeArrowheads="1"/>
          </p:cNvPicPr>
          <p:nvPr/>
        </p:nvPicPr>
        <p:blipFill>
          <a:blip r:embed="rId7" cstate="screen">
            <a:extLst>
              <a:ext uri="{BEBA8EAE-BF5A-486C-A8C5-ECC9F3942E4B}">
                <a14:imgProps xmlns:a14="http://schemas.microsoft.com/office/drawing/2010/main">
                  <a14:imgLayer r:embed="rId8">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rot="4041525">
            <a:off x="-280627" y="4224923"/>
            <a:ext cx="883735" cy="1005127"/>
          </a:xfrm>
          <a:prstGeom prst="rect">
            <a:avLst/>
          </a:prstGeom>
          <a:noFill/>
          <a:extLst>
            <a:ext uri="{909E8E84-426E-40DD-AFC4-6F175D3DCCD1}">
              <a14:hiddenFill xmlns:a14="http://schemas.microsoft.com/office/drawing/2010/main">
                <a:solidFill>
                  <a:srgbClr val="FFFFFF"/>
                </a:solidFill>
              </a14:hiddenFill>
            </a:ext>
          </a:extLst>
        </p:spPr>
      </p:pic>
      <p:grpSp>
        <p:nvGrpSpPr>
          <p:cNvPr id="185" name="组合 184"/>
          <p:cNvGrpSpPr/>
          <p:nvPr/>
        </p:nvGrpSpPr>
        <p:grpSpPr>
          <a:xfrm rot="16200000">
            <a:off x="6437897" y="4043360"/>
            <a:ext cx="2474838" cy="5058829"/>
            <a:chOff x="782638" y="1684675"/>
            <a:chExt cx="3774848" cy="7716186"/>
          </a:xfrm>
        </p:grpSpPr>
        <p:sp>
          <p:nvSpPr>
            <p:cNvPr id="186" name="矩形 185"/>
            <p:cNvSpPr/>
            <p:nvPr/>
          </p:nvSpPr>
          <p:spPr>
            <a:xfrm>
              <a:off x="928914" y="2572657"/>
              <a:ext cx="3490686" cy="5883660"/>
            </a:xfrm>
            <a:prstGeom prst="rect">
              <a:avLst/>
            </a:prstGeom>
            <a:blipFill>
              <a:blip r:embed="rId9"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字魂36号-正文宋楷" panose="02000000000000000000" pitchFamily="2" charset="-122"/>
                <a:ea typeface="字魂36号-正文宋楷" panose="02000000000000000000" pitchFamily="2" charset="-122"/>
              </a:endParaRPr>
            </a:p>
          </p:txBody>
        </p:sp>
        <p:grpSp>
          <p:nvGrpSpPr>
            <p:cNvPr id="187" name="组合 186"/>
            <p:cNvGrpSpPr/>
            <p:nvPr/>
          </p:nvGrpSpPr>
          <p:grpSpPr>
            <a:xfrm>
              <a:off x="782638" y="1684675"/>
              <a:ext cx="3774848" cy="7716186"/>
              <a:chOff x="901560" y="1027665"/>
              <a:chExt cx="2361296" cy="4826737"/>
            </a:xfrm>
            <a:effectLst>
              <a:outerShdw blurRad="152400" dir="2700000" sx="103000" sy="103000" algn="tl" rotWithShape="0">
                <a:prstClr val="black">
                  <a:alpha val="40000"/>
                </a:prstClr>
              </a:outerShdw>
            </a:effectLst>
          </p:grpSpPr>
          <p:sp>
            <p:nvSpPr>
              <p:cNvPr id="188" name="任意多边形 187"/>
              <p:cNvSpPr/>
              <p:nvPr/>
            </p:nvSpPr>
            <p:spPr>
              <a:xfrm>
                <a:off x="901560" y="1027665"/>
                <a:ext cx="2361296" cy="4826737"/>
              </a:xfrm>
              <a:custGeom>
                <a:avLst/>
                <a:gdLst>
                  <a:gd name="connsiteX0" fmla="*/ 152937 w 2361296"/>
                  <a:gd name="connsiteY0" fmla="*/ 597223 h 4826737"/>
                  <a:gd name="connsiteX1" fmla="*/ 152937 w 2361296"/>
                  <a:gd name="connsiteY1" fmla="*/ 4238663 h 4826737"/>
                  <a:gd name="connsiteX2" fmla="*/ 2203470 w 2361296"/>
                  <a:gd name="connsiteY2" fmla="*/ 4238663 h 4826737"/>
                  <a:gd name="connsiteX3" fmla="*/ 2203470 w 2361296"/>
                  <a:gd name="connsiteY3" fmla="*/ 597223 h 4826737"/>
                  <a:gd name="connsiteX4" fmla="*/ 349644 w 2361296"/>
                  <a:gd name="connsiteY4" fmla="*/ 0 h 4826737"/>
                  <a:gd name="connsiteX5" fmla="*/ 2011820 w 2361296"/>
                  <a:gd name="connsiteY5" fmla="*/ 0 h 4826737"/>
                  <a:gd name="connsiteX6" fmla="*/ 2339269 w 2361296"/>
                  <a:gd name="connsiteY6" fmla="*/ 327449 h 4826737"/>
                  <a:gd name="connsiteX7" fmla="*/ 2339269 w 2361296"/>
                  <a:gd name="connsiteY7" fmla="*/ 896820 h 4826737"/>
                  <a:gd name="connsiteX8" fmla="*/ 2361296 w 2361296"/>
                  <a:gd name="connsiteY8" fmla="*/ 896820 h 4826737"/>
                  <a:gd name="connsiteX9" fmla="*/ 2361296 w 2361296"/>
                  <a:gd name="connsiteY9" fmla="*/ 1146806 h 4826737"/>
                  <a:gd name="connsiteX10" fmla="*/ 2339269 w 2361296"/>
                  <a:gd name="connsiteY10" fmla="*/ 1146806 h 4826737"/>
                  <a:gd name="connsiteX11" fmla="*/ 2339269 w 2361296"/>
                  <a:gd name="connsiteY11" fmla="*/ 4499288 h 4826737"/>
                  <a:gd name="connsiteX12" fmla="*/ 2011820 w 2361296"/>
                  <a:gd name="connsiteY12" fmla="*/ 4826737 h 4826737"/>
                  <a:gd name="connsiteX13" fmla="*/ 349644 w 2361296"/>
                  <a:gd name="connsiteY13" fmla="*/ 4826737 h 4826737"/>
                  <a:gd name="connsiteX14" fmla="*/ 22195 w 2361296"/>
                  <a:gd name="connsiteY14" fmla="*/ 4499288 h 4826737"/>
                  <a:gd name="connsiteX15" fmla="*/ 22195 w 2361296"/>
                  <a:gd name="connsiteY15" fmla="*/ 1449438 h 4826737"/>
                  <a:gd name="connsiteX16" fmla="*/ 6350 w 2361296"/>
                  <a:gd name="connsiteY16" fmla="*/ 1449438 h 4826737"/>
                  <a:gd name="connsiteX17" fmla="*/ 6350 w 2361296"/>
                  <a:gd name="connsiteY17" fmla="*/ 1199453 h 4826737"/>
                  <a:gd name="connsiteX18" fmla="*/ 22195 w 2361296"/>
                  <a:gd name="connsiteY18" fmla="*/ 1199453 h 4826737"/>
                  <a:gd name="connsiteX19" fmla="*/ 22195 w 2361296"/>
                  <a:gd name="connsiteY19" fmla="*/ 1146806 h 4826737"/>
                  <a:gd name="connsiteX20" fmla="*/ 0 w 2361296"/>
                  <a:gd name="connsiteY20" fmla="*/ 1146806 h 4826737"/>
                  <a:gd name="connsiteX21" fmla="*/ 0 w 2361296"/>
                  <a:gd name="connsiteY21" fmla="*/ 896820 h 4826737"/>
                  <a:gd name="connsiteX22" fmla="*/ 22195 w 2361296"/>
                  <a:gd name="connsiteY22" fmla="*/ 896820 h 4826737"/>
                  <a:gd name="connsiteX23" fmla="*/ 22195 w 2361296"/>
                  <a:gd name="connsiteY23" fmla="*/ 745041 h 4826737"/>
                  <a:gd name="connsiteX24" fmla="*/ 6350 w 2361296"/>
                  <a:gd name="connsiteY24" fmla="*/ 745041 h 4826737"/>
                  <a:gd name="connsiteX25" fmla="*/ 6350 w 2361296"/>
                  <a:gd name="connsiteY25" fmla="*/ 603224 h 4826737"/>
                  <a:gd name="connsiteX26" fmla="*/ 22195 w 2361296"/>
                  <a:gd name="connsiteY26" fmla="*/ 603224 h 4826737"/>
                  <a:gd name="connsiteX27" fmla="*/ 22195 w 2361296"/>
                  <a:gd name="connsiteY27" fmla="*/ 327449 h 4826737"/>
                  <a:gd name="connsiteX28" fmla="*/ 349644 w 2361296"/>
                  <a:gd name="connsiteY28" fmla="*/ 0 h 4826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361296" h="4826737">
                    <a:moveTo>
                      <a:pt x="152937" y="597223"/>
                    </a:moveTo>
                    <a:lnTo>
                      <a:pt x="152937" y="4238663"/>
                    </a:lnTo>
                    <a:lnTo>
                      <a:pt x="2203470" y="4238663"/>
                    </a:lnTo>
                    <a:lnTo>
                      <a:pt x="2203470" y="597223"/>
                    </a:lnTo>
                    <a:close/>
                    <a:moveTo>
                      <a:pt x="349644" y="0"/>
                    </a:moveTo>
                    <a:lnTo>
                      <a:pt x="2011820" y="0"/>
                    </a:lnTo>
                    <a:cubicBezTo>
                      <a:pt x="2192666" y="0"/>
                      <a:pt x="2339269" y="146604"/>
                      <a:pt x="2339269" y="327449"/>
                    </a:cubicBezTo>
                    <a:lnTo>
                      <a:pt x="2339269" y="896820"/>
                    </a:lnTo>
                    <a:lnTo>
                      <a:pt x="2361296" y="896820"/>
                    </a:lnTo>
                    <a:lnTo>
                      <a:pt x="2361296" y="1146806"/>
                    </a:lnTo>
                    <a:lnTo>
                      <a:pt x="2339269" y="1146806"/>
                    </a:lnTo>
                    <a:lnTo>
                      <a:pt x="2339269" y="4499288"/>
                    </a:lnTo>
                    <a:cubicBezTo>
                      <a:pt x="2339269" y="4680134"/>
                      <a:pt x="2192666" y="4826737"/>
                      <a:pt x="2011820" y="4826737"/>
                    </a:cubicBezTo>
                    <a:lnTo>
                      <a:pt x="349644" y="4826737"/>
                    </a:lnTo>
                    <a:cubicBezTo>
                      <a:pt x="168799" y="4826737"/>
                      <a:pt x="22195" y="4680134"/>
                      <a:pt x="22195" y="4499288"/>
                    </a:cubicBezTo>
                    <a:lnTo>
                      <a:pt x="22195" y="1449438"/>
                    </a:lnTo>
                    <a:lnTo>
                      <a:pt x="6350" y="1449438"/>
                    </a:lnTo>
                    <a:lnTo>
                      <a:pt x="6350" y="1199453"/>
                    </a:lnTo>
                    <a:lnTo>
                      <a:pt x="22195" y="1199453"/>
                    </a:lnTo>
                    <a:lnTo>
                      <a:pt x="22195" y="1146806"/>
                    </a:lnTo>
                    <a:lnTo>
                      <a:pt x="0" y="1146806"/>
                    </a:lnTo>
                    <a:lnTo>
                      <a:pt x="0" y="896820"/>
                    </a:lnTo>
                    <a:lnTo>
                      <a:pt x="22195" y="896820"/>
                    </a:lnTo>
                    <a:lnTo>
                      <a:pt x="22195" y="745041"/>
                    </a:lnTo>
                    <a:lnTo>
                      <a:pt x="6350" y="745041"/>
                    </a:lnTo>
                    <a:lnTo>
                      <a:pt x="6350" y="603224"/>
                    </a:lnTo>
                    <a:lnTo>
                      <a:pt x="22195" y="603224"/>
                    </a:lnTo>
                    <a:lnTo>
                      <a:pt x="22195" y="327449"/>
                    </a:lnTo>
                    <a:cubicBezTo>
                      <a:pt x="22195" y="146604"/>
                      <a:pt x="168799" y="0"/>
                      <a:pt x="34964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latin typeface="字魂36号-正文宋楷" panose="02000000000000000000" pitchFamily="2" charset="-122"/>
                  <a:ea typeface="字魂36号-正文宋楷" panose="02000000000000000000" pitchFamily="2" charset="-122"/>
                </a:endParaRPr>
              </a:p>
            </p:txBody>
          </p:sp>
          <p:sp>
            <p:nvSpPr>
              <p:cNvPr id="189" name="椭圆 188"/>
              <p:cNvSpPr/>
              <p:nvPr/>
            </p:nvSpPr>
            <p:spPr>
              <a:xfrm>
                <a:off x="1690348" y="1314944"/>
                <a:ext cx="44377" cy="44377"/>
              </a:xfrm>
              <a:prstGeom prst="ellipse">
                <a:avLst/>
              </a:prstGeom>
              <a:solidFill>
                <a:srgbClr val="1212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字魂36号-正文宋楷" panose="02000000000000000000" pitchFamily="2" charset="-122"/>
                  <a:ea typeface="字魂36号-正文宋楷" panose="02000000000000000000" pitchFamily="2" charset="-122"/>
                </a:endParaRPr>
              </a:p>
            </p:txBody>
          </p:sp>
          <p:sp>
            <p:nvSpPr>
              <p:cNvPr id="190" name="圆角矩形 189"/>
              <p:cNvSpPr/>
              <p:nvPr/>
            </p:nvSpPr>
            <p:spPr>
              <a:xfrm>
                <a:off x="1876276" y="1318432"/>
                <a:ext cx="399615" cy="42292"/>
              </a:xfrm>
              <a:prstGeom prst="roundRect">
                <a:avLst>
                  <a:gd name="adj" fmla="val 43334"/>
                </a:avLst>
              </a:prstGeom>
              <a:solidFill>
                <a:srgbClr val="1F1F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字魂36号-正文宋楷" panose="02000000000000000000" pitchFamily="2" charset="-122"/>
                  <a:ea typeface="字魂36号-正文宋楷" panose="02000000000000000000" pitchFamily="2" charset="-122"/>
                </a:endParaRPr>
              </a:p>
            </p:txBody>
          </p:sp>
          <p:sp>
            <p:nvSpPr>
              <p:cNvPr id="191" name="椭圆 190"/>
              <p:cNvSpPr/>
              <p:nvPr/>
            </p:nvSpPr>
            <p:spPr>
              <a:xfrm>
                <a:off x="1901261" y="5352417"/>
                <a:ext cx="357007" cy="357006"/>
              </a:xfrm>
              <a:prstGeom prst="ellipse">
                <a:avLst/>
              </a:prstGeom>
              <a:solidFill>
                <a:schemeClr val="bg1">
                  <a:lumMod val="85000"/>
                </a:schemeClr>
              </a:solidFill>
              <a:ln w="19050">
                <a:solidFill>
                  <a:srgbClr val="36B8D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字魂36号-正文宋楷" panose="02000000000000000000" pitchFamily="2" charset="-122"/>
                  <a:ea typeface="字魂36号-正文宋楷" panose="02000000000000000000" pitchFamily="2" charset="-122"/>
                </a:endParaRPr>
              </a:p>
            </p:txBody>
          </p:sp>
        </p:grpSp>
      </p:grpSp>
      <p:sp>
        <p:nvSpPr>
          <p:cNvPr id="192" name="任意多边形 191"/>
          <p:cNvSpPr>
            <a:spLocks noChangeAspect="1"/>
          </p:cNvSpPr>
          <p:nvPr/>
        </p:nvSpPr>
        <p:spPr>
          <a:xfrm>
            <a:off x="3055772" y="1704500"/>
            <a:ext cx="360000" cy="360002"/>
          </a:xfrm>
          <a:custGeom>
            <a:avLst/>
            <a:gdLst/>
            <a:ahLst/>
            <a:cxnLst/>
            <a:rect l="l" t="t" r="r" b="b"/>
            <a:pathLst>
              <a:path w="238805" h="238806">
                <a:moveTo>
                  <a:pt x="108639" y="126004"/>
                </a:moveTo>
                <a:lnTo>
                  <a:pt x="238805" y="126004"/>
                </a:lnTo>
                <a:lnTo>
                  <a:pt x="238805" y="238806"/>
                </a:lnTo>
                <a:lnTo>
                  <a:pt x="108639" y="220866"/>
                </a:lnTo>
                <a:close/>
                <a:moveTo>
                  <a:pt x="0" y="126004"/>
                </a:moveTo>
                <a:lnTo>
                  <a:pt x="97875" y="126004"/>
                </a:lnTo>
                <a:lnTo>
                  <a:pt x="97875" y="219431"/>
                </a:lnTo>
                <a:lnTo>
                  <a:pt x="0" y="205941"/>
                </a:lnTo>
                <a:close/>
                <a:moveTo>
                  <a:pt x="97875" y="19374"/>
                </a:moveTo>
                <a:lnTo>
                  <a:pt x="97875" y="113949"/>
                </a:lnTo>
                <a:lnTo>
                  <a:pt x="0" y="113949"/>
                </a:lnTo>
                <a:lnTo>
                  <a:pt x="0" y="32865"/>
                </a:lnTo>
                <a:close/>
                <a:moveTo>
                  <a:pt x="238805" y="0"/>
                </a:moveTo>
                <a:lnTo>
                  <a:pt x="238805" y="113949"/>
                </a:lnTo>
                <a:lnTo>
                  <a:pt x="108639" y="113949"/>
                </a:lnTo>
                <a:lnTo>
                  <a:pt x="108639" y="17939"/>
                </a:lnTo>
                <a:close/>
              </a:path>
            </a:pathLst>
          </a:custGeom>
          <a:solidFill>
            <a:srgbClr val="36B8D3"/>
          </a:solidFill>
          <a:ln>
            <a:solidFill>
              <a:schemeClr val="bg1"/>
            </a:solid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000" dirty="0">
              <a:solidFill>
                <a:srgbClr val="000000"/>
              </a:solidFill>
              <a:latin typeface="字魂36号-正文宋楷" panose="02000000000000000000" pitchFamily="2" charset="-122"/>
              <a:ea typeface="字魂36号-正文宋楷" panose="02000000000000000000" pitchFamily="2" charset="-122"/>
            </a:endParaRPr>
          </a:p>
        </p:txBody>
      </p:sp>
      <p:grpSp>
        <p:nvGrpSpPr>
          <p:cNvPr id="193" name="组合 192"/>
          <p:cNvGrpSpPr/>
          <p:nvPr/>
        </p:nvGrpSpPr>
        <p:grpSpPr>
          <a:xfrm>
            <a:off x="3894978" y="1695261"/>
            <a:ext cx="2297430" cy="378480"/>
            <a:chOff x="6637020" y="2774537"/>
            <a:chExt cx="2297430" cy="378480"/>
          </a:xfrm>
        </p:grpSpPr>
        <p:sp>
          <p:nvSpPr>
            <p:cNvPr id="194" name="矩形 193"/>
            <p:cNvSpPr/>
            <p:nvPr/>
          </p:nvSpPr>
          <p:spPr>
            <a:xfrm>
              <a:off x="6637020" y="2774537"/>
              <a:ext cx="2297430" cy="378480"/>
            </a:xfrm>
            <a:prstGeom prst="rect">
              <a:avLst/>
            </a:prstGeom>
            <a:solidFill>
              <a:schemeClr val="tx1">
                <a:lumMod val="85000"/>
                <a:lumOff val="15000"/>
              </a:schemeClr>
            </a:solidFill>
            <a:ln>
              <a:noFill/>
            </a:ln>
            <a:effectLst>
              <a:outerShdw blurRad="127000" sx="105000" sy="10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字魂36号-正文宋楷" panose="02000000000000000000" pitchFamily="2" charset="-122"/>
                <a:ea typeface="字魂36号-正文宋楷" panose="02000000000000000000" pitchFamily="2" charset="-122"/>
              </a:endParaRPr>
            </a:p>
          </p:txBody>
        </p:sp>
        <p:sp>
          <p:nvSpPr>
            <p:cNvPr id="195" name="文本框 194"/>
            <p:cNvSpPr txBox="1"/>
            <p:nvPr/>
          </p:nvSpPr>
          <p:spPr>
            <a:xfrm>
              <a:off x="6775153" y="2774537"/>
              <a:ext cx="1223412" cy="369332"/>
            </a:xfrm>
            <a:prstGeom prst="rect">
              <a:avLst/>
            </a:prstGeom>
            <a:noFill/>
          </p:spPr>
          <p:txBody>
            <a:bodyPr wrap="none" rtlCol="0">
              <a:spAutoFit/>
            </a:bodyPr>
            <a:lstStyle/>
            <a:p>
              <a:r>
                <a:rPr lang="en-US" altLang="zh-CN" b="1" dirty="0">
                  <a:solidFill>
                    <a:srgbClr val="2FBBA3"/>
                  </a:solidFill>
                  <a:latin typeface="字魂36号-正文宋楷" panose="02000000000000000000" pitchFamily="2" charset="-122"/>
                  <a:ea typeface="字魂36号-正文宋楷" panose="02000000000000000000" pitchFamily="2" charset="-122"/>
                </a:rPr>
                <a:t>Windows 10</a:t>
              </a:r>
            </a:p>
          </p:txBody>
        </p:sp>
      </p:grpSp>
      <p:sp>
        <p:nvSpPr>
          <p:cNvPr id="196" name="文本框 195"/>
          <p:cNvSpPr txBox="1"/>
          <p:nvPr/>
        </p:nvSpPr>
        <p:spPr>
          <a:xfrm>
            <a:off x="3808462" y="2056403"/>
            <a:ext cx="4790596" cy="534762"/>
          </a:xfrm>
          <a:prstGeom prst="rect">
            <a:avLst/>
          </a:prstGeom>
          <a:noFill/>
        </p:spPr>
        <p:txBody>
          <a:bodyPr wrap="square" rtlCol="0">
            <a:spAutoFit/>
          </a:bodyPr>
          <a:lstStyle/>
          <a:p>
            <a:pPr>
              <a:lnSpc>
                <a:spcPct val="150000"/>
              </a:lnSpc>
            </a:pPr>
            <a:r>
              <a:rPr lang="en-US" altLang="zh-CN" sz="1000" dirty="0">
                <a:solidFill>
                  <a:srgbClr val="E7E6E6">
                    <a:lumMod val="75000"/>
                  </a:srgbClr>
                </a:solidFill>
                <a:latin typeface="字魂36号-正文宋楷" panose="02000000000000000000" pitchFamily="2" charset="-122"/>
                <a:ea typeface="字魂36号-正文宋楷" panose="02000000000000000000" pitchFamily="2" charset="-122"/>
              </a:rPr>
              <a:t>Do not pray for tasks equal to your powers. Pray for powers equal to your tasks. Then the doing of work shall be no miracle , but you shall be the miracle.</a:t>
            </a:r>
          </a:p>
        </p:txBody>
      </p:sp>
      <p:sp>
        <p:nvSpPr>
          <p:cNvPr id="197" name="任意多边形 196"/>
          <p:cNvSpPr>
            <a:spLocks noChangeAspect="1"/>
          </p:cNvSpPr>
          <p:nvPr/>
        </p:nvSpPr>
        <p:spPr>
          <a:xfrm>
            <a:off x="3055772" y="3143325"/>
            <a:ext cx="360000" cy="330187"/>
          </a:xfrm>
          <a:custGeom>
            <a:avLst/>
            <a:gdLst/>
            <a:ahLst/>
            <a:cxnLst/>
            <a:rect l="l" t="t" r="r" b="b"/>
            <a:pathLst>
              <a:path w="275545" h="252726">
                <a:moveTo>
                  <a:pt x="220436" y="181400"/>
                </a:moveTo>
                <a:cubicBezTo>
                  <a:pt x="215461" y="181400"/>
                  <a:pt x="211155" y="183218"/>
                  <a:pt x="207520" y="186853"/>
                </a:cubicBezTo>
                <a:cubicBezTo>
                  <a:pt x="203884" y="190489"/>
                  <a:pt x="202066" y="194794"/>
                  <a:pt x="202066" y="199769"/>
                </a:cubicBezTo>
                <a:cubicBezTo>
                  <a:pt x="202066" y="204840"/>
                  <a:pt x="203860" y="209170"/>
                  <a:pt x="207448" y="212757"/>
                </a:cubicBezTo>
                <a:cubicBezTo>
                  <a:pt x="211036" y="216345"/>
                  <a:pt x="215365" y="218139"/>
                  <a:pt x="220436" y="218139"/>
                </a:cubicBezTo>
                <a:cubicBezTo>
                  <a:pt x="225507" y="218139"/>
                  <a:pt x="229836" y="216345"/>
                  <a:pt x="233424" y="212757"/>
                </a:cubicBezTo>
                <a:cubicBezTo>
                  <a:pt x="237012" y="209170"/>
                  <a:pt x="238806" y="204840"/>
                  <a:pt x="238806" y="199769"/>
                </a:cubicBezTo>
                <a:cubicBezTo>
                  <a:pt x="238806" y="194794"/>
                  <a:pt x="236988" y="190489"/>
                  <a:pt x="233352" y="186853"/>
                </a:cubicBezTo>
                <a:cubicBezTo>
                  <a:pt x="229716" y="183218"/>
                  <a:pt x="225411" y="181400"/>
                  <a:pt x="220436" y="181400"/>
                </a:cubicBezTo>
                <a:close/>
                <a:moveTo>
                  <a:pt x="202066" y="146957"/>
                </a:moveTo>
                <a:cubicBezTo>
                  <a:pt x="202832" y="146957"/>
                  <a:pt x="205032" y="149181"/>
                  <a:pt x="208668" y="153630"/>
                </a:cubicBezTo>
                <a:cubicBezTo>
                  <a:pt x="212304" y="158079"/>
                  <a:pt x="214791" y="161308"/>
                  <a:pt x="216131" y="163317"/>
                </a:cubicBezTo>
                <a:cubicBezTo>
                  <a:pt x="218044" y="163126"/>
                  <a:pt x="219479" y="163030"/>
                  <a:pt x="220436" y="163030"/>
                </a:cubicBezTo>
                <a:cubicBezTo>
                  <a:pt x="221393" y="163030"/>
                  <a:pt x="222828" y="163126"/>
                  <a:pt x="224741" y="163317"/>
                </a:cubicBezTo>
                <a:cubicBezTo>
                  <a:pt x="229621" y="156524"/>
                  <a:pt x="234022" y="151166"/>
                  <a:pt x="237945" y="147244"/>
                </a:cubicBezTo>
                <a:lnTo>
                  <a:pt x="238806" y="146957"/>
                </a:lnTo>
                <a:cubicBezTo>
                  <a:pt x="239188" y="146957"/>
                  <a:pt x="245120" y="150305"/>
                  <a:pt x="256601" y="157003"/>
                </a:cubicBezTo>
                <a:cubicBezTo>
                  <a:pt x="256984" y="157290"/>
                  <a:pt x="257175" y="157624"/>
                  <a:pt x="257175" y="158007"/>
                </a:cubicBezTo>
                <a:cubicBezTo>
                  <a:pt x="257175" y="160399"/>
                  <a:pt x="254736" y="167001"/>
                  <a:pt x="249856" y="177812"/>
                </a:cubicBezTo>
                <a:cubicBezTo>
                  <a:pt x="251483" y="180013"/>
                  <a:pt x="252918" y="182500"/>
                  <a:pt x="254161" y="185275"/>
                </a:cubicBezTo>
                <a:cubicBezTo>
                  <a:pt x="268417" y="186710"/>
                  <a:pt x="275545" y="188193"/>
                  <a:pt x="275545" y="189724"/>
                </a:cubicBezTo>
                <a:lnTo>
                  <a:pt x="275545" y="209815"/>
                </a:lnTo>
                <a:cubicBezTo>
                  <a:pt x="275545" y="211346"/>
                  <a:pt x="268417" y="212829"/>
                  <a:pt x="254161" y="214264"/>
                </a:cubicBezTo>
                <a:cubicBezTo>
                  <a:pt x="253013" y="216847"/>
                  <a:pt x="251578" y="219335"/>
                  <a:pt x="249856" y="221727"/>
                </a:cubicBezTo>
                <a:cubicBezTo>
                  <a:pt x="254736" y="232538"/>
                  <a:pt x="257175" y="239140"/>
                  <a:pt x="257175" y="241532"/>
                </a:cubicBezTo>
                <a:cubicBezTo>
                  <a:pt x="257175" y="241914"/>
                  <a:pt x="256984" y="242249"/>
                  <a:pt x="256601" y="242536"/>
                </a:cubicBezTo>
                <a:cubicBezTo>
                  <a:pt x="244929" y="249329"/>
                  <a:pt x="238997" y="252726"/>
                  <a:pt x="238806" y="252726"/>
                </a:cubicBezTo>
                <a:cubicBezTo>
                  <a:pt x="238040" y="252726"/>
                  <a:pt x="235840" y="250477"/>
                  <a:pt x="232204" y="245981"/>
                </a:cubicBezTo>
                <a:cubicBezTo>
                  <a:pt x="228568" y="241484"/>
                  <a:pt x="226081" y="238231"/>
                  <a:pt x="224741" y="236222"/>
                </a:cubicBezTo>
                <a:cubicBezTo>
                  <a:pt x="222828" y="236413"/>
                  <a:pt x="221393" y="236509"/>
                  <a:pt x="220436" y="236509"/>
                </a:cubicBezTo>
                <a:cubicBezTo>
                  <a:pt x="219479" y="236509"/>
                  <a:pt x="218044" y="236413"/>
                  <a:pt x="216131" y="236222"/>
                </a:cubicBezTo>
                <a:cubicBezTo>
                  <a:pt x="214791" y="238231"/>
                  <a:pt x="212304" y="241484"/>
                  <a:pt x="208668" y="245981"/>
                </a:cubicBezTo>
                <a:cubicBezTo>
                  <a:pt x="205032" y="250477"/>
                  <a:pt x="202832" y="252726"/>
                  <a:pt x="202066" y="252726"/>
                </a:cubicBezTo>
                <a:cubicBezTo>
                  <a:pt x="201875" y="252726"/>
                  <a:pt x="195943" y="249329"/>
                  <a:pt x="184271" y="242536"/>
                </a:cubicBezTo>
                <a:cubicBezTo>
                  <a:pt x="183888" y="242249"/>
                  <a:pt x="183697" y="241914"/>
                  <a:pt x="183697" y="241532"/>
                </a:cubicBezTo>
                <a:cubicBezTo>
                  <a:pt x="183697" y="239140"/>
                  <a:pt x="186136" y="232538"/>
                  <a:pt x="191016" y="221727"/>
                </a:cubicBezTo>
                <a:cubicBezTo>
                  <a:pt x="189294" y="219335"/>
                  <a:pt x="187859" y="216847"/>
                  <a:pt x="186710" y="214264"/>
                </a:cubicBezTo>
                <a:cubicBezTo>
                  <a:pt x="172455" y="212829"/>
                  <a:pt x="165327" y="211346"/>
                  <a:pt x="165327" y="209815"/>
                </a:cubicBezTo>
                <a:lnTo>
                  <a:pt x="165327" y="189724"/>
                </a:lnTo>
                <a:cubicBezTo>
                  <a:pt x="165327" y="188193"/>
                  <a:pt x="172455" y="186710"/>
                  <a:pt x="186710" y="185275"/>
                </a:cubicBezTo>
                <a:cubicBezTo>
                  <a:pt x="187954" y="182500"/>
                  <a:pt x="189389" y="180013"/>
                  <a:pt x="191016" y="177812"/>
                </a:cubicBezTo>
                <a:cubicBezTo>
                  <a:pt x="186136" y="167001"/>
                  <a:pt x="183697" y="160399"/>
                  <a:pt x="183697" y="158007"/>
                </a:cubicBezTo>
                <a:cubicBezTo>
                  <a:pt x="183697" y="157624"/>
                  <a:pt x="183888" y="157290"/>
                  <a:pt x="184271" y="157003"/>
                </a:cubicBezTo>
                <a:cubicBezTo>
                  <a:pt x="184653" y="156811"/>
                  <a:pt x="186328" y="155854"/>
                  <a:pt x="189294" y="154132"/>
                </a:cubicBezTo>
                <a:cubicBezTo>
                  <a:pt x="192260" y="152410"/>
                  <a:pt x="195082" y="150784"/>
                  <a:pt x="197761" y="149253"/>
                </a:cubicBezTo>
                <a:cubicBezTo>
                  <a:pt x="200440" y="147722"/>
                  <a:pt x="201875" y="146957"/>
                  <a:pt x="202066" y="146957"/>
                </a:cubicBezTo>
                <a:close/>
                <a:moveTo>
                  <a:pt x="91848" y="89552"/>
                </a:moveTo>
                <a:cubicBezTo>
                  <a:pt x="81707" y="89552"/>
                  <a:pt x="73048" y="93139"/>
                  <a:pt x="65873" y="100315"/>
                </a:cubicBezTo>
                <a:cubicBezTo>
                  <a:pt x="58697" y="107491"/>
                  <a:pt x="55109" y="116149"/>
                  <a:pt x="55109" y="126291"/>
                </a:cubicBezTo>
                <a:cubicBezTo>
                  <a:pt x="55109" y="136432"/>
                  <a:pt x="58697" y="145091"/>
                  <a:pt x="65873" y="152267"/>
                </a:cubicBezTo>
                <a:cubicBezTo>
                  <a:pt x="73048" y="159442"/>
                  <a:pt x="81707" y="163030"/>
                  <a:pt x="91848" y="163030"/>
                </a:cubicBezTo>
                <a:cubicBezTo>
                  <a:pt x="101990" y="163030"/>
                  <a:pt x="110649" y="159442"/>
                  <a:pt x="117824" y="152267"/>
                </a:cubicBezTo>
                <a:cubicBezTo>
                  <a:pt x="125000" y="145091"/>
                  <a:pt x="128588" y="136432"/>
                  <a:pt x="128588" y="126291"/>
                </a:cubicBezTo>
                <a:cubicBezTo>
                  <a:pt x="128588" y="116149"/>
                  <a:pt x="125000" y="107491"/>
                  <a:pt x="117824" y="100315"/>
                </a:cubicBezTo>
                <a:cubicBezTo>
                  <a:pt x="110649" y="93139"/>
                  <a:pt x="101990" y="89552"/>
                  <a:pt x="91848" y="89552"/>
                </a:cubicBezTo>
                <a:close/>
                <a:moveTo>
                  <a:pt x="220436" y="34443"/>
                </a:moveTo>
                <a:cubicBezTo>
                  <a:pt x="215461" y="34443"/>
                  <a:pt x="211155" y="36260"/>
                  <a:pt x="207520" y="39896"/>
                </a:cubicBezTo>
                <a:cubicBezTo>
                  <a:pt x="203884" y="43532"/>
                  <a:pt x="202066" y="47837"/>
                  <a:pt x="202066" y="52812"/>
                </a:cubicBezTo>
                <a:cubicBezTo>
                  <a:pt x="202066" y="57883"/>
                  <a:pt x="203860" y="62212"/>
                  <a:pt x="207448" y="65800"/>
                </a:cubicBezTo>
                <a:cubicBezTo>
                  <a:pt x="211036" y="69388"/>
                  <a:pt x="215365" y="71182"/>
                  <a:pt x="220436" y="71182"/>
                </a:cubicBezTo>
                <a:cubicBezTo>
                  <a:pt x="225507" y="71182"/>
                  <a:pt x="229836" y="69388"/>
                  <a:pt x="233424" y="65800"/>
                </a:cubicBezTo>
                <a:cubicBezTo>
                  <a:pt x="237012" y="62212"/>
                  <a:pt x="238806" y="57883"/>
                  <a:pt x="238806" y="52812"/>
                </a:cubicBezTo>
                <a:cubicBezTo>
                  <a:pt x="238806" y="47837"/>
                  <a:pt x="236988" y="43532"/>
                  <a:pt x="233352" y="39896"/>
                </a:cubicBezTo>
                <a:cubicBezTo>
                  <a:pt x="229716" y="36260"/>
                  <a:pt x="225411" y="34443"/>
                  <a:pt x="220436" y="34443"/>
                </a:cubicBezTo>
                <a:close/>
                <a:moveTo>
                  <a:pt x="78502" y="34443"/>
                </a:moveTo>
                <a:lnTo>
                  <a:pt x="105195" y="34443"/>
                </a:lnTo>
                <a:cubicBezTo>
                  <a:pt x="106248" y="34443"/>
                  <a:pt x="107204" y="34801"/>
                  <a:pt x="108065" y="35519"/>
                </a:cubicBezTo>
                <a:cubicBezTo>
                  <a:pt x="108926" y="36237"/>
                  <a:pt x="109405" y="37074"/>
                  <a:pt x="109501" y="38030"/>
                </a:cubicBezTo>
                <a:lnTo>
                  <a:pt x="112801" y="59988"/>
                </a:lnTo>
                <a:cubicBezTo>
                  <a:pt x="116054" y="60945"/>
                  <a:pt x="119642" y="62428"/>
                  <a:pt x="123565" y="64437"/>
                </a:cubicBezTo>
                <a:lnTo>
                  <a:pt x="140499" y="51664"/>
                </a:lnTo>
                <a:cubicBezTo>
                  <a:pt x="141265" y="50994"/>
                  <a:pt x="142221" y="50660"/>
                  <a:pt x="143370" y="50660"/>
                </a:cubicBezTo>
                <a:cubicBezTo>
                  <a:pt x="144422" y="50660"/>
                  <a:pt x="145427" y="51042"/>
                  <a:pt x="146383" y="51808"/>
                </a:cubicBezTo>
                <a:cubicBezTo>
                  <a:pt x="160161" y="64532"/>
                  <a:pt x="167049" y="72187"/>
                  <a:pt x="167049" y="74770"/>
                </a:cubicBezTo>
                <a:cubicBezTo>
                  <a:pt x="167049" y="75631"/>
                  <a:pt x="166714" y="76540"/>
                  <a:pt x="166045" y="77497"/>
                </a:cubicBezTo>
                <a:cubicBezTo>
                  <a:pt x="164896" y="79027"/>
                  <a:pt x="162887" y="81611"/>
                  <a:pt x="160017" y="85246"/>
                </a:cubicBezTo>
                <a:cubicBezTo>
                  <a:pt x="157147" y="88882"/>
                  <a:pt x="154994" y="91752"/>
                  <a:pt x="153559" y="93857"/>
                </a:cubicBezTo>
                <a:cubicBezTo>
                  <a:pt x="155760" y="98449"/>
                  <a:pt x="157386" y="102372"/>
                  <a:pt x="158438" y="105625"/>
                </a:cubicBezTo>
                <a:lnTo>
                  <a:pt x="180252" y="108926"/>
                </a:lnTo>
                <a:cubicBezTo>
                  <a:pt x="181209" y="109117"/>
                  <a:pt x="182022" y="109619"/>
                  <a:pt x="182692" y="110433"/>
                </a:cubicBezTo>
                <a:cubicBezTo>
                  <a:pt x="183362" y="111246"/>
                  <a:pt x="183697" y="112179"/>
                  <a:pt x="183697" y="113231"/>
                </a:cubicBezTo>
                <a:lnTo>
                  <a:pt x="183697" y="139781"/>
                </a:lnTo>
                <a:cubicBezTo>
                  <a:pt x="183697" y="140738"/>
                  <a:pt x="183362" y="141671"/>
                  <a:pt x="182692" y="142580"/>
                </a:cubicBezTo>
                <a:cubicBezTo>
                  <a:pt x="182022" y="143488"/>
                  <a:pt x="181257" y="143991"/>
                  <a:pt x="180396" y="144086"/>
                </a:cubicBezTo>
                <a:lnTo>
                  <a:pt x="158151" y="147531"/>
                </a:lnTo>
                <a:cubicBezTo>
                  <a:pt x="157099" y="150879"/>
                  <a:pt x="155568" y="154515"/>
                  <a:pt x="153559" y="158438"/>
                </a:cubicBezTo>
                <a:cubicBezTo>
                  <a:pt x="156812" y="163030"/>
                  <a:pt x="161117" y="168531"/>
                  <a:pt x="166475" y="174942"/>
                </a:cubicBezTo>
                <a:cubicBezTo>
                  <a:pt x="167145" y="175898"/>
                  <a:pt x="167480" y="176855"/>
                  <a:pt x="167480" y="177812"/>
                </a:cubicBezTo>
                <a:cubicBezTo>
                  <a:pt x="167480" y="178960"/>
                  <a:pt x="167145" y="179869"/>
                  <a:pt x="166475" y="180539"/>
                </a:cubicBezTo>
                <a:cubicBezTo>
                  <a:pt x="164275" y="183409"/>
                  <a:pt x="160328" y="187690"/>
                  <a:pt x="154635" y="193383"/>
                </a:cubicBezTo>
                <a:cubicBezTo>
                  <a:pt x="148943" y="199076"/>
                  <a:pt x="145187" y="201922"/>
                  <a:pt x="143370" y="201922"/>
                </a:cubicBezTo>
                <a:cubicBezTo>
                  <a:pt x="142317" y="201922"/>
                  <a:pt x="141313" y="201587"/>
                  <a:pt x="140356" y="200918"/>
                </a:cubicBezTo>
                <a:lnTo>
                  <a:pt x="123852" y="188001"/>
                </a:lnTo>
                <a:cubicBezTo>
                  <a:pt x="120312" y="189819"/>
                  <a:pt x="116628" y="191302"/>
                  <a:pt x="112801" y="192450"/>
                </a:cubicBezTo>
                <a:cubicBezTo>
                  <a:pt x="111749" y="202783"/>
                  <a:pt x="110649" y="210198"/>
                  <a:pt x="109501" y="214695"/>
                </a:cubicBezTo>
                <a:cubicBezTo>
                  <a:pt x="108831" y="216991"/>
                  <a:pt x="107396" y="218139"/>
                  <a:pt x="105195" y="218139"/>
                </a:cubicBezTo>
                <a:lnTo>
                  <a:pt x="78502" y="218139"/>
                </a:lnTo>
                <a:cubicBezTo>
                  <a:pt x="77449" y="218139"/>
                  <a:pt x="76493" y="217780"/>
                  <a:pt x="75632" y="217063"/>
                </a:cubicBezTo>
                <a:cubicBezTo>
                  <a:pt x="74770" y="216345"/>
                  <a:pt x="74292" y="215508"/>
                  <a:pt x="74196" y="214551"/>
                </a:cubicBezTo>
                <a:lnTo>
                  <a:pt x="70896" y="192594"/>
                </a:lnTo>
                <a:cubicBezTo>
                  <a:pt x="67643" y="191637"/>
                  <a:pt x="64055" y="190154"/>
                  <a:pt x="60132" y="188145"/>
                </a:cubicBezTo>
                <a:lnTo>
                  <a:pt x="43198" y="200918"/>
                </a:lnTo>
                <a:cubicBezTo>
                  <a:pt x="42528" y="201587"/>
                  <a:pt x="41571" y="201922"/>
                  <a:pt x="40327" y="201922"/>
                </a:cubicBezTo>
                <a:cubicBezTo>
                  <a:pt x="39275" y="201922"/>
                  <a:pt x="38270" y="201539"/>
                  <a:pt x="37314" y="200774"/>
                </a:cubicBezTo>
                <a:cubicBezTo>
                  <a:pt x="23536" y="188049"/>
                  <a:pt x="16648" y="180395"/>
                  <a:pt x="16648" y="177812"/>
                </a:cubicBezTo>
                <a:cubicBezTo>
                  <a:pt x="16648" y="176951"/>
                  <a:pt x="16983" y="176042"/>
                  <a:pt x="17652" y="175085"/>
                </a:cubicBezTo>
                <a:cubicBezTo>
                  <a:pt x="18609" y="173746"/>
                  <a:pt x="20570" y="171210"/>
                  <a:pt x="23536" y="167479"/>
                </a:cubicBezTo>
                <a:cubicBezTo>
                  <a:pt x="26502" y="163748"/>
                  <a:pt x="28751" y="160830"/>
                  <a:pt x="30281" y="158725"/>
                </a:cubicBezTo>
                <a:cubicBezTo>
                  <a:pt x="28081" y="154515"/>
                  <a:pt x="26407" y="150592"/>
                  <a:pt x="25259" y="146957"/>
                </a:cubicBezTo>
                <a:lnTo>
                  <a:pt x="3445" y="143512"/>
                </a:lnTo>
                <a:cubicBezTo>
                  <a:pt x="2488" y="143417"/>
                  <a:pt x="1675" y="142962"/>
                  <a:pt x="1005" y="142149"/>
                </a:cubicBezTo>
                <a:cubicBezTo>
                  <a:pt x="335" y="141336"/>
                  <a:pt x="0" y="140403"/>
                  <a:pt x="0" y="139351"/>
                </a:cubicBezTo>
                <a:lnTo>
                  <a:pt x="0" y="112801"/>
                </a:lnTo>
                <a:cubicBezTo>
                  <a:pt x="0" y="111844"/>
                  <a:pt x="335" y="110911"/>
                  <a:pt x="1005" y="110002"/>
                </a:cubicBezTo>
                <a:cubicBezTo>
                  <a:pt x="1675" y="109093"/>
                  <a:pt x="2440" y="108591"/>
                  <a:pt x="3301" y="108495"/>
                </a:cubicBezTo>
                <a:lnTo>
                  <a:pt x="25546" y="105051"/>
                </a:lnTo>
                <a:cubicBezTo>
                  <a:pt x="26598" y="101702"/>
                  <a:pt x="28129" y="98067"/>
                  <a:pt x="30138" y="94144"/>
                </a:cubicBezTo>
                <a:cubicBezTo>
                  <a:pt x="26885" y="89552"/>
                  <a:pt x="22580" y="84050"/>
                  <a:pt x="17222" y="77640"/>
                </a:cubicBezTo>
                <a:cubicBezTo>
                  <a:pt x="16552" y="76588"/>
                  <a:pt x="16217" y="75631"/>
                  <a:pt x="16217" y="74770"/>
                </a:cubicBezTo>
                <a:cubicBezTo>
                  <a:pt x="16217" y="73622"/>
                  <a:pt x="16552" y="72665"/>
                  <a:pt x="17222" y="71899"/>
                </a:cubicBezTo>
                <a:cubicBezTo>
                  <a:pt x="19327" y="69029"/>
                  <a:pt x="23249" y="64772"/>
                  <a:pt x="28990" y="59127"/>
                </a:cubicBezTo>
                <a:cubicBezTo>
                  <a:pt x="34730" y="53482"/>
                  <a:pt x="38510" y="50660"/>
                  <a:pt x="40327" y="50660"/>
                </a:cubicBezTo>
                <a:cubicBezTo>
                  <a:pt x="41380" y="50660"/>
                  <a:pt x="42384" y="50994"/>
                  <a:pt x="43341" y="51664"/>
                </a:cubicBezTo>
                <a:lnTo>
                  <a:pt x="59845" y="64580"/>
                </a:lnTo>
                <a:cubicBezTo>
                  <a:pt x="63098" y="62858"/>
                  <a:pt x="66782" y="61327"/>
                  <a:pt x="70896" y="59988"/>
                </a:cubicBezTo>
                <a:cubicBezTo>
                  <a:pt x="71948" y="49655"/>
                  <a:pt x="73048" y="42288"/>
                  <a:pt x="74196" y="37887"/>
                </a:cubicBezTo>
                <a:cubicBezTo>
                  <a:pt x="74866" y="35591"/>
                  <a:pt x="76301" y="34443"/>
                  <a:pt x="78502" y="34443"/>
                </a:cubicBezTo>
                <a:close/>
                <a:moveTo>
                  <a:pt x="202066" y="0"/>
                </a:moveTo>
                <a:cubicBezTo>
                  <a:pt x="202832" y="0"/>
                  <a:pt x="205032" y="2224"/>
                  <a:pt x="208668" y="6673"/>
                </a:cubicBezTo>
                <a:cubicBezTo>
                  <a:pt x="212304" y="11122"/>
                  <a:pt x="214791" y="14351"/>
                  <a:pt x="216131" y="16360"/>
                </a:cubicBezTo>
                <a:cubicBezTo>
                  <a:pt x="218044" y="16169"/>
                  <a:pt x="219479" y="16073"/>
                  <a:pt x="220436" y="16073"/>
                </a:cubicBezTo>
                <a:cubicBezTo>
                  <a:pt x="221393" y="16073"/>
                  <a:pt x="222828" y="16169"/>
                  <a:pt x="224741" y="16360"/>
                </a:cubicBezTo>
                <a:cubicBezTo>
                  <a:pt x="229621" y="9567"/>
                  <a:pt x="234022" y="4209"/>
                  <a:pt x="237945" y="287"/>
                </a:cubicBezTo>
                <a:lnTo>
                  <a:pt x="238806" y="0"/>
                </a:lnTo>
                <a:cubicBezTo>
                  <a:pt x="239188" y="0"/>
                  <a:pt x="245120" y="3348"/>
                  <a:pt x="256601" y="10045"/>
                </a:cubicBezTo>
                <a:cubicBezTo>
                  <a:pt x="256984" y="10332"/>
                  <a:pt x="257175" y="10667"/>
                  <a:pt x="257175" y="11050"/>
                </a:cubicBezTo>
                <a:cubicBezTo>
                  <a:pt x="257175" y="13442"/>
                  <a:pt x="254736" y="20044"/>
                  <a:pt x="249856" y="30855"/>
                </a:cubicBezTo>
                <a:cubicBezTo>
                  <a:pt x="251483" y="33055"/>
                  <a:pt x="252918" y="35543"/>
                  <a:pt x="254161" y="38317"/>
                </a:cubicBezTo>
                <a:cubicBezTo>
                  <a:pt x="268417" y="39753"/>
                  <a:pt x="275545" y="41236"/>
                  <a:pt x="275545" y="42766"/>
                </a:cubicBezTo>
                <a:lnTo>
                  <a:pt x="275545" y="62858"/>
                </a:lnTo>
                <a:cubicBezTo>
                  <a:pt x="275545" y="64389"/>
                  <a:pt x="268417" y="65872"/>
                  <a:pt x="254161" y="67307"/>
                </a:cubicBezTo>
                <a:cubicBezTo>
                  <a:pt x="253013" y="69890"/>
                  <a:pt x="251578" y="72378"/>
                  <a:pt x="249856" y="74770"/>
                </a:cubicBezTo>
                <a:cubicBezTo>
                  <a:pt x="254736" y="85581"/>
                  <a:pt x="257175" y="92183"/>
                  <a:pt x="257175" y="94575"/>
                </a:cubicBezTo>
                <a:cubicBezTo>
                  <a:pt x="257175" y="94957"/>
                  <a:pt x="256984" y="95292"/>
                  <a:pt x="256601" y="95579"/>
                </a:cubicBezTo>
                <a:cubicBezTo>
                  <a:pt x="244929" y="102372"/>
                  <a:pt x="238997" y="105769"/>
                  <a:pt x="238806" y="105769"/>
                </a:cubicBezTo>
                <a:cubicBezTo>
                  <a:pt x="238040" y="105769"/>
                  <a:pt x="235840" y="103520"/>
                  <a:pt x="232204" y="99023"/>
                </a:cubicBezTo>
                <a:cubicBezTo>
                  <a:pt x="228568" y="94527"/>
                  <a:pt x="226081" y="91274"/>
                  <a:pt x="224741" y="89265"/>
                </a:cubicBezTo>
                <a:cubicBezTo>
                  <a:pt x="222828" y="89456"/>
                  <a:pt x="221393" y="89552"/>
                  <a:pt x="220436" y="89552"/>
                </a:cubicBezTo>
                <a:cubicBezTo>
                  <a:pt x="219479" y="89552"/>
                  <a:pt x="218044" y="89456"/>
                  <a:pt x="216131" y="89265"/>
                </a:cubicBezTo>
                <a:cubicBezTo>
                  <a:pt x="214791" y="91274"/>
                  <a:pt x="212304" y="94527"/>
                  <a:pt x="208668" y="99023"/>
                </a:cubicBezTo>
                <a:cubicBezTo>
                  <a:pt x="205032" y="103520"/>
                  <a:pt x="202832" y="105769"/>
                  <a:pt x="202066" y="105769"/>
                </a:cubicBezTo>
                <a:cubicBezTo>
                  <a:pt x="201875" y="105769"/>
                  <a:pt x="195943" y="102372"/>
                  <a:pt x="184271" y="95579"/>
                </a:cubicBezTo>
                <a:cubicBezTo>
                  <a:pt x="183888" y="95292"/>
                  <a:pt x="183697" y="94957"/>
                  <a:pt x="183697" y="94575"/>
                </a:cubicBezTo>
                <a:cubicBezTo>
                  <a:pt x="183697" y="92183"/>
                  <a:pt x="186136" y="85581"/>
                  <a:pt x="191016" y="74770"/>
                </a:cubicBezTo>
                <a:cubicBezTo>
                  <a:pt x="189294" y="72378"/>
                  <a:pt x="187859" y="69890"/>
                  <a:pt x="186710" y="67307"/>
                </a:cubicBezTo>
                <a:cubicBezTo>
                  <a:pt x="172455" y="65872"/>
                  <a:pt x="165327" y="64389"/>
                  <a:pt x="165327" y="62858"/>
                </a:cubicBezTo>
                <a:lnTo>
                  <a:pt x="165327" y="42766"/>
                </a:lnTo>
                <a:cubicBezTo>
                  <a:pt x="165327" y="41236"/>
                  <a:pt x="172455" y="39753"/>
                  <a:pt x="186710" y="38317"/>
                </a:cubicBezTo>
                <a:cubicBezTo>
                  <a:pt x="187954" y="35543"/>
                  <a:pt x="189389" y="33055"/>
                  <a:pt x="191016" y="30855"/>
                </a:cubicBezTo>
                <a:cubicBezTo>
                  <a:pt x="186136" y="20044"/>
                  <a:pt x="183697" y="13442"/>
                  <a:pt x="183697" y="11050"/>
                </a:cubicBezTo>
                <a:cubicBezTo>
                  <a:pt x="183697" y="10667"/>
                  <a:pt x="183888" y="10332"/>
                  <a:pt x="184271" y="10045"/>
                </a:cubicBezTo>
                <a:cubicBezTo>
                  <a:pt x="184653" y="9854"/>
                  <a:pt x="186328" y="8897"/>
                  <a:pt x="189294" y="7175"/>
                </a:cubicBezTo>
                <a:cubicBezTo>
                  <a:pt x="192260" y="5453"/>
                  <a:pt x="195082" y="3827"/>
                  <a:pt x="197761" y="2296"/>
                </a:cubicBezTo>
                <a:cubicBezTo>
                  <a:pt x="200440" y="765"/>
                  <a:pt x="201875" y="0"/>
                  <a:pt x="202066" y="0"/>
                </a:cubicBezTo>
                <a:close/>
              </a:path>
            </a:pathLst>
          </a:custGeom>
          <a:solidFill>
            <a:srgbClr val="36B8D3"/>
          </a:solidFill>
          <a:ln>
            <a:solidFill>
              <a:schemeClr val="bg1"/>
            </a:solid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000" dirty="0">
              <a:solidFill>
                <a:srgbClr val="000000"/>
              </a:solidFill>
              <a:latin typeface="字魂36号-正文宋楷" panose="02000000000000000000" pitchFamily="2" charset="-122"/>
              <a:ea typeface="字魂36号-正文宋楷" panose="02000000000000000000" pitchFamily="2" charset="-122"/>
            </a:endParaRPr>
          </a:p>
        </p:txBody>
      </p:sp>
      <p:grpSp>
        <p:nvGrpSpPr>
          <p:cNvPr id="198" name="组合 197"/>
          <p:cNvGrpSpPr/>
          <p:nvPr/>
        </p:nvGrpSpPr>
        <p:grpSpPr>
          <a:xfrm>
            <a:off x="3894978" y="3095032"/>
            <a:ext cx="2297430" cy="378480"/>
            <a:chOff x="6637020" y="2774537"/>
            <a:chExt cx="2297430" cy="378480"/>
          </a:xfrm>
        </p:grpSpPr>
        <p:sp>
          <p:nvSpPr>
            <p:cNvPr id="199" name="矩形 198"/>
            <p:cNvSpPr/>
            <p:nvPr/>
          </p:nvSpPr>
          <p:spPr>
            <a:xfrm>
              <a:off x="6637020" y="2774537"/>
              <a:ext cx="2297430" cy="378480"/>
            </a:xfrm>
            <a:prstGeom prst="rect">
              <a:avLst/>
            </a:prstGeom>
            <a:solidFill>
              <a:schemeClr val="tx1">
                <a:lumMod val="85000"/>
                <a:lumOff val="15000"/>
              </a:schemeClr>
            </a:solidFill>
            <a:ln>
              <a:noFill/>
            </a:ln>
            <a:effectLst>
              <a:outerShdw blurRad="127000" sx="105000" sy="10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字魂36号-正文宋楷" panose="02000000000000000000" pitchFamily="2" charset="-122"/>
                <a:ea typeface="字魂36号-正文宋楷" panose="02000000000000000000" pitchFamily="2" charset="-122"/>
              </a:endParaRPr>
            </a:p>
          </p:txBody>
        </p:sp>
        <p:sp>
          <p:nvSpPr>
            <p:cNvPr id="200" name="文本框 199"/>
            <p:cNvSpPr txBox="1"/>
            <p:nvPr/>
          </p:nvSpPr>
          <p:spPr>
            <a:xfrm>
              <a:off x="6775153" y="2774537"/>
              <a:ext cx="1510350" cy="369332"/>
            </a:xfrm>
            <a:prstGeom prst="rect">
              <a:avLst/>
            </a:prstGeom>
            <a:noFill/>
          </p:spPr>
          <p:txBody>
            <a:bodyPr wrap="none" rtlCol="0">
              <a:spAutoFit/>
            </a:bodyPr>
            <a:lstStyle/>
            <a:p>
              <a:r>
                <a:rPr lang="en-US" altLang="zh-CN" dirty="0">
                  <a:solidFill>
                    <a:prstClr val="white">
                      <a:lumMod val="95000"/>
                    </a:prstClr>
                  </a:solidFill>
                  <a:latin typeface="字魂36号-正文宋楷" panose="02000000000000000000" pitchFamily="2" charset="-122"/>
                  <a:ea typeface="字魂36号-正文宋楷" panose="02000000000000000000" pitchFamily="2" charset="-122"/>
                </a:rPr>
                <a:t>Photoshop CS6</a:t>
              </a:r>
            </a:p>
          </p:txBody>
        </p:sp>
      </p:grpSp>
      <p:sp>
        <p:nvSpPr>
          <p:cNvPr id="201" name="文本框 200"/>
          <p:cNvSpPr txBox="1"/>
          <p:nvPr/>
        </p:nvSpPr>
        <p:spPr>
          <a:xfrm>
            <a:off x="3808462" y="3456174"/>
            <a:ext cx="4790596" cy="534762"/>
          </a:xfrm>
          <a:prstGeom prst="rect">
            <a:avLst/>
          </a:prstGeom>
          <a:noFill/>
        </p:spPr>
        <p:txBody>
          <a:bodyPr wrap="square" rtlCol="0">
            <a:spAutoFit/>
          </a:bodyPr>
          <a:lstStyle/>
          <a:p>
            <a:pPr>
              <a:lnSpc>
                <a:spcPct val="150000"/>
              </a:lnSpc>
            </a:pPr>
            <a:r>
              <a:rPr lang="en-US" altLang="zh-CN" sz="1000" dirty="0">
                <a:solidFill>
                  <a:srgbClr val="E7E6E6">
                    <a:lumMod val="75000"/>
                  </a:srgbClr>
                </a:solidFill>
                <a:latin typeface="字魂36号-正文宋楷" panose="02000000000000000000" pitchFamily="2" charset="-122"/>
                <a:ea typeface="字魂36号-正文宋楷" panose="02000000000000000000" pitchFamily="2" charset="-122"/>
              </a:rPr>
              <a:t>Life is too short to wake up in the morning with regrets. So, love the people who treat you right and forget about the ones who do not.</a:t>
            </a:r>
          </a:p>
        </p:txBody>
      </p:sp>
      <p:grpSp>
        <p:nvGrpSpPr>
          <p:cNvPr id="202" name="组合 201"/>
          <p:cNvGrpSpPr>
            <a:grpSpLocks noChangeAspect="1"/>
          </p:cNvGrpSpPr>
          <p:nvPr/>
        </p:nvGrpSpPr>
        <p:grpSpPr>
          <a:xfrm>
            <a:off x="3055772" y="4372450"/>
            <a:ext cx="360000" cy="270001"/>
            <a:chOff x="8310651" y="730622"/>
            <a:chExt cx="293914" cy="220436"/>
          </a:xfrm>
          <a:solidFill>
            <a:srgbClr val="36B8D3"/>
          </a:solidFill>
        </p:grpSpPr>
        <p:sp>
          <p:nvSpPr>
            <p:cNvPr id="203" name="任意多边形 202"/>
            <p:cNvSpPr/>
            <p:nvPr/>
          </p:nvSpPr>
          <p:spPr>
            <a:xfrm>
              <a:off x="8310651" y="730622"/>
              <a:ext cx="293914" cy="220436"/>
            </a:xfrm>
            <a:custGeom>
              <a:avLst/>
              <a:gdLst>
                <a:gd name="connsiteX0" fmla="*/ 91848 w 293914"/>
                <a:gd name="connsiteY0" fmla="*/ 137079 h 220436"/>
                <a:gd name="connsiteX1" fmla="*/ 91848 w 293914"/>
                <a:gd name="connsiteY1" fmla="*/ 183696 h 220436"/>
                <a:gd name="connsiteX2" fmla="*/ 55109 w 293914"/>
                <a:gd name="connsiteY2" fmla="*/ 183696 h 220436"/>
                <a:gd name="connsiteX3" fmla="*/ 55109 w 293914"/>
                <a:gd name="connsiteY3" fmla="*/ 173203 h 220436"/>
                <a:gd name="connsiteX4" fmla="*/ 59281 w 293914"/>
                <a:gd name="connsiteY4" fmla="*/ 169032 h 220436"/>
                <a:gd name="connsiteX5" fmla="*/ 59588 w 293914"/>
                <a:gd name="connsiteY5" fmla="*/ 169339 h 220436"/>
                <a:gd name="connsiteX6" fmla="*/ 119289 w 293914"/>
                <a:gd name="connsiteY6" fmla="*/ 109638 h 220436"/>
                <a:gd name="connsiteX7" fmla="*/ 146957 w 293914"/>
                <a:gd name="connsiteY7" fmla="*/ 137306 h 220436"/>
                <a:gd name="connsiteX8" fmla="*/ 146957 w 293914"/>
                <a:gd name="connsiteY8" fmla="*/ 183696 h 220436"/>
                <a:gd name="connsiteX9" fmla="*/ 110218 w 293914"/>
                <a:gd name="connsiteY9" fmla="*/ 183696 h 220436"/>
                <a:gd name="connsiteX10" fmla="*/ 110218 w 293914"/>
                <a:gd name="connsiteY10" fmla="*/ 118709 h 220436"/>
                <a:gd name="connsiteX11" fmla="*/ 202066 w 293914"/>
                <a:gd name="connsiteY11" fmla="*/ 100339 h 220436"/>
                <a:gd name="connsiteX12" fmla="*/ 202066 w 293914"/>
                <a:gd name="connsiteY12" fmla="*/ 183696 h 220436"/>
                <a:gd name="connsiteX13" fmla="*/ 165327 w 293914"/>
                <a:gd name="connsiteY13" fmla="*/ 183696 h 220436"/>
                <a:gd name="connsiteX14" fmla="*/ 165327 w 293914"/>
                <a:gd name="connsiteY14" fmla="*/ 137078 h 220436"/>
                <a:gd name="connsiteX15" fmla="*/ 250173 w 293914"/>
                <a:gd name="connsiteY15" fmla="*/ 52232 h 220436"/>
                <a:gd name="connsiteX16" fmla="*/ 257175 w 293914"/>
                <a:gd name="connsiteY16" fmla="*/ 59234 h 220436"/>
                <a:gd name="connsiteX17" fmla="*/ 257175 w 293914"/>
                <a:gd name="connsiteY17" fmla="*/ 183696 h 220436"/>
                <a:gd name="connsiteX18" fmla="*/ 220436 w 293914"/>
                <a:gd name="connsiteY18" fmla="*/ 183696 h 220436"/>
                <a:gd name="connsiteX19" fmla="*/ 220436 w 293914"/>
                <a:gd name="connsiteY19" fmla="*/ 81969 h 220436"/>
                <a:gd name="connsiteX20" fmla="*/ 0 w 293914"/>
                <a:gd name="connsiteY20" fmla="*/ 0 h 220436"/>
                <a:gd name="connsiteX21" fmla="*/ 18370 w 293914"/>
                <a:gd name="connsiteY21" fmla="*/ 0 h 220436"/>
                <a:gd name="connsiteX22" fmla="*/ 18370 w 293914"/>
                <a:gd name="connsiteY22" fmla="*/ 202066 h 220436"/>
                <a:gd name="connsiteX23" fmla="*/ 20814 w 293914"/>
                <a:gd name="connsiteY23" fmla="*/ 202066 h 220436"/>
                <a:gd name="connsiteX24" fmla="*/ 20814 w 293914"/>
                <a:gd name="connsiteY24" fmla="*/ 207498 h 220436"/>
                <a:gd name="connsiteX25" fmla="*/ 26246 w 293914"/>
                <a:gd name="connsiteY25" fmla="*/ 202066 h 220436"/>
                <a:gd name="connsiteX26" fmla="*/ 293914 w 293914"/>
                <a:gd name="connsiteY26" fmla="*/ 202066 h 220436"/>
                <a:gd name="connsiteX27" fmla="*/ 293914 w 293914"/>
                <a:gd name="connsiteY27" fmla="*/ 220436 h 220436"/>
                <a:gd name="connsiteX28" fmla="*/ 0 w 293914"/>
                <a:gd name="connsiteY28" fmla="*/ 220436 h 220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93914" h="220436">
                  <a:moveTo>
                    <a:pt x="91848" y="137079"/>
                  </a:moveTo>
                  <a:lnTo>
                    <a:pt x="91848" y="183696"/>
                  </a:lnTo>
                  <a:lnTo>
                    <a:pt x="55109" y="183696"/>
                  </a:lnTo>
                  <a:lnTo>
                    <a:pt x="55109" y="173203"/>
                  </a:lnTo>
                  <a:lnTo>
                    <a:pt x="59281" y="169032"/>
                  </a:lnTo>
                  <a:lnTo>
                    <a:pt x="59588" y="169339"/>
                  </a:lnTo>
                  <a:close/>
                  <a:moveTo>
                    <a:pt x="119289" y="109638"/>
                  </a:moveTo>
                  <a:lnTo>
                    <a:pt x="146957" y="137306"/>
                  </a:lnTo>
                  <a:lnTo>
                    <a:pt x="146957" y="183696"/>
                  </a:lnTo>
                  <a:lnTo>
                    <a:pt x="110218" y="183696"/>
                  </a:lnTo>
                  <a:lnTo>
                    <a:pt x="110218" y="118709"/>
                  </a:lnTo>
                  <a:close/>
                  <a:moveTo>
                    <a:pt x="202066" y="100339"/>
                  </a:moveTo>
                  <a:lnTo>
                    <a:pt x="202066" y="183696"/>
                  </a:lnTo>
                  <a:lnTo>
                    <a:pt x="165327" y="183696"/>
                  </a:lnTo>
                  <a:lnTo>
                    <a:pt x="165327" y="137078"/>
                  </a:lnTo>
                  <a:close/>
                  <a:moveTo>
                    <a:pt x="250173" y="52232"/>
                  </a:moveTo>
                  <a:lnTo>
                    <a:pt x="257175" y="59234"/>
                  </a:lnTo>
                  <a:lnTo>
                    <a:pt x="257175" y="183696"/>
                  </a:lnTo>
                  <a:lnTo>
                    <a:pt x="220436" y="183696"/>
                  </a:lnTo>
                  <a:lnTo>
                    <a:pt x="220436" y="81969"/>
                  </a:lnTo>
                  <a:close/>
                  <a:moveTo>
                    <a:pt x="0" y="0"/>
                  </a:moveTo>
                  <a:lnTo>
                    <a:pt x="18370" y="0"/>
                  </a:lnTo>
                  <a:lnTo>
                    <a:pt x="18370" y="202066"/>
                  </a:lnTo>
                  <a:lnTo>
                    <a:pt x="20814" y="202066"/>
                  </a:lnTo>
                  <a:lnTo>
                    <a:pt x="20814" y="207498"/>
                  </a:lnTo>
                  <a:lnTo>
                    <a:pt x="26246" y="202066"/>
                  </a:lnTo>
                  <a:lnTo>
                    <a:pt x="293914" y="202066"/>
                  </a:lnTo>
                  <a:lnTo>
                    <a:pt x="293914" y="220436"/>
                  </a:lnTo>
                  <a:lnTo>
                    <a:pt x="0" y="220436"/>
                  </a:lnTo>
                  <a:close/>
                </a:path>
              </a:pathLst>
            </a:custGeom>
            <a:grpFill/>
            <a:ln>
              <a:solidFill>
                <a:schemeClr val="bg1"/>
              </a:solid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000" kern="0" dirty="0">
                <a:solidFill>
                  <a:prstClr val="black"/>
                </a:solidFill>
                <a:latin typeface="字魂36号-正文宋楷" panose="02000000000000000000" pitchFamily="2" charset="-122"/>
                <a:ea typeface="字魂36号-正文宋楷" panose="02000000000000000000" pitchFamily="2" charset="-122"/>
              </a:endParaRPr>
            </a:p>
          </p:txBody>
        </p:sp>
        <p:sp>
          <p:nvSpPr>
            <p:cNvPr id="204" name="任意多边形 203"/>
            <p:cNvSpPr/>
            <p:nvPr/>
          </p:nvSpPr>
          <p:spPr>
            <a:xfrm>
              <a:off x="8342684" y="738616"/>
              <a:ext cx="243398" cy="169919"/>
            </a:xfrm>
            <a:custGeom>
              <a:avLst/>
              <a:gdLst>
                <a:gd name="connsiteX0" fmla="*/ 176377 w 243398"/>
                <a:gd name="connsiteY0" fmla="*/ 0 h 169919"/>
                <a:gd name="connsiteX1" fmla="*/ 238805 w 243398"/>
                <a:gd name="connsiteY1" fmla="*/ 0 h 169919"/>
                <a:gd name="connsiteX2" fmla="*/ 242106 w 243398"/>
                <a:gd name="connsiteY2" fmla="*/ 1291 h 169919"/>
                <a:gd name="connsiteX3" fmla="*/ 243398 w 243398"/>
                <a:gd name="connsiteY3" fmla="*/ 4592 h 169919"/>
                <a:gd name="connsiteX4" fmla="*/ 243398 w 243398"/>
                <a:gd name="connsiteY4" fmla="*/ 67020 h 169919"/>
                <a:gd name="connsiteX5" fmla="*/ 240599 w 243398"/>
                <a:gd name="connsiteY5" fmla="*/ 71254 h 169919"/>
                <a:gd name="connsiteX6" fmla="*/ 235505 w 243398"/>
                <a:gd name="connsiteY6" fmla="*/ 70177 h 169919"/>
                <a:gd name="connsiteX7" fmla="*/ 218140 w 243398"/>
                <a:gd name="connsiteY7" fmla="*/ 52812 h 169919"/>
                <a:gd name="connsiteX8" fmla="*/ 127296 w 243398"/>
                <a:gd name="connsiteY8" fmla="*/ 143656 h 169919"/>
                <a:gd name="connsiteX9" fmla="*/ 123995 w 243398"/>
                <a:gd name="connsiteY9" fmla="*/ 145091 h 169919"/>
                <a:gd name="connsiteX10" fmla="*/ 120694 w 243398"/>
                <a:gd name="connsiteY10" fmla="*/ 143656 h 169919"/>
                <a:gd name="connsiteX11" fmla="*/ 87256 w 243398"/>
                <a:gd name="connsiteY11" fmla="*/ 110218 h 169919"/>
                <a:gd name="connsiteX12" fmla="*/ 27555 w 243398"/>
                <a:gd name="connsiteY12" fmla="*/ 169919 h 169919"/>
                <a:gd name="connsiteX13" fmla="*/ 0 w 243398"/>
                <a:gd name="connsiteY13" fmla="*/ 142364 h 169919"/>
                <a:gd name="connsiteX14" fmla="*/ 83955 w 243398"/>
                <a:gd name="connsiteY14" fmla="*/ 58409 h 169919"/>
                <a:gd name="connsiteX15" fmla="*/ 87256 w 243398"/>
                <a:gd name="connsiteY15" fmla="*/ 56974 h 169919"/>
                <a:gd name="connsiteX16" fmla="*/ 90557 w 243398"/>
                <a:gd name="connsiteY16" fmla="*/ 58409 h 169919"/>
                <a:gd name="connsiteX17" fmla="*/ 123995 w 243398"/>
                <a:gd name="connsiteY17" fmla="*/ 91848 h 169919"/>
                <a:gd name="connsiteX18" fmla="*/ 190585 w 243398"/>
                <a:gd name="connsiteY18" fmla="*/ 25258 h 169919"/>
                <a:gd name="connsiteX19" fmla="*/ 173220 w 243398"/>
                <a:gd name="connsiteY19" fmla="*/ 7893 h 169919"/>
                <a:gd name="connsiteX20" fmla="*/ 172144 w 243398"/>
                <a:gd name="connsiteY20" fmla="*/ 2798 h 169919"/>
                <a:gd name="connsiteX21" fmla="*/ 176377 w 243398"/>
                <a:gd name="connsiteY21" fmla="*/ 0 h 169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43398" h="169919">
                  <a:moveTo>
                    <a:pt x="176377" y="0"/>
                  </a:moveTo>
                  <a:lnTo>
                    <a:pt x="238805" y="0"/>
                  </a:lnTo>
                  <a:cubicBezTo>
                    <a:pt x="240145" y="0"/>
                    <a:pt x="241245" y="430"/>
                    <a:pt x="242106" y="1291"/>
                  </a:cubicBezTo>
                  <a:cubicBezTo>
                    <a:pt x="242967" y="2152"/>
                    <a:pt x="243398" y="3253"/>
                    <a:pt x="243398" y="4592"/>
                  </a:cubicBezTo>
                  <a:lnTo>
                    <a:pt x="243398" y="67020"/>
                  </a:lnTo>
                  <a:cubicBezTo>
                    <a:pt x="243398" y="69029"/>
                    <a:pt x="242465" y="70441"/>
                    <a:pt x="240599" y="71254"/>
                  </a:cubicBezTo>
                  <a:cubicBezTo>
                    <a:pt x="238734" y="72067"/>
                    <a:pt x="237035" y="71708"/>
                    <a:pt x="235505" y="70177"/>
                  </a:cubicBezTo>
                  <a:lnTo>
                    <a:pt x="218140" y="52812"/>
                  </a:lnTo>
                  <a:lnTo>
                    <a:pt x="127296" y="143656"/>
                  </a:lnTo>
                  <a:cubicBezTo>
                    <a:pt x="126339" y="144613"/>
                    <a:pt x="125239" y="145091"/>
                    <a:pt x="123995" y="145091"/>
                  </a:cubicBezTo>
                  <a:cubicBezTo>
                    <a:pt x="122751" y="145091"/>
                    <a:pt x="121651" y="144613"/>
                    <a:pt x="120694" y="143656"/>
                  </a:cubicBezTo>
                  <a:lnTo>
                    <a:pt x="87256" y="110218"/>
                  </a:lnTo>
                  <a:lnTo>
                    <a:pt x="27555" y="169919"/>
                  </a:lnTo>
                  <a:lnTo>
                    <a:pt x="0" y="142364"/>
                  </a:lnTo>
                  <a:lnTo>
                    <a:pt x="83955" y="58409"/>
                  </a:lnTo>
                  <a:cubicBezTo>
                    <a:pt x="84912" y="57453"/>
                    <a:pt x="86012" y="56974"/>
                    <a:pt x="87256" y="56974"/>
                  </a:cubicBezTo>
                  <a:cubicBezTo>
                    <a:pt x="88500" y="56974"/>
                    <a:pt x="89600" y="57453"/>
                    <a:pt x="90557" y="58409"/>
                  </a:cubicBezTo>
                  <a:lnTo>
                    <a:pt x="123995" y="91848"/>
                  </a:lnTo>
                  <a:lnTo>
                    <a:pt x="190585" y="25258"/>
                  </a:lnTo>
                  <a:lnTo>
                    <a:pt x="173220" y="7893"/>
                  </a:lnTo>
                  <a:cubicBezTo>
                    <a:pt x="171689" y="6362"/>
                    <a:pt x="171331" y="4664"/>
                    <a:pt x="172144" y="2798"/>
                  </a:cubicBezTo>
                  <a:cubicBezTo>
                    <a:pt x="172957" y="933"/>
                    <a:pt x="174368" y="0"/>
                    <a:pt x="176377" y="0"/>
                  </a:cubicBezTo>
                  <a:close/>
                </a:path>
              </a:pathLst>
            </a:custGeom>
            <a:grpFill/>
            <a:ln>
              <a:solidFill>
                <a:schemeClr val="bg1"/>
              </a:solid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000" kern="0" dirty="0">
                <a:solidFill>
                  <a:prstClr val="black"/>
                </a:solidFill>
                <a:latin typeface="字魂36号-正文宋楷" panose="02000000000000000000" pitchFamily="2" charset="-122"/>
                <a:ea typeface="字魂36号-正文宋楷" panose="02000000000000000000" pitchFamily="2" charset="-122"/>
              </a:endParaRPr>
            </a:p>
          </p:txBody>
        </p:sp>
      </p:grpSp>
      <p:grpSp>
        <p:nvGrpSpPr>
          <p:cNvPr id="205" name="组合 204"/>
          <p:cNvGrpSpPr/>
          <p:nvPr/>
        </p:nvGrpSpPr>
        <p:grpSpPr>
          <a:xfrm>
            <a:off x="3894978" y="4263971"/>
            <a:ext cx="2297430" cy="378480"/>
            <a:chOff x="6637020" y="2774537"/>
            <a:chExt cx="2297430" cy="378480"/>
          </a:xfrm>
        </p:grpSpPr>
        <p:sp>
          <p:nvSpPr>
            <p:cNvPr id="206" name="矩形 205"/>
            <p:cNvSpPr/>
            <p:nvPr/>
          </p:nvSpPr>
          <p:spPr>
            <a:xfrm>
              <a:off x="6637020" y="2774537"/>
              <a:ext cx="2297430" cy="378480"/>
            </a:xfrm>
            <a:prstGeom prst="rect">
              <a:avLst/>
            </a:prstGeom>
            <a:solidFill>
              <a:schemeClr val="tx1">
                <a:lumMod val="85000"/>
                <a:lumOff val="15000"/>
              </a:schemeClr>
            </a:solidFill>
            <a:ln>
              <a:noFill/>
            </a:ln>
            <a:effectLst>
              <a:outerShdw blurRad="127000" sx="105000" sy="105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字魂36号-正文宋楷" panose="02000000000000000000" pitchFamily="2" charset="-122"/>
                <a:ea typeface="字魂36号-正文宋楷" panose="02000000000000000000" pitchFamily="2" charset="-122"/>
              </a:endParaRPr>
            </a:p>
          </p:txBody>
        </p:sp>
        <p:sp>
          <p:nvSpPr>
            <p:cNvPr id="207" name="文本框 206"/>
            <p:cNvSpPr txBox="1"/>
            <p:nvPr/>
          </p:nvSpPr>
          <p:spPr>
            <a:xfrm>
              <a:off x="6775153" y="2774537"/>
              <a:ext cx="1725152" cy="369332"/>
            </a:xfrm>
            <a:prstGeom prst="rect">
              <a:avLst/>
            </a:prstGeom>
            <a:noFill/>
          </p:spPr>
          <p:txBody>
            <a:bodyPr wrap="none" rtlCol="0">
              <a:spAutoFit/>
            </a:bodyPr>
            <a:lstStyle/>
            <a:p>
              <a:r>
                <a:rPr lang="en-US" altLang="zh-CN" dirty="0">
                  <a:solidFill>
                    <a:prstClr val="white">
                      <a:lumMod val="95000"/>
                    </a:prstClr>
                  </a:solidFill>
                  <a:latin typeface="字魂36号-正文宋楷" panose="02000000000000000000" pitchFamily="2" charset="-122"/>
                  <a:ea typeface="字魂36号-正文宋楷" panose="02000000000000000000" pitchFamily="2" charset="-122"/>
                </a:rPr>
                <a:t>PowerPoint 2013</a:t>
              </a:r>
              <a:endParaRPr lang="zh-CN" altLang="en-US" dirty="0">
                <a:solidFill>
                  <a:prstClr val="white">
                    <a:lumMod val="95000"/>
                  </a:prstClr>
                </a:solidFill>
                <a:latin typeface="字魂36号-正文宋楷" panose="02000000000000000000" pitchFamily="2" charset="-122"/>
                <a:ea typeface="字魂36号-正文宋楷" panose="02000000000000000000" pitchFamily="2" charset="-122"/>
              </a:endParaRPr>
            </a:p>
          </p:txBody>
        </p:sp>
      </p:grpSp>
      <p:sp>
        <p:nvSpPr>
          <p:cNvPr id="208" name="文本框 207"/>
          <p:cNvSpPr txBox="1"/>
          <p:nvPr/>
        </p:nvSpPr>
        <p:spPr>
          <a:xfrm>
            <a:off x="3808462" y="4625113"/>
            <a:ext cx="4790596" cy="534762"/>
          </a:xfrm>
          <a:prstGeom prst="rect">
            <a:avLst/>
          </a:prstGeom>
          <a:noFill/>
        </p:spPr>
        <p:txBody>
          <a:bodyPr wrap="square" rtlCol="0">
            <a:spAutoFit/>
          </a:bodyPr>
          <a:lstStyle/>
          <a:p>
            <a:pPr>
              <a:lnSpc>
                <a:spcPct val="150000"/>
              </a:lnSpc>
            </a:pPr>
            <a:r>
              <a:rPr lang="en-US" altLang="zh-CN" sz="1000" dirty="0">
                <a:solidFill>
                  <a:srgbClr val="E7E6E6">
                    <a:lumMod val="75000"/>
                  </a:srgbClr>
                </a:solidFill>
                <a:latin typeface="字魂36号-正文宋楷" panose="02000000000000000000" pitchFamily="2" charset="-122"/>
                <a:ea typeface="字魂36号-正文宋楷" panose="02000000000000000000" pitchFamily="2" charset="-122"/>
              </a:rPr>
              <a:t>People who are serious about the relation are moody as they have devoted a lot that makes them worry about gains and losses. </a:t>
            </a:r>
          </a:p>
        </p:txBody>
      </p:sp>
    </p:spTree>
    <p:extLst>
      <p:ext uri="{BB962C8B-B14F-4D97-AF65-F5344CB8AC3E}">
        <p14:creationId xmlns:p14="http://schemas.microsoft.com/office/powerpoint/2010/main" val="776584554"/>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14:presetBounceEnd="67000">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14:bounceEnd="67000">
                                          <p:cBhvr additive="base">
                                            <p:cTn id="12" dur="2000" fill="hold"/>
                                            <p:tgtEl>
                                              <p:spTgt spid="97"/>
                                            </p:tgtEl>
                                            <p:attrNameLst>
                                              <p:attrName>ppt_x</p:attrName>
                                            </p:attrNameLst>
                                          </p:cBhvr>
                                          <p:tavLst>
                                            <p:tav tm="0">
                                              <p:val>
                                                <p:strVal val="0-#ppt_w/2"/>
                                              </p:val>
                                            </p:tav>
                                            <p:tav tm="100000">
                                              <p:val>
                                                <p:strVal val="#ppt_x"/>
                                              </p:val>
                                            </p:tav>
                                          </p:tavLst>
                                        </p:anim>
                                        <p:anim calcmode="lin" valueType="num" p14:bounceEnd="67000">
                                          <p:cBhvr additive="base">
                                            <p:cTn id="13" dur="2000" fill="hold"/>
                                            <p:tgtEl>
                                              <p:spTgt spid="97"/>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2" presetClass="entr" presetSubtype="4" fill="hold" nodeType="afterEffect" p14:presetBounceEnd="68000">
                                      <p:stCondLst>
                                        <p:cond delay="0"/>
                                      </p:stCondLst>
                                      <p:childTnLst>
                                        <p:set>
                                          <p:cBhvr>
                                            <p:cTn id="16" dur="1" fill="hold">
                                              <p:stCondLst>
                                                <p:cond delay="0"/>
                                              </p:stCondLst>
                                            </p:cTn>
                                            <p:tgtEl>
                                              <p:spTgt spid="114"/>
                                            </p:tgtEl>
                                            <p:attrNameLst>
                                              <p:attrName>style.visibility</p:attrName>
                                            </p:attrNameLst>
                                          </p:cBhvr>
                                          <p:to>
                                            <p:strVal val="visible"/>
                                          </p:to>
                                        </p:set>
                                        <p:anim calcmode="lin" valueType="num" p14:bounceEnd="68000">
                                          <p:cBhvr additive="base">
                                            <p:cTn id="17" dur="500" fill="hold"/>
                                            <p:tgtEl>
                                              <p:spTgt spid="114"/>
                                            </p:tgtEl>
                                            <p:attrNameLst>
                                              <p:attrName>ppt_x</p:attrName>
                                            </p:attrNameLst>
                                          </p:cBhvr>
                                          <p:tavLst>
                                            <p:tav tm="0">
                                              <p:val>
                                                <p:strVal val="#ppt_x"/>
                                              </p:val>
                                            </p:tav>
                                            <p:tav tm="100000">
                                              <p:val>
                                                <p:strVal val="#ppt_x"/>
                                              </p:val>
                                            </p:tav>
                                          </p:tavLst>
                                        </p:anim>
                                        <p:anim calcmode="lin" valueType="num" p14:bounceEnd="68000">
                                          <p:cBhvr additive="base">
                                            <p:cTn id="18" dur="500" fill="hold"/>
                                            <p:tgtEl>
                                              <p:spTgt spid="114"/>
                                            </p:tgtEl>
                                            <p:attrNameLst>
                                              <p:attrName>ppt_y</p:attrName>
                                            </p:attrNameLst>
                                          </p:cBhvr>
                                          <p:tavLst>
                                            <p:tav tm="0">
                                              <p:val>
                                                <p:strVal val="1+#ppt_h/2"/>
                                              </p:val>
                                            </p:tav>
                                            <p:tav tm="100000">
                                              <p:val>
                                                <p:strVal val="#ppt_y"/>
                                              </p:val>
                                            </p:tav>
                                          </p:tavLst>
                                        </p:anim>
                                      </p:childTnLst>
                                    </p:cTn>
                                  </p:par>
                                </p:childTnLst>
                              </p:cTn>
                            </p:par>
                            <p:par>
                              <p:cTn id="19" fill="hold">
                                <p:stCondLst>
                                  <p:cond delay="3000"/>
                                </p:stCondLst>
                                <p:childTnLst>
                                  <p:par>
                                    <p:cTn id="20" presetID="52" presetClass="entr" presetSubtype="0" fill="hold" nodeType="afterEffect">
                                      <p:stCondLst>
                                        <p:cond delay="0"/>
                                      </p:stCondLst>
                                      <p:childTnLst>
                                        <p:set>
                                          <p:cBhvr>
                                            <p:cTn id="21" dur="1" fill="hold">
                                              <p:stCondLst>
                                                <p:cond delay="0"/>
                                              </p:stCondLst>
                                            </p:cTn>
                                            <p:tgtEl>
                                              <p:spTgt spid="472"/>
                                            </p:tgtEl>
                                            <p:attrNameLst>
                                              <p:attrName>style.visibility</p:attrName>
                                            </p:attrNameLst>
                                          </p:cBhvr>
                                          <p:to>
                                            <p:strVal val="visible"/>
                                          </p:to>
                                        </p:set>
                                        <p:animScale>
                                          <p:cBhvr>
                                            <p:cTn id="22" dur="1000" decel="50000" fill="hold">
                                              <p:stCondLst>
                                                <p:cond delay="0"/>
                                              </p:stCondLst>
                                            </p:cTn>
                                            <p:tgtEl>
                                              <p:spTgt spid="47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472"/>
                                            </p:tgtEl>
                                            <p:attrNameLst>
                                              <p:attrName>ppt_x</p:attrName>
                                              <p:attrName>ppt_y</p:attrName>
                                            </p:attrNameLst>
                                          </p:cBhvr>
                                        </p:animMotion>
                                        <p:animEffect transition="in" filter="fade">
                                          <p:cBhvr>
                                            <p:cTn id="24" dur="1000"/>
                                            <p:tgtEl>
                                              <p:spTgt spid="472"/>
                                            </p:tgtEl>
                                          </p:cBhvr>
                                        </p:animEffect>
                                      </p:childTnLst>
                                    </p:cTn>
                                  </p:par>
                                  <p:par>
                                    <p:cTn id="25" presetID="52" presetClass="entr" presetSubtype="0" fill="hold" nodeType="withEffect">
                                      <p:stCondLst>
                                        <p:cond delay="200"/>
                                      </p:stCondLst>
                                      <p:childTnLst>
                                        <p:set>
                                          <p:cBhvr>
                                            <p:cTn id="26" dur="1" fill="hold">
                                              <p:stCondLst>
                                                <p:cond delay="0"/>
                                              </p:stCondLst>
                                            </p:cTn>
                                            <p:tgtEl>
                                              <p:spTgt spid="473"/>
                                            </p:tgtEl>
                                            <p:attrNameLst>
                                              <p:attrName>style.visibility</p:attrName>
                                            </p:attrNameLst>
                                          </p:cBhvr>
                                          <p:to>
                                            <p:strVal val="visible"/>
                                          </p:to>
                                        </p:set>
                                        <p:animScale>
                                          <p:cBhvr>
                                            <p:cTn id="27" dur="1000" decel="50000" fill="hold">
                                              <p:stCondLst>
                                                <p:cond delay="0"/>
                                              </p:stCondLst>
                                            </p:cTn>
                                            <p:tgtEl>
                                              <p:spTgt spid="47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473"/>
                                            </p:tgtEl>
                                            <p:attrNameLst>
                                              <p:attrName>ppt_x</p:attrName>
                                              <p:attrName>ppt_y</p:attrName>
                                            </p:attrNameLst>
                                          </p:cBhvr>
                                        </p:animMotion>
                                        <p:animEffect transition="in" filter="fade">
                                          <p:cBhvr>
                                            <p:cTn id="29" dur="1000"/>
                                            <p:tgtEl>
                                              <p:spTgt spid="473"/>
                                            </p:tgtEl>
                                          </p:cBhvr>
                                        </p:animEffect>
                                      </p:childTnLst>
                                    </p:cTn>
                                  </p:par>
                                  <p:par>
                                    <p:cTn id="30" presetID="10" presetClass="entr" presetSubtype="0" fill="hold" nodeType="withEffect">
                                      <p:stCondLst>
                                        <p:cond delay="0"/>
                                      </p:stCondLst>
                                      <p:childTnLst>
                                        <p:set>
                                          <p:cBhvr>
                                            <p:cTn id="31" dur="1" fill="hold">
                                              <p:stCondLst>
                                                <p:cond delay="0"/>
                                              </p:stCondLst>
                                            </p:cTn>
                                            <p:tgtEl>
                                              <p:spTgt spid="185"/>
                                            </p:tgtEl>
                                            <p:attrNameLst>
                                              <p:attrName>style.visibility</p:attrName>
                                            </p:attrNameLst>
                                          </p:cBhvr>
                                          <p:to>
                                            <p:strVal val="visible"/>
                                          </p:to>
                                        </p:set>
                                        <p:animEffect transition="in" filter="fade">
                                          <p:cBhvr>
                                            <p:cTn id="32" dur="750"/>
                                            <p:tgtEl>
                                              <p:spTgt spid="185"/>
                                            </p:tgtEl>
                                          </p:cBhvr>
                                        </p:animEffect>
                                      </p:childTnLst>
                                    </p:cTn>
                                  </p:par>
                                  <p:par>
                                    <p:cTn id="33" presetID="2" presetClass="entr" presetSubtype="4" decel="100000" fill="hold" nodeType="withEffect">
                                      <p:stCondLst>
                                        <p:cond delay="0"/>
                                      </p:stCondLst>
                                      <p:childTnLst>
                                        <p:set>
                                          <p:cBhvr>
                                            <p:cTn id="34" dur="1" fill="hold">
                                              <p:stCondLst>
                                                <p:cond delay="0"/>
                                              </p:stCondLst>
                                            </p:cTn>
                                            <p:tgtEl>
                                              <p:spTgt spid="185"/>
                                            </p:tgtEl>
                                            <p:attrNameLst>
                                              <p:attrName>style.visibility</p:attrName>
                                            </p:attrNameLst>
                                          </p:cBhvr>
                                          <p:to>
                                            <p:strVal val="visible"/>
                                          </p:to>
                                        </p:set>
                                        <p:anim calcmode="lin" valueType="num">
                                          <p:cBhvr additive="base">
                                            <p:cTn id="35" dur="1250" fill="hold"/>
                                            <p:tgtEl>
                                              <p:spTgt spid="185"/>
                                            </p:tgtEl>
                                            <p:attrNameLst>
                                              <p:attrName>ppt_x</p:attrName>
                                            </p:attrNameLst>
                                          </p:cBhvr>
                                          <p:tavLst>
                                            <p:tav tm="0">
                                              <p:val>
                                                <p:strVal val="#ppt_x"/>
                                              </p:val>
                                            </p:tav>
                                            <p:tav tm="100000">
                                              <p:val>
                                                <p:strVal val="#ppt_x"/>
                                              </p:val>
                                            </p:tav>
                                          </p:tavLst>
                                        </p:anim>
                                        <p:anim calcmode="lin" valueType="num">
                                          <p:cBhvr additive="base">
                                            <p:cTn id="36" dur="1250" fill="hold"/>
                                            <p:tgtEl>
                                              <p:spTgt spid="185"/>
                                            </p:tgtEl>
                                            <p:attrNameLst>
                                              <p:attrName>ppt_y</p:attrName>
                                            </p:attrNameLst>
                                          </p:cBhvr>
                                          <p:tavLst>
                                            <p:tav tm="0">
                                              <p:val>
                                                <p:strVal val="1+#ppt_h/2"/>
                                              </p:val>
                                            </p:tav>
                                            <p:tav tm="100000">
                                              <p:val>
                                                <p:strVal val="#ppt_y"/>
                                              </p:val>
                                            </p:tav>
                                          </p:tavLst>
                                        </p:anim>
                                      </p:childTnLst>
                                    </p:cTn>
                                  </p:par>
                                  <p:par>
                                    <p:cTn id="37" presetID="10" presetClass="entr" presetSubtype="0" fill="hold" grpId="0" nodeType="withEffect">
                                      <p:stCondLst>
                                        <p:cond delay="0"/>
                                      </p:stCondLst>
                                      <p:childTnLst>
                                        <p:set>
                                          <p:cBhvr>
                                            <p:cTn id="38" dur="1" fill="hold">
                                              <p:stCondLst>
                                                <p:cond delay="0"/>
                                              </p:stCondLst>
                                            </p:cTn>
                                            <p:tgtEl>
                                              <p:spTgt spid="192"/>
                                            </p:tgtEl>
                                            <p:attrNameLst>
                                              <p:attrName>style.visibility</p:attrName>
                                            </p:attrNameLst>
                                          </p:cBhvr>
                                          <p:to>
                                            <p:strVal val="visible"/>
                                          </p:to>
                                        </p:set>
                                        <p:animEffect transition="in" filter="fade">
                                          <p:cBhvr>
                                            <p:cTn id="39" dur="750"/>
                                            <p:tgtEl>
                                              <p:spTgt spid="192"/>
                                            </p:tgtEl>
                                          </p:cBhvr>
                                        </p:animEffect>
                                      </p:childTnLst>
                                    </p:cTn>
                                  </p:par>
                                  <p:par>
                                    <p:cTn id="40" presetID="64" presetClass="path" presetSubtype="0" decel="100000" fill="hold" grpId="1" nodeType="withEffect">
                                      <p:stCondLst>
                                        <p:cond delay="0"/>
                                      </p:stCondLst>
                                      <p:childTnLst>
                                        <p:animMotion origin="layout" path="M -4.58333E-6 1.48148E-6 L -4.58333E-6 -0.25 " pathEditMode="relative" rAng="0" ptsTypes="AA">
                                          <p:cBhvr>
                                            <p:cTn id="41" dur="1250" spd="-100000" fill="hold"/>
                                            <p:tgtEl>
                                              <p:spTgt spid="192"/>
                                            </p:tgtEl>
                                            <p:attrNameLst>
                                              <p:attrName>ppt_x</p:attrName>
                                              <p:attrName>ppt_y</p:attrName>
                                            </p:attrNameLst>
                                          </p:cBhvr>
                                          <p:rCtr x="0" y="-12500"/>
                                        </p:animMotion>
                                      </p:childTnLst>
                                    </p:cTn>
                                  </p:par>
                                  <p:par>
                                    <p:cTn id="42" presetID="10" presetClass="entr" presetSubtype="0" fill="hold" grpId="0" nodeType="withEffect">
                                      <p:stCondLst>
                                        <p:cond delay="0"/>
                                      </p:stCondLst>
                                      <p:childTnLst>
                                        <p:set>
                                          <p:cBhvr>
                                            <p:cTn id="43" dur="1" fill="hold">
                                              <p:stCondLst>
                                                <p:cond delay="0"/>
                                              </p:stCondLst>
                                            </p:cTn>
                                            <p:tgtEl>
                                              <p:spTgt spid="197"/>
                                            </p:tgtEl>
                                            <p:attrNameLst>
                                              <p:attrName>style.visibility</p:attrName>
                                            </p:attrNameLst>
                                          </p:cBhvr>
                                          <p:to>
                                            <p:strVal val="visible"/>
                                          </p:to>
                                        </p:set>
                                        <p:animEffect transition="in" filter="fade">
                                          <p:cBhvr>
                                            <p:cTn id="44" dur="750"/>
                                            <p:tgtEl>
                                              <p:spTgt spid="197"/>
                                            </p:tgtEl>
                                          </p:cBhvr>
                                        </p:animEffect>
                                      </p:childTnLst>
                                    </p:cTn>
                                  </p:par>
                                  <p:par>
                                    <p:cTn id="45" presetID="64" presetClass="path" presetSubtype="0" decel="100000" fill="hold" grpId="1" nodeType="withEffect">
                                      <p:stCondLst>
                                        <p:cond delay="0"/>
                                      </p:stCondLst>
                                      <p:childTnLst>
                                        <p:animMotion origin="layout" path="M -4.58333E-6 2.59259E-6 L -4.58333E-6 -0.43542 " pathEditMode="relative" rAng="0" ptsTypes="AA">
                                          <p:cBhvr>
                                            <p:cTn id="46" dur="1500" spd="-100000" fill="hold"/>
                                            <p:tgtEl>
                                              <p:spTgt spid="197"/>
                                            </p:tgtEl>
                                            <p:attrNameLst>
                                              <p:attrName>ppt_x</p:attrName>
                                              <p:attrName>ppt_y</p:attrName>
                                            </p:attrNameLst>
                                          </p:cBhvr>
                                          <p:rCtr x="0" y="-21782"/>
                                        </p:animMotion>
                                      </p:childTnLst>
                                    </p:cTn>
                                  </p:par>
                                  <p:par>
                                    <p:cTn id="47" presetID="10" presetClass="entr" presetSubtype="0" fill="hold" nodeType="withEffect">
                                      <p:stCondLst>
                                        <p:cond delay="0"/>
                                      </p:stCondLst>
                                      <p:childTnLst>
                                        <p:set>
                                          <p:cBhvr>
                                            <p:cTn id="48" dur="1" fill="hold">
                                              <p:stCondLst>
                                                <p:cond delay="0"/>
                                              </p:stCondLst>
                                            </p:cTn>
                                            <p:tgtEl>
                                              <p:spTgt spid="202"/>
                                            </p:tgtEl>
                                            <p:attrNameLst>
                                              <p:attrName>style.visibility</p:attrName>
                                            </p:attrNameLst>
                                          </p:cBhvr>
                                          <p:to>
                                            <p:strVal val="visible"/>
                                          </p:to>
                                        </p:set>
                                        <p:animEffect transition="in" filter="fade">
                                          <p:cBhvr>
                                            <p:cTn id="49" dur="750"/>
                                            <p:tgtEl>
                                              <p:spTgt spid="202"/>
                                            </p:tgtEl>
                                          </p:cBhvr>
                                        </p:animEffect>
                                      </p:childTnLst>
                                    </p:cTn>
                                  </p:par>
                                  <p:par>
                                    <p:cTn id="50" presetID="64" presetClass="path" presetSubtype="0" decel="100000" fill="hold" nodeType="withEffect">
                                      <p:stCondLst>
                                        <p:cond delay="0"/>
                                      </p:stCondLst>
                                      <p:childTnLst>
                                        <p:animMotion origin="layout" path="M -4.58333E-6 4.07407E-6 L -4.58333E-6 -0.60371 " pathEditMode="relative" rAng="0" ptsTypes="AA">
                                          <p:cBhvr>
                                            <p:cTn id="51" dur="1750" spd="-100000" fill="hold"/>
                                            <p:tgtEl>
                                              <p:spTgt spid="202"/>
                                            </p:tgtEl>
                                            <p:attrNameLst>
                                              <p:attrName>ppt_x</p:attrName>
                                              <p:attrName>ppt_y</p:attrName>
                                            </p:attrNameLst>
                                          </p:cBhvr>
                                          <p:rCtr x="0" y="-30185"/>
                                        </p:animMotion>
                                      </p:childTnLst>
                                    </p:cTn>
                                  </p:par>
                                  <p:par>
                                    <p:cTn id="52" presetID="10" presetClass="entr" presetSubtype="0" fill="hold" nodeType="withEffect">
                                      <p:stCondLst>
                                        <p:cond delay="1250"/>
                                      </p:stCondLst>
                                      <p:childTnLst>
                                        <p:set>
                                          <p:cBhvr>
                                            <p:cTn id="53" dur="1" fill="hold">
                                              <p:stCondLst>
                                                <p:cond delay="0"/>
                                              </p:stCondLst>
                                            </p:cTn>
                                            <p:tgtEl>
                                              <p:spTgt spid="193"/>
                                            </p:tgtEl>
                                            <p:attrNameLst>
                                              <p:attrName>style.visibility</p:attrName>
                                            </p:attrNameLst>
                                          </p:cBhvr>
                                          <p:to>
                                            <p:strVal val="visible"/>
                                          </p:to>
                                        </p:set>
                                        <p:animEffect transition="in" filter="fade">
                                          <p:cBhvr>
                                            <p:cTn id="54" dur="750"/>
                                            <p:tgtEl>
                                              <p:spTgt spid="193"/>
                                            </p:tgtEl>
                                          </p:cBhvr>
                                        </p:animEffect>
                                      </p:childTnLst>
                                    </p:cTn>
                                  </p:par>
                                  <p:par>
                                    <p:cTn id="55" presetID="35" presetClass="path" presetSubtype="0" decel="100000" fill="hold" nodeType="withEffect">
                                      <p:stCondLst>
                                        <p:cond delay="1250"/>
                                      </p:stCondLst>
                                      <p:childTnLst>
                                        <p:animMotion origin="layout" path="M -1.875E-6 1.48148E-6 L -0.04557 1.48148E-6 " pathEditMode="relative" rAng="0" ptsTypes="AA">
                                          <p:cBhvr>
                                            <p:cTn id="56" dur="1500" spd="-100000" fill="hold"/>
                                            <p:tgtEl>
                                              <p:spTgt spid="193"/>
                                            </p:tgtEl>
                                            <p:attrNameLst>
                                              <p:attrName>ppt_x</p:attrName>
                                              <p:attrName>ppt_y</p:attrName>
                                            </p:attrNameLst>
                                          </p:cBhvr>
                                          <p:rCtr x="-2279" y="0"/>
                                        </p:animMotion>
                                      </p:childTnLst>
                                    </p:cTn>
                                  </p:par>
                                  <p:par>
                                    <p:cTn id="57" presetID="10" presetClass="entr" presetSubtype="0" fill="hold" nodeType="withEffect">
                                      <p:stCondLst>
                                        <p:cond delay="1500"/>
                                      </p:stCondLst>
                                      <p:childTnLst>
                                        <p:set>
                                          <p:cBhvr>
                                            <p:cTn id="58" dur="1" fill="hold">
                                              <p:stCondLst>
                                                <p:cond delay="0"/>
                                              </p:stCondLst>
                                            </p:cTn>
                                            <p:tgtEl>
                                              <p:spTgt spid="198"/>
                                            </p:tgtEl>
                                            <p:attrNameLst>
                                              <p:attrName>style.visibility</p:attrName>
                                            </p:attrNameLst>
                                          </p:cBhvr>
                                          <p:to>
                                            <p:strVal val="visible"/>
                                          </p:to>
                                        </p:set>
                                        <p:animEffect transition="in" filter="fade">
                                          <p:cBhvr>
                                            <p:cTn id="59" dur="750"/>
                                            <p:tgtEl>
                                              <p:spTgt spid="198"/>
                                            </p:tgtEl>
                                          </p:cBhvr>
                                        </p:animEffect>
                                      </p:childTnLst>
                                    </p:cTn>
                                  </p:par>
                                  <p:par>
                                    <p:cTn id="60" presetID="35" presetClass="path" presetSubtype="0" decel="100000" fill="hold" nodeType="withEffect">
                                      <p:stCondLst>
                                        <p:cond delay="1500"/>
                                      </p:stCondLst>
                                      <p:childTnLst>
                                        <p:animMotion origin="layout" path="M -1.875E-6 4.81481E-6 L -0.04557 4.81481E-6 " pathEditMode="relative" rAng="0" ptsTypes="AA">
                                          <p:cBhvr>
                                            <p:cTn id="61" dur="1500" spd="-100000" fill="hold"/>
                                            <p:tgtEl>
                                              <p:spTgt spid="198"/>
                                            </p:tgtEl>
                                            <p:attrNameLst>
                                              <p:attrName>ppt_x</p:attrName>
                                              <p:attrName>ppt_y</p:attrName>
                                            </p:attrNameLst>
                                          </p:cBhvr>
                                          <p:rCtr x="-2279" y="0"/>
                                        </p:animMotion>
                                      </p:childTnLst>
                                    </p:cTn>
                                  </p:par>
                                  <p:par>
                                    <p:cTn id="62" presetID="10" presetClass="entr" presetSubtype="0" fill="hold" nodeType="withEffect">
                                      <p:stCondLst>
                                        <p:cond delay="1750"/>
                                      </p:stCondLst>
                                      <p:childTnLst>
                                        <p:set>
                                          <p:cBhvr>
                                            <p:cTn id="63" dur="1" fill="hold">
                                              <p:stCondLst>
                                                <p:cond delay="0"/>
                                              </p:stCondLst>
                                            </p:cTn>
                                            <p:tgtEl>
                                              <p:spTgt spid="205"/>
                                            </p:tgtEl>
                                            <p:attrNameLst>
                                              <p:attrName>style.visibility</p:attrName>
                                            </p:attrNameLst>
                                          </p:cBhvr>
                                          <p:to>
                                            <p:strVal val="visible"/>
                                          </p:to>
                                        </p:set>
                                        <p:animEffect transition="in" filter="fade">
                                          <p:cBhvr>
                                            <p:cTn id="64" dur="750"/>
                                            <p:tgtEl>
                                              <p:spTgt spid="205"/>
                                            </p:tgtEl>
                                          </p:cBhvr>
                                        </p:animEffect>
                                      </p:childTnLst>
                                    </p:cTn>
                                  </p:par>
                                  <p:par>
                                    <p:cTn id="65" presetID="35" presetClass="path" presetSubtype="0" decel="100000" fill="hold" nodeType="withEffect">
                                      <p:stCondLst>
                                        <p:cond delay="1750"/>
                                      </p:stCondLst>
                                      <p:childTnLst>
                                        <p:animMotion origin="layout" path="M -1.875E-6 4.44444E-6 L -0.04557 4.44444E-6 " pathEditMode="relative" rAng="0" ptsTypes="AA">
                                          <p:cBhvr>
                                            <p:cTn id="66" dur="1500" spd="-100000" fill="hold"/>
                                            <p:tgtEl>
                                              <p:spTgt spid="205"/>
                                            </p:tgtEl>
                                            <p:attrNameLst>
                                              <p:attrName>ppt_x</p:attrName>
                                              <p:attrName>ppt_y</p:attrName>
                                            </p:attrNameLst>
                                          </p:cBhvr>
                                          <p:rCtr x="-2279" y="0"/>
                                        </p:animMotion>
                                      </p:childTnLst>
                                    </p:cTn>
                                  </p:par>
                                  <p:par>
                                    <p:cTn id="67" presetID="10" presetClass="entr" presetSubtype="0" fill="hold" grpId="0" nodeType="withEffect">
                                      <p:stCondLst>
                                        <p:cond delay="1250"/>
                                      </p:stCondLst>
                                      <p:childTnLst>
                                        <p:set>
                                          <p:cBhvr>
                                            <p:cTn id="68" dur="1" fill="hold">
                                              <p:stCondLst>
                                                <p:cond delay="0"/>
                                              </p:stCondLst>
                                            </p:cTn>
                                            <p:tgtEl>
                                              <p:spTgt spid="196"/>
                                            </p:tgtEl>
                                            <p:attrNameLst>
                                              <p:attrName>style.visibility</p:attrName>
                                            </p:attrNameLst>
                                          </p:cBhvr>
                                          <p:to>
                                            <p:strVal val="visible"/>
                                          </p:to>
                                        </p:set>
                                        <p:animEffect transition="in" filter="fade">
                                          <p:cBhvr>
                                            <p:cTn id="69" dur="750"/>
                                            <p:tgtEl>
                                              <p:spTgt spid="196"/>
                                            </p:tgtEl>
                                          </p:cBhvr>
                                        </p:animEffect>
                                      </p:childTnLst>
                                    </p:cTn>
                                  </p:par>
                                  <p:par>
                                    <p:cTn id="70" presetID="35" presetClass="path" presetSubtype="0" decel="100000" fill="hold" grpId="1" nodeType="withEffect">
                                      <p:stCondLst>
                                        <p:cond delay="1250"/>
                                      </p:stCondLst>
                                      <p:childTnLst>
                                        <p:animMotion origin="layout" path="M -4.16667E-6 -2.59259E-6 L 0.08191 -2.59259E-6 " pathEditMode="relative" rAng="0" ptsTypes="AA">
                                          <p:cBhvr>
                                            <p:cTn id="71" dur="1500" spd="-100000" fill="hold"/>
                                            <p:tgtEl>
                                              <p:spTgt spid="196"/>
                                            </p:tgtEl>
                                            <p:attrNameLst>
                                              <p:attrName>ppt_x</p:attrName>
                                              <p:attrName>ppt_y</p:attrName>
                                            </p:attrNameLst>
                                          </p:cBhvr>
                                          <p:rCtr x="4089" y="0"/>
                                        </p:animMotion>
                                      </p:childTnLst>
                                    </p:cTn>
                                  </p:par>
                                  <p:par>
                                    <p:cTn id="72" presetID="10" presetClass="entr" presetSubtype="0" fill="hold" grpId="0" nodeType="withEffect">
                                      <p:stCondLst>
                                        <p:cond delay="1500"/>
                                      </p:stCondLst>
                                      <p:childTnLst>
                                        <p:set>
                                          <p:cBhvr>
                                            <p:cTn id="73" dur="1" fill="hold">
                                              <p:stCondLst>
                                                <p:cond delay="0"/>
                                              </p:stCondLst>
                                            </p:cTn>
                                            <p:tgtEl>
                                              <p:spTgt spid="201"/>
                                            </p:tgtEl>
                                            <p:attrNameLst>
                                              <p:attrName>style.visibility</p:attrName>
                                            </p:attrNameLst>
                                          </p:cBhvr>
                                          <p:to>
                                            <p:strVal val="visible"/>
                                          </p:to>
                                        </p:set>
                                        <p:animEffect transition="in" filter="fade">
                                          <p:cBhvr>
                                            <p:cTn id="74" dur="750"/>
                                            <p:tgtEl>
                                              <p:spTgt spid="201"/>
                                            </p:tgtEl>
                                          </p:cBhvr>
                                        </p:animEffect>
                                      </p:childTnLst>
                                    </p:cTn>
                                  </p:par>
                                  <p:par>
                                    <p:cTn id="75" presetID="35" presetClass="path" presetSubtype="0" decel="100000" fill="hold" grpId="1" nodeType="withEffect">
                                      <p:stCondLst>
                                        <p:cond delay="1500"/>
                                      </p:stCondLst>
                                      <p:childTnLst>
                                        <p:animMotion origin="layout" path="M -4.16667E-6 -1.11111E-6 L 0.08191 -1.11111E-6 " pathEditMode="relative" rAng="0" ptsTypes="AA">
                                          <p:cBhvr>
                                            <p:cTn id="76" dur="1500" spd="-100000" fill="hold"/>
                                            <p:tgtEl>
                                              <p:spTgt spid="201"/>
                                            </p:tgtEl>
                                            <p:attrNameLst>
                                              <p:attrName>ppt_x</p:attrName>
                                              <p:attrName>ppt_y</p:attrName>
                                            </p:attrNameLst>
                                          </p:cBhvr>
                                          <p:rCtr x="4089" y="0"/>
                                        </p:animMotion>
                                      </p:childTnLst>
                                    </p:cTn>
                                  </p:par>
                                  <p:par>
                                    <p:cTn id="77" presetID="10" presetClass="entr" presetSubtype="0" fill="hold" grpId="0" nodeType="withEffect">
                                      <p:stCondLst>
                                        <p:cond delay="1750"/>
                                      </p:stCondLst>
                                      <p:childTnLst>
                                        <p:set>
                                          <p:cBhvr>
                                            <p:cTn id="78" dur="1" fill="hold">
                                              <p:stCondLst>
                                                <p:cond delay="0"/>
                                              </p:stCondLst>
                                            </p:cTn>
                                            <p:tgtEl>
                                              <p:spTgt spid="208"/>
                                            </p:tgtEl>
                                            <p:attrNameLst>
                                              <p:attrName>style.visibility</p:attrName>
                                            </p:attrNameLst>
                                          </p:cBhvr>
                                          <p:to>
                                            <p:strVal val="visible"/>
                                          </p:to>
                                        </p:set>
                                        <p:animEffect transition="in" filter="fade">
                                          <p:cBhvr>
                                            <p:cTn id="79" dur="750"/>
                                            <p:tgtEl>
                                              <p:spTgt spid="208"/>
                                            </p:tgtEl>
                                          </p:cBhvr>
                                        </p:animEffect>
                                      </p:childTnLst>
                                    </p:cTn>
                                  </p:par>
                                  <p:par>
                                    <p:cTn id="80" presetID="35" presetClass="path" presetSubtype="0" decel="100000" fill="hold" grpId="1" nodeType="withEffect">
                                      <p:stCondLst>
                                        <p:cond delay="1750"/>
                                      </p:stCondLst>
                                      <p:childTnLst>
                                        <p:animMotion origin="layout" path="M -4.16667E-6 -1.48148E-6 L 0.08191 -1.48148E-6 " pathEditMode="relative" rAng="0" ptsTypes="AA">
                                          <p:cBhvr>
                                            <p:cTn id="81" dur="1500" spd="-100000" fill="hold"/>
                                            <p:tgtEl>
                                              <p:spTgt spid="208"/>
                                            </p:tgtEl>
                                            <p:attrNameLst>
                                              <p:attrName>ppt_x</p:attrName>
                                              <p:attrName>ppt_y</p:attrName>
                                            </p:attrNameLst>
                                          </p:cBhvr>
                                          <p:rCtr x="4089"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192" grpId="0" animBg="1"/>
          <p:bldP spid="192" grpId="1" animBg="1"/>
          <p:bldP spid="196" grpId="0"/>
          <p:bldP spid="196" grpId="1"/>
          <p:bldP spid="197" grpId="0" animBg="1"/>
          <p:bldP spid="197" grpId="1" animBg="1"/>
          <p:bldP spid="201" grpId="0"/>
          <p:bldP spid="201" grpId="1"/>
          <p:bldP spid="208" grpId="0"/>
          <p:bldP spid="208"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cBhvr additive="base">
                                            <p:cTn id="12" dur="2000" fill="hold"/>
                                            <p:tgtEl>
                                              <p:spTgt spid="97"/>
                                            </p:tgtEl>
                                            <p:attrNameLst>
                                              <p:attrName>ppt_x</p:attrName>
                                            </p:attrNameLst>
                                          </p:cBhvr>
                                          <p:tavLst>
                                            <p:tav tm="0">
                                              <p:val>
                                                <p:strVal val="0-#ppt_w/2"/>
                                              </p:val>
                                            </p:tav>
                                            <p:tav tm="100000">
                                              <p:val>
                                                <p:strVal val="#ppt_x"/>
                                              </p:val>
                                            </p:tav>
                                          </p:tavLst>
                                        </p:anim>
                                        <p:anim calcmode="lin" valueType="num">
                                          <p:cBhvr additive="base">
                                            <p:cTn id="13" dur="2000" fill="hold"/>
                                            <p:tgtEl>
                                              <p:spTgt spid="97"/>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2" presetClass="entr" presetSubtype="4" fill="hold" nodeType="afterEffect">
                                      <p:stCondLst>
                                        <p:cond delay="0"/>
                                      </p:stCondLst>
                                      <p:childTnLst>
                                        <p:set>
                                          <p:cBhvr>
                                            <p:cTn id="16" dur="1" fill="hold">
                                              <p:stCondLst>
                                                <p:cond delay="0"/>
                                              </p:stCondLst>
                                            </p:cTn>
                                            <p:tgtEl>
                                              <p:spTgt spid="114"/>
                                            </p:tgtEl>
                                            <p:attrNameLst>
                                              <p:attrName>style.visibility</p:attrName>
                                            </p:attrNameLst>
                                          </p:cBhvr>
                                          <p:to>
                                            <p:strVal val="visible"/>
                                          </p:to>
                                        </p:set>
                                        <p:anim calcmode="lin" valueType="num">
                                          <p:cBhvr additive="base">
                                            <p:cTn id="17" dur="500" fill="hold"/>
                                            <p:tgtEl>
                                              <p:spTgt spid="114"/>
                                            </p:tgtEl>
                                            <p:attrNameLst>
                                              <p:attrName>ppt_x</p:attrName>
                                            </p:attrNameLst>
                                          </p:cBhvr>
                                          <p:tavLst>
                                            <p:tav tm="0">
                                              <p:val>
                                                <p:strVal val="#ppt_x"/>
                                              </p:val>
                                            </p:tav>
                                            <p:tav tm="100000">
                                              <p:val>
                                                <p:strVal val="#ppt_x"/>
                                              </p:val>
                                            </p:tav>
                                          </p:tavLst>
                                        </p:anim>
                                        <p:anim calcmode="lin" valueType="num">
                                          <p:cBhvr additive="base">
                                            <p:cTn id="18" dur="500" fill="hold"/>
                                            <p:tgtEl>
                                              <p:spTgt spid="114"/>
                                            </p:tgtEl>
                                            <p:attrNameLst>
                                              <p:attrName>ppt_y</p:attrName>
                                            </p:attrNameLst>
                                          </p:cBhvr>
                                          <p:tavLst>
                                            <p:tav tm="0">
                                              <p:val>
                                                <p:strVal val="1+#ppt_h/2"/>
                                              </p:val>
                                            </p:tav>
                                            <p:tav tm="100000">
                                              <p:val>
                                                <p:strVal val="#ppt_y"/>
                                              </p:val>
                                            </p:tav>
                                          </p:tavLst>
                                        </p:anim>
                                      </p:childTnLst>
                                    </p:cTn>
                                  </p:par>
                                </p:childTnLst>
                              </p:cTn>
                            </p:par>
                            <p:par>
                              <p:cTn id="19" fill="hold">
                                <p:stCondLst>
                                  <p:cond delay="3000"/>
                                </p:stCondLst>
                                <p:childTnLst>
                                  <p:par>
                                    <p:cTn id="20" presetID="52" presetClass="entr" presetSubtype="0" fill="hold" nodeType="afterEffect">
                                      <p:stCondLst>
                                        <p:cond delay="0"/>
                                      </p:stCondLst>
                                      <p:childTnLst>
                                        <p:set>
                                          <p:cBhvr>
                                            <p:cTn id="21" dur="1" fill="hold">
                                              <p:stCondLst>
                                                <p:cond delay="0"/>
                                              </p:stCondLst>
                                            </p:cTn>
                                            <p:tgtEl>
                                              <p:spTgt spid="472"/>
                                            </p:tgtEl>
                                            <p:attrNameLst>
                                              <p:attrName>style.visibility</p:attrName>
                                            </p:attrNameLst>
                                          </p:cBhvr>
                                          <p:to>
                                            <p:strVal val="visible"/>
                                          </p:to>
                                        </p:set>
                                        <p:animScale>
                                          <p:cBhvr>
                                            <p:cTn id="22" dur="1000" decel="50000" fill="hold">
                                              <p:stCondLst>
                                                <p:cond delay="0"/>
                                              </p:stCondLst>
                                            </p:cTn>
                                            <p:tgtEl>
                                              <p:spTgt spid="47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472"/>
                                            </p:tgtEl>
                                            <p:attrNameLst>
                                              <p:attrName>ppt_x</p:attrName>
                                              <p:attrName>ppt_y</p:attrName>
                                            </p:attrNameLst>
                                          </p:cBhvr>
                                        </p:animMotion>
                                        <p:animEffect transition="in" filter="fade">
                                          <p:cBhvr>
                                            <p:cTn id="24" dur="1000"/>
                                            <p:tgtEl>
                                              <p:spTgt spid="472"/>
                                            </p:tgtEl>
                                          </p:cBhvr>
                                        </p:animEffect>
                                      </p:childTnLst>
                                    </p:cTn>
                                  </p:par>
                                  <p:par>
                                    <p:cTn id="25" presetID="52" presetClass="entr" presetSubtype="0" fill="hold" nodeType="withEffect">
                                      <p:stCondLst>
                                        <p:cond delay="200"/>
                                      </p:stCondLst>
                                      <p:childTnLst>
                                        <p:set>
                                          <p:cBhvr>
                                            <p:cTn id="26" dur="1" fill="hold">
                                              <p:stCondLst>
                                                <p:cond delay="0"/>
                                              </p:stCondLst>
                                            </p:cTn>
                                            <p:tgtEl>
                                              <p:spTgt spid="473"/>
                                            </p:tgtEl>
                                            <p:attrNameLst>
                                              <p:attrName>style.visibility</p:attrName>
                                            </p:attrNameLst>
                                          </p:cBhvr>
                                          <p:to>
                                            <p:strVal val="visible"/>
                                          </p:to>
                                        </p:set>
                                        <p:animScale>
                                          <p:cBhvr>
                                            <p:cTn id="27" dur="1000" decel="50000" fill="hold">
                                              <p:stCondLst>
                                                <p:cond delay="0"/>
                                              </p:stCondLst>
                                            </p:cTn>
                                            <p:tgtEl>
                                              <p:spTgt spid="47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473"/>
                                            </p:tgtEl>
                                            <p:attrNameLst>
                                              <p:attrName>ppt_x</p:attrName>
                                              <p:attrName>ppt_y</p:attrName>
                                            </p:attrNameLst>
                                          </p:cBhvr>
                                        </p:animMotion>
                                        <p:animEffect transition="in" filter="fade">
                                          <p:cBhvr>
                                            <p:cTn id="29" dur="1000"/>
                                            <p:tgtEl>
                                              <p:spTgt spid="473"/>
                                            </p:tgtEl>
                                          </p:cBhvr>
                                        </p:animEffect>
                                      </p:childTnLst>
                                    </p:cTn>
                                  </p:par>
                                  <p:par>
                                    <p:cTn id="30" presetID="10" presetClass="entr" presetSubtype="0" fill="hold" nodeType="withEffect">
                                      <p:stCondLst>
                                        <p:cond delay="0"/>
                                      </p:stCondLst>
                                      <p:childTnLst>
                                        <p:set>
                                          <p:cBhvr>
                                            <p:cTn id="31" dur="1" fill="hold">
                                              <p:stCondLst>
                                                <p:cond delay="0"/>
                                              </p:stCondLst>
                                            </p:cTn>
                                            <p:tgtEl>
                                              <p:spTgt spid="185"/>
                                            </p:tgtEl>
                                            <p:attrNameLst>
                                              <p:attrName>style.visibility</p:attrName>
                                            </p:attrNameLst>
                                          </p:cBhvr>
                                          <p:to>
                                            <p:strVal val="visible"/>
                                          </p:to>
                                        </p:set>
                                        <p:animEffect transition="in" filter="fade">
                                          <p:cBhvr>
                                            <p:cTn id="32" dur="750"/>
                                            <p:tgtEl>
                                              <p:spTgt spid="185"/>
                                            </p:tgtEl>
                                          </p:cBhvr>
                                        </p:animEffect>
                                      </p:childTnLst>
                                    </p:cTn>
                                  </p:par>
                                  <p:par>
                                    <p:cTn id="33" presetID="2" presetClass="entr" presetSubtype="4" decel="100000" fill="hold" nodeType="withEffect">
                                      <p:stCondLst>
                                        <p:cond delay="0"/>
                                      </p:stCondLst>
                                      <p:childTnLst>
                                        <p:set>
                                          <p:cBhvr>
                                            <p:cTn id="34" dur="1" fill="hold">
                                              <p:stCondLst>
                                                <p:cond delay="0"/>
                                              </p:stCondLst>
                                            </p:cTn>
                                            <p:tgtEl>
                                              <p:spTgt spid="185"/>
                                            </p:tgtEl>
                                            <p:attrNameLst>
                                              <p:attrName>style.visibility</p:attrName>
                                            </p:attrNameLst>
                                          </p:cBhvr>
                                          <p:to>
                                            <p:strVal val="visible"/>
                                          </p:to>
                                        </p:set>
                                        <p:anim calcmode="lin" valueType="num">
                                          <p:cBhvr additive="base">
                                            <p:cTn id="35" dur="1250" fill="hold"/>
                                            <p:tgtEl>
                                              <p:spTgt spid="185"/>
                                            </p:tgtEl>
                                            <p:attrNameLst>
                                              <p:attrName>ppt_x</p:attrName>
                                            </p:attrNameLst>
                                          </p:cBhvr>
                                          <p:tavLst>
                                            <p:tav tm="0">
                                              <p:val>
                                                <p:strVal val="#ppt_x"/>
                                              </p:val>
                                            </p:tav>
                                            <p:tav tm="100000">
                                              <p:val>
                                                <p:strVal val="#ppt_x"/>
                                              </p:val>
                                            </p:tav>
                                          </p:tavLst>
                                        </p:anim>
                                        <p:anim calcmode="lin" valueType="num">
                                          <p:cBhvr additive="base">
                                            <p:cTn id="36" dur="1250" fill="hold"/>
                                            <p:tgtEl>
                                              <p:spTgt spid="185"/>
                                            </p:tgtEl>
                                            <p:attrNameLst>
                                              <p:attrName>ppt_y</p:attrName>
                                            </p:attrNameLst>
                                          </p:cBhvr>
                                          <p:tavLst>
                                            <p:tav tm="0">
                                              <p:val>
                                                <p:strVal val="1+#ppt_h/2"/>
                                              </p:val>
                                            </p:tav>
                                            <p:tav tm="100000">
                                              <p:val>
                                                <p:strVal val="#ppt_y"/>
                                              </p:val>
                                            </p:tav>
                                          </p:tavLst>
                                        </p:anim>
                                      </p:childTnLst>
                                    </p:cTn>
                                  </p:par>
                                  <p:par>
                                    <p:cTn id="37" presetID="10" presetClass="entr" presetSubtype="0" fill="hold" grpId="0" nodeType="withEffect">
                                      <p:stCondLst>
                                        <p:cond delay="0"/>
                                      </p:stCondLst>
                                      <p:childTnLst>
                                        <p:set>
                                          <p:cBhvr>
                                            <p:cTn id="38" dur="1" fill="hold">
                                              <p:stCondLst>
                                                <p:cond delay="0"/>
                                              </p:stCondLst>
                                            </p:cTn>
                                            <p:tgtEl>
                                              <p:spTgt spid="192"/>
                                            </p:tgtEl>
                                            <p:attrNameLst>
                                              <p:attrName>style.visibility</p:attrName>
                                            </p:attrNameLst>
                                          </p:cBhvr>
                                          <p:to>
                                            <p:strVal val="visible"/>
                                          </p:to>
                                        </p:set>
                                        <p:animEffect transition="in" filter="fade">
                                          <p:cBhvr>
                                            <p:cTn id="39" dur="750"/>
                                            <p:tgtEl>
                                              <p:spTgt spid="192"/>
                                            </p:tgtEl>
                                          </p:cBhvr>
                                        </p:animEffect>
                                      </p:childTnLst>
                                    </p:cTn>
                                  </p:par>
                                  <p:par>
                                    <p:cTn id="40" presetID="64" presetClass="path" presetSubtype="0" decel="100000" fill="hold" grpId="1" nodeType="withEffect">
                                      <p:stCondLst>
                                        <p:cond delay="0"/>
                                      </p:stCondLst>
                                      <p:childTnLst>
                                        <p:animMotion origin="layout" path="M -4.58333E-6 1.48148E-6 L -4.58333E-6 -0.25 " pathEditMode="relative" rAng="0" ptsTypes="AA">
                                          <p:cBhvr>
                                            <p:cTn id="41" dur="1250" spd="-100000" fill="hold"/>
                                            <p:tgtEl>
                                              <p:spTgt spid="192"/>
                                            </p:tgtEl>
                                            <p:attrNameLst>
                                              <p:attrName>ppt_x</p:attrName>
                                              <p:attrName>ppt_y</p:attrName>
                                            </p:attrNameLst>
                                          </p:cBhvr>
                                          <p:rCtr x="0" y="-12500"/>
                                        </p:animMotion>
                                      </p:childTnLst>
                                    </p:cTn>
                                  </p:par>
                                  <p:par>
                                    <p:cTn id="42" presetID="10" presetClass="entr" presetSubtype="0" fill="hold" grpId="0" nodeType="withEffect">
                                      <p:stCondLst>
                                        <p:cond delay="0"/>
                                      </p:stCondLst>
                                      <p:childTnLst>
                                        <p:set>
                                          <p:cBhvr>
                                            <p:cTn id="43" dur="1" fill="hold">
                                              <p:stCondLst>
                                                <p:cond delay="0"/>
                                              </p:stCondLst>
                                            </p:cTn>
                                            <p:tgtEl>
                                              <p:spTgt spid="197"/>
                                            </p:tgtEl>
                                            <p:attrNameLst>
                                              <p:attrName>style.visibility</p:attrName>
                                            </p:attrNameLst>
                                          </p:cBhvr>
                                          <p:to>
                                            <p:strVal val="visible"/>
                                          </p:to>
                                        </p:set>
                                        <p:animEffect transition="in" filter="fade">
                                          <p:cBhvr>
                                            <p:cTn id="44" dur="750"/>
                                            <p:tgtEl>
                                              <p:spTgt spid="197"/>
                                            </p:tgtEl>
                                          </p:cBhvr>
                                        </p:animEffect>
                                      </p:childTnLst>
                                    </p:cTn>
                                  </p:par>
                                  <p:par>
                                    <p:cTn id="45" presetID="64" presetClass="path" presetSubtype="0" decel="100000" fill="hold" grpId="1" nodeType="withEffect">
                                      <p:stCondLst>
                                        <p:cond delay="0"/>
                                      </p:stCondLst>
                                      <p:childTnLst>
                                        <p:animMotion origin="layout" path="M -4.58333E-6 2.59259E-6 L -4.58333E-6 -0.43542 " pathEditMode="relative" rAng="0" ptsTypes="AA">
                                          <p:cBhvr>
                                            <p:cTn id="46" dur="1500" spd="-100000" fill="hold"/>
                                            <p:tgtEl>
                                              <p:spTgt spid="197"/>
                                            </p:tgtEl>
                                            <p:attrNameLst>
                                              <p:attrName>ppt_x</p:attrName>
                                              <p:attrName>ppt_y</p:attrName>
                                            </p:attrNameLst>
                                          </p:cBhvr>
                                          <p:rCtr x="0" y="-21782"/>
                                        </p:animMotion>
                                      </p:childTnLst>
                                    </p:cTn>
                                  </p:par>
                                  <p:par>
                                    <p:cTn id="47" presetID="10" presetClass="entr" presetSubtype="0" fill="hold" nodeType="withEffect">
                                      <p:stCondLst>
                                        <p:cond delay="0"/>
                                      </p:stCondLst>
                                      <p:childTnLst>
                                        <p:set>
                                          <p:cBhvr>
                                            <p:cTn id="48" dur="1" fill="hold">
                                              <p:stCondLst>
                                                <p:cond delay="0"/>
                                              </p:stCondLst>
                                            </p:cTn>
                                            <p:tgtEl>
                                              <p:spTgt spid="202"/>
                                            </p:tgtEl>
                                            <p:attrNameLst>
                                              <p:attrName>style.visibility</p:attrName>
                                            </p:attrNameLst>
                                          </p:cBhvr>
                                          <p:to>
                                            <p:strVal val="visible"/>
                                          </p:to>
                                        </p:set>
                                        <p:animEffect transition="in" filter="fade">
                                          <p:cBhvr>
                                            <p:cTn id="49" dur="750"/>
                                            <p:tgtEl>
                                              <p:spTgt spid="202"/>
                                            </p:tgtEl>
                                          </p:cBhvr>
                                        </p:animEffect>
                                      </p:childTnLst>
                                    </p:cTn>
                                  </p:par>
                                  <p:par>
                                    <p:cTn id="50" presetID="64" presetClass="path" presetSubtype="0" decel="100000" fill="hold" nodeType="withEffect">
                                      <p:stCondLst>
                                        <p:cond delay="0"/>
                                      </p:stCondLst>
                                      <p:childTnLst>
                                        <p:animMotion origin="layout" path="M -4.58333E-6 4.07407E-6 L -4.58333E-6 -0.60371 " pathEditMode="relative" rAng="0" ptsTypes="AA">
                                          <p:cBhvr>
                                            <p:cTn id="51" dur="1750" spd="-100000" fill="hold"/>
                                            <p:tgtEl>
                                              <p:spTgt spid="202"/>
                                            </p:tgtEl>
                                            <p:attrNameLst>
                                              <p:attrName>ppt_x</p:attrName>
                                              <p:attrName>ppt_y</p:attrName>
                                            </p:attrNameLst>
                                          </p:cBhvr>
                                          <p:rCtr x="0" y="-30185"/>
                                        </p:animMotion>
                                      </p:childTnLst>
                                    </p:cTn>
                                  </p:par>
                                  <p:par>
                                    <p:cTn id="52" presetID="10" presetClass="entr" presetSubtype="0" fill="hold" nodeType="withEffect">
                                      <p:stCondLst>
                                        <p:cond delay="1250"/>
                                      </p:stCondLst>
                                      <p:childTnLst>
                                        <p:set>
                                          <p:cBhvr>
                                            <p:cTn id="53" dur="1" fill="hold">
                                              <p:stCondLst>
                                                <p:cond delay="0"/>
                                              </p:stCondLst>
                                            </p:cTn>
                                            <p:tgtEl>
                                              <p:spTgt spid="193"/>
                                            </p:tgtEl>
                                            <p:attrNameLst>
                                              <p:attrName>style.visibility</p:attrName>
                                            </p:attrNameLst>
                                          </p:cBhvr>
                                          <p:to>
                                            <p:strVal val="visible"/>
                                          </p:to>
                                        </p:set>
                                        <p:animEffect transition="in" filter="fade">
                                          <p:cBhvr>
                                            <p:cTn id="54" dur="750"/>
                                            <p:tgtEl>
                                              <p:spTgt spid="193"/>
                                            </p:tgtEl>
                                          </p:cBhvr>
                                        </p:animEffect>
                                      </p:childTnLst>
                                    </p:cTn>
                                  </p:par>
                                  <p:par>
                                    <p:cTn id="55" presetID="35" presetClass="path" presetSubtype="0" decel="100000" fill="hold" nodeType="withEffect">
                                      <p:stCondLst>
                                        <p:cond delay="1250"/>
                                      </p:stCondLst>
                                      <p:childTnLst>
                                        <p:animMotion origin="layout" path="M -1.875E-6 1.48148E-6 L -0.04557 1.48148E-6 " pathEditMode="relative" rAng="0" ptsTypes="AA">
                                          <p:cBhvr>
                                            <p:cTn id="56" dur="1500" spd="-100000" fill="hold"/>
                                            <p:tgtEl>
                                              <p:spTgt spid="193"/>
                                            </p:tgtEl>
                                            <p:attrNameLst>
                                              <p:attrName>ppt_x</p:attrName>
                                              <p:attrName>ppt_y</p:attrName>
                                            </p:attrNameLst>
                                          </p:cBhvr>
                                          <p:rCtr x="-2279" y="0"/>
                                        </p:animMotion>
                                      </p:childTnLst>
                                    </p:cTn>
                                  </p:par>
                                  <p:par>
                                    <p:cTn id="57" presetID="10" presetClass="entr" presetSubtype="0" fill="hold" nodeType="withEffect">
                                      <p:stCondLst>
                                        <p:cond delay="1500"/>
                                      </p:stCondLst>
                                      <p:childTnLst>
                                        <p:set>
                                          <p:cBhvr>
                                            <p:cTn id="58" dur="1" fill="hold">
                                              <p:stCondLst>
                                                <p:cond delay="0"/>
                                              </p:stCondLst>
                                            </p:cTn>
                                            <p:tgtEl>
                                              <p:spTgt spid="198"/>
                                            </p:tgtEl>
                                            <p:attrNameLst>
                                              <p:attrName>style.visibility</p:attrName>
                                            </p:attrNameLst>
                                          </p:cBhvr>
                                          <p:to>
                                            <p:strVal val="visible"/>
                                          </p:to>
                                        </p:set>
                                        <p:animEffect transition="in" filter="fade">
                                          <p:cBhvr>
                                            <p:cTn id="59" dur="750"/>
                                            <p:tgtEl>
                                              <p:spTgt spid="198"/>
                                            </p:tgtEl>
                                          </p:cBhvr>
                                        </p:animEffect>
                                      </p:childTnLst>
                                    </p:cTn>
                                  </p:par>
                                  <p:par>
                                    <p:cTn id="60" presetID="35" presetClass="path" presetSubtype="0" decel="100000" fill="hold" nodeType="withEffect">
                                      <p:stCondLst>
                                        <p:cond delay="1500"/>
                                      </p:stCondLst>
                                      <p:childTnLst>
                                        <p:animMotion origin="layout" path="M -1.875E-6 4.81481E-6 L -0.04557 4.81481E-6 " pathEditMode="relative" rAng="0" ptsTypes="AA">
                                          <p:cBhvr>
                                            <p:cTn id="61" dur="1500" spd="-100000" fill="hold"/>
                                            <p:tgtEl>
                                              <p:spTgt spid="198"/>
                                            </p:tgtEl>
                                            <p:attrNameLst>
                                              <p:attrName>ppt_x</p:attrName>
                                              <p:attrName>ppt_y</p:attrName>
                                            </p:attrNameLst>
                                          </p:cBhvr>
                                          <p:rCtr x="-2279" y="0"/>
                                        </p:animMotion>
                                      </p:childTnLst>
                                    </p:cTn>
                                  </p:par>
                                  <p:par>
                                    <p:cTn id="62" presetID="10" presetClass="entr" presetSubtype="0" fill="hold" nodeType="withEffect">
                                      <p:stCondLst>
                                        <p:cond delay="1750"/>
                                      </p:stCondLst>
                                      <p:childTnLst>
                                        <p:set>
                                          <p:cBhvr>
                                            <p:cTn id="63" dur="1" fill="hold">
                                              <p:stCondLst>
                                                <p:cond delay="0"/>
                                              </p:stCondLst>
                                            </p:cTn>
                                            <p:tgtEl>
                                              <p:spTgt spid="205"/>
                                            </p:tgtEl>
                                            <p:attrNameLst>
                                              <p:attrName>style.visibility</p:attrName>
                                            </p:attrNameLst>
                                          </p:cBhvr>
                                          <p:to>
                                            <p:strVal val="visible"/>
                                          </p:to>
                                        </p:set>
                                        <p:animEffect transition="in" filter="fade">
                                          <p:cBhvr>
                                            <p:cTn id="64" dur="750"/>
                                            <p:tgtEl>
                                              <p:spTgt spid="205"/>
                                            </p:tgtEl>
                                          </p:cBhvr>
                                        </p:animEffect>
                                      </p:childTnLst>
                                    </p:cTn>
                                  </p:par>
                                  <p:par>
                                    <p:cTn id="65" presetID="35" presetClass="path" presetSubtype="0" decel="100000" fill="hold" nodeType="withEffect">
                                      <p:stCondLst>
                                        <p:cond delay="1750"/>
                                      </p:stCondLst>
                                      <p:childTnLst>
                                        <p:animMotion origin="layout" path="M -1.875E-6 4.44444E-6 L -0.04557 4.44444E-6 " pathEditMode="relative" rAng="0" ptsTypes="AA">
                                          <p:cBhvr>
                                            <p:cTn id="66" dur="1500" spd="-100000" fill="hold"/>
                                            <p:tgtEl>
                                              <p:spTgt spid="205"/>
                                            </p:tgtEl>
                                            <p:attrNameLst>
                                              <p:attrName>ppt_x</p:attrName>
                                              <p:attrName>ppt_y</p:attrName>
                                            </p:attrNameLst>
                                          </p:cBhvr>
                                          <p:rCtr x="-2279" y="0"/>
                                        </p:animMotion>
                                      </p:childTnLst>
                                    </p:cTn>
                                  </p:par>
                                  <p:par>
                                    <p:cTn id="67" presetID="10" presetClass="entr" presetSubtype="0" fill="hold" grpId="0" nodeType="withEffect">
                                      <p:stCondLst>
                                        <p:cond delay="1250"/>
                                      </p:stCondLst>
                                      <p:childTnLst>
                                        <p:set>
                                          <p:cBhvr>
                                            <p:cTn id="68" dur="1" fill="hold">
                                              <p:stCondLst>
                                                <p:cond delay="0"/>
                                              </p:stCondLst>
                                            </p:cTn>
                                            <p:tgtEl>
                                              <p:spTgt spid="196"/>
                                            </p:tgtEl>
                                            <p:attrNameLst>
                                              <p:attrName>style.visibility</p:attrName>
                                            </p:attrNameLst>
                                          </p:cBhvr>
                                          <p:to>
                                            <p:strVal val="visible"/>
                                          </p:to>
                                        </p:set>
                                        <p:animEffect transition="in" filter="fade">
                                          <p:cBhvr>
                                            <p:cTn id="69" dur="750"/>
                                            <p:tgtEl>
                                              <p:spTgt spid="196"/>
                                            </p:tgtEl>
                                          </p:cBhvr>
                                        </p:animEffect>
                                      </p:childTnLst>
                                    </p:cTn>
                                  </p:par>
                                  <p:par>
                                    <p:cTn id="70" presetID="35" presetClass="path" presetSubtype="0" decel="100000" fill="hold" grpId="1" nodeType="withEffect">
                                      <p:stCondLst>
                                        <p:cond delay="1250"/>
                                      </p:stCondLst>
                                      <p:childTnLst>
                                        <p:animMotion origin="layout" path="M -4.16667E-6 -2.59259E-6 L 0.08191 -2.59259E-6 " pathEditMode="relative" rAng="0" ptsTypes="AA">
                                          <p:cBhvr>
                                            <p:cTn id="71" dur="1500" spd="-100000" fill="hold"/>
                                            <p:tgtEl>
                                              <p:spTgt spid="196"/>
                                            </p:tgtEl>
                                            <p:attrNameLst>
                                              <p:attrName>ppt_x</p:attrName>
                                              <p:attrName>ppt_y</p:attrName>
                                            </p:attrNameLst>
                                          </p:cBhvr>
                                          <p:rCtr x="4089" y="0"/>
                                        </p:animMotion>
                                      </p:childTnLst>
                                    </p:cTn>
                                  </p:par>
                                  <p:par>
                                    <p:cTn id="72" presetID="10" presetClass="entr" presetSubtype="0" fill="hold" grpId="0" nodeType="withEffect">
                                      <p:stCondLst>
                                        <p:cond delay="1500"/>
                                      </p:stCondLst>
                                      <p:childTnLst>
                                        <p:set>
                                          <p:cBhvr>
                                            <p:cTn id="73" dur="1" fill="hold">
                                              <p:stCondLst>
                                                <p:cond delay="0"/>
                                              </p:stCondLst>
                                            </p:cTn>
                                            <p:tgtEl>
                                              <p:spTgt spid="201"/>
                                            </p:tgtEl>
                                            <p:attrNameLst>
                                              <p:attrName>style.visibility</p:attrName>
                                            </p:attrNameLst>
                                          </p:cBhvr>
                                          <p:to>
                                            <p:strVal val="visible"/>
                                          </p:to>
                                        </p:set>
                                        <p:animEffect transition="in" filter="fade">
                                          <p:cBhvr>
                                            <p:cTn id="74" dur="750"/>
                                            <p:tgtEl>
                                              <p:spTgt spid="201"/>
                                            </p:tgtEl>
                                          </p:cBhvr>
                                        </p:animEffect>
                                      </p:childTnLst>
                                    </p:cTn>
                                  </p:par>
                                  <p:par>
                                    <p:cTn id="75" presetID="35" presetClass="path" presetSubtype="0" decel="100000" fill="hold" grpId="1" nodeType="withEffect">
                                      <p:stCondLst>
                                        <p:cond delay="1500"/>
                                      </p:stCondLst>
                                      <p:childTnLst>
                                        <p:animMotion origin="layout" path="M -4.16667E-6 -1.11111E-6 L 0.08191 -1.11111E-6 " pathEditMode="relative" rAng="0" ptsTypes="AA">
                                          <p:cBhvr>
                                            <p:cTn id="76" dur="1500" spd="-100000" fill="hold"/>
                                            <p:tgtEl>
                                              <p:spTgt spid="201"/>
                                            </p:tgtEl>
                                            <p:attrNameLst>
                                              <p:attrName>ppt_x</p:attrName>
                                              <p:attrName>ppt_y</p:attrName>
                                            </p:attrNameLst>
                                          </p:cBhvr>
                                          <p:rCtr x="4089" y="0"/>
                                        </p:animMotion>
                                      </p:childTnLst>
                                    </p:cTn>
                                  </p:par>
                                  <p:par>
                                    <p:cTn id="77" presetID="10" presetClass="entr" presetSubtype="0" fill="hold" grpId="0" nodeType="withEffect">
                                      <p:stCondLst>
                                        <p:cond delay="1750"/>
                                      </p:stCondLst>
                                      <p:childTnLst>
                                        <p:set>
                                          <p:cBhvr>
                                            <p:cTn id="78" dur="1" fill="hold">
                                              <p:stCondLst>
                                                <p:cond delay="0"/>
                                              </p:stCondLst>
                                            </p:cTn>
                                            <p:tgtEl>
                                              <p:spTgt spid="208"/>
                                            </p:tgtEl>
                                            <p:attrNameLst>
                                              <p:attrName>style.visibility</p:attrName>
                                            </p:attrNameLst>
                                          </p:cBhvr>
                                          <p:to>
                                            <p:strVal val="visible"/>
                                          </p:to>
                                        </p:set>
                                        <p:animEffect transition="in" filter="fade">
                                          <p:cBhvr>
                                            <p:cTn id="79" dur="750"/>
                                            <p:tgtEl>
                                              <p:spTgt spid="208"/>
                                            </p:tgtEl>
                                          </p:cBhvr>
                                        </p:animEffect>
                                      </p:childTnLst>
                                    </p:cTn>
                                  </p:par>
                                  <p:par>
                                    <p:cTn id="80" presetID="35" presetClass="path" presetSubtype="0" decel="100000" fill="hold" grpId="1" nodeType="withEffect">
                                      <p:stCondLst>
                                        <p:cond delay="1750"/>
                                      </p:stCondLst>
                                      <p:childTnLst>
                                        <p:animMotion origin="layout" path="M -4.16667E-6 -1.48148E-6 L 0.08191 -1.48148E-6 " pathEditMode="relative" rAng="0" ptsTypes="AA">
                                          <p:cBhvr>
                                            <p:cTn id="81" dur="1500" spd="-100000" fill="hold"/>
                                            <p:tgtEl>
                                              <p:spTgt spid="208"/>
                                            </p:tgtEl>
                                            <p:attrNameLst>
                                              <p:attrName>ppt_x</p:attrName>
                                              <p:attrName>ppt_y</p:attrName>
                                            </p:attrNameLst>
                                          </p:cBhvr>
                                          <p:rCtr x="4089"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192" grpId="0" animBg="1"/>
          <p:bldP spid="192" grpId="1" animBg="1"/>
          <p:bldP spid="196" grpId="0"/>
          <p:bldP spid="196" grpId="1"/>
          <p:bldP spid="197" grpId="0" animBg="1"/>
          <p:bldP spid="197" grpId="1" animBg="1"/>
          <p:bldP spid="201" grpId="0"/>
          <p:bldP spid="201" grpId="1"/>
          <p:bldP spid="208" grpId="0"/>
          <p:bldP spid="208" grpId="1"/>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 name="矩形 175"/>
          <p:cNvSpPr/>
          <p:nvPr/>
        </p:nvSpPr>
        <p:spPr>
          <a:xfrm>
            <a:off x="2680492" y="-215153"/>
            <a:ext cx="6831016" cy="7460015"/>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pic>
        <p:nvPicPr>
          <p:cNvPr id="90" name="图片 89"/>
          <p:cNvPicPr>
            <a:picLocks noChangeAspect="1"/>
          </p:cNvPicPr>
          <p:nvPr/>
        </p:nvPicPr>
        <p:blipFill rotWithShape="1">
          <a:blip r:embed="rId3" cstate="screen">
            <a:extLst>
              <a:ext uri="{28A0092B-C50C-407E-A947-70E740481C1C}">
                <a14:useLocalDpi xmlns:a14="http://schemas.microsoft.com/office/drawing/2010/main"/>
              </a:ext>
            </a:extLst>
          </a:blip>
          <a:srcRect t="12523"/>
          <a:stretch/>
        </p:blipFill>
        <p:spPr>
          <a:xfrm>
            <a:off x="5551629" y="0"/>
            <a:ext cx="5096698" cy="3605159"/>
          </a:xfrm>
          <a:prstGeom prst="rect">
            <a:avLst/>
          </a:prstGeom>
        </p:spPr>
      </p:pic>
      <p:pic>
        <p:nvPicPr>
          <p:cNvPr id="96" name="Picture 7" descr="C:\Users\Administrator\Desktop\56d684a0446de.png"/>
          <p:cNvPicPr>
            <a:picLocks noChangeAspect="1" noChangeArrowheads="1"/>
          </p:cNvPicPr>
          <p:nvPr/>
        </p:nvPicPr>
        <p:blipFill>
          <a:blip r:embed="rId4" cstate="screen">
            <a:extLst>
              <a:ext uri="{BEBA8EAE-BF5A-486C-A8C5-ECC9F3942E4B}">
                <a14:imgProps xmlns:a14="http://schemas.microsoft.com/office/drawing/2010/main">
                  <a14:imgLayer r:embed="rId5">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a:off x="3129388" y="372407"/>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97" name="TextBox 42"/>
          <p:cNvSpPr txBox="1">
            <a:spLocks noChangeArrowheads="1"/>
          </p:cNvSpPr>
          <p:nvPr/>
        </p:nvSpPr>
        <p:spPr bwMode="auto">
          <a:xfrm>
            <a:off x="3679264" y="372407"/>
            <a:ext cx="270808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dirty="0">
                <a:solidFill>
                  <a:schemeClr val="bg2"/>
                </a:solidFill>
                <a:latin typeface="字魂36号-正文宋楷" panose="02000000000000000000" pitchFamily="2" charset="-122"/>
                <a:ea typeface="字魂36号-正文宋楷" panose="02000000000000000000" pitchFamily="2" charset="-122"/>
              </a:rPr>
              <a:t>行业利益模式</a:t>
            </a:r>
          </a:p>
        </p:txBody>
      </p:sp>
      <p:graphicFrame>
        <p:nvGraphicFramePr>
          <p:cNvPr id="21" name="图表 20"/>
          <p:cNvGraphicFramePr/>
          <p:nvPr>
            <p:extLst>
              <p:ext uri="{D42A27DB-BD31-4B8C-83A1-F6EECF244321}">
                <p14:modId xmlns:p14="http://schemas.microsoft.com/office/powerpoint/2010/main" val="1825112998"/>
              </p:ext>
            </p:extLst>
          </p:nvPr>
        </p:nvGraphicFramePr>
        <p:xfrm>
          <a:off x="2893538" y="2577045"/>
          <a:ext cx="6617970" cy="3473534"/>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2275233652"/>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14:presetBounceEnd="67000">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14:bounceEnd="67000">
                                          <p:cBhvr additive="base">
                                            <p:cTn id="12" dur="2000" fill="hold"/>
                                            <p:tgtEl>
                                              <p:spTgt spid="97"/>
                                            </p:tgtEl>
                                            <p:attrNameLst>
                                              <p:attrName>ppt_x</p:attrName>
                                            </p:attrNameLst>
                                          </p:cBhvr>
                                          <p:tavLst>
                                            <p:tav tm="0">
                                              <p:val>
                                                <p:strVal val="0-#ppt_w/2"/>
                                              </p:val>
                                            </p:tav>
                                            <p:tav tm="100000">
                                              <p:val>
                                                <p:strVal val="#ppt_x"/>
                                              </p:val>
                                            </p:tav>
                                          </p:tavLst>
                                        </p:anim>
                                        <p:anim calcmode="lin" valueType="num" p14:bounceEnd="67000">
                                          <p:cBhvr additive="base">
                                            <p:cTn id="13" dur="2000" fill="hold"/>
                                            <p:tgtEl>
                                              <p:spTgt spid="97"/>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22" presetClass="entr" presetSubtype="8" fill="hold" grpId="0" nodeType="afterEffect">
                                      <p:stCondLst>
                                        <p:cond delay="0"/>
                                      </p:stCondLst>
                                      <p:childTnLst>
                                        <p:set>
                                          <p:cBhvr>
                                            <p:cTn id="16" dur="1" fill="hold">
                                              <p:stCondLst>
                                                <p:cond delay="0"/>
                                              </p:stCondLst>
                                            </p:cTn>
                                            <p:tgtEl>
                                              <p:spTgt spid="21">
                                                <p:graphicEl>
                                                  <a:chart seriesIdx="-3" categoryIdx="-3" bldStep="gridLegend"/>
                                                </p:graphicEl>
                                              </p:spTgt>
                                            </p:tgtEl>
                                            <p:attrNameLst>
                                              <p:attrName>style.visibility</p:attrName>
                                            </p:attrNameLst>
                                          </p:cBhvr>
                                          <p:to>
                                            <p:strVal val="visible"/>
                                          </p:to>
                                        </p:set>
                                        <p:animEffect transition="in" filter="wipe(left)">
                                          <p:cBhvr>
                                            <p:cTn id="17" dur="750"/>
                                            <p:tgtEl>
                                              <p:spTgt spid="21">
                                                <p:graphicEl>
                                                  <a:chart seriesIdx="-3" categoryIdx="-3" bldStep="gridLegend"/>
                                                </p:graphicEl>
                                              </p:spTgt>
                                            </p:tgtEl>
                                          </p:cBhvr>
                                        </p:animEffect>
                                      </p:childTnLst>
                                    </p:cTn>
                                  </p:par>
                                </p:childTnLst>
                              </p:cTn>
                            </p:par>
                            <p:par>
                              <p:cTn id="18" fill="hold">
                                <p:stCondLst>
                                  <p:cond delay="3250"/>
                                </p:stCondLst>
                                <p:childTnLst>
                                  <p:par>
                                    <p:cTn id="19" presetID="22" presetClass="entr" presetSubtype="8" fill="hold" grpId="0" nodeType="afterEffect">
                                      <p:stCondLst>
                                        <p:cond delay="0"/>
                                      </p:stCondLst>
                                      <p:childTnLst>
                                        <p:set>
                                          <p:cBhvr>
                                            <p:cTn id="20" dur="1" fill="hold">
                                              <p:stCondLst>
                                                <p:cond delay="0"/>
                                              </p:stCondLst>
                                            </p:cTn>
                                            <p:tgtEl>
                                              <p:spTgt spid="21">
                                                <p:graphicEl>
                                                  <a:chart seriesIdx="0" categoryIdx="-4" bldStep="series"/>
                                                </p:graphicEl>
                                              </p:spTgt>
                                            </p:tgtEl>
                                            <p:attrNameLst>
                                              <p:attrName>style.visibility</p:attrName>
                                            </p:attrNameLst>
                                          </p:cBhvr>
                                          <p:to>
                                            <p:strVal val="visible"/>
                                          </p:to>
                                        </p:set>
                                        <p:animEffect transition="in" filter="wipe(left)">
                                          <p:cBhvr>
                                            <p:cTn id="21" dur="1500"/>
                                            <p:tgtEl>
                                              <p:spTgt spid="21">
                                                <p:graphicEl>
                                                  <a:chart seriesIdx="0"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Graphic spid="21" grpId="0" uiExpand="1">
            <p:bldSub>
              <a:bldChart bld="series"/>
            </p:bldSub>
          </p:bldGraphic>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cBhvr additive="base">
                                            <p:cTn id="12" dur="2000" fill="hold"/>
                                            <p:tgtEl>
                                              <p:spTgt spid="97"/>
                                            </p:tgtEl>
                                            <p:attrNameLst>
                                              <p:attrName>ppt_x</p:attrName>
                                            </p:attrNameLst>
                                          </p:cBhvr>
                                          <p:tavLst>
                                            <p:tav tm="0">
                                              <p:val>
                                                <p:strVal val="0-#ppt_w/2"/>
                                              </p:val>
                                            </p:tav>
                                            <p:tav tm="100000">
                                              <p:val>
                                                <p:strVal val="#ppt_x"/>
                                              </p:val>
                                            </p:tav>
                                          </p:tavLst>
                                        </p:anim>
                                        <p:anim calcmode="lin" valueType="num">
                                          <p:cBhvr additive="base">
                                            <p:cTn id="13" dur="2000" fill="hold"/>
                                            <p:tgtEl>
                                              <p:spTgt spid="97"/>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22" presetClass="entr" presetSubtype="8" fill="hold" grpId="0" nodeType="afterEffect">
                                      <p:stCondLst>
                                        <p:cond delay="0"/>
                                      </p:stCondLst>
                                      <p:childTnLst>
                                        <p:set>
                                          <p:cBhvr>
                                            <p:cTn id="16" dur="1" fill="hold">
                                              <p:stCondLst>
                                                <p:cond delay="0"/>
                                              </p:stCondLst>
                                            </p:cTn>
                                            <p:tgtEl>
                                              <p:spTgt spid="21">
                                                <p:graphicEl>
                                                  <a:chart seriesIdx="-3" categoryIdx="-3" bldStep="gridLegend"/>
                                                </p:graphicEl>
                                              </p:spTgt>
                                            </p:tgtEl>
                                            <p:attrNameLst>
                                              <p:attrName>style.visibility</p:attrName>
                                            </p:attrNameLst>
                                          </p:cBhvr>
                                          <p:to>
                                            <p:strVal val="visible"/>
                                          </p:to>
                                        </p:set>
                                        <p:animEffect transition="in" filter="wipe(left)">
                                          <p:cBhvr>
                                            <p:cTn id="17" dur="750"/>
                                            <p:tgtEl>
                                              <p:spTgt spid="21">
                                                <p:graphicEl>
                                                  <a:chart seriesIdx="-3" categoryIdx="-3" bldStep="gridLegend"/>
                                                </p:graphicEl>
                                              </p:spTgt>
                                            </p:tgtEl>
                                          </p:cBhvr>
                                        </p:animEffect>
                                      </p:childTnLst>
                                    </p:cTn>
                                  </p:par>
                                </p:childTnLst>
                              </p:cTn>
                            </p:par>
                            <p:par>
                              <p:cTn id="18" fill="hold">
                                <p:stCondLst>
                                  <p:cond delay="3250"/>
                                </p:stCondLst>
                                <p:childTnLst>
                                  <p:par>
                                    <p:cTn id="19" presetID="22" presetClass="entr" presetSubtype="8" fill="hold" grpId="0" nodeType="afterEffect">
                                      <p:stCondLst>
                                        <p:cond delay="0"/>
                                      </p:stCondLst>
                                      <p:childTnLst>
                                        <p:set>
                                          <p:cBhvr>
                                            <p:cTn id="20" dur="1" fill="hold">
                                              <p:stCondLst>
                                                <p:cond delay="0"/>
                                              </p:stCondLst>
                                            </p:cTn>
                                            <p:tgtEl>
                                              <p:spTgt spid="21">
                                                <p:graphicEl>
                                                  <a:chart seriesIdx="0" categoryIdx="-4" bldStep="series"/>
                                                </p:graphicEl>
                                              </p:spTgt>
                                            </p:tgtEl>
                                            <p:attrNameLst>
                                              <p:attrName>style.visibility</p:attrName>
                                            </p:attrNameLst>
                                          </p:cBhvr>
                                          <p:to>
                                            <p:strVal val="visible"/>
                                          </p:to>
                                        </p:set>
                                        <p:animEffect transition="in" filter="wipe(left)">
                                          <p:cBhvr>
                                            <p:cTn id="21" dur="1500"/>
                                            <p:tgtEl>
                                              <p:spTgt spid="21">
                                                <p:graphicEl>
                                                  <a:chart seriesIdx="0"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Graphic spid="21" grpId="0" uiExpand="1">
            <p:bldSub>
              <a:bldChart bld="series"/>
            </p:bldSub>
          </p:bldGraphic>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矩形 137"/>
          <p:cNvSpPr/>
          <p:nvPr/>
        </p:nvSpPr>
        <p:spPr>
          <a:xfrm>
            <a:off x="2680492" y="-215153"/>
            <a:ext cx="6831016" cy="7460015"/>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sp>
        <p:nvSpPr>
          <p:cNvPr id="5" name="矩形 24"/>
          <p:cNvSpPr>
            <a:spLocks noChangeArrowheads="1"/>
          </p:cNvSpPr>
          <p:nvPr/>
        </p:nvSpPr>
        <p:spPr bwMode="auto">
          <a:xfrm>
            <a:off x="5138533" y="402997"/>
            <a:ext cx="4069888" cy="2645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pPr algn="r">
              <a:lnSpc>
                <a:spcPct val="122000"/>
              </a:lnSpc>
            </a:pPr>
            <a:r>
              <a:rPr lang="en-US" sz="8000" spc="600" dirty="0">
                <a:latin typeface="字魂36号-正文宋楷" panose="02000000000000000000" pitchFamily="2" charset="-122"/>
                <a:ea typeface="字魂36号-正文宋楷" panose="02000000000000000000" pitchFamily="2" charset="-122"/>
                <a:sym typeface="微软雅黑 Light" pitchFamily="2" charset="-122"/>
              </a:rPr>
              <a:t>CONTENTS</a:t>
            </a:r>
            <a:endParaRPr lang="en-US" sz="6600" spc="600" dirty="0">
              <a:latin typeface="字魂36号-正文宋楷" panose="02000000000000000000" pitchFamily="2" charset="-122"/>
              <a:ea typeface="字魂36号-正文宋楷" panose="02000000000000000000" pitchFamily="2" charset="-122"/>
              <a:sym typeface="微软雅黑 Light" pitchFamily="2" charset="-122"/>
            </a:endParaRPr>
          </a:p>
          <a:p>
            <a:pPr algn="r">
              <a:lnSpc>
                <a:spcPct val="122000"/>
              </a:lnSpc>
            </a:pPr>
            <a:r>
              <a:rPr lang="zh-CN" altLang="en-US" sz="4000" dirty="0">
                <a:latin typeface="字魂36号-正文宋楷" panose="02000000000000000000" pitchFamily="2" charset="-122"/>
                <a:ea typeface="字魂36号-正文宋楷" panose="02000000000000000000" pitchFamily="2" charset="-122"/>
                <a:sym typeface="微软雅黑" panose="020B0503020204020204" pitchFamily="34" charset="-122"/>
              </a:rPr>
              <a:t>目  录</a:t>
            </a:r>
            <a:endParaRPr lang="zh-CN" altLang="en-US" sz="1400" dirty="0">
              <a:latin typeface="字魂36号-正文宋楷" panose="02000000000000000000" pitchFamily="2" charset="-122"/>
              <a:ea typeface="字魂36号-正文宋楷" panose="02000000000000000000" pitchFamily="2" charset="-122"/>
              <a:sym typeface="微软雅黑" panose="020B0503020204020204" pitchFamily="34" charset="-122"/>
            </a:endParaRPr>
          </a:p>
          <a:p>
            <a:pPr algn="r">
              <a:lnSpc>
                <a:spcPct val="122000"/>
              </a:lnSpc>
            </a:pPr>
            <a:endParaRPr lang="zh-CN" altLang="en-US" sz="1600" dirty="0">
              <a:latin typeface="字魂36号-正文宋楷" panose="02000000000000000000" pitchFamily="2" charset="-122"/>
              <a:ea typeface="字魂36号-正文宋楷" panose="02000000000000000000" pitchFamily="2" charset="-122"/>
              <a:sym typeface="微软雅黑 Light" pitchFamily="2" charset="-122"/>
            </a:endParaRPr>
          </a:p>
        </p:txBody>
      </p:sp>
      <p:pic>
        <p:nvPicPr>
          <p:cNvPr id="29" name="Picture 7" descr="C:\Users\Administrator\Desktop\56d684a0446de.pn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3118977" y="1727565"/>
            <a:ext cx="3493720" cy="3973626"/>
          </a:xfrm>
          <a:prstGeom prst="rect">
            <a:avLst/>
          </a:prstGeom>
          <a:noFill/>
          <a:extLst>
            <a:ext uri="{909E8E84-426E-40DD-AFC4-6F175D3DCCD1}">
              <a14:hiddenFill xmlns:a14="http://schemas.microsoft.com/office/drawing/2010/main">
                <a:solidFill>
                  <a:srgbClr val="FFFFFF"/>
                </a:solidFill>
              </a14:hiddenFill>
            </a:ext>
          </a:extLst>
        </p:spPr>
      </p:pic>
      <p:grpSp>
        <p:nvGrpSpPr>
          <p:cNvPr id="31" name="组合 30"/>
          <p:cNvGrpSpPr/>
          <p:nvPr/>
        </p:nvGrpSpPr>
        <p:grpSpPr>
          <a:xfrm>
            <a:off x="1206913" y="1402264"/>
            <a:ext cx="5190546" cy="4183077"/>
            <a:chOff x="1816885" y="160250"/>
            <a:chExt cx="5190546" cy="4183077"/>
          </a:xfrm>
          <a:solidFill>
            <a:schemeClr val="tx1">
              <a:lumMod val="50000"/>
              <a:lumOff val="50000"/>
            </a:schemeClr>
          </a:solidFill>
        </p:grpSpPr>
        <p:grpSp>
          <p:nvGrpSpPr>
            <p:cNvPr id="32" name="组合 31"/>
            <p:cNvGrpSpPr/>
            <p:nvPr/>
          </p:nvGrpSpPr>
          <p:grpSpPr>
            <a:xfrm rot="1500213">
              <a:off x="1816885" y="160250"/>
              <a:ext cx="4835931" cy="4183077"/>
              <a:chOff x="2983829" y="1091787"/>
              <a:chExt cx="4835931" cy="4183077"/>
            </a:xfrm>
            <a:grpFill/>
          </p:grpSpPr>
          <p:sp>
            <p:nvSpPr>
              <p:cNvPr id="34"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7"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8"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9"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0"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1"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2"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3"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4"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5"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6"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7"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8"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9"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0"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1"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2"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3"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4"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6"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7"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1"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2"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3"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4"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5"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6"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7"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8"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9"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0"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1"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2"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3"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4"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5"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6"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7"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8"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9"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0"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1"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2"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3"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4"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5"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6"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7"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8"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9"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0"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1"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2"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3"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4"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5"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6"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7"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8"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9"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0"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1"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2"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3"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4"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33"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58" name="矩形 57"/>
          <p:cNvSpPr/>
          <p:nvPr/>
        </p:nvSpPr>
        <p:spPr>
          <a:xfrm>
            <a:off x="1181100" y="4663988"/>
            <a:ext cx="9715500" cy="1765300"/>
          </a:xfrm>
          <a:prstGeom prst="rect">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latin typeface="字魂36号-正文宋楷" panose="02000000000000000000" pitchFamily="2" charset="-122"/>
              <a:ea typeface="字魂36号-正文宋楷" panose="02000000000000000000" pitchFamily="2" charset="-122"/>
            </a:endParaRPr>
          </a:p>
        </p:txBody>
      </p:sp>
      <p:grpSp>
        <p:nvGrpSpPr>
          <p:cNvPr id="119" name="Group 5"/>
          <p:cNvGrpSpPr/>
          <p:nvPr/>
        </p:nvGrpSpPr>
        <p:grpSpPr>
          <a:xfrm>
            <a:off x="2453946" y="4978185"/>
            <a:ext cx="379414" cy="354993"/>
            <a:chOff x="6964363" y="2108200"/>
            <a:chExt cx="690562" cy="646113"/>
          </a:xfrm>
          <a:solidFill>
            <a:schemeClr val="bg1"/>
          </a:solidFill>
        </p:grpSpPr>
        <p:sp>
          <p:nvSpPr>
            <p:cNvPr id="120" name="Freeform 91"/>
            <p:cNvSpPr>
              <a:spLocks noEditPoints="1"/>
            </p:cNvSpPr>
            <p:nvPr/>
          </p:nvSpPr>
          <p:spPr bwMode="auto">
            <a:xfrm>
              <a:off x="7050088" y="2193925"/>
              <a:ext cx="519112" cy="344488"/>
            </a:xfrm>
            <a:custGeom>
              <a:avLst/>
              <a:gdLst>
                <a:gd name="T0" fmla="*/ 503 w 12071"/>
                <a:gd name="T1" fmla="*/ 502 h 8033"/>
                <a:gd name="T2" fmla="*/ 11568 w 12071"/>
                <a:gd name="T3" fmla="*/ 0 h 8033"/>
                <a:gd name="T4" fmla="*/ 452 w 12071"/>
                <a:gd name="T5" fmla="*/ 5 h 8033"/>
                <a:gd name="T6" fmla="*/ 377 w 12071"/>
                <a:gd name="T7" fmla="*/ 18 h 8033"/>
                <a:gd name="T8" fmla="*/ 307 w 12071"/>
                <a:gd name="T9" fmla="*/ 41 h 8033"/>
                <a:gd name="T10" fmla="*/ 242 w 12071"/>
                <a:gd name="T11" fmla="*/ 74 h 8033"/>
                <a:gd name="T12" fmla="*/ 183 w 12071"/>
                <a:gd name="T13" fmla="*/ 116 h 8033"/>
                <a:gd name="T14" fmla="*/ 131 w 12071"/>
                <a:gd name="T15" fmla="*/ 166 h 8033"/>
                <a:gd name="T16" fmla="*/ 85 w 12071"/>
                <a:gd name="T17" fmla="*/ 222 h 8033"/>
                <a:gd name="T18" fmla="*/ 49 w 12071"/>
                <a:gd name="T19" fmla="*/ 284 h 8033"/>
                <a:gd name="T20" fmla="*/ 22 w 12071"/>
                <a:gd name="T21" fmla="*/ 353 h 8033"/>
                <a:gd name="T22" fmla="*/ 6 w 12071"/>
                <a:gd name="T23" fmla="*/ 426 h 8033"/>
                <a:gd name="T24" fmla="*/ 0 w 12071"/>
                <a:gd name="T25" fmla="*/ 502 h 8033"/>
                <a:gd name="T26" fmla="*/ 3 w 12071"/>
                <a:gd name="T27" fmla="*/ 7582 h 8033"/>
                <a:gd name="T28" fmla="*/ 16 w 12071"/>
                <a:gd name="T29" fmla="*/ 7656 h 8033"/>
                <a:gd name="T30" fmla="*/ 39 w 12071"/>
                <a:gd name="T31" fmla="*/ 7726 h 8033"/>
                <a:gd name="T32" fmla="*/ 72 w 12071"/>
                <a:gd name="T33" fmla="*/ 7792 h 8033"/>
                <a:gd name="T34" fmla="*/ 115 w 12071"/>
                <a:gd name="T35" fmla="*/ 7850 h 8033"/>
                <a:gd name="T36" fmla="*/ 165 w 12071"/>
                <a:gd name="T37" fmla="*/ 7902 h 8033"/>
                <a:gd name="T38" fmla="*/ 221 w 12071"/>
                <a:gd name="T39" fmla="*/ 7947 h 8033"/>
                <a:gd name="T40" fmla="*/ 285 w 12071"/>
                <a:gd name="T41" fmla="*/ 7983 h 8033"/>
                <a:gd name="T42" fmla="*/ 353 w 12071"/>
                <a:gd name="T43" fmla="*/ 8011 h 8033"/>
                <a:gd name="T44" fmla="*/ 426 w 12071"/>
                <a:gd name="T45" fmla="*/ 8027 h 8033"/>
                <a:gd name="T46" fmla="*/ 503 w 12071"/>
                <a:gd name="T47" fmla="*/ 8033 h 8033"/>
                <a:gd name="T48" fmla="*/ 11619 w 12071"/>
                <a:gd name="T49" fmla="*/ 8030 h 8033"/>
                <a:gd name="T50" fmla="*/ 11694 w 12071"/>
                <a:gd name="T51" fmla="*/ 8017 h 8033"/>
                <a:gd name="T52" fmla="*/ 11764 w 12071"/>
                <a:gd name="T53" fmla="*/ 7994 h 8033"/>
                <a:gd name="T54" fmla="*/ 11829 w 12071"/>
                <a:gd name="T55" fmla="*/ 7960 h 8033"/>
                <a:gd name="T56" fmla="*/ 11888 w 12071"/>
                <a:gd name="T57" fmla="*/ 7918 h 8033"/>
                <a:gd name="T58" fmla="*/ 11940 w 12071"/>
                <a:gd name="T59" fmla="*/ 7868 h 8033"/>
                <a:gd name="T60" fmla="*/ 11986 w 12071"/>
                <a:gd name="T61" fmla="*/ 7812 h 8033"/>
                <a:gd name="T62" fmla="*/ 12022 w 12071"/>
                <a:gd name="T63" fmla="*/ 7749 h 8033"/>
                <a:gd name="T64" fmla="*/ 12049 w 12071"/>
                <a:gd name="T65" fmla="*/ 7680 h 8033"/>
                <a:gd name="T66" fmla="*/ 12065 w 12071"/>
                <a:gd name="T67" fmla="*/ 7607 h 8033"/>
                <a:gd name="T68" fmla="*/ 12071 w 12071"/>
                <a:gd name="T69" fmla="*/ 7531 h 8033"/>
                <a:gd name="T70" fmla="*/ 12068 w 12071"/>
                <a:gd name="T71" fmla="*/ 451 h 8033"/>
                <a:gd name="T72" fmla="*/ 12055 w 12071"/>
                <a:gd name="T73" fmla="*/ 377 h 8033"/>
                <a:gd name="T74" fmla="*/ 12032 w 12071"/>
                <a:gd name="T75" fmla="*/ 306 h 8033"/>
                <a:gd name="T76" fmla="*/ 11999 w 12071"/>
                <a:gd name="T77" fmla="*/ 242 h 8033"/>
                <a:gd name="T78" fmla="*/ 11956 w 12071"/>
                <a:gd name="T79" fmla="*/ 183 h 8033"/>
                <a:gd name="T80" fmla="*/ 11906 w 12071"/>
                <a:gd name="T81" fmla="*/ 131 h 8033"/>
                <a:gd name="T82" fmla="*/ 11850 w 12071"/>
                <a:gd name="T83" fmla="*/ 85 h 8033"/>
                <a:gd name="T84" fmla="*/ 11786 w 12071"/>
                <a:gd name="T85" fmla="*/ 49 h 8033"/>
                <a:gd name="T86" fmla="*/ 11718 w 12071"/>
                <a:gd name="T87" fmla="*/ 22 h 8033"/>
                <a:gd name="T88" fmla="*/ 11645 w 12071"/>
                <a:gd name="T89" fmla="*/ 6 h 8033"/>
                <a:gd name="T90" fmla="*/ 11568 w 12071"/>
                <a:gd name="T91" fmla="*/ 0 h 80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071" h="8033">
                  <a:moveTo>
                    <a:pt x="11568" y="7533"/>
                  </a:moveTo>
                  <a:lnTo>
                    <a:pt x="503" y="7533"/>
                  </a:lnTo>
                  <a:lnTo>
                    <a:pt x="503" y="502"/>
                  </a:lnTo>
                  <a:lnTo>
                    <a:pt x="11568" y="502"/>
                  </a:lnTo>
                  <a:lnTo>
                    <a:pt x="11568" y="7533"/>
                  </a:lnTo>
                  <a:close/>
                  <a:moveTo>
                    <a:pt x="11568" y="0"/>
                  </a:moveTo>
                  <a:lnTo>
                    <a:pt x="503" y="2"/>
                  </a:lnTo>
                  <a:lnTo>
                    <a:pt x="477" y="3"/>
                  </a:lnTo>
                  <a:lnTo>
                    <a:pt x="452" y="5"/>
                  </a:lnTo>
                  <a:lnTo>
                    <a:pt x="426" y="8"/>
                  </a:lnTo>
                  <a:lnTo>
                    <a:pt x="401" y="12"/>
                  </a:lnTo>
                  <a:lnTo>
                    <a:pt x="377" y="18"/>
                  </a:lnTo>
                  <a:lnTo>
                    <a:pt x="353" y="24"/>
                  </a:lnTo>
                  <a:lnTo>
                    <a:pt x="330" y="32"/>
                  </a:lnTo>
                  <a:lnTo>
                    <a:pt x="307" y="41"/>
                  </a:lnTo>
                  <a:lnTo>
                    <a:pt x="285" y="51"/>
                  </a:lnTo>
                  <a:lnTo>
                    <a:pt x="263" y="62"/>
                  </a:lnTo>
                  <a:lnTo>
                    <a:pt x="242" y="74"/>
                  </a:lnTo>
                  <a:lnTo>
                    <a:pt x="221" y="87"/>
                  </a:lnTo>
                  <a:lnTo>
                    <a:pt x="202" y="102"/>
                  </a:lnTo>
                  <a:lnTo>
                    <a:pt x="183" y="116"/>
                  </a:lnTo>
                  <a:lnTo>
                    <a:pt x="165" y="132"/>
                  </a:lnTo>
                  <a:lnTo>
                    <a:pt x="147" y="148"/>
                  </a:lnTo>
                  <a:lnTo>
                    <a:pt x="131" y="166"/>
                  </a:lnTo>
                  <a:lnTo>
                    <a:pt x="115" y="184"/>
                  </a:lnTo>
                  <a:lnTo>
                    <a:pt x="99" y="202"/>
                  </a:lnTo>
                  <a:lnTo>
                    <a:pt x="85" y="222"/>
                  </a:lnTo>
                  <a:lnTo>
                    <a:pt x="72" y="242"/>
                  </a:lnTo>
                  <a:lnTo>
                    <a:pt x="60" y="263"/>
                  </a:lnTo>
                  <a:lnTo>
                    <a:pt x="49" y="284"/>
                  </a:lnTo>
                  <a:lnTo>
                    <a:pt x="39" y="307"/>
                  </a:lnTo>
                  <a:lnTo>
                    <a:pt x="30" y="329"/>
                  </a:lnTo>
                  <a:lnTo>
                    <a:pt x="22" y="353"/>
                  </a:lnTo>
                  <a:lnTo>
                    <a:pt x="16" y="377"/>
                  </a:lnTo>
                  <a:lnTo>
                    <a:pt x="10" y="401"/>
                  </a:lnTo>
                  <a:lnTo>
                    <a:pt x="6" y="426"/>
                  </a:lnTo>
                  <a:lnTo>
                    <a:pt x="3" y="451"/>
                  </a:lnTo>
                  <a:lnTo>
                    <a:pt x="1" y="476"/>
                  </a:lnTo>
                  <a:lnTo>
                    <a:pt x="0" y="502"/>
                  </a:lnTo>
                  <a:lnTo>
                    <a:pt x="0" y="7531"/>
                  </a:lnTo>
                  <a:lnTo>
                    <a:pt x="1" y="7557"/>
                  </a:lnTo>
                  <a:lnTo>
                    <a:pt x="3" y="7582"/>
                  </a:lnTo>
                  <a:lnTo>
                    <a:pt x="6" y="7607"/>
                  </a:lnTo>
                  <a:lnTo>
                    <a:pt x="10" y="7632"/>
                  </a:lnTo>
                  <a:lnTo>
                    <a:pt x="16" y="7656"/>
                  </a:lnTo>
                  <a:lnTo>
                    <a:pt x="22" y="7680"/>
                  </a:lnTo>
                  <a:lnTo>
                    <a:pt x="30" y="7703"/>
                  </a:lnTo>
                  <a:lnTo>
                    <a:pt x="39" y="7726"/>
                  </a:lnTo>
                  <a:lnTo>
                    <a:pt x="49" y="7749"/>
                  </a:lnTo>
                  <a:lnTo>
                    <a:pt x="60" y="7771"/>
                  </a:lnTo>
                  <a:lnTo>
                    <a:pt x="72" y="7792"/>
                  </a:lnTo>
                  <a:lnTo>
                    <a:pt x="85" y="7812"/>
                  </a:lnTo>
                  <a:lnTo>
                    <a:pt x="99" y="7831"/>
                  </a:lnTo>
                  <a:lnTo>
                    <a:pt x="115" y="7850"/>
                  </a:lnTo>
                  <a:lnTo>
                    <a:pt x="131" y="7868"/>
                  </a:lnTo>
                  <a:lnTo>
                    <a:pt x="147" y="7886"/>
                  </a:lnTo>
                  <a:lnTo>
                    <a:pt x="165" y="7902"/>
                  </a:lnTo>
                  <a:lnTo>
                    <a:pt x="183" y="7918"/>
                  </a:lnTo>
                  <a:lnTo>
                    <a:pt x="202" y="7933"/>
                  </a:lnTo>
                  <a:lnTo>
                    <a:pt x="221" y="7947"/>
                  </a:lnTo>
                  <a:lnTo>
                    <a:pt x="242" y="7960"/>
                  </a:lnTo>
                  <a:lnTo>
                    <a:pt x="263" y="7972"/>
                  </a:lnTo>
                  <a:lnTo>
                    <a:pt x="285" y="7983"/>
                  </a:lnTo>
                  <a:lnTo>
                    <a:pt x="307" y="7994"/>
                  </a:lnTo>
                  <a:lnTo>
                    <a:pt x="330" y="8003"/>
                  </a:lnTo>
                  <a:lnTo>
                    <a:pt x="353" y="8011"/>
                  </a:lnTo>
                  <a:lnTo>
                    <a:pt x="377" y="8017"/>
                  </a:lnTo>
                  <a:lnTo>
                    <a:pt x="401" y="8023"/>
                  </a:lnTo>
                  <a:lnTo>
                    <a:pt x="426" y="8027"/>
                  </a:lnTo>
                  <a:lnTo>
                    <a:pt x="452" y="8030"/>
                  </a:lnTo>
                  <a:lnTo>
                    <a:pt x="477" y="8032"/>
                  </a:lnTo>
                  <a:lnTo>
                    <a:pt x="503" y="8033"/>
                  </a:lnTo>
                  <a:lnTo>
                    <a:pt x="11568" y="8033"/>
                  </a:lnTo>
                  <a:lnTo>
                    <a:pt x="11594" y="8032"/>
                  </a:lnTo>
                  <a:lnTo>
                    <a:pt x="11619" y="8030"/>
                  </a:lnTo>
                  <a:lnTo>
                    <a:pt x="11645" y="8027"/>
                  </a:lnTo>
                  <a:lnTo>
                    <a:pt x="11670" y="8023"/>
                  </a:lnTo>
                  <a:lnTo>
                    <a:pt x="11694" y="8017"/>
                  </a:lnTo>
                  <a:lnTo>
                    <a:pt x="11718" y="8011"/>
                  </a:lnTo>
                  <a:lnTo>
                    <a:pt x="11741" y="8003"/>
                  </a:lnTo>
                  <a:lnTo>
                    <a:pt x="11764" y="7994"/>
                  </a:lnTo>
                  <a:lnTo>
                    <a:pt x="11786" y="7983"/>
                  </a:lnTo>
                  <a:lnTo>
                    <a:pt x="11809" y="7972"/>
                  </a:lnTo>
                  <a:lnTo>
                    <a:pt x="11829" y="7960"/>
                  </a:lnTo>
                  <a:lnTo>
                    <a:pt x="11850" y="7947"/>
                  </a:lnTo>
                  <a:lnTo>
                    <a:pt x="11869" y="7933"/>
                  </a:lnTo>
                  <a:lnTo>
                    <a:pt x="11888" y="7918"/>
                  </a:lnTo>
                  <a:lnTo>
                    <a:pt x="11906" y="7902"/>
                  </a:lnTo>
                  <a:lnTo>
                    <a:pt x="11924" y="7886"/>
                  </a:lnTo>
                  <a:lnTo>
                    <a:pt x="11940" y="7868"/>
                  </a:lnTo>
                  <a:lnTo>
                    <a:pt x="11956" y="7850"/>
                  </a:lnTo>
                  <a:lnTo>
                    <a:pt x="11972" y="7831"/>
                  </a:lnTo>
                  <a:lnTo>
                    <a:pt x="11986" y="7812"/>
                  </a:lnTo>
                  <a:lnTo>
                    <a:pt x="11999" y="7792"/>
                  </a:lnTo>
                  <a:lnTo>
                    <a:pt x="12011" y="7771"/>
                  </a:lnTo>
                  <a:lnTo>
                    <a:pt x="12022" y="7749"/>
                  </a:lnTo>
                  <a:lnTo>
                    <a:pt x="12032" y="7726"/>
                  </a:lnTo>
                  <a:lnTo>
                    <a:pt x="12041" y="7703"/>
                  </a:lnTo>
                  <a:lnTo>
                    <a:pt x="12049" y="7680"/>
                  </a:lnTo>
                  <a:lnTo>
                    <a:pt x="12055" y="7656"/>
                  </a:lnTo>
                  <a:lnTo>
                    <a:pt x="12061" y="7632"/>
                  </a:lnTo>
                  <a:lnTo>
                    <a:pt x="12065" y="7607"/>
                  </a:lnTo>
                  <a:lnTo>
                    <a:pt x="12068" y="7582"/>
                  </a:lnTo>
                  <a:lnTo>
                    <a:pt x="12070" y="7557"/>
                  </a:lnTo>
                  <a:lnTo>
                    <a:pt x="12071" y="7531"/>
                  </a:lnTo>
                  <a:lnTo>
                    <a:pt x="12071" y="502"/>
                  </a:lnTo>
                  <a:lnTo>
                    <a:pt x="12070" y="476"/>
                  </a:lnTo>
                  <a:lnTo>
                    <a:pt x="12068" y="451"/>
                  </a:lnTo>
                  <a:lnTo>
                    <a:pt x="12065" y="426"/>
                  </a:lnTo>
                  <a:lnTo>
                    <a:pt x="12061" y="401"/>
                  </a:lnTo>
                  <a:lnTo>
                    <a:pt x="12055" y="377"/>
                  </a:lnTo>
                  <a:lnTo>
                    <a:pt x="12049" y="353"/>
                  </a:lnTo>
                  <a:lnTo>
                    <a:pt x="12041" y="329"/>
                  </a:lnTo>
                  <a:lnTo>
                    <a:pt x="12032" y="306"/>
                  </a:lnTo>
                  <a:lnTo>
                    <a:pt x="12022" y="284"/>
                  </a:lnTo>
                  <a:lnTo>
                    <a:pt x="12011" y="263"/>
                  </a:lnTo>
                  <a:lnTo>
                    <a:pt x="11999" y="242"/>
                  </a:lnTo>
                  <a:lnTo>
                    <a:pt x="11986" y="221"/>
                  </a:lnTo>
                  <a:lnTo>
                    <a:pt x="11972" y="202"/>
                  </a:lnTo>
                  <a:lnTo>
                    <a:pt x="11956" y="183"/>
                  </a:lnTo>
                  <a:lnTo>
                    <a:pt x="11940" y="165"/>
                  </a:lnTo>
                  <a:lnTo>
                    <a:pt x="11924" y="147"/>
                  </a:lnTo>
                  <a:lnTo>
                    <a:pt x="11906" y="131"/>
                  </a:lnTo>
                  <a:lnTo>
                    <a:pt x="11888" y="115"/>
                  </a:lnTo>
                  <a:lnTo>
                    <a:pt x="11869" y="100"/>
                  </a:lnTo>
                  <a:lnTo>
                    <a:pt x="11850" y="85"/>
                  </a:lnTo>
                  <a:lnTo>
                    <a:pt x="11829" y="72"/>
                  </a:lnTo>
                  <a:lnTo>
                    <a:pt x="11809" y="60"/>
                  </a:lnTo>
                  <a:lnTo>
                    <a:pt x="11786" y="49"/>
                  </a:lnTo>
                  <a:lnTo>
                    <a:pt x="11764" y="39"/>
                  </a:lnTo>
                  <a:lnTo>
                    <a:pt x="11741" y="30"/>
                  </a:lnTo>
                  <a:lnTo>
                    <a:pt x="11718" y="22"/>
                  </a:lnTo>
                  <a:lnTo>
                    <a:pt x="11694" y="16"/>
                  </a:lnTo>
                  <a:lnTo>
                    <a:pt x="11670" y="10"/>
                  </a:lnTo>
                  <a:lnTo>
                    <a:pt x="11645" y="6"/>
                  </a:lnTo>
                  <a:lnTo>
                    <a:pt x="11619" y="3"/>
                  </a:lnTo>
                  <a:lnTo>
                    <a:pt x="11594" y="1"/>
                  </a:lnTo>
                  <a:lnTo>
                    <a:pt x="1156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lumMod val="65000"/>
                  </a:schemeClr>
                </a:solidFill>
                <a:latin typeface="字魂36号-正文宋楷" panose="02000000000000000000" pitchFamily="2" charset="-122"/>
                <a:ea typeface="字魂36号-正文宋楷" panose="02000000000000000000" pitchFamily="2" charset="-122"/>
              </a:endParaRPr>
            </a:p>
          </p:txBody>
        </p:sp>
        <p:sp>
          <p:nvSpPr>
            <p:cNvPr id="121" name="Freeform 92"/>
            <p:cNvSpPr>
              <a:spLocks noEditPoints="1"/>
            </p:cNvSpPr>
            <p:nvPr/>
          </p:nvSpPr>
          <p:spPr bwMode="auto">
            <a:xfrm>
              <a:off x="6964363" y="2108200"/>
              <a:ext cx="690562" cy="646113"/>
            </a:xfrm>
            <a:custGeom>
              <a:avLst/>
              <a:gdLst>
                <a:gd name="T0" fmla="*/ 15066 w 16095"/>
                <a:gd name="T1" fmla="*/ 11696 h 15059"/>
                <a:gd name="T2" fmla="*/ 14988 w 16095"/>
                <a:gd name="T3" fmla="*/ 11847 h 15059"/>
                <a:gd name="T4" fmla="*/ 14867 w 16095"/>
                <a:gd name="T5" fmla="*/ 11963 h 15059"/>
                <a:gd name="T6" fmla="*/ 14712 w 16095"/>
                <a:gd name="T7" fmla="*/ 12033 h 15059"/>
                <a:gd name="T8" fmla="*/ 6036 w 16095"/>
                <a:gd name="T9" fmla="*/ 12049 h 15059"/>
                <a:gd name="T10" fmla="*/ 1359 w 16095"/>
                <a:gd name="T11" fmla="*/ 12027 h 15059"/>
                <a:gd name="T12" fmla="*/ 1208 w 16095"/>
                <a:gd name="T13" fmla="*/ 11949 h 15059"/>
                <a:gd name="T14" fmla="*/ 1091 w 16095"/>
                <a:gd name="T15" fmla="*/ 11828 h 15059"/>
                <a:gd name="T16" fmla="*/ 1022 w 16095"/>
                <a:gd name="T17" fmla="*/ 11672 h 15059"/>
                <a:gd name="T18" fmla="*/ 1007 w 16095"/>
                <a:gd name="T19" fmla="*/ 1480 h 15059"/>
                <a:gd name="T20" fmla="*/ 1045 w 16095"/>
                <a:gd name="T21" fmla="*/ 1310 h 15059"/>
                <a:gd name="T22" fmla="*/ 1137 w 16095"/>
                <a:gd name="T23" fmla="*/ 1169 h 15059"/>
                <a:gd name="T24" fmla="*/ 1268 w 16095"/>
                <a:gd name="T25" fmla="*/ 1064 h 15059"/>
                <a:gd name="T26" fmla="*/ 1432 w 16095"/>
                <a:gd name="T27" fmla="*/ 1010 h 15059"/>
                <a:gd name="T28" fmla="*/ 14663 w 16095"/>
                <a:gd name="T29" fmla="*/ 1010 h 15059"/>
                <a:gd name="T30" fmla="*/ 14826 w 16095"/>
                <a:gd name="T31" fmla="*/ 1064 h 15059"/>
                <a:gd name="T32" fmla="*/ 14958 w 16095"/>
                <a:gd name="T33" fmla="*/ 1169 h 15059"/>
                <a:gd name="T34" fmla="*/ 15050 w 16095"/>
                <a:gd name="T35" fmla="*/ 1310 h 15059"/>
                <a:gd name="T36" fmla="*/ 15088 w 16095"/>
                <a:gd name="T37" fmla="*/ 1480 h 15059"/>
                <a:gd name="T38" fmla="*/ 1279 w 16095"/>
                <a:gd name="T39" fmla="*/ 17 h 15059"/>
                <a:gd name="T40" fmla="*/ 790 w 16095"/>
                <a:gd name="T41" fmla="*/ 182 h 15059"/>
                <a:gd name="T42" fmla="*/ 391 w 16095"/>
                <a:gd name="T43" fmla="*/ 493 h 15059"/>
                <a:gd name="T44" fmla="*/ 119 w 16095"/>
                <a:gd name="T45" fmla="*/ 920 h 15059"/>
                <a:gd name="T46" fmla="*/ 2 w 16095"/>
                <a:gd name="T47" fmla="*/ 1429 h 15059"/>
                <a:gd name="T48" fmla="*/ 47 w 16095"/>
                <a:gd name="T49" fmla="*/ 11922 h 15059"/>
                <a:gd name="T50" fmla="*/ 257 w 16095"/>
                <a:gd name="T51" fmla="*/ 12387 h 15059"/>
                <a:gd name="T52" fmla="*/ 604 w 16095"/>
                <a:gd name="T53" fmla="*/ 12752 h 15059"/>
                <a:gd name="T54" fmla="*/ 1056 w 16095"/>
                <a:gd name="T55" fmla="*/ 12984 h 15059"/>
                <a:gd name="T56" fmla="*/ 6539 w 16095"/>
                <a:gd name="T57" fmla="*/ 13053 h 15059"/>
                <a:gd name="T58" fmla="*/ 3299 w 16095"/>
                <a:gd name="T59" fmla="*/ 14106 h 15059"/>
                <a:gd name="T60" fmla="*/ 3180 w 16095"/>
                <a:gd name="T61" fmla="*/ 14188 h 15059"/>
                <a:gd name="T62" fmla="*/ 3089 w 16095"/>
                <a:gd name="T63" fmla="*/ 14299 h 15059"/>
                <a:gd name="T64" fmla="*/ 3034 w 16095"/>
                <a:gd name="T65" fmla="*/ 14431 h 15059"/>
                <a:gd name="T66" fmla="*/ 3019 w 16095"/>
                <a:gd name="T67" fmla="*/ 14583 h 15059"/>
                <a:gd name="T68" fmla="*/ 3057 w 16095"/>
                <a:gd name="T69" fmla="*/ 14753 h 15059"/>
                <a:gd name="T70" fmla="*/ 3149 w 16095"/>
                <a:gd name="T71" fmla="*/ 14894 h 15059"/>
                <a:gd name="T72" fmla="*/ 3280 w 16095"/>
                <a:gd name="T73" fmla="*/ 14999 h 15059"/>
                <a:gd name="T74" fmla="*/ 3444 w 16095"/>
                <a:gd name="T75" fmla="*/ 15053 h 15059"/>
                <a:gd name="T76" fmla="*/ 12651 w 16095"/>
                <a:gd name="T77" fmla="*/ 15053 h 15059"/>
                <a:gd name="T78" fmla="*/ 12814 w 16095"/>
                <a:gd name="T79" fmla="*/ 14999 h 15059"/>
                <a:gd name="T80" fmla="*/ 12946 w 16095"/>
                <a:gd name="T81" fmla="*/ 14894 h 15059"/>
                <a:gd name="T82" fmla="*/ 13038 w 16095"/>
                <a:gd name="T83" fmla="*/ 14753 h 15059"/>
                <a:gd name="T84" fmla="*/ 13076 w 16095"/>
                <a:gd name="T85" fmla="*/ 14583 h 15059"/>
                <a:gd name="T86" fmla="*/ 13061 w 16095"/>
                <a:gd name="T87" fmla="*/ 14431 h 15059"/>
                <a:gd name="T88" fmla="*/ 13006 w 16095"/>
                <a:gd name="T89" fmla="*/ 14299 h 15059"/>
                <a:gd name="T90" fmla="*/ 12915 w 16095"/>
                <a:gd name="T91" fmla="*/ 14188 h 15059"/>
                <a:gd name="T92" fmla="*/ 12796 w 16095"/>
                <a:gd name="T93" fmla="*/ 14106 h 15059"/>
                <a:gd name="T94" fmla="*/ 9556 w 16095"/>
                <a:gd name="T95" fmla="*/ 13053 h 15059"/>
                <a:gd name="T96" fmla="*/ 15039 w 16095"/>
                <a:gd name="T97" fmla="*/ 12984 h 15059"/>
                <a:gd name="T98" fmla="*/ 15491 w 16095"/>
                <a:gd name="T99" fmla="*/ 12752 h 15059"/>
                <a:gd name="T100" fmla="*/ 15838 w 16095"/>
                <a:gd name="T101" fmla="*/ 12387 h 15059"/>
                <a:gd name="T102" fmla="*/ 16048 w 16095"/>
                <a:gd name="T103" fmla="*/ 11922 h 15059"/>
                <a:gd name="T104" fmla="*/ 16093 w 16095"/>
                <a:gd name="T105" fmla="*/ 1429 h 15059"/>
                <a:gd name="T106" fmla="*/ 15976 w 16095"/>
                <a:gd name="T107" fmla="*/ 920 h 15059"/>
                <a:gd name="T108" fmla="*/ 15703 w 16095"/>
                <a:gd name="T109" fmla="*/ 493 h 15059"/>
                <a:gd name="T110" fmla="*/ 15305 w 16095"/>
                <a:gd name="T111" fmla="*/ 182 h 15059"/>
                <a:gd name="T112" fmla="*/ 14815 w 16095"/>
                <a:gd name="T113" fmla="*/ 17 h 15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095" h="15059">
                  <a:moveTo>
                    <a:pt x="15089" y="11547"/>
                  </a:moveTo>
                  <a:lnTo>
                    <a:pt x="15088" y="11573"/>
                  </a:lnTo>
                  <a:lnTo>
                    <a:pt x="15086" y="11598"/>
                  </a:lnTo>
                  <a:lnTo>
                    <a:pt x="15083" y="11623"/>
                  </a:lnTo>
                  <a:lnTo>
                    <a:pt x="15079" y="11648"/>
                  </a:lnTo>
                  <a:lnTo>
                    <a:pt x="15073" y="11672"/>
                  </a:lnTo>
                  <a:lnTo>
                    <a:pt x="15066" y="11696"/>
                  </a:lnTo>
                  <a:lnTo>
                    <a:pt x="15059" y="11719"/>
                  </a:lnTo>
                  <a:lnTo>
                    <a:pt x="15050" y="11743"/>
                  </a:lnTo>
                  <a:lnTo>
                    <a:pt x="15040" y="11765"/>
                  </a:lnTo>
                  <a:lnTo>
                    <a:pt x="15029" y="11786"/>
                  </a:lnTo>
                  <a:lnTo>
                    <a:pt x="15016" y="11807"/>
                  </a:lnTo>
                  <a:lnTo>
                    <a:pt x="15003" y="11828"/>
                  </a:lnTo>
                  <a:lnTo>
                    <a:pt x="14988" y="11847"/>
                  </a:lnTo>
                  <a:lnTo>
                    <a:pt x="14974" y="11866"/>
                  </a:lnTo>
                  <a:lnTo>
                    <a:pt x="14958" y="11884"/>
                  </a:lnTo>
                  <a:lnTo>
                    <a:pt x="14941" y="11902"/>
                  </a:lnTo>
                  <a:lnTo>
                    <a:pt x="14924" y="11918"/>
                  </a:lnTo>
                  <a:lnTo>
                    <a:pt x="14906" y="11934"/>
                  </a:lnTo>
                  <a:lnTo>
                    <a:pt x="14887" y="11949"/>
                  </a:lnTo>
                  <a:lnTo>
                    <a:pt x="14867" y="11963"/>
                  </a:lnTo>
                  <a:lnTo>
                    <a:pt x="14847" y="11977"/>
                  </a:lnTo>
                  <a:lnTo>
                    <a:pt x="14826" y="11989"/>
                  </a:lnTo>
                  <a:lnTo>
                    <a:pt x="14803" y="12000"/>
                  </a:lnTo>
                  <a:lnTo>
                    <a:pt x="14781" y="12010"/>
                  </a:lnTo>
                  <a:lnTo>
                    <a:pt x="14759" y="12019"/>
                  </a:lnTo>
                  <a:lnTo>
                    <a:pt x="14735" y="12027"/>
                  </a:lnTo>
                  <a:lnTo>
                    <a:pt x="14712" y="12033"/>
                  </a:lnTo>
                  <a:lnTo>
                    <a:pt x="14687" y="12039"/>
                  </a:lnTo>
                  <a:lnTo>
                    <a:pt x="14663" y="12043"/>
                  </a:lnTo>
                  <a:lnTo>
                    <a:pt x="14637" y="12047"/>
                  </a:lnTo>
                  <a:lnTo>
                    <a:pt x="14612" y="12048"/>
                  </a:lnTo>
                  <a:lnTo>
                    <a:pt x="14586" y="12049"/>
                  </a:lnTo>
                  <a:lnTo>
                    <a:pt x="10059" y="12049"/>
                  </a:lnTo>
                  <a:lnTo>
                    <a:pt x="6036" y="12049"/>
                  </a:lnTo>
                  <a:lnTo>
                    <a:pt x="1509" y="12049"/>
                  </a:lnTo>
                  <a:lnTo>
                    <a:pt x="1483" y="12048"/>
                  </a:lnTo>
                  <a:lnTo>
                    <a:pt x="1458" y="12047"/>
                  </a:lnTo>
                  <a:lnTo>
                    <a:pt x="1432" y="12043"/>
                  </a:lnTo>
                  <a:lnTo>
                    <a:pt x="1407" y="12039"/>
                  </a:lnTo>
                  <a:lnTo>
                    <a:pt x="1383" y="12033"/>
                  </a:lnTo>
                  <a:lnTo>
                    <a:pt x="1359" y="12027"/>
                  </a:lnTo>
                  <a:lnTo>
                    <a:pt x="1336" y="12019"/>
                  </a:lnTo>
                  <a:lnTo>
                    <a:pt x="1313" y="12010"/>
                  </a:lnTo>
                  <a:lnTo>
                    <a:pt x="1291" y="12000"/>
                  </a:lnTo>
                  <a:lnTo>
                    <a:pt x="1268" y="11989"/>
                  </a:lnTo>
                  <a:lnTo>
                    <a:pt x="1248" y="11977"/>
                  </a:lnTo>
                  <a:lnTo>
                    <a:pt x="1227" y="11963"/>
                  </a:lnTo>
                  <a:lnTo>
                    <a:pt x="1208" y="11949"/>
                  </a:lnTo>
                  <a:lnTo>
                    <a:pt x="1189" y="11934"/>
                  </a:lnTo>
                  <a:lnTo>
                    <a:pt x="1171" y="11918"/>
                  </a:lnTo>
                  <a:lnTo>
                    <a:pt x="1153" y="11902"/>
                  </a:lnTo>
                  <a:lnTo>
                    <a:pt x="1137" y="11884"/>
                  </a:lnTo>
                  <a:lnTo>
                    <a:pt x="1121" y="11866"/>
                  </a:lnTo>
                  <a:lnTo>
                    <a:pt x="1106" y="11847"/>
                  </a:lnTo>
                  <a:lnTo>
                    <a:pt x="1091" y="11828"/>
                  </a:lnTo>
                  <a:lnTo>
                    <a:pt x="1078" y="11807"/>
                  </a:lnTo>
                  <a:lnTo>
                    <a:pt x="1066" y="11786"/>
                  </a:lnTo>
                  <a:lnTo>
                    <a:pt x="1055" y="11765"/>
                  </a:lnTo>
                  <a:lnTo>
                    <a:pt x="1045" y="11743"/>
                  </a:lnTo>
                  <a:lnTo>
                    <a:pt x="1036" y="11719"/>
                  </a:lnTo>
                  <a:lnTo>
                    <a:pt x="1028" y="11696"/>
                  </a:lnTo>
                  <a:lnTo>
                    <a:pt x="1022" y="11672"/>
                  </a:lnTo>
                  <a:lnTo>
                    <a:pt x="1016" y="11648"/>
                  </a:lnTo>
                  <a:lnTo>
                    <a:pt x="1012" y="11623"/>
                  </a:lnTo>
                  <a:lnTo>
                    <a:pt x="1009" y="11598"/>
                  </a:lnTo>
                  <a:lnTo>
                    <a:pt x="1007" y="11573"/>
                  </a:lnTo>
                  <a:lnTo>
                    <a:pt x="1006" y="11547"/>
                  </a:lnTo>
                  <a:lnTo>
                    <a:pt x="1006" y="1506"/>
                  </a:lnTo>
                  <a:lnTo>
                    <a:pt x="1007" y="1480"/>
                  </a:lnTo>
                  <a:lnTo>
                    <a:pt x="1009" y="1455"/>
                  </a:lnTo>
                  <a:lnTo>
                    <a:pt x="1012" y="1430"/>
                  </a:lnTo>
                  <a:lnTo>
                    <a:pt x="1016" y="1405"/>
                  </a:lnTo>
                  <a:lnTo>
                    <a:pt x="1022" y="1381"/>
                  </a:lnTo>
                  <a:lnTo>
                    <a:pt x="1028" y="1356"/>
                  </a:lnTo>
                  <a:lnTo>
                    <a:pt x="1036" y="1333"/>
                  </a:lnTo>
                  <a:lnTo>
                    <a:pt x="1045" y="1310"/>
                  </a:lnTo>
                  <a:lnTo>
                    <a:pt x="1055" y="1288"/>
                  </a:lnTo>
                  <a:lnTo>
                    <a:pt x="1066" y="1267"/>
                  </a:lnTo>
                  <a:lnTo>
                    <a:pt x="1078" y="1246"/>
                  </a:lnTo>
                  <a:lnTo>
                    <a:pt x="1091" y="1225"/>
                  </a:lnTo>
                  <a:lnTo>
                    <a:pt x="1106" y="1206"/>
                  </a:lnTo>
                  <a:lnTo>
                    <a:pt x="1121" y="1187"/>
                  </a:lnTo>
                  <a:lnTo>
                    <a:pt x="1137" y="1169"/>
                  </a:lnTo>
                  <a:lnTo>
                    <a:pt x="1153" y="1151"/>
                  </a:lnTo>
                  <a:lnTo>
                    <a:pt x="1171" y="1135"/>
                  </a:lnTo>
                  <a:lnTo>
                    <a:pt x="1189" y="1119"/>
                  </a:lnTo>
                  <a:lnTo>
                    <a:pt x="1208" y="1103"/>
                  </a:lnTo>
                  <a:lnTo>
                    <a:pt x="1227" y="1090"/>
                  </a:lnTo>
                  <a:lnTo>
                    <a:pt x="1248" y="1077"/>
                  </a:lnTo>
                  <a:lnTo>
                    <a:pt x="1268" y="1064"/>
                  </a:lnTo>
                  <a:lnTo>
                    <a:pt x="1291" y="1053"/>
                  </a:lnTo>
                  <a:lnTo>
                    <a:pt x="1313" y="1043"/>
                  </a:lnTo>
                  <a:lnTo>
                    <a:pt x="1336" y="1034"/>
                  </a:lnTo>
                  <a:lnTo>
                    <a:pt x="1359" y="1027"/>
                  </a:lnTo>
                  <a:lnTo>
                    <a:pt x="1383" y="1020"/>
                  </a:lnTo>
                  <a:lnTo>
                    <a:pt x="1407" y="1014"/>
                  </a:lnTo>
                  <a:lnTo>
                    <a:pt x="1432" y="1010"/>
                  </a:lnTo>
                  <a:lnTo>
                    <a:pt x="1458" y="1007"/>
                  </a:lnTo>
                  <a:lnTo>
                    <a:pt x="1483" y="1005"/>
                  </a:lnTo>
                  <a:lnTo>
                    <a:pt x="1509" y="1004"/>
                  </a:lnTo>
                  <a:lnTo>
                    <a:pt x="14586" y="1004"/>
                  </a:lnTo>
                  <a:lnTo>
                    <a:pt x="14612" y="1005"/>
                  </a:lnTo>
                  <a:lnTo>
                    <a:pt x="14637" y="1007"/>
                  </a:lnTo>
                  <a:lnTo>
                    <a:pt x="14663" y="1010"/>
                  </a:lnTo>
                  <a:lnTo>
                    <a:pt x="14687" y="1014"/>
                  </a:lnTo>
                  <a:lnTo>
                    <a:pt x="14712" y="1020"/>
                  </a:lnTo>
                  <a:lnTo>
                    <a:pt x="14735" y="1027"/>
                  </a:lnTo>
                  <a:lnTo>
                    <a:pt x="14759" y="1034"/>
                  </a:lnTo>
                  <a:lnTo>
                    <a:pt x="14781" y="1043"/>
                  </a:lnTo>
                  <a:lnTo>
                    <a:pt x="14803" y="1053"/>
                  </a:lnTo>
                  <a:lnTo>
                    <a:pt x="14826" y="1064"/>
                  </a:lnTo>
                  <a:lnTo>
                    <a:pt x="14847" y="1077"/>
                  </a:lnTo>
                  <a:lnTo>
                    <a:pt x="14867" y="1090"/>
                  </a:lnTo>
                  <a:lnTo>
                    <a:pt x="14887" y="1103"/>
                  </a:lnTo>
                  <a:lnTo>
                    <a:pt x="14906" y="1119"/>
                  </a:lnTo>
                  <a:lnTo>
                    <a:pt x="14924" y="1135"/>
                  </a:lnTo>
                  <a:lnTo>
                    <a:pt x="14941" y="1151"/>
                  </a:lnTo>
                  <a:lnTo>
                    <a:pt x="14958" y="1169"/>
                  </a:lnTo>
                  <a:lnTo>
                    <a:pt x="14974" y="1187"/>
                  </a:lnTo>
                  <a:lnTo>
                    <a:pt x="14988" y="1206"/>
                  </a:lnTo>
                  <a:lnTo>
                    <a:pt x="15003" y="1225"/>
                  </a:lnTo>
                  <a:lnTo>
                    <a:pt x="15016" y="1246"/>
                  </a:lnTo>
                  <a:lnTo>
                    <a:pt x="15029" y="1267"/>
                  </a:lnTo>
                  <a:lnTo>
                    <a:pt x="15040" y="1288"/>
                  </a:lnTo>
                  <a:lnTo>
                    <a:pt x="15050" y="1310"/>
                  </a:lnTo>
                  <a:lnTo>
                    <a:pt x="15059" y="1333"/>
                  </a:lnTo>
                  <a:lnTo>
                    <a:pt x="15066" y="1356"/>
                  </a:lnTo>
                  <a:lnTo>
                    <a:pt x="15073" y="1381"/>
                  </a:lnTo>
                  <a:lnTo>
                    <a:pt x="15079" y="1405"/>
                  </a:lnTo>
                  <a:lnTo>
                    <a:pt x="15083" y="1430"/>
                  </a:lnTo>
                  <a:lnTo>
                    <a:pt x="15086" y="1455"/>
                  </a:lnTo>
                  <a:lnTo>
                    <a:pt x="15088" y="1480"/>
                  </a:lnTo>
                  <a:lnTo>
                    <a:pt x="15089" y="1506"/>
                  </a:lnTo>
                  <a:lnTo>
                    <a:pt x="15089" y="11547"/>
                  </a:lnTo>
                  <a:close/>
                  <a:moveTo>
                    <a:pt x="14586" y="0"/>
                  </a:moveTo>
                  <a:lnTo>
                    <a:pt x="1509" y="0"/>
                  </a:lnTo>
                  <a:lnTo>
                    <a:pt x="1431" y="2"/>
                  </a:lnTo>
                  <a:lnTo>
                    <a:pt x="1354" y="8"/>
                  </a:lnTo>
                  <a:lnTo>
                    <a:pt x="1279" y="17"/>
                  </a:lnTo>
                  <a:lnTo>
                    <a:pt x="1204" y="30"/>
                  </a:lnTo>
                  <a:lnTo>
                    <a:pt x="1132" y="47"/>
                  </a:lnTo>
                  <a:lnTo>
                    <a:pt x="1060" y="67"/>
                  </a:lnTo>
                  <a:lnTo>
                    <a:pt x="990" y="91"/>
                  </a:lnTo>
                  <a:lnTo>
                    <a:pt x="921" y="118"/>
                  </a:lnTo>
                  <a:lnTo>
                    <a:pt x="854" y="149"/>
                  </a:lnTo>
                  <a:lnTo>
                    <a:pt x="790" y="182"/>
                  </a:lnTo>
                  <a:lnTo>
                    <a:pt x="726" y="218"/>
                  </a:lnTo>
                  <a:lnTo>
                    <a:pt x="665" y="257"/>
                  </a:lnTo>
                  <a:lnTo>
                    <a:pt x="606" y="299"/>
                  </a:lnTo>
                  <a:lnTo>
                    <a:pt x="549" y="344"/>
                  </a:lnTo>
                  <a:lnTo>
                    <a:pt x="494" y="392"/>
                  </a:lnTo>
                  <a:lnTo>
                    <a:pt x="442" y="441"/>
                  </a:lnTo>
                  <a:lnTo>
                    <a:pt x="391" y="493"/>
                  </a:lnTo>
                  <a:lnTo>
                    <a:pt x="344" y="548"/>
                  </a:lnTo>
                  <a:lnTo>
                    <a:pt x="300" y="605"/>
                  </a:lnTo>
                  <a:lnTo>
                    <a:pt x="258" y="664"/>
                  </a:lnTo>
                  <a:lnTo>
                    <a:pt x="218" y="725"/>
                  </a:lnTo>
                  <a:lnTo>
                    <a:pt x="182" y="788"/>
                  </a:lnTo>
                  <a:lnTo>
                    <a:pt x="149" y="853"/>
                  </a:lnTo>
                  <a:lnTo>
                    <a:pt x="119" y="920"/>
                  </a:lnTo>
                  <a:lnTo>
                    <a:pt x="92" y="988"/>
                  </a:lnTo>
                  <a:lnTo>
                    <a:pt x="67" y="1058"/>
                  </a:lnTo>
                  <a:lnTo>
                    <a:pt x="47" y="1130"/>
                  </a:lnTo>
                  <a:lnTo>
                    <a:pt x="30" y="1203"/>
                  </a:lnTo>
                  <a:lnTo>
                    <a:pt x="17" y="1277"/>
                  </a:lnTo>
                  <a:lnTo>
                    <a:pt x="8" y="1352"/>
                  </a:lnTo>
                  <a:lnTo>
                    <a:pt x="2" y="1429"/>
                  </a:lnTo>
                  <a:lnTo>
                    <a:pt x="0" y="1506"/>
                  </a:lnTo>
                  <a:lnTo>
                    <a:pt x="0" y="11547"/>
                  </a:lnTo>
                  <a:lnTo>
                    <a:pt x="2" y="11624"/>
                  </a:lnTo>
                  <a:lnTo>
                    <a:pt x="8" y="11700"/>
                  </a:lnTo>
                  <a:lnTo>
                    <a:pt x="17" y="11776"/>
                  </a:lnTo>
                  <a:lnTo>
                    <a:pt x="30" y="11850"/>
                  </a:lnTo>
                  <a:lnTo>
                    <a:pt x="47" y="11922"/>
                  </a:lnTo>
                  <a:lnTo>
                    <a:pt x="67" y="11994"/>
                  </a:lnTo>
                  <a:lnTo>
                    <a:pt x="92" y="12064"/>
                  </a:lnTo>
                  <a:lnTo>
                    <a:pt x="118" y="12132"/>
                  </a:lnTo>
                  <a:lnTo>
                    <a:pt x="148" y="12198"/>
                  </a:lnTo>
                  <a:lnTo>
                    <a:pt x="181" y="12264"/>
                  </a:lnTo>
                  <a:lnTo>
                    <a:pt x="217" y="12326"/>
                  </a:lnTo>
                  <a:lnTo>
                    <a:pt x="257" y="12387"/>
                  </a:lnTo>
                  <a:lnTo>
                    <a:pt x="299" y="12446"/>
                  </a:lnTo>
                  <a:lnTo>
                    <a:pt x="343" y="12504"/>
                  </a:lnTo>
                  <a:lnTo>
                    <a:pt x="390" y="12558"/>
                  </a:lnTo>
                  <a:lnTo>
                    <a:pt x="441" y="12610"/>
                  </a:lnTo>
                  <a:lnTo>
                    <a:pt x="493" y="12660"/>
                  </a:lnTo>
                  <a:lnTo>
                    <a:pt x="547" y="12707"/>
                  </a:lnTo>
                  <a:lnTo>
                    <a:pt x="604" y="12752"/>
                  </a:lnTo>
                  <a:lnTo>
                    <a:pt x="663" y="12794"/>
                  </a:lnTo>
                  <a:lnTo>
                    <a:pt x="724" y="12833"/>
                  </a:lnTo>
                  <a:lnTo>
                    <a:pt x="787" y="12869"/>
                  </a:lnTo>
                  <a:lnTo>
                    <a:pt x="852" y="12902"/>
                  </a:lnTo>
                  <a:lnTo>
                    <a:pt x="918" y="12933"/>
                  </a:lnTo>
                  <a:lnTo>
                    <a:pt x="987" y="12959"/>
                  </a:lnTo>
                  <a:lnTo>
                    <a:pt x="1056" y="12984"/>
                  </a:lnTo>
                  <a:lnTo>
                    <a:pt x="1128" y="13004"/>
                  </a:lnTo>
                  <a:lnTo>
                    <a:pt x="1201" y="13021"/>
                  </a:lnTo>
                  <a:lnTo>
                    <a:pt x="1275" y="13035"/>
                  </a:lnTo>
                  <a:lnTo>
                    <a:pt x="1350" y="13044"/>
                  </a:lnTo>
                  <a:lnTo>
                    <a:pt x="1426" y="13050"/>
                  </a:lnTo>
                  <a:lnTo>
                    <a:pt x="1504" y="13053"/>
                  </a:lnTo>
                  <a:lnTo>
                    <a:pt x="6539" y="13053"/>
                  </a:lnTo>
                  <a:lnTo>
                    <a:pt x="6539" y="13663"/>
                  </a:lnTo>
                  <a:lnTo>
                    <a:pt x="3399" y="14070"/>
                  </a:lnTo>
                  <a:lnTo>
                    <a:pt x="3378" y="14076"/>
                  </a:lnTo>
                  <a:lnTo>
                    <a:pt x="3358" y="14082"/>
                  </a:lnTo>
                  <a:lnTo>
                    <a:pt x="3338" y="14090"/>
                  </a:lnTo>
                  <a:lnTo>
                    <a:pt x="3319" y="14098"/>
                  </a:lnTo>
                  <a:lnTo>
                    <a:pt x="3299" y="14106"/>
                  </a:lnTo>
                  <a:lnTo>
                    <a:pt x="3280" y="14116"/>
                  </a:lnTo>
                  <a:lnTo>
                    <a:pt x="3262" y="14126"/>
                  </a:lnTo>
                  <a:lnTo>
                    <a:pt x="3245" y="14137"/>
                  </a:lnTo>
                  <a:lnTo>
                    <a:pt x="3228" y="14149"/>
                  </a:lnTo>
                  <a:lnTo>
                    <a:pt x="3211" y="14161"/>
                  </a:lnTo>
                  <a:lnTo>
                    <a:pt x="3196" y="14174"/>
                  </a:lnTo>
                  <a:lnTo>
                    <a:pt x="3180" y="14188"/>
                  </a:lnTo>
                  <a:lnTo>
                    <a:pt x="3166" y="14203"/>
                  </a:lnTo>
                  <a:lnTo>
                    <a:pt x="3151" y="14217"/>
                  </a:lnTo>
                  <a:lnTo>
                    <a:pt x="3138" y="14233"/>
                  </a:lnTo>
                  <a:lnTo>
                    <a:pt x="3124" y="14249"/>
                  </a:lnTo>
                  <a:lnTo>
                    <a:pt x="3112" y="14265"/>
                  </a:lnTo>
                  <a:lnTo>
                    <a:pt x="3100" y="14282"/>
                  </a:lnTo>
                  <a:lnTo>
                    <a:pt x="3089" y="14299"/>
                  </a:lnTo>
                  <a:lnTo>
                    <a:pt x="3079" y="14316"/>
                  </a:lnTo>
                  <a:lnTo>
                    <a:pt x="3070" y="14335"/>
                  </a:lnTo>
                  <a:lnTo>
                    <a:pt x="3061" y="14353"/>
                  </a:lnTo>
                  <a:lnTo>
                    <a:pt x="3053" y="14372"/>
                  </a:lnTo>
                  <a:lnTo>
                    <a:pt x="3046" y="14391"/>
                  </a:lnTo>
                  <a:lnTo>
                    <a:pt x="3039" y="14411"/>
                  </a:lnTo>
                  <a:lnTo>
                    <a:pt x="3034" y="14431"/>
                  </a:lnTo>
                  <a:lnTo>
                    <a:pt x="3029" y="14452"/>
                  </a:lnTo>
                  <a:lnTo>
                    <a:pt x="3025" y="14473"/>
                  </a:lnTo>
                  <a:lnTo>
                    <a:pt x="3022" y="14493"/>
                  </a:lnTo>
                  <a:lnTo>
                    <a:pt x="3020" y="14514"/>
                  </a:lnTo>
                  <a:lnTo>
                    <a:pt x="3018" y="14536"/>
                  </a:lnTo>
                  <a:lnTo>
                    <a:pt x="3018" y="14557"/>
                  </a:lnTo>
                  <a:lnTo>
                    <a:pt x="3019" y="14583"/>
                  </a:lnTo>
                  <a:lnTo>
                    <a:pt x="3020" y="14608"/>
                  </a:lnTo>
                  <a:lnTo>
                    <a:pt x="3024" y="14633"/>
                  </a:lnTo>
                  <a:lnTo>
                    <a:pt x="3028" y="14658"/>
                  </a:lnTo>
                  <a:lnTo>
                    <a:pt x="3034" y="14682"/>
                  </a:lnTo>
                  <a:lnTo>
                    <a:pt x="3040" y="14707"/>
                  </a:lnTo>
                  <a:lnTo>
                    <a:pt x="3048" y="14730"/>
                  </a:lnTo>
                  <a:lnTo>
                    <a:pt x="3057" y="14753"/>
                  </a:lnTo>
                  <a:lnTo>
                    <a:pt x="3067" y="14775"/>
                  </a:lnTo>
                  <a:lnTo>
                    <a:pt x="3078" y="14797"/>
                  </a:lnTo>
                  <a:lnTo>
                    <a:pt x="3090" y="14818"/>
                  </a:lnTo>
                  <a:lnTo>
                    <a:pt x="3103" y="14838"/>
                  </a:lnTo>
                  <a:lnTo>
                    <a:pt x="3117" y="14857"/>
                  </a:lnTo>
                  <a:lnTo>
                    <a:pt x="3132" y="14876"/>
                  </a:lnTo>
                  <a:lnTo>
                    <a:pt x="3149" y="14894"/>
                  </a:lnTo>
                  <a:lnTo>
                    <a:pt x="3165" y="14912"/>
                  </a:lnTo>
                  <a:lnTo>
                    <a:pt x="3183" y="14928"/>
                  </a:lnTo>
                  <a:lnTo>
                    <a:pt x="3201" y="14945"/>
                  </a:lnTo>
                  <a:lnTo>
                    <a:pt x="3220" y="14960"/>
                  </a:lnTo>
                  <a:lnTo>
                    <a:pt x="3239" y="14974"/>
                  </a:lnTo>
                  <a:lnTo>
                    <a:pt x="3260" y="14987"/>
                  </a:lnTo>
                  <a:lnTo>
                    <a:pt x="3280" y="14999"/>
                  </a:lnTo>
                  <a:lnTo>
                    <a:pt x="3302" y="15010"/>
                  </a:lnTo>
                  <a:lnTo>
                    <a:pt x="3325" y="15020"/>
                  </a:lnTo>
                  <a:lnTo>
                    <a:pt x="3348" y="15029"/>
                  </a:lnTo>
                  <a:lnTo>
                    <a:pt x="3371" y="15037"/>
                  </a:lnTo>
                  <a:lnTo>
                    <a:pt x="3395" y="15043"/>
                  </a:lnTo>
                  <a:lnTo>
                    <a:pt x="3419" y="15049"/>
                  </a:lnTo>
                  <a:lnTo>
                    <a:pt x="3444" y="15053"/>
                  </a:lnTo>
                  <a:lnTo>
                    <a:pt x="3469" y="15056"/>
                  </a:lnTo>
                  <a:lnTo>
                    <a:pt x="3495" y="15058"/>
                  </a:lnTo>
                  <a:lnTo>
                    <a:pt x="3521" y="15059"/>
                  </a:lnTo>
                  <a:lnTo>
                    <a:pt x="12574" y="15059"/>
                  </a:lnTo>
                  <a:lnTo>
                    <a:pt x="12600" y="15058"/>
                  </a:lnTo>
                  <a:lnTo>
                    <a:pt x="12626" y="15056"/>
                  </a:lnTo>
                  <a:lnTo>
                    <a:pt x="12651" y="15053"/>
                  </a:lnTo>
                  <a:lnTo>
                    <a:pt x="12676" y="15049"/>
                  </a:lnTo>
                  <a:lnTo>
                    <a:pt x="12700" y="15043"/>
                  </a:lnTo>
                  <a:lnTo>
                    <a:pt x="12724" y="15037"/>
                  </a:lnTo>
                  <a:lnTo>
                    <a:pt x="12747" y="15029"/>
                  </a:lnTo>
                  <a:lnTo>
                    <a:pt x="12770" y="15020"/>
                  </a:lnTo>
                  <a:lnTo>
                    <a:pt x="12793" y="15010"/>
                  </a:lnTo>
                  <a:lnTo>
                    <a:pt x="12814" y="14999"/>
                  </a:lnTo>
                  <a:lnTo>
                    <a:pt x="12835" y="14987"/>
                  </a:lnTo>
                  <a:lnTo>
                    <a:pt x="12856" y="14974"/>
                  </a:lnTo>
                  <a:lnTo>
                    <a:pt x="12875" y="14960"/>
                  </a:lnTo>
                  <a:lnTo>
                    <a:pt x="12894" y="14945"/>
                  </a:lnTo>
                  <a:lnTo>
                    <a:pt x="12912" y="14928"/>
                  </a:lnTo>
                  <a:lnTo>
                    <a:pt x="12930" y="14912"/>
                  </a:lnTo>
                  <a:lnTo>
                    <a:pt x="12946" y="14894"/>
                  </a:lnTo>
                  <a:lnTo>
                    <a:pt x="12963" y="14876"/>
                  </a:lnTo>
                  <a:lnTo>
                    <a:pt x="12978" y="14857"/>
                  </a:lnTo>
                  <a:lnTo>
                    <a:pt x="12992" y="14838"/>
                  </a:lnTo>
                  <a:lnTo>
                    <a:pt x="13005" y="14818"/>
                  </a:lnTo>
                  <a:lnTo>
                    <a:pt x="13017" y="14797"/>
                  </a:lnTo>
                  <a:lnTo>
                    <a:pt x="13028" y="14775"/>
                  </a:lnTo>
                  <a:lnTo>
                    <a:pt x="13038" y="14753"/>
                  </a:lnTo>
                  <a:lnTo>
                    <a:pt x="13047" y="14730"/>
                  </a:lnTo>
                  <a:lnTo>
                    <a:pt x="13055" y="14707"/>
                  </a:lnTo>
                  <a:lnTo>
                    <a:pt x="13061" y="14682"/>
                  </a:lnTo>
                  <a:lnTo>
                    <a:pt x="13067" y="14658"/>
                  </a:lnTo>
                  <a:lnTo>
                    <a:pt x="13071" y="14633"/>
                  </a:lnTo>
                  <a:lnTo>
                    <a:pt x="13074" y="14608"/>
                  </a:lnTo>
                  <a:lnTo>
                    <a:pt x="13076" y="14583"/>
                  </a:lnTo>
                  <a:lnTo>
                    <a:pt x="13077" y="14557"/>
                  </a:lnTo>
                  <a:lnTo>
                    <a:pt x="13077" y="14536"/>
                  </a:lnTo>
                  <a:lnTo>
                    <a:pt x="13075" y="14514"/>
                  </a:lnTo>
                  <a:lnTo>
                    <a:pt x="13073" y="14493"/>
                  </a:lnTo>
                  <a:lnTo>
                    <a:pt x="13070" y="14473"/>
                  </a:lnTo>
                  <a:lnTo>
                    <a:pt x="13066" y="14452"/>
                  </a:lnTo>
                  <a:lnTo>
                    <a:pt x="13061" y="14431"/>
                  </a:lnTo>
                  <a:lnTo>
                    <a:pt x="13056" y="14411"/>
                  </a:lnTo>
                  <a:lnTo>
                    <a:pt x="13049" y="14391"/>
                  </a:lnTo>
                  <a:lnTo>
                    <a:pt x="13042" y="14372"/>
                  </a:lnTo>
                  <a:lnTo>
                    <a:pt x="13034" y="14353"/>
                  </a:lnTo>
                  <a:lnTo>
                    <a:pt x="13025" y="14335"/>
                  </a:lnTo>
                  <a:lnTo>
                    <a:pt x="13016" y="14316"/>
                  </a:lnTo>
                  <a:lnTo>
                    <a:pt x="13006" y="14299"/>
                  </a:lnTo>
                  <a:lnTo>
                    <a:pt x="12995" y="14282"/>
                  </a:lnTo>
                  <a:lnTo>
                    <a:pt x="12983" y="14265"/>
                  </a:lnTo>
                  <a:lnTo>
                    <a:pt x="12971" y="14249"/>
                  </a:lnTo>
                  <a:lnTo>
                    <a:pt x="12957" y="14233"/>
                  </a:lnTo>
                  <a:lnTo>
                    <a:pt x="12944" y="14217"/>
                  </a:lnTo>
                  <a:lnTo>
                    <a:pt x="12930" y="14203"/>
                  </a:lnTo>
                  <a:lnTo>
                    <a:pt x="12915" y="14188"/>
                  </a:lnTo>
                  <a:lnTo>
                    <a:pt x="12900" y="14174"/>
                  </a:lnTo>
                  <a:lnTo>
                    <a:pt x="12884" y="14161"/>
                  </a:lnTo>
                  <a:lnTo>
                    <a:pt x="12867" y="14149"/>
                  </a:lnTo>
                  <a:lnTo>
                    <a:pt x="12850" y="14137"/>
                  </a:lnTo>
                  <a:lnTo>
                    <a:pt x="12833" y="14126"/>
                  </a:lnTo>
                  <a:lnTo>
                    <a:pt x="12815" y="14116"/>
                  </a:lnTo>
                  <a:lnTo>
                    <a:pt x="12796" y="14106"/>
                  </a:lnTo>
                  <a:lnTo>
                    <a:pt x="12776" y="14098"/>
                  </a:lnTo>
                  <a:lnTo>
                    <a:pt x="12757" y="14090"/>
                  </a:lnTo>
                  <a:lnTo>
                    <a:pt x="12737" y="14082"/>
                  </a:lnTo>
                  <a:lnTo>
                    <a:pt x="12717" y="14076"/>
                  </a:lnTo>
                  <a:lnTo>
                    <a:pt x="12696" y="14070"/>
                  </a:lnTo>
                  <a:lnTo>
                    <a:pt x="9556" y="13663"/>
                  </a:lnTo>
                  <a:lnTo>
                    <a:pt x="9556" y="13053"/>
                  </a:lnTo>
                  <a:lnTo>
                    <a:pt x="14591" y="13053"/>
                  </a:lnTo>
                  <a:lnTo>
                    <a:pt x="14669" y="13050"/>
                  </a:lnTo>
                  <a:lnTo>
                    <a:pt x="14745" y="13044"/>
                  </a:lnTo>
                  <a:lnTo>
                    <a:pt x="14820" y="13035"/>
                  </a:lnTo>
                  <a:lnTo>
                    <a:pt x="14894" y="13021"/>
                  </a:lnTo>
                  <a:lnTo>
                    <a:pt x="14967" y="13004"/>
                  </a:lnTo>
                  <a:lnTo>
                    <a:pt x="15039" y="12984"/>
                  </a:lnTo>
                  <a:lnTo>
                    <a:pt x="15108" y="12959"/>
                  </a:lnTo>
                  <a:lnTo>
                    <a:pt x="15177" y="12933"/>
                  </a:lnTo>
                  <a:lnTo>
                    <a:pt x="15243" y="12902"/>
                  </a:lnTo>
                  <a:lnTo>
                    <a:pt x="15308" y="12869"/>
                  </a:lnTo>
                  <a:lnTo>
                    <a:pt x="15371" y="12833"/>
                  </a:lnTo>
                  <a:lnTo>
                    <a:pt x="15432" y="12794"/>
                  </a:lnTo>
                  <a:lnTo>
                    <a:pt x="15491" y="12752"/>
                  </a:lnTo>
                  <a:lnTo>
                    <a:pt x="15548" y="12707"/>
                  </a:lnTo>
                  <a:lnTo>
                    <a:pt x="15602" y="12660"/>
                  </a:lnTo>
                  <a:lnTo>
                    <a:pt x="15654" y="12610"/>
                  </a:lnTo>
                  <a:lnTo>
                    <a:pt x="15705" y="12558"/>
                  </a:lnTo>
                  <a:lnTo>
                    <a:pt x="15752" y="12504"/>
                  </a:lnTo>
                  <a:lnTo>
                    <a:pt x="15796" y="12446"/>
                  </a:lnTo>
                  <a:lnTo>
                    <a:pt x="15838" y="12387"/>
                  </a:lnTo>
                  <a:lnTo>
                    <a:pt x="15878" y="12326"/>
                  </a:lnTo>
                  <a:lnTo>
                    <a:pt x="15914" y="12264"/>
                  </a:lnTo>
                  <a:lnTo>
                    <a:pt x="15947" y="12198"/>
                  </a:lnTo>
                  <a:lnTo>
                    <a:pt x="15977" y="12132"/>
                  </a:lnTo>
                  <a:lnTo>
                    <a:pt x="16003" y="12064"/>
                  </a:lnTo>
                  <a:lnTo>
                    <a:pt x="16028" y="11994"/>
                  </a:lnTo>
                  <a:lnTo>
                    <a:pt x="16048" y="11922"/>
                  </a:lnTo>
                  <a:lnTo>
                    <a:pt x="16065" y="11850"/>
                  </a:lnTo>
                  <a:lnTo>
                    <a:pt x="16078" y="11776"/>
                  </a:lnTo>
                  <a:lnTo>
                    <a:pt x="16087" y="11700"/>
                  </a:lnTo>
                  <a:lnTo>
                    <a:pt x="16093" y="11624"/>
                  </a:lnTo>
                  <a:lnTo>
                    <a:pt x="16095" y="11547"/>
                  </a:lnTo>
                  <a:lnTo>
                    <a:pt x="16095" y="1506"/>
                  </a:lnTo>
                  <a:lnTo>
                    <a:pt x="16093" y="1429"/>
                  </a:lnTo>
                  <a:lnTo>
                    <a:pt x="16087" y="1352"/>
                  </a:lnTo>
                  <a:lnTo>
                    <a:pt x="16078" y="1277"/>
                  </a:lnTo>
                  <a:lnTo>
                    <a:pt x="16064" y="1203"/>
                  </a:lnTo>
                  <a:lnTo>
                    <a:pt x="16048" y="1130"/>
                  </a:lnTo>
                  <a:lnTo>
                    <a:pt x="16028" y="1058"/>
                  </a:lnTo>
                  <a:lnTo>
                    <a:pt x="16003" y="988"/>
                  </a:lnTo>
                  <a:lnTo>
                    <a:pt x="15976" y="920"/>
                  </a:lnTo>
                  <a:lnTo>
                    <a:pt x="15946" y="853"/>
                  </a:lnTo>
                  <a:lnTo>
                    <a:pt x="15913" y="788"/>
                  </a:lnTo>
                  <a:lnTo>
                    <a:pt x="15877" y="725"/>
                  </a:lnTo>
                  <a:lnTo>
                    <a:pt x="15837" y="664"/>
                  </a:lnTo>
                  <a:lnTo>
                    <a:pt x="15795" y="605"/>
                  </a:lnTo>
                  <a:lnTo>
                    <a:pt x="15750" y="548"/>
                  </a:lnTo>
                  <a:lnTo>
                    <a:pt x="15703" y="493"/>
                  </a:lnTo>
                  <a:lnTo>
                    <a:pt x="15652" y="441"/>
                  </a:lnTo>
                  <a:lnTo>
                    <a:pt x="15600" y="392"/>
                  </a:lnTo>
                  <a:lnTo>
                    <a:pt x="15546" y="344"/>
                  </a:lnTo>
                  <a:lnTo>
                    <a:pt x="15488" y="299"/>
                  </a:lnTo>
                  <a:lnTo>
                    <a:pt x="15429" y="257"/>
                  </a:lnTo>
                  <a:lnTo>
                    <a:pt x="15369" y="218"/>
                  </a:lnTo>
                  <a:lnTo>
                    <a:pt x="15305" y="182"/>
                  </a:lnTo>
                  <a:lnTo>
                    <a:pt x="15240" y="149"/>
                  </a:lnTo>
                  <a:lnTo>
                    <a:pt x="15174" y="118"/>
                  </a:lnTo>
                  <a:lnTo>
                    <a:pt x="15105" y="91"/>
                  </a:lnTo>
                  <a:lnTo>
                    <a:pt x="15035" y="67"/>
                  </a:lnTo>
                  <a:lnTo>
                    <a:pt x="14963" y="47"/>
                  </a:lnTo>
                  <a:lnTo>
                    <a:pt x="14890" y="30"/>
                  </a:lnTo>
                  <a:lnTo>
                    <a:pt x="14815" y="17"/>
                  </a:lnTo>
                  <a:lnTo>
                    <a:pt x="14740" y="8"/>
                  </a:lnTo>
                  <a:lnTo>
                    <a:pt x="14664" y="2"/>
                  </a:lnTo>
                  <a:lnTo>
                    <a:pt x="1458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lumMod val="65000"/>
                  </a:schemeClr>
                </a:solidFill>
                <a:latin typeface="字魂36号-正文宋楷" panose="02000000000000000000" pitchFamily="2" charset="-122"/>
                <a:ea typeface="字魂36号-正文宋楷" panose="02000000000000000000" pitchFamily="2" charset="-122"/>
              </a:endParaRPr>
            </a:p>
          </p:txBody>
        </p:sp>
      </p:grpSp>
      <p:grpSp>
        <p:nvGrpSpPr>
          <p:cNvPr id="122" name="Group 10"/>
          <p:cNvGrpSpPr/>
          <p:nvPr/>
        </p:nvGrpSpPr>
        <p:grpSpPr>
          <a:xfrm>
            <a:off x="4171383" y="4991807"/>
            <a:ext cx="342158" cy="341371"/>
            <a:chOff x="4594225" y="2119313"/>
            <a:chExt cx="690563" cy="688975"/>
          </a:xfrm>
          <a:solidFill>
            <a:schemeClr val="bg1"/>
          </a:solidFill>
        </p:grpSpPr>
        <p:sp>
          <p:nvSpPr>
            <p:cNvPr id="123" name="Freeform 74"/>
            <p:cNvSpPr>
              <a:spLocks noEditPoints="1"/>
            </p:cNvSpPr>
            <p:nvPr/>
          </p:nvSpPr>
          <p:spPr bwMode="auto">
            <a:xfrm>
              <a:off x="4594225" y="2119313"/>
              <a:ext cx="690563" cy="688975"/>
            </a:xfrm>
            <a:custGeom>
              <a:avLst/>
              <a:gdLst>
                <a:gd name="T0" fmla="*/ 13014 w 16095"/>
                <a:gd name="T1" fmla="*/ 9314 h 16058"/>
                <a:gd name="T2" fmla="*/ 12601 w 16095"/>
                <a:gd name="T3" fmla="*/ 10148 h 16058"/>
                <a:gd name="T4" fmla="*/ 12483 w 16095"/>
                <a:gd name="T5" fmla="*/ 10816 h 16058"/>
                <a:gd name="T6" fmla="*/ 11103 w 16095"/>
                <a:gd name="T7" fmla="*/ 12535 h 16058"/>
                <a:gd name="T8" fmla="*/ 10453 w 16095"/>
                <a:gd name="T9" fmla="*/ 12465 h 16058"/>
                <a:gd name="T10" fmla="*/ 9575 w 16095"/>
                <a:gd name="T11" fmla="*/ 12816 h 16058"/>
                <a:gd name="T12" fmla="*/ 9126 w 16095"/>
                <a:gd name="T13" fmla="*/ 13268 h 16058"/>
                <a:gd name="T14" fmla="*/ 6955 w 16095"/>
                <a:gd name="T15" fmla="*/ 13239 h 16058"/>
                <a:gd name="T16" fmla="*/ 6491 w 16095"/>
                <a:gd name="T17" fmla="*/ 12802 h 16058"/>
                <a:gd name="T18" fmla="*/ 5615 w 16095"/>
                <a:gd name="T19" fmla="*/ 12459 h 16058"/>
                <a:gd name="T20" fmla="*/ 4959 w 16095"/>
                <a:gd name="T21" fmla="*/ 12551 h 16058"/>
                <a:gd name="T22" fmla="*/ 3617 w 16095"/>
                <a:gd name="T23" fmla="*/ 10784 h 16058"/>
                <a:gd name="T24" fmla="*/ 3464 w 16095"/>
                <a:gd name="T25" fmla="*/ 10082 h 16058"/>
                <a:gd name="T26" fmla="*/ 3059 w 16095"/>
                <a:gd name="T27" fmla="*/ 9291 h 16058"/>
                <a:gd name="T28" fmla="*/ 1006 w 16095"/>
                <a:gd name="T29" fmla="*/ 7347 h 16058"/>
                <a:gd name="T30" fmla="*/ 3081 w 16095"/>
                <a:gd name="T31" fmla="*/ 6745 h 16058"/>
                <a:gd name="T32" fmla="*/ 3495 w 16095"/>
                <a:gd name="T33" fmla="*/ 5911 h 16058"/>
                <a:gd name="T34" fmla="*/ 3613 w 16095"/>
                <a:gd name="T35" fmla="*/ 5243 h 16058"/>
                <a:gd name="T36" fmla="*/ 4992 w 16095"/>
                <a:gd name="T37" fmla="*/ 3523 h 16058"/>
                <a:gd name="T38" fmla="*/ 5643 w 16095"/>
                <a:gd name="T39" fmla="*/ 3593 h 16058"/>
                <a:gd name="T40" fmla="*/ 6520 w 16095"/>
                <a:gd name="T41" fmla="*/ 3242 h 16058"/>
                <a:gd name="T42" fmla="*/ 6970 w 16095"/>
                <a:gd name="T43" fmla="*/ 2790 h 16058"/>
                <a:gd name="T44" fmla="*/ 9140 w 16095"/>
                <a:gd name="T45" fmla="*/ 2819 h 16058"/>
                <a:gd name="T46" fmla="*/ 9604 w 16095"/>
                <a:gd name="T47" fmla="*/ 3256 h 16058"/>
                <a:gd name="T48" fmla="*/ 10480 w 16095"/>
                <a:gd name="T49" fmla="*/ 3599 h 16058"/>
                <a:gd name="T50" fmla="*/ 11137 w 16095"/>
                <a:gd name="T51" fmla="*/ 3507 h 16058"/>
                <a:gd name="T52" fmla="*/ 12478 w 16095"/>
                <a:gd name="T53" fmla="*/ 5274 h 16058"/>
                <a:gd name="T54" fmla="*/ 12631 w 16095"/>
                <a:gd name="T55" fmla="*/ 5976 h 16058"/>
                <a:gd name="T56" fmla="*/ 13036 w 16095"/>
                <a:gd name="T57" fmla="*/ 6767 h 16058"/>
                <a:gd name="T58" fmla="*/ 15089 w 16095"/>
                <a:gd name="T59" fmla="*/ 8712 h 16058"/>
                <a:gd name="T60" fmla="*/ 14489 w 16095"/>
                <a:gd name="T61" fmla="*/ 3783 h 16058"/>
                <a:gd name="T62" fmla="*/ 14336 w 16095"/>
                <a:gd name="T63" fmla="*/ 2970 h 16058"/>
                <a:gd name="T64" fmla="*/ 12945 w 16095"/>
                <a:gd name="T65" fmla="*/ 1659 h 16058"/>
                <a:gd name="T66" fmla="*/ 12433 w 16095"/>
                <a:gd name="T67" fmla="*/ 1581 h 16058"/>
                <a:gd name="T68" fmla="*/ 10192 w 16095"/>
                <a:gd name="T69" fmla="*/ 2406 h 16058"/>
                <a:gd name="T70" fmla="*/ 9336 w 16095"/>
                <a:gd name="T71" fmla="*/ 202 h 16058"/>
                <a:gd name="T72" fmla="*/ 7187 w 16095"/>
                <a:gd name="T73" fmla="*/ 15 h 16058"/>
                <a:gd name="T74" fmla="*/ 6503 w 16095"/>
                <a:gd name="T75" fmla="*/ 483 h 16058"/>
                <a:gd name="T76" fmla="*/ 4046 w 16095"/>
                <a:gd name="T77" fmla="*/ 1704 h 16058"/>
                <a:gd name="T78" fmla="*/ 3407 w 16095"/>
                <a:gd name="T79" fmla="*/ 1586 h 16058"/>
                <a:gd name="T80" fmla="*/ 2956 w 16095"/>
                <a:gd name="T81" fmla="*/ 1771 h 16058"/>
                <a:gd name="T82" fmla="*/ 1604 w 16095"/>
                <a:gd name="T83" fmla="*/ 3320 h 16058"/>
                <a:gd name="T84" fmla="*/ 2620 w 16095"/>
                <a:gd name="T85" fmla="*/ 5408 h 16058"/>
                <a:gd name="T86" fmla="*/ 379 w 16095"/>
                <a:gd name="T87" fmla="*/ 6562 h 16058"/>
                <a:gd name="T88" fmla="*/ 1 w 16095"/>
                <a:gd name="T89" fmla="*/ 7302 h 16058"/>
                <a:gd name="T90" fmla="*/ 285 w 16095"/>
                <a:gd name="T91" fmla="*/ 9412 h 16058"/>
                <a:gd name="T92" fmla="*/ 2511 w 16095"/>
                <a:gd name="T93" fmla="*/ 10413 h 16058"/>
                <a:gd name="T94" fmla="*/ 1583 w 16095"/>
                <a:gd name="T95" fmla="*/ 12613 h 16058"/>
                <a:gd name="T96" fmla="*/ 2897 w 16095"/>
                <a:gd name="T97" fmla="*/ 14241 h 16058"/>
                <a:gd name="T98" fmla="*/ 3336 w 16095"/>
                <a:gd name="T99" fmla="*/ 14459 h 16058"/>
                <a:gd name="T100" fmla="*/ 3944 w 16095"/>
                <a:gd name="T101" fmla="*/ 14404 h 16058"/>
                <a:gd name="T102" fmla="*/ 6444 w 16095"/>
                <a:gd name="T103" fmla="*/ 15461 h 16058"/>
                <a:gd name="T104" fmla="*/ 7061 w 16095"/>
                <a:gd name="T105" fmla="*/ 16012 h 16058"/>
                <a:gd name="T106" fmla="*/ 9229 w 16095"/>
                <a:gd name="T107" fmla="*/ 15927 h 16058"/>
                <a:gd name="T108" fmla="*/ 9718 w 16095"/>
                <a:gd name="T109" fmla="*/ 15251 h 16058"/>
                <a:gd name="T110" fmla="*/ 12326 w 16095"/>
                <a:gd name="T111" fmla="*/ 14460 h 16058"/>
                <a:gd name="T112" fmla="*/ 12877 w 16095"/>
                <a:gd name="T113" fmla="*/ 14426 h 16058"/>
                <a:gd name="T114" fmla="*/ 14253 w 16095"/>
                <a:gd name="T115" fmla="*/ 13191 h 16058"/>
                <a:gd name="T116" fmla="*/ 14511 w 16095"/>
                <a:gd name="T117" fmla="*/ 12402 h 16058"/>
                <a:gd name="T118" fmla="*/ 13745 w 16095"/>
                <a:gd name="T119" fmla="*/ 10004 h 16058"/>
                <a:gd name="T120" fmla="*/ 15941 w 16095"/>
                <a:gd name="T121" fmla="*/ 9245 h 16058"/>
                <a:gd name="T122" fmla="*/ 16061 w 16095"/>
                <a:gd name="T123" fmla="*/ 7086 h 16058"/>
                <a:gd name="T124" fmla="*/ 15536 w 16095"/>
                <a:gd name="T125" fmla="*/ 6448 h 16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095" h="16058">
                  <a:moveTo>
                    <a:pt x="13547" y="9020"/>
                  </a:moveTo>
                  <a:lnTo>
                    <a:pt x="13515" y="9027"/>
                  </a:lnTo>
                  <a:lnTo>
                    <a:pt x="13483" y="9035"/>
                  </a:lnTo>
                  <a:lnTo>
                    <a:pt x="13450" y="9044"/>
                  </a:lnTo>
                  <a:lnTo>
                    <a:pt x="13419" y="9054"/>
                  </a:lnTo>
                  <a:lnTo>
                    <a:pt x="13388" y="9065"/>
                  </a:lnTo>
                  <a:lnTo>
                    <a:pt x="13358" y="9077"/>
                  </a:lnTo>
                  <a:lnTo>
                    <a:pt x="13328" y="9090"/>
                  </a:lnTo>
                  <a:lnTo>
                    <a:pt x="13298" y="9104"/>
                  </a:lnTo>
                  <a:lnTo>
                    <a:pt x="13269" y="9120"/>
                  </a:lnTo>
                  <a:lnTo>
                    <a:pt x="13241" y="9135"/>
                  </a:lnTo>
                  <a:lnTo>
                    <a:pt x="13213" y="9152"/>
                  </a:lnTo>
                  <a:lnTo>
                    <a:pt x="13186" y="9169"/>
                  </a:lnTo>
                  <a:lnTo>
                    <a:pt x="13160" y="9187"/>
                  </a:lnTo>
                  <a:lnTo>
                    <a:pt x="13134" y="9207"/>
                  </a:lnTo>
                  <a:lnTo>
                    <a:pt x="13108" y="9226"/>
                  </a:lnTo>
                  <a:lnTo>
                    <a:pt x="13083" y="9247"/>
                  </a:lnTo>
                  <a:lnTo>
                    <a:pt x="13059" y="9269"/>
                  </a:lnTo>
                  <a:lnTo>
                    <a:pt x="13036" y="9291"/>
                  </a:lnTo>
                  <a:lnTo>
                    <a:pt x="13014" y="9314"/>
                  </a:lnTo>
                  <a:lnTo>
                    <a:pt x="12992" y="9338"/>
                  </a:lnTo>
                  <a:lnTo>
                    <a:pt x="12971" y="9362"/>
                  </a:lnTo>
                  <a:lnTo>
                    <a:pt x="12950" y="9387"/>
                  </a:lnTo>
                  <a:lnTo>
                    <a:pt x="12931" y="9414"/>
                  </a:lnTo>
                  <a:lnTo>
                    <a:pt x="12912" y="9440"/>
                  </a:lnTo>
                  <a:lnTo>
                    <a:pt x="12894" y="9467"/>
                  </a:lnTo>
                  <a:lnTo>
                    <a:pt x="12877" y="9495"/>
                  </a:lnTo>
                  <a:lnTo>
                    <a:pt x="12861" y="9523"/>
                  </a:lnTo>
                  <a:lnTo>
                    <a:pt x="12846" y="9552"/>
                  </a:lnTo>
                  <a:lnTo>
                    <a:pt x="12832" y="9582"/>
                  </a:lnTo>
                  <a:lnTo>
                    <a:pt x="12819" y="9612"/>
                  </a:lnTo>
                  <a:lnTo>
                    <a:pt x="12807" y="9642"/>
                  </a:lnTo>
                  <a:lnTo>
                    <a:pt x="12795" y="9674"/>
                  </a:lnTo>
                  <a:lnTo>
                    <a:pt x="12769" y="9743"/>
                  </a:lnTo>
                  <a:lnTo>
                    <a:pt x="12744" y="9812"/>
                  </a:lnTo>
                  <a:lnTo>
                    <a:pt x="12717" y="9880"/>
                  </a:lnTo>
                  <a:lnTo>
                    <a:pt x="12690" y="9948"/>
                  </a:lnTo>
                  <a:lnTo>
                    <a:pt x="12661" y="10015"/>
                  </a:lnTo>
                  <a:lnTo>
                    <a:pt x="12632" y="10082"/>
                  </a:lnTo>
                  <a:lnTo>
                    <a:pt x="12601" y="10148"/>
                  </a:lnTo>
                  <a:lnTo>
                    <a:pt x="12570" y="10214"/>
                  </a:lnTo>
                  <a:lnTo>
                    <a:pt x="12556" y="10244"/>
                  </a:lnTo>
                  <a:lnTo>
                    <a:pt x="12543" y="10274"/>
                  </a:lnTo>
                  <a:lnTo>
                    <a:pt x="12531" y="10305"/>
                  </a:lnTo>
                  <a:lnTo>
                    <a:pt x="12520" y="10336"/>
                  </a:lnTo>
                  <a:lnTo>
                    <a:pt x="12510" y="10367"/>
                  </a:lnTo>
                  <a:lnTo>
                    <a:pt x="12501" y="10399"/>
                  </a:lnTo>
                  <a:lnTo>
                    <a:pt x="12494" y="10430"/>
                  </a:lnTo>
                  <a:lnTo>
                    <a:pt x="12487" y="10462"/>
                  </a:lnTo>
                  <a:lnTo>
                    <a:pt x="12481" y="10495"/>
                  </a:lnTo>
                  <a:lnTo>
                    <a:pt x="12477" y="10527"/>
                  </a:lnTo>
                  <a:lnTo>
                    <a:pt x="12473" y="10559"/>
                  </a:lnTo>
                  <a:lnTo>
                    <a:pt x="12471" y="10591"/>
                  </a:lnTo>
                  <a:lnTo>
                    <a:pt x="12469" y="10623"/>
                  </a:lnTo>
                  <a:lnTo>
                    <a:pt x="12469" y="10655"/>
                  </a:lnTo>
                  <a:lnTo>
                    <a:pt x="12470" y="10687"/>
                  </a:lnTo>
                  <a:lnTo>
                    <a:pt x="12471" y="10719"/>
                  </a:lnTo>
                  <a:lnTo>
                    <a:pt x="12474" y="10752"/>
                  </a:lnTo>
                  <a:lnTo>
                    <a:pt x="12478" y="10784"/>
                  </a:lnTo>
                  <a:lnTo>
                    <a:pt x="12483" y="10816"/>
                  </a:lnTo>
                  <a:lnTo>
                    <a:pt x="12488" y="10848"/>
                  </a:lnTo>
                  <a:lnTo>
                    <a:pt x="12495" y="10879"/>
                  </a:lnTo>
                  <a:lnTo>
                    <a:pt x="12503" y="10911"/>
                  </a:lnTo>
                  <a:lnTo>
                    <a:pt x="12512" y="10942"/>
                  </a:lnTo>
                  <a:lnTo>
                    <a:pt x="12522" y="10972"/>
                  </a:lnTo>
                  <a:lnTo>
                    <a:pt x="12532" y="11003"/>
                  </a:lnTo>
                  <a:lnTo>
                    <a:pt x="12544" y="11034"/>
                  </a:lnTo>
                  <a:lnTo>
                    <a:pt x="12557" y="11064"/>
                  </a:lnTo>
                  <a:lnTo>
                    <a:pt x="12571" y="11093"/>
                  </a:lnTo>
                  <a:lnTo>
                    <a:pt x="12586" y="11123"/>
                  </a:lnTo>
                  <a:lnTo>
                    <a:pt x="12602" y="11151"/>
                  </a:lnTo>
                  <a:lnTo>
                    <a:pt x="12619" y="11180"/>
                  </a:lnTo>
                  <a:lnTo>
                    <a:pt x="12638" y="11207"/>
                  </a:lnTo>
                  <a:lnTo>
                    <a:pt x="13511" y="12514"/>
                  </a:lnTo>
                  <a:lnTo>
                    <a:pt x="12543" y="13480"/>
                  </a:lnTo>
                  <a:lnTo>
                    <a:pt x="11233" y="12608"/>
                  </a:lnTo>
                  <a:lnTo>
                    <a:pt x="11202" y="12588"/>
                  </a:lnTo>
                  <a:lnTo>
                    <a:pt x="11169" y="12569"/>
                  </a:lnTo>
                  <a:lnTo>
                    <a:pt x="11137" y="12551"/>
                  </a:lnTo>
                  <a:lnTo>
                    <a:pt x="11103" y="12535"/>
                  </a:lnTo>
                  <a:lnTo>
                    <a:pt x="11069" y="12520"/>
                  </a:lnTo>
                  <a:lnTo>
                    <a:pt x="11035" y="12506"/>
                  </a:lnTo>
                  <a:lnTo>
                    <a:pt x="11000" y="12494"/>
                  </a:lnTo>
                  <a:lnTo>
                    <a:pt x="10965" y="12483"/>
                  </a:lnTo>
                  <a:lnTo>
                    <a:pt x="10930" y="12473"/>
                  </a:lnTo>
                  <a:lnTo>
                    <a:pt x="10894" y="12464"/>
                  </a:lnTo>
                  <a:lnTo>
                    <a:pt x="10858" y="12457"/>
                  </a:lnTo>
                  <a:lnTo>
                    <a:pt x="10822" y="12451"/>
                  </a:lnTo>
                  <a:lnTo>
                    <a:pt x="10786" y="12446"/>
                  </a:lnTo>
                  <a:lnTo>
                    <a:pt x="10748" y="12443"/>
                  </a:lnTo>
                  <a:lnTo>
                    <a:pt x="10712" y="12441"/>
                  </a:lnTo>
                  <a:lnTo>
                    <a:pt x="10676" y="12440"/>
                  </a:lnTo>
                  <a:lnTo>
                    <a:pt x="10648" y="12441"/>
                  </a:lnTo>
                  <a:lnTo>
                    <a:pt x="10620" y="12442"/>
                  </a:lnTo>
                  <a:lnTo>
                    <a:pt x="10592" y="12444"/>
                  </a:lnTo>
                  <a:lnTo>
                    <a:pt x="10563" y="12446"/>
                  </a:lnTo>
                  <a:lnTo>
                    <a:pt x="10536" y="12450"/>
                  </a:lnTo>
                  <a:lnTo>
                    <a:pt x="10508" y="12454"/>
                  </a:lnTo>
                  <a:lnTo>
                    <a:pt x="10480" y="12459"/>
                  </a:lnTo>
                  <a:lnTo>
                    <a:pt x="10453" y="12465"/>
                  </a:lnTo>
                  <a:lnTo>
                    <a:pt x="10425" y="12472"/>
                  </a:lnTo>
                  <a:lnTo>
                    <a:pt x="10397" y="12479"/>
                  </a:lnTo>
                  <a:lnTo>
                    <a:pt x="10370" y="12488"/>
                  </a:lnTo>
                  <a:lnTo>
                    <a:pt x="10343" y="12497"/>
                  </a:lnTo>
                  <a:lnTo>
                    <a:pt x="10317" y="12506"/>
                  </a:lnTo>
                  <a:lnTo>
                    <a:pt x="10290" y="12517"/>
                  </a:lnTo>
                  <a:lnTo>
                    <a:pt x="10264" y="12528"/>
                  </a:lnTo>
                  <a:lnTo>
                    <a:pt x="10237" y="12540"/>
                  </a:lnTo>
                  <a:lnTo>
                    <a:pt x="10172" y="12571"/>
                  </a:lnTo>
                  <a:lnTo>
                    <a:pt x="10106" y="12602"/>
                  </a:lnTo>
                  <a:lnTo>
                    <a:pt x="10038" y="12631"/>
                  </a:lnTo>
                  <a:lnTo>
                    <a:pt x="9971" y="12661"/>
                  </a:lnTo>
                  <a:lnTo>
                    <a:pt x="9903" y="12688"/>
                  </a:lnTo>
                  <a:lnTo>
                    <a:pt x="9835" y="12715"/>
                  </a:lnTo>
                  <a:lnTo>
                    <a:pt x="9766" y="12740"/>
                  </a:lnTo>
                  <a:lnTo>
                    <a:pt x="9696" y="12765"/>
                  </a:lnTo>
                  <a:lnTo>
                    <a:pt x="9665" y="12777"/>
                  </a:lnTo>
                  <a:lnTo>
                    <a:pt x="9635" y="12789"/>
                  </a:lnTo>
                  <a:lnTo>
                    <a:pt x="9605" y="12802"/>
                  </a:lnTo>
                  <a:lnTo>
                    <a:pt x="9575" y="12816"/>
                  </a:lnTo>
                  <a:lnTo>
                    <a:pt x="9545" y="12832"/>
                  </a:lnTo>
                  <a:lnTo>
                    <a:pt x="9517" y="12848"/>
                  </a:lnTo>
                  <a:lnTo>
                    <a:pt x="9489" y="12864"/>
                  </a:lnTo>
                  <a:lnTo>
                    <a:pt x="9462" y="12882"/>
                  </a:lnTo>
                  <a:lnTo>
                    <a:pt x="9436" y="12901"/>
                  </a:lnTo>
                  <a:lnTo>
                    <a:pt x="9410" y="12920"/>
                  </a:lnTo>
                  <a:lnTo>
                    <a:pt x="9384" y="12941"/>
                  </a:lnTo>
                  <a:lnTo>
                    <a:pt x="9360" y="12962"/>
                  </a:lnTo>
                  <a:lnTo>
                    <a:pt x="9336" y="12984"/>
                  </a:lnTo>
                  <a:lnTo>
                    <a:pt x="9313" y="13007"/>
                  </a:lnTo>
                  <a:lnTo>
                    <a:pt x="9291" y="13030"/>
                  </a:lnTo>
                  <a:lnTo>
                    <a:pt x="9269" y="13054"/>
                  </a:lnTo>
                  <a:lnTo>
                    <a:pt x="9249" y="13078"/>
                  </a:lnTo>
                  <a:lnTo>
                    <a:pt x="9228" y="13103"/>
                  </a:lnTo>
                  <a:lnTo>
                    <a:pt x="9209" y="13129"/>
                  </a:lnTo>
                  <a:lnTo>
                    <a:pt x="9190" y="13156"/>
                  </a:lnTo>
                  <a:lnTo>
                    <a:pt x="9173" y="13183"/>
                  </a:lnTo>
                  <a:lnTo>
                    <a:pt x="9156" y="13211"/>
                  </a:lnTo>
                  <a:lnTo>
                    <a:pt x="9141" y="13239"/>
                  </a:lnTo>
                  <a:lnTo>
                    <a:pt x="9126" y="13268"/>
                  </a:lnTo>
                  <a:lnTo>
                    <a:pt x="9112" y="13297"/>
                  </a:lnTo>
                  <a:lnTo>
                    <a:pt x="9099" y="13327"/>
                  </a:lnTo>
                  <a:lnTo>
                    <a:pt x="9087" y="13357"/>
                  </a:lnTo>
                  <a:lnTo>
                    <a:pt x="9076" y="13388"/>
                  </a:lnTo>
                  <a:lnTo>
                    <a:pt x="9066" y="13419"/>
                  </a:lnTo>
                  <a:lnTo>
                    <a:pt x="9056" y="13451"/>
                  </a:lnTo>
                  <a:lnTo>
                    <a:pt x="9048" y="13484"/>
                  </a:lnTo>
                  <a:lnTo>
                    <a:pt x="9041" y="13516"/>
                  </a:lnTo>
                  <a:lnTo>
                    <a:pt x="8732" y="15054"/>
                  </a:lnTo>
                  <a:lnTo>
                    <a:pt x="7363" y="15054"/>
                  </a:lnTo>
                  <a:lnTo>
                    <a:pt x="7055" y="13516"/>
                  </a:lnTo>
                  <a:lnTo>
                    <a:pt x="7048" y="13484"/>
                  </a:lnTo>
                  <a:lnTo>
                    <a:pt x="7040" y="13451"/>
                  </a:lnTo>
                  <a:lnTo>
                    <a:pt x="7030" y="13419"/>
                  </a:lnTo>
                  <a:lnTo>
                    <a:pt x="7020" y="13388"/>
                  </a:lnTo>
                  <a:lnTo>
                    <a:pt x="7009" y="13357"/>
                  </a:lnTo>
                  <a:lnTo>
                    <a:pt x="6997" y="13327"/>
                  </a:lnTo>
                  <a:lnTo>
                    <a:pt x="6984" y="13297"/>
                  </a:lnTo>
                  <a:lnTo>
                    <a:pt x="6970" y="13268"/>
                  </a:lnTo>
                  <a:lnTo>
                    <a:pt x="6955" y="13239"/>
                  </a:lnTo>
                  <a:lnTo>
                    <a:pt x="6940" y="13211"/>
                  </a:lnTo>
                  <a:lnTo>
                    <a:pt x="6923" y="13183"/>
                  </a:lnTo>
                  <a:lnTo>
                    <a:pt x="6906" y="13156"/>
                  </a:lnTo>
                  <a:lnTo>
                    <a:pt x="6887" y="13129"/>
                  </a:lnTo>
                  <a:lnTo>
                    <a:pt x="6868" y="13103"/>
                  </a:lnTo>
                  <a:lnTo>
                    <a:pt x="6847" y="13078"/>
                  </a:lnTo>
                  <a:lnTo>
                    <a:pt x="6827" y="13054"/>
                  </a:lnTo>
                  <a:lnTo>
                    <a:pt x="6805" y="13030"/>
                  </a:lnTo>
                  <a:lnTo>
                    <a:pt x="6783" y="13007"/>
                  </a:lnTo>
                  <a:lnTo>
                    <a:pt x="6760" y="12984"/>
                  </a:lnTo>
                  <a:lnTo>
                    <a:pt x="6736" y="12962"/>
                  </a:lnTo>
                  <a:lnTo>
                    <a:pt x="6712" y="12941"/>
                  </a:lnTo>
                  <a:lnTo>
                    <a:pt x="6686" y="12920"/>
                  </a:lnTo>
                  <a:lnTo>
                    <a:pt x="6660" y="12901"/>
                  </a:lnTo>
                  <a:lnTo>
                    <a:pt x="6634" y="12882"/>
                  </a:lnTo>
                  <a:lnTo>
                    <a:pt x="6607" y="12864"/>
                  </a:lnTo>
                  <a:lnTo>
                    <a:pt x="6579" y="12848"/>
                  </a:lnTo>
                  <a:lnTo>
                    <a:pt x="6551" y="12832"/>
                  </a:lnTo>
                  <a:lnTo>
                    <a:pt x="6521" y="12816"/>
                  </a:lnTo>
                  <a:lnTo>
                    <a:pt x="6491" y="12802"/>
                  </a:lnTo>
                  <a:lnTo>
                    <a:pt x="6461" y="12789"/>
                  </a:lnTo>
                  <a:lnTo>
                    <a:pt x="6431" y="12777"/>
                  </a:lnTo>
                  <a:lnTo>
                    <a:pt x="6400" y="12765"/>
                  </a:lnTo>
                  <a:lnTo>
                    <a:pt x="6330" y="12740"/>
                  </a:lnTo>
                  <a:lnTo>
                    <a:pt x="6261" y="12715"/>
                  </a:lnTo>
                  <a:lnTo>
                    <a:pt x="6193" y="12688"/>
                  </a:lnTo>
                  <a:lnTo>
                    <a:pt x="6125" y="12661"/>
                  </a:lnTo>
                  <a:lnTo>
                    <a:pt x="6058" y="12632"/>
                  </a:lnTo>
                  <a:lnTo>
                    <a:pt x="5990" y="12602"/>
                  </a:lnTo>
                  <a:lnTo>
                    <a:pt x="5924" y="12572"/>
                  </a:lnTo>
                  <a:lnTo>
                    <a:pt x="5859" y="12541"/>
                  </a:lnTo>
                  <a:lnTo>
                    <a:pt x="5832" y="12529"/>
                  </a:lnTo>
                  <a:lnTo>
                    <a:pt x="5806" y="12517"/>
                  </a:lnTo>
                  <a:lnTo>
                    <a:pt x="5779" y="12507"/>
                  </a:lnTo>
                  <a:lnTo>
                    <a:pt x="5752" y="12497"/>
                  </a:lnTo>
                  <a:lnTo>
                    <a:pt x="5725" y="12488"/>
                  </a:lnTo>
                  <a:lnTo>
                    <a:pt x="5698" y="12479"/>
                  </a:lnTo>
                  <a:lnTo>
                    <a:pt x="5670" y="12472"/>
                  </a:lnTo>
                  <a:lnTo>
                    <a:pt x="5643" y="12465"/>
                  </a:lnTo>
                  <a:lnTo>
                    <a:pt x="5615" y="12459"/>
                  </a:lnTo>
                  <a:lnTo>
                    <a:pt x="5588" y="12454"/>
                  </a:lnTo>
                  <a:lnTo>
                    <a:pt x="5560" y="12450"/>
                  </a:lnTo>
                  <a:lnTo>
                    <a:pt x="5533" y="12446"/>
                  </a:lnTo>
                  <a:lnTo>
                    <a:pt x="5504" y="12444"/>
                  </a:lnTo>
                  <a:lnTo>
                    <a:pt x="5476" y="12442"/>
                  </a:lnTo>
                  <a:lnTo>
                    <a:pt x="5448" y="12441"/>
                  </a:lnTo>
                  <a:lnTo>
                    <a:pt x="5420" y="12440"/>
                  </a:lnTo>
                  <a:lnTo>
                    <a:pt x="5384" y="12441"/>
                  </a:lnTo>
                  <a:lnTo>
                    <a:pt x="5347" y="12443"/>
                  </a:lnTo>
                  <a:lnTo>
                    <a:pt x="5310" y="12446"/>
                  </a:lnTo>
                  <a:lnTo>
                    <a:pt x="5274" y="12451"/>
                  </a:lnTo>
                  <a:lnTo>
                    <a:pt x="5238" y="12457"/>
                  </a:lnTo>
                  <a:lnTo>
                    <a:pt x="5202" y="12464"/>
                  </a:lnTo>
                  <a:lnTo>
                    <a:pt x="5166" y="12473"/>
                  </a:lnTo>
                  <a:lnTo>
                    <a:pt x="5130" y="12483"/>
                  </a:lnTo>
                  <a:lnTo>
                    <a:pt x="5096" y="12494"/>
                  </a:lnTo>
                  <a:lnTo>
                    <a:pt x="5061" y="12506"/>
                  </a:lnTo>
                  <a:lnTo>
                    <a:pt x="5027" y="12520"/>
                  </a:lnTo>
                  <a:lnTo>
                    <a:pt x="4992" y="12535"/>
                  </a:lnTo>
                  <a:lnTo>
                    <a:pt x="4959" y="12551"/>
                  </a:lnTo>
                  <a:lnTo>
                    <a:pt x="4926" y="12569"/>
                  </a:lnTo>
                  <a:lnTo>
                    <a:pt x="4894" y="12588"/>
                  </a:lnTo>
                  <a:lnTo>
                    <a:pt x="4862" y="12608"/>
                  </a:lnTo>
                  <a:lnTo>
                    <a:pt x="3552" y="13480"/>
                  </a:lnTo>
                  <a:lnTo>
                    <a:pt x="2584" y="12514"/>
                  </a:lnTo>
                  <a:lnTo>
                    <a:pt x="3457" y="11207"/>
                  </a:lnTo>
                  <a:lnTo>
                    <a:pt x="3476" y="11180"/>
                  </a:lnTo>
                  <a:lnTo>
                    <a:pt x="3493" y="11151"/>
                  </a:lnTo>
                  <a:lnTo>
                    <a:pt x="3509" y="11123"/>
                  </a:lnTo>
                  <a:lnTo>
                    <a:pt x="3524" y="11093"/>
                  </a:lnTo>
                  <a:lnTo>
                    <a:pt x="3537" y="11064"/>
                  </a:lnTo>
                  <a:lnTo>
                    <a:pt x="3550" y="11034"/>
                  </a:lnTo>
                  <a:lnTo>
                    <a:pt x="3562" y="11003"/>
                  </a:lnTo>
                  <a:lnTo>
                    <a:pt x="3573" y="10972"/>
                  </a:lnTo>
                  <a:lnTo>
                    <a:pt x="3583" y="10942"/>
                  </a:lnTo>
                  <a:lnTo>
                    <a:pt x="3592" y="10911"/>
                  </a:lnTo>
                  <a:lnTo>
                    <a:pt x="3600" y="10879"/>
                  </a:lnTo>
                  <a:lnTo>
                    <a:pt x="3606" y="10848"/>
                  </a:lnTo>
                  <a:lnTo>
                    <a:pt x="3612" y="10816"/>
                  </a:lnTo>
                  <a:lnTo>
                    <a:pt x="3617" y="10784"/>
                  </a:lnTo>
                  <a:lnTo>
                    <a:pt x="3621" y="10753"/>
                  </a:lnTo>
                  <a:lnTo>
                    <a:pt x="3624" y="10720"/>
                  </a:lnTo>
                  <a:lnTo>
                    <a:pt x="3625" y="10688"/>
                  </a:lnTo>
                  <a:lnTo>
                    <a:pt x="3626" y="10655"/>
                  </a:lnTo>
                  <a:lnTo>
                    <a:pt x="3626" y="10623"/>
                  </a:lnTo>
                  <a:lnTo>
                    <a:pt x="3624" y="10591"/>
                  </a:lnTo>
                  <a:lnTo>
                    <a:pt x="3622" y="10559"/>
                  </a:lnTo>
                  <a:lnTo>
                    <a:pt x="3618" y="10527"/>
                  </a:lnTo>
                  <a:lnTo>
                    <a:pt x="3614" y="10495"/>
                  </a:lnTo>
                  <a:lnTo>
                    <a:pt x="3608" y="10462"/>
                  </a:lnTo>
                  <a:lnTo>
                    <a:pt x="3602" y="10431"/>
                  </a:lnTo>
                  <a:lnTo>
                    <a:pt x="3594" y="10399"/>
                  </a:lnTo>
                  <a:lnTo>
                    <a:pt x="3585" y="10368"/>
                  </a:lnTo>
                  <a:lnTo>
                    <a:pt x="3576" y="10337"/>
                  </a:lnTo>
                  <a:lnTo>
                    <a:pt x="3565" y="10306"/>
                  </a:lnTo>
                  <a:lnTo>
                    <a:pt x="3553" y="10275"/>
                  </a:lnTo>
                  <a:lnTo>
                    <a:pt x="3540" y="10245"/>
                  </a:lnTo>
                  <a:lnTo>
                    <a:pt x="3526" y="10215"/>
                  </a:lnTo>
                  <a:lnTo>
                    <a:pt x="3495" y="10148"/>
                  </a:lnTo>
                  <a:lnTo>
                    <a:pt x="3464" y="10082"/>
                  </a:lnTo>
                  <a:lnTo>
                    <a:pt x="3435" y="10016"/>
                  </a:lnTo>
                  <a:lnTo>
                    <a:pt x="3406" y="9949"/>
                  </a:lnTo>
                  <a:lnTo>
                    <a:pt x="3378" y="9881"/>
                  </a:lnTo>
                  <a:lnTo>
                    <a:pt x="3352" y="9813"/>
                  </a:lnTo>
                  <a:lnTo>
                    <a:pt x="3326" y="9744"/>
                  </a:lnTo>
                  <a:lnTo>
                    <a:pt x="3300" y="9675"/>
                  </a:lnTo>
                  <a:lnTo>
                    <a:pt x="3289" y="9643"/>
                  </a:lnTo>
                  <a:lnTo>
                    <a:pt x="3277" y="9612"/>
                  </a:lnTo>
                  <a:lnTo>
                    <a:pt x="3263" y="9582"/>
                  </a:lnTo>
                  <a:lnTo>
                    <a:pt x="3249" y="9553"/>
                  </a:lnTo>
                  <a:lnTo>
                    <a:pt x="3234" y="9524"/>
                  </a:lnTo>
                  <a:lnTo>
                    <a:pt x="3218" y="9496"/>
                  </a:lnTo>
                  <a:lnTo>
                    <a:pt x="3201" y="9468"/>
                  </a:lnTo>
                  <a:lnTo>
                    <a:pt x="3183" y="9441"/>
                  </a:lnTo>
                  <a:lnTo>
                    <a:pt x="3165" y="9414"/>
                  </a:lnTo>
                  <a:lnTo>
                    <a:pt x="3145" y="9388"/>
                  </a:lnTo>
                  <a:lnTo>
                    <a:pt x="3124" y="9362"/>
                  </a:lnTo>
                  <a:lnTo>
                    <a:pt x="3103" y="9338"/>
                  </a:lnTo>
                  <a:lnTo>
                    <a:pt x="3081" y="9314"/>
                  </a:lnTo>
                  <a:lnTo>
                    <a:pt x="3059" y="9291"/>
                  </a:lnTo>
                  <a:lnTo>
                    <a:pt x="3036" y="9269"/>
                  </a:lnTo>
                  <a:lnTo>
                    <a:pt x="3012" y="9248"/>
                  </a:lnTo>
                  <a:lnTo>
                    <a:pt x="2987" y="9227"/>
                  </a:lnTo>
                  <a:lnTo>
                    <a:pt x="2961" y="9207"/>
                  </a:lnTo>
                  <a:lnTo>
                    <a:pt x="2935" y="9188"/>
                  </a:lnTo>
                  <a:lnTo>
                    <a:pt x="2909" y="9170"/>
                  </a:lnTo>
                  <a:lnTo>
                    <a:pt x="2882" y="9152"/>
                  </a:lnTo>
                  <a:lnTo>
                    <a:pt x="2854" y="9136"/>
                  </a:lnTo>
                  <a:lnTo>
                    <a:pt x="2826" y="9120"/>
                  </a:lnTo>
                  <a:lnTo>
                    <a:pt x="2797" y="9104"/>
                  </a:lnTo>
                  <a:lnTo>
                    <a:pt x="2767" y="9090"/>
                  </a:lnTo>
                  <a:lnTo>
                    <a:pt x="2737" y="9077"/>
                  </a:lnTo>
                  <a:lnTo>
                    <a:pt x="2707" y="9065"/>
                  </a:lnTo>
                  <a:lnTo>
                    <a:pt x="2676" y="9054"/>
                  </a:lnTo>
                  <a:lnTo>
                    <a:pt x="2645" y="9044"/>
                  </a:lnTo>
                  <a:lnTo>
                    <a:pt x="2613" y="9035"/>
                  </a:lnTo>
                  <a:lnTo>
                    <a:pt x="2581" y="9027"/>
                  </a:lnTo>
                  <a:lnTo>
                    <a:pt x="2548" y="9020"/>
                  </a:lnTo>
                  <a:lnTo>
                    <a:pt x="1006" y="8712"/>
                  </a:lnTo>
                  <a:lnTo>
                    <a:pt x="1006" y="7347"/>
                  </a:lnTo>
                  <a:lnTo>
                    <a:pt x="2548" y="7039"/>
                  </a:lnTo>
                  <a:lnTo>
                    <a:pt x="2581" y="7032"/>
                  </a:lnTo>
                  <a:lnTo>
                    <a:pt x="2613" y="7024"/>
                  </a:lnTo>
                  <a:lnTo>
                    <a:pt x="2645" y="7015"/>
                  </a:lnTo>
                  <a:lnTo>
                    <a:pt x="2676" y="7005"/>
                  </a:lnTo>
                  <a:lnTo>
                    <a:pt x="2707" y="6994"/>
                  </a:lnTo>
                  <a:lnTo>
                    <a:pt x="2737" y="6982"/>
                  </a:lnTo>
                  <a:lnTo>
                    <a:pt x="2767" y="6969"/>
                  </a:lnTo>
                  <a:lnTo>
                    <a:pt x="2797" y="6955"/>
                  </a:lnTo>
                  <a:lnTo>
                    <a:pt x="2826" y="6939"/>
                  </a:lnTo>
                  <a:lnTo>
                    <a:pt x="2854" y="6923"/>
                  </a:lnTo>
                  <a:lnTo>
                    <a:pt x="2882" y="6907"/>
                  </a:lnTo>
                  <a:lnTo>
                    <a:pt x="2909" y="6889"/>
                  </a:lnTo>
                  <a:lnTo>
                    <a:pt x="2935" y="6871"/>
                  </a:lnTo>
                  <a:lnTo>
                    <a:pt x="2961" y="6852"/>
                  </a:lnTo>
                  <a:lnTo>
                    <a:pt x="2987" y="6832"/>
                  </a:lnTo>
                  <a:lnTo>
                    <a:pt x="3012" y="6812"/>
                  </a:lnTo>
                  <a:lnTo>
                    <a:pt x="3036" y="6790"/>
                  </a:lnTo>
                  <a:lnTo>
                    <a:pt x="3059" y="6768"/>
                  </a:lnTo>
                  <a:lnTo>
                    <a:pt x="3081" y="6745"/>
                  </a:lnTo>
                  <a:lnTo>
                    <a:pt x="3103" y="6721"/>
                  </a:lnTo>
                  <a:lnTo>
                    <a:pt x="3124" y="6697"/>
                  </a:lnTo>
                  <a:lnTo>
                    <a:pt x="3145" y="6672"/>
                  </a:lnTo>
                  <a:lnTo>
                    <a:pt x="3165" y="6645"/>
                  </a:lnTo>
                  <a:lnTo>
                    <a:pt x="3183" y="6618"/>
                  </a:lnTo>
                  <a:lnTo>
                    <a:pt x="3201" y="6591"/>
                  </a:lnTo>
                  <a:lnTo>
                    <a:pt x="3218" y="6564"/>
                  </a:lnTo>
                  <a:lnTo>
                    <a:pt x="3234" y="6535"/>
                  </a:lnTo>
                  <a:lnTo>
                    <a:pt x="3249" y="6506"/>
                  </a:lnTo>
                  <a:lnTo>
                    <a:pt x="3263" y="6477"/>
                  </a:lnTo>
                  <a:lnTo>
                    <a:pt x="3277" y="6447"/>
                  </a:lnTo>
                  <a:lnTo>
                    <a:pt x="3289" y="6416"/>
                  </a:lnTo>
                  <a:lnTo>
                    <a:pt x="3300" y="6384"/>
                  </a:lnTo>
                  <a:lnTo>
                    <a:pt x="3326" y="6315"/>
                  </a:lnTo>
                  <a:lnTo>
                    <a:pt x="3351" y="6247"/>
                  </a:lnTo>
                  <a:lnTo>
                    <a:pt x="3378" y="6179"/>
                  </a:lnTo>
                  <a:lnTo>
                    <a:pt x="3406" y="6110"/>
                  </a:lnTo>
                  <a:lnTo>
                    <a:pt x="3434" y="6043"/>
                  </a:lnTo>
                  <a:lnTo>
                    <a:pt x="3463" y="5977"/>
                  </a:lnTo>
                  <a:lnTo>
                    <a:pt x="3495" y="5911"/>
                  </a:lnTo>
                  <a:lnTo>
                    <a:pt x="3526" y="5845"/>
                  </a:lnTo>
                  <a:lnTo>
                    <a:pt x="3540" y="5815"/>
                  </a:lnTo>
                  <a:lnTo>
                    <a:pt x="3553" y="5784"/>
                  </a:lnTo>
                  <a:lnTo>
                    <a:pt x="3565" y="5754"/>
                  </a:lnTo>
                  <a:lnTo>
                    <a:pt x="3575" y="5723"/>
                  </a:lnTo>
                  <a:lnTo>
                    <a:pt x="3585" y="5692"/>
                  </a:lnTo>
                  <a:lnTo>
                    <a:pt x="3594" y="5660"/>
                  </a:lnTo>
                  <a:lnTo>
                    <a:pt x="3602" y="5629"/>
                  </a:lnTo>
                  <a:lnTo>
                    <a:pt x="3608" y="5597"/>
                  </a:lnTo>
                  <a:lnTo>
                    <a:pt x="3614" y="5564"/>
                  </a:lnTo>
                  <a:lnTo>
                    <a:pt x="3618" y="5532"/>
                  </a:lnTo>
                  <a:lnTo>
                    <a:pt x="3622" y="5500"/>
                  </a:lnTo>
                  <a:lnTo>
                    <a:pt x="3624" y="5468"/>
                  </a:lnTo>
                  <a:lnTo>
                    <a:pt x="3626" y="5436"/>
                  </a:lnTo>
                  <a:lnTo>
                    <a:pt x="3626" y="5403"/>
                  </a:lnTo>
                  <a:lnTo>
                    <a:pt x="3625" y="5371"/>
                  </a:lnTo>
                  <a:lnTo>
                    <a:pt x="3624" y="5339"/>
                  </a:lnTo>
                  <a:lnTo>
                    <a:pt x="3621" y="5306"/>
                  </a:lnTo>
                  <a:lnTo>
                    <a:pt x="3617" y="5274"/>
                  </a:lnTo>
                  <a:lnTo>
                    <a:pt x="3613" y="5243"/>
                  </a:lnTo>
                  <a:lnTo>
                    <a:pt x="3607" y="5211"/>
                  </a:lnTo>
                  <a:lnTo>
                    <a:pt x="3600" y="5179"/>
                  </a:lnTo>
                  <a:lnTo>
                    <a:pt x="3592" y="5148"/>
                  </a:lnTo>
                  <a:lnTo>
                    <a:pt x="3583" y="5117"/>
                  </a:lnTo>
                  <a:lnTo>
                    <a:pt x="3573" y="5086"/>
                  </a:lnTo>
                  <a:lnTo>
                    <a:pt x="3562" y="5056"/>
                  </a:lnTo>
                  <a:lnTo>
                    <a:pt x="3551" y="5024"/>
                  </a:lnTo>
                  <a:lnTo>
                    <a:pt x="3538" y="4995"/>
                  </a:lnTo>
                  <a:lnTo>
                    <a:pt x="3524" y="4965"/>
                  </a:lnTo>
                  <a:lnTo>
                    <a:pt x="3509" y="4936"/>
                  </a:lnTo>
                  <a:lnTo>
                    <a:pt x="3493" y="4907"/>
                  </a:lnTo>
                  <a:lnTo>
                    <a:pt x="3476" y="4879"/>
                  </a:lnTo>
                  <a:lnTo>
                    <a:pt x="3457" y="4851"/>
                  </a:lnTo>
                  <a:lnTo>
                    <a:pt x="2584" y="3544"/>
                  </a:lnTo>
                  <a:lnTo>
                    <a:pt x="3552" y="2578"/>
                  </a:lnTo>
                  <a:lnTo>
                    <a:pt x="4862" y="3450"/>
                  </a:lnTo>
                  <a:lnTo>
                    <a:pt x="4894" y="3470"/>
                  </a:lnTo>
                  <a:lnTo>
                    <a:pt x="4926" y="3489"/>
                  </a:lnTo>
                  <a:lnTo>
                    <a:pt x="4959" y="3507"/>
                  </a:lnTo>
                  <a:lnTo>
                    <a:pt x="4992" y="3523"/>
                  </a:lnTo>
                  <a:lnTo>
                    <a:pt x="5027" y="3538"/>
                  </a:lnTo>
                  <a:lnTo>
                    <a:pt x="5061" y="3552"/>
                  </a:lnTo>
                  <a:lnTo>
                    <a:pt x="5096" y="3564"/>
                  </a:lnTo>
                  <a:lnTo>
                    <a:pt x="5130" y="3576"/>
                  </a:lnTo>
                  <a:lnTo>
                    <a:pt x="5166" y="3586"/>
                  </a:lnTo>
                  <a:lnTo>
                    <a:pt x="5202" y="3594"/>
                  </a:lnTo>
                  <a:lnTo>
                    <a:pt x="5238" y="3601"/>
                  </a:lnTo>
                  <a:lnTo>
                    <a:pt x="5274" y="3607"/>
                  </a:lnTo>
                  <a:lnTo>
                    <a:pt x="5310" y="3612"/>
                  </a:lnTo>
                  <a:lnTo>
                    <a:pt x="5347" y="3615"/>
                  </a:lnTo>
                  <a:lnTo>
                    <a:pt x="5384" y="3617"/>
                  </a:lnTo>
                  <a:lnTo>
                    <a:pt x="5420" y="3618"/>
                  </a:lnTo>
                  <a:lnTo>
                    <a:pt x="5448" y="3617"/>
                  </a:lnTo>
                  <a:lnTo>
                    <a:pt x="5476" y="3616"/>
                  </a:lnTo>
                  <a:lnTo>
                    <a:pt x="5504" y="3614"/>
                  </a:lnTo>
                  <a:lnTo>
                    <a:pt x="5532" y="3612"/>
                  </a:lnTo>
                  <a:lnTo>
                    <a:pt x="5560" y="3608"/>
                  </a:lnTo>
                  <a:lnTo>
                    <a:pt x="5588" y="3604"/>
                  </a:lnTo>
                  <a:lnTo>
                    <a:pt x="5615" y="3599"/>
                  </a:lnTo>
                  <a:lnTo>
                    <a:pt x="5643" y="3593"/>
                  </a:lnTo>
                  <a:lnTo>
                    <a:pt x="5670" y="3586"/>
                  </a:lnTo>
                  <a:lnTo>
                    <a:pt x="5698" y="3579"/>
                  </a:lnTo>
                  <a:lnTo>
                    <a:pt x="5725" y="3571"/>
                  </a:lnTo>
                  <a:lnTo>
                    <a:pt x="5752" y="3562"/>
                  </a:lnTo>
                  <a:lnTo>
                    <a:pt x="5779" y="3552"/>
                  </a:lnTo>
                  <a:lnTo>
                    <a:pt x="5805" y="3542"/>
                  </a:lnTo>
                  <a:lnTo>
                    <a:pt x="5832" y="3531"/>
                  </a:lnTo>
                  <a:lnTo>
                    <a:pt x="5859" y="3518"/>
                  </a:lnTo>
                  <a:lnTo>
                    <a:pt x="5924" y="3487"/>
                  </a:lnTo>
                  <a:lnTo>
                    <a:pt x="5990" y="3457"/>
                  </a:lnTo>
                  <a:lnTo>
                    <a:pt x="6057" y="3428"/>
                  </a:lnTo>
                  <a:lnTo>
                    <a:pt x="6124" y="3398"/>
                  </a:lnTo>
                  <a:lnTo>
                    <a:pt x="6192" y="3370"/>
                  </a:lnTo>
                  <a:lnTo>
                    <a:pt x="6260" y="3344"/>
                  </a:lnTo>
                  <a:lnTo>
                    <a:pt x="6329" y="3318"/>
                  </a:lnTo>
                  <a:lnTo>
                    <a:pt x="6399" y="3293"/>
                  </a:lnTo>
                  <a:lnTo>
                    <a:pt x="6430" y="3282"/>
                  </a:lnTo>
                  <a:lnTo>
                    <a:pt x="6461" y="3270"/>
                  </a:lnTo>
                  <a:lnTo>
                    <a:pt x="6491" y="3256"/>
                  </a:lnTo>
                  <a:lnTo>
                    <a:pt x="6520" y="3242"/>
                  </a:lnTo>
                  <a:lnTo>
                    <a:pt x="6550" y="3227"/>
                  </a:lnTo>
                  <a:lnTo>
                    <a:pt x="6578" y="3211"/>
                  </a:lnTo>
                  <a:lnTo>
                    <a:pt x="6606" y="3194"/>
                  </a:lnTo>
                  <a:lnTo>
                    <a:pt x="6633" y="3176"/>
                  </a:lnTo>
                  <a:lnTo>
                    <a:pt x="6660" y="3158"/>
                  </a:lnTo>
                  <a:lnTo>
                    <a:pt x="6686" y="3138"/>
                  </a:lnTo>
                  <a:lnTo>
                    <a:pt x="6712" y="3117"/>
                  </a:lnTo>
                  <a:lnTo>
                    <a:pt x="6736" y="3096"/>
                  </a:lnTo>
                  <a:lnTo>
                    <a:pt x="6760" y="3074"/>
                  </a:lnTo>
                  <a:lnTo>
                    <a:pt x="6783" y="3052"/>
                  </a:lnTo>
                  <a:lnTo>
                    <a:pt x="6805" y="3029"/>
                  </a:lnTo>
                  <a:lnTo>
                    <a:pt x="6827" y="3005"/>
                  </a:lnTo>
                  <a:lnTo>
                    <a:pt x="6847" y="2980"/>
                  </a:lnTo>
                  <a:lnTo>
                    <a:pt x="6868" y="2955"/>
                  </a:lnTo>
                  <a:lnTo>
                    <a:pt x="6887" y="2929"/>
                  </a:lnTo>
                  <a:lnTo>
                    <a:pt x="6906" y="2903"/>
                  </a:lnTo>
                  <a:lnTo>
                    <a:pt x="6923" y="2876"/>
                  </a:lnTo>
                  <a:lnTo>
                    <a:pt x="6940" y="2847"/>
                  </a:lnTo>
                  <a:lnTo>
                    <a:pt x="6955" y="2819"/>
                  </a:lnTo>
                  <a:lnTo>
                    <a:pt x="6970" y="2790"/>
                  </a:lnTo>
                  <a:lnTo>
                    <a:pt x="6984" y="2761"/>
                  </a:lnTo>
                  <a:lnTo>
                    <a:pt x="6997" y="2731"/>
                  </a:lnTo>
                  <a:lnTo>
                    <a:pt x="7009" y="2701"/>
                  </a:lnTo>
                  <a:lnTo>
                    <a:pt x="7020" y="2670"/>
                  </a:lnTo>
                  <a:lnTo>
                    <a:pt x="7030" y="2639"/>
                  </a:lnTo>
                  <a:lnTo>
                    <a:pt x="7040" y="2608"/>
                  </a:lnTo>
                  <a:lnTo>
                    <a:pt x="7048" y="2575"/>
                  </a:lnTo>
                  <a:lnTo>
                    <a:pt x="7055" y="2542"/>
                  </a:lnTo>
                  <a:lnTo>
                    <a:pt x="7363" y="1004"/>
                  </a:lnTo>
                  <a:lnTo>
                    <a:pt x="8732" y="1004"/>
                  </a:lnTo>
                  <a:lnTo>
                    <a:pt x="9040" y="2542"/>
                  </a:lnTo>
                  <a:lnTo>
                    <a:pt x="9047" y="2575"/>
                  </a:lnTo>
                  <a:lnTo>
                    <a:pt x="9055" y="2608"/>
                  </a:lnTo>
                  <a:lnTo>
                    <a:pt x="9065" y="2639"/>
                  </a:lnTo>
                  <a:lnTo>
                    <a:pt x="9075" y="2670"/>
                  </a:lnTo>
                  <a:lnTo>
                    <a:pt x="9086" y="2701"/>
                  </a:lnTo>
                  <a:lnTo>
                    <a:pt x="9098" y="2731"/>
                  </a:lnTo>
                  <a:lnTo>
                    <a:pt x="9111" y="2761"/>
                  </a:lnTo>
                  <a:lnTo>
                    <a:pt x="9125" y="2790"/>
                  </a:lnTo>
                  <a:lnTo>
                    <a:pt x="9140" y="2819"/>
                  </a:lnTo>
                  <a:lnTo>
                    <a:pt x="9155" y="2847"/>
                  </a:lnTo>
                  <a:lnTo>
                    <a:pt x="9172" y="2876"/>
                  </a:lnTo>
                  <a:lnTo>
                    <a:pt x="9189" y="2903"/>
                  </a:lnTo>
                  <a:lnTo>
                    <a:pt x="9208" y="2929"/>
                  </a:lnTo>
                  <a:lnTo>
                    <a:pt x="9227" y="2955"/>
                  </a:lnTo>
                  <a:lnTo>
                    <a:pt x="9248" y="2980"/>
                  </a:lnTo>
                  <a:lnTo>
                    <a:pt x="9268" y="3005"/>
                  </a:lnTo>
                  <a:lnTo>
                    <a:pt x="9290" y="3029"/>
                  </a:lnTo>
                  <a:lnTo>
                    <a:pt x="9312" y="3052"/>
                  </a:lnTo>
                  <a:lnTo>
                    <a:pt x="9335" y="3074"/>
                  </a:lnTo>
                  <a:lnTo>
                    <a:pt x="9359" y="3096"/>
                  </a:lnTo>
                  <a:lnTo>
                    <a:pt x="9383" y="3117"/>
                  </a:lnTo>
                  <a:lnTo>
                    <a:pt x="9409" y="3138"/>
                  </a:lnTo>
                  <a:lnTo>
                    <a:pt x="9435" y="3158"/>
                  </a:lnTo>
                  <a:lnTo>
                    <a:pt x="9462" y="3176"/>
                  </a:lnTo>
                  <a:lnTo>
                    <a:pt x="9489" y="3194"/>
                  </a:lnTo>
                  <a:lnTo>
                    <a:pt x="9517" y="3211"/>
                  </a:lnTo>
                  <a:lnTo>
                    <a:pt x="9545" y="3227"/>
                  </a:lnTo>
                  <a:lnTo>
                    <a:pt x="9575" y="3242"/>
                  </a:lnTo>
                  <a:lnTo>
                    <a:pt x="9604" y="3256"/>
                  </a:lnTo>
                  <a:lnTo>
                    <a:pt x="9634" y="3270"/>
                  </a:lnTo>
                  <a:lnTo>
                    <a:pt x="9665" y="3282"/>
                  </a:lnTo>
                  <a:lnTo>
                    <a:pt x="9696" y="3293"/>
                  </a:lnTo>
                  <a:lnTo>
                    <a:pt x="9766" y="3318"/>
                  </a:lnTo>
                  <a:lnTo>
                    <a:pt x="9834" y="3344"/>
                  </a:lnTo>
                  <a:lnTo>
                    <a:pt x="9902" y="3370"/>
                  </a:lnTo>
                  <a:lnTo>
                    <a:pt x="9971" y="3398"/>
                  </a:lnTo>
                  <a:lnTo>
                    <a:pt x="10037" y="3427"/>
                  </a:lnTo>
                  <a:lnTo>
                    <a:pt x="10105" y="3456"/>
                  </a:lnTo>
                  <a:lnTo>
                    <a:pt x="10171" y="3487"/>
                  </a:lnTo>
                  <a:lnTo>
                    <a:pt x="10236" y="3518"/>
                  </a:lnTo>
                  <a:lnTo>
                    <a:pt x="10263" y="3530"/>
                  </a:lnTo>
                  <a:lnTo>
                    <a:pt x="10290" y="3541"/>
                  </a:lnTo>
                  <a:lnTo>
                    <a:pt x="10316" y="3552"/>
                  </a:lnTo>
                  <a:lnTo>
                    <a:pt x="10343" y="3562"/>
                  </a:lnTo>
                  <a:lnTo>
                    <a:pt x="10370" y="3571"/>
                  </a:lnTo>
                  <a:lnTo>
                    <a:pt x="10397" y="3579"/>
                  </a:lnTo>
                  <a:lnTo>
                    <a:pt x="10425" y="3586"/>
                  </a:lnTo>
                  <a:lnTo>
                    <a:pt x="10452" y="3593"/>
                  </a:lnTo>
                  <a:lnTo>
                    <a:pt x="10480" y="3599"/>
                  </a:lnTo>
                  <a:lnTo>
                    <a:pt x="10507" y="3604"/>
                  </a:lnTo>
                  <a:lnTo>
                    <a:pt x="10535" y="3608"/>
                  </a:lnTo>
                  <a:lnTo>
                    <a:pt x="10563" y="3612"/>
                  </a:lnTo>
                  <a:lnTo>
                    <a:pt x="10592" y="3614"/>
                  </a:lnTo>
                  <a:lnTo>
                    <a:pt x="10620" y="3616"/>
                  </a:lnTo>
                  <a:lnTo>
                    <a:pt x="10648" y="3617"/>
                  </a:lnTo>
                  <a:lnTo>
                    <a:pt x="10676" y="3618"/>
                  </a:lnTo>
                  <a:lnTo>
                    <a:pt x="10712" y="3617"/>
                  </a:lnTo>
                  <a:lnTo>
                    <a:pt x="10748" y="3615"/>
                  </a:lnTo>
                  <a:lnTo>
                    <a:pt x="10786" y="3612"/>
                  </a:lnTo>
                  <a:lnTo>
                    <a:pt x="10822" y="3607"/>
                  </a:lnTo>
                  <a:lnTo>
                    <a:pt x="10858" y="3601"/>
                  </a:lnTo>
                  <a:lnTo>
                    <a:pt x="10894" y="3594"/>
                  </a:lnTo>
                  <a:lnTo>
                    <a:pt x="10930" y="3586"/>
                  </a:lnTo>
                  <a:lnTo>
                    <a:pt x="10965" y="3576"/>
                  </a:lnTo>
                  <a:lnTo>
                    <a:pt x="11000" y="3564"/>
                  </a:lnTo>
                  <a:lnTo>
                    <a:pt x="11035" y="3552"/>
                  </a:lnTo>
                  <a:lnTo>
                    <a:pt x="11069" y="3538"/>
                  </a:lnTo>
                  <a:lnTo>
                    <a:pt x="11103" y="3523"/>
                  </a:lnTo>
                  <a:lnTo>
                    <a:pt x="11137" y="3507"/>
                  </a:lnTo>
                  <a:lnTo>
                    <a:pt x="11169" y="3489"/>
                  </a:lnTo>
                  <a:lnTo>
                    <a:pt x="11202" y="3470"/>
                  </a:lnTo>
                  <a:lnTo>
                    <a:pt x="11233" y="3450"/>
                  </a:lnTo>
                  <a:lnTo>
                    <a:pt x="12543" y="2578"/>
                  </a:lnTo>
                  <a:lnTo>
                    <a:pt x="13511" y="3544"/>
                  </a:lnTo>
                  <a:lnTo>
                    <a:pt x="12638" y="4851"/>
                  </a:lnTo>
                  <a:lnTo>
                    <a:pt x="12619" y="4879"/>
                  </a:lnTo>
                  <a:lnTo>
                    <a:pt x="12602" y="4907"/>
                  </a:lnTo>
                  <a:lnTo>
                    <a:pt x="12586" y="4936"/>
                  </a:lnTo>
                  <a:lnTo>
                    <a:pt x="12571" y="4965"/>
                  </a:lnTo>
                  <a:lnTo>
                    <a:pt x="12557" y="4995"/>
                  </a:lnTo>
                  <a:lnTo>
                    <a:pt x="12544" y="5024"/>
                  </a:lnTo>
                  <a:lnTo>
                    <a:pt x="12533" y="5056"/>
                  </a:lnTo>
                  <a:lnTo>
                    <a:pt x="12522" y="5086"/>
                  </a:lnTo>
                  <a:lnTo>
                    <a:pt x="12512" y="5117"/>
                  </a:lnTo>
                  <a:lnTo>
                    <a:pt x="12503" y="5148"/>
                  </a:lnTo>
                  <a:lnTo>
                    <a:pt x="12495" y="5179"/>
                  </a:lnTo>
                  <a:lnTo>
                    <a:pt x="12489" y="5211"/>
                  </a:lnTo>
                  <a:lnTo>
                    <a:pt x="12483" y="5242"/>
                  </a:lnTo>
                  <a:lnTo>
                    <a:pt x="12478" y="5274"/>
                  </a:lnTo>
                  <a:lnTo>
                    <a:pt x="12474" y="5306"/>
                  </a:lnTo>
                  <a:lnTo>
                    <a:pt x="12472" y="5339"/>
                  </a:lnTo>
                  <a:lnTo>
                    <a:pt x="12470" y="5371"/>
                  </a:lnTo>
                  <a:lnTo>
                    <a:pt x="12469" y="5403"/>
                  </a:lnTo>
                  <a:lnTo>
                    <a:pt x="12470" y="5435"/>
                  </a:lnTo>
                  <a:lnTo>
                    <a:pt x="12471" y="5467"/>
                  </a:lnTo>
                  <a:lnTo>
                    <a:pt x="12473" y="5500"/>
                  </a:lnTo>
                  <a:lnTo>
                    <a:pt x="12477" y="5532"/>
                  </a:lnTo>
                  <a:lnTo>
                    <a:pt x="12481" y="5563"/>
                  </a:lnTo>
                  <a:lnTo>
                    <a:pt x="12487" y="5596"/>
                  </a:lnTo>
                  <a:lnTo>
                    <a:pt x="12494" y="5628"/>
                  </a:lnTo>
                  <a:lnTo>
                    <a:pt x="12501" y="5660"/>
                  </a:lnTo>
                  <a:lnTo>
                    <a:pt x="12510" y="5691"/>
                  </a:lnTo>
                  <a:lnTo>
                    <a:pt x="12519" y="5722"/>
                  </a:lnTo>
                  <a:lnTo>
                    <a:pt x="12530" y="5753"/>
                  </a:lnTo>
                  <a:lnTo>
                    <a:pt x="12542" y="5784"/>
                  </a:lnTo>
                  <a:lnTo>
                    <a:pt x="12555" y="5814"/>
                  </a:lnTo>
                  <a:lnTo>
                    <a:pt x="12569" y="5844"/>
                  </a:lnTo>
                  <a:lnTo>
                    <a:pt x="12600" y="5910"/>
                  </a:lnTo>
                  <a:lnTo>
                    <a:pt x="12631" y="5976"/>
                  </a:lnTo>
                  <a:lnTo>
                    <a:pt x="12661" y="6043"/>
                  </a:lnTo>
                  <a:lnTo>
                    <a:pt x="12689" y="6110"/>
                  </a:lnTo>
                  <a:lnTo>
                    <a:pt x="12717" y="6178"/>
                  </a:lnTo>
                  <a:lnTo>
                    <a:pt x="12744" y="6246"/>
                  </a:lnTo>
                  <a:lnTo>
                    <a:pt x="12769" y="6315"/>
                  </a:lnTo>
                  <a:lnTo>
                    <a:pt x="12795" y="6384"/>
                  </a:lnTo>
                  <a:lnTo>
                    <a:pt x="12807" y="6416"/>
                  </a:lnTo>
                  <a:lnTo>
                    <a:pt x="12819" y="6446"/>
                  </a:lnTo>
                  <a:lnTo>
                    <a:pt x="12832" y="6476"/>
                  </a:lnTo>
                  <a:lnTo>
                    <a:pt x="12846" y="6506"/>
                  </a:lnTo>
                  <a:lnTo>
                    <a:pt x="12861" y="6535"/>
                  </a:lnTo>
                  <a:lnTo>
                    <a:pt x="12877" y="6563"/>
                  </a:lnTo>
                  <a:lnTo>
                    <a:pt x="12894" y="6591"/>
                  </a:lnTo>
                  <a:lnTo>
                    <a:pt x="12912" y="6618"/>
                  </a:lnTo>
                  <a:lnTo>
                    <a:pt x="12931" y="6644"/>
                  </a:lnTo>
                  <a:lnTo>
                    <a:pt x="12950" y="6671"/>
                  </a:lnTo>
                  <a:lnTo>
                    <a:pt x="12971" y="6696"/>
                  </a:lnTo>
                  <a:lnTo>
                    <a:pt x="12992" y="6721"/>
                  </a:lnTo>
                  <a:lnTo>
                    <a:pt x="13014" y="6744"/>
                  </a:lnTo>
                  <a:lnTo>
                    <a:pt x="13036" y="6767"/>
                  </a:lnTo>
                  <a:lnTo>
                    <a:pt x="13059" y="6790"/>
                  </a:lnTo>
                  <a:lnTo>
                    <a:pt x="13083" y="6811"/>
                  </a:lnTo>
                  <a:lnTo>
                    <a:pt x="13108" y="6832"/>
                  </a:lnTo>
                  <a:lnTo>
                    <a:pt x="13134" y="6852"/>
                  </a:lnTo>
                  <a:lnTo>
                    <a:pt x="13160" y="6871"/>
                  </a:lnTo>
                  <a:lnTo>
                    <a:pt x="13186" y="6889"/>
                  </a:lnTo>
                  <a:lnTo>
                    <a:pt x="13213" y="6907"/>
                  </a:lnTo>
                  <a:lnTo>
                    <a:pt x="13241" y="6923"/>
                  </a:lnTo>
                  <a:lnTo>
                    <a:pt x="13269" y="6939"/>
                  </a:lnTo>
                  <a:lnTo>
                    <a:pt x="13298" y="6955"/>
                  </a:lnTo>
                  <a:lnTo>
                    <a:pt x="13328" y="6968"/>
                  </a:lnTo>
                  <a:lnTo>
                    <a:pt x="13358" y="6981"/>
                  </a:lnTo>
                  <a:lnTo>
                    <a:pt x="13388" y="6993"/>
                  </a:lnTo>
                  <a:lnTo>
                    <a:pt x="13419" y="7004"/>
                  </a:lnTo>
                  <a:lnTo>
                    <a:pt x="13450" y="7014"/>
                  </a:lnTo>
                  <a:lnTo>
                    <a:pt x="13483" y="7024"/>
                  </a:lnTo>
                  <a:lnTo>
                    <a:pt x="13515" y="7032"/>
                  </a:lnTo>
                  <a:lnTo>
                    <a:pt x="13547" y="7039"/>
                  </a:lnTo>
                  <a:lnTo>
                    <a:pt x="15088" y="7347"/>
                  </a:lnTo>
                  <a:lnTo>
                    <a:pt x="15089" y="8712"/>
                  </a:lnTo>
                  <a:lnTo>
                    <a:pt x="13547" y="9020"/>
                  </a:lnTo>
                  <a:close/>
                  <a:moveTo>
                    <a:pt x="15286" y="6362"/>
                  </a:moveTo>
                  <a:lnTo>
                    <a:pt x="13745" y="6054"/>
                  </a:lnTo>
                  <a:lnTo>
                    <a:pt x="13715" y="5971"/>
                  </a:lnTo>
                  <a:lnTo>
                    <a:pt x="13684" y="5889"/>
                  </a:lnTo>
                  <a:lnTo>
                    <a:pt x="13652" y="5807"/>
                  </a:lnTo>
                  <a:lnTo>
                    <a:pt x="13618" y="5726"/>
                  </a:lnTo>
                  <a:lnTo>
                    <a:pt x="13584" y="5646"/>
                  </a:lnTo>
                  <a:lnTo>
                    <a:pt x="13548" y="5565"/>
                  </a:lnTo>
                  <a:lnTo>
                    <a:pt x="13512" y="5486"/>
                  </a:lnTo>
                  <a:lnTo>
                    <a:pt x="13475" y="5408"/>
                  </a:lnTo>
                  <a:lnTo>
                    <a:pt x="14348" y="4101"/>
                  </a:lnTo>
                  <a:lnTo>
                    <a:pt x="14372" y="4063"/>
                  </a:lnTo>
                  <a:lnTo>
                    <a:pt x="14394" y="4025"/>
                  </a:lnTo>
                  <a:lnTo>
                    <a:pt x="14414" y="3986"/>
                  </a:lnTo>
                  <a:lnTo>
                    <a:pt x="14433" y="3947"/>
                  </a:lnTo>
                  <a:lnTo>
                    <a:pt x="14449" y="3906"/>
                  </a:lnTo>
                  <a:lnTo>
                    <a:pt x="14464" y="3865"/>
                  </a:lnTo>
                  <a:lnTo>
                    <a:pt x="14476" y="3824"/>
                  </a:lnTo>
                  <a:lnTo>
                    <a:pt x="14489" y="3783"/>
                  </a:lnTo>
                  <a:lnTo>
                    <a:pt x="14498" y="3741"/>
                  </a:lnTo>
                  <a:lnTo>
                    <a:pt x="14505" y="3699"/>
                  </a:lnTo>
                  <a:lnTo>
                    <a:pt x="14511" y="3656"/>
                  </a:lnTo>
                  <a:lnTo>
                    <a:pt x="14515" y="3614"/>
                  </a:lnTo>
                  <a:lnTo>
                    <a:pt x="14517" y="3572"/>
                  </a:lnTo>
                  <a:lnTo>
                    <a:pt x="14517" y="3530"/>
                  </a:lnTo>
                  <a:lnTo>
                    <a:pt x="14515" y="3488"/>
                  </a:lnTo>
                  <a:lnTo>
                    <a:pt x="14512" y="3446"/>
                  </a:lnTo>
                  <a:lnTo>
                    <a:pt x="14507" y="3404"/>
                  </a:lnTo>
                  <a:lnTo>
                    <a:pt x="14500" y="3361"/>
                  </a:lnTo>
                  <a:lnTo>
                    <a:pt x="14492" y="3320"/>
                  </a:lnTo>
                  <a:lnTo>
                    <a:pt x="14480" y="3279"/>
                  </a:lnTo>
                  <a:lnTo>
                    <a:pt x="14468" y="3239"/>
                  </a:lnTo>
                  <a:lnTo>
                    <a:pt x="14455" y="3198"/>
                  </a:lnTo>
                  <a:lnTo>
                    <a:pt x="14439" y="3159"/>
                  </a:lnTo>
                  <a:lnTo>
                    <a:pt x="14422" y="3119"/>
                  </a:lnTo>
                  <a:lnTo>
                    <a:pt x="14403" y="3081"/>
                  </a:lnTo>
                  <a:lnTo>
                    <a:pt x="14382" y="3043"/>
                  </a:lnTo>
                  <a:lnTo>
                    <a:pt x="14360" y="3006"/>
                  </a:lnTo>
                  <a:lnTo>
                    <a:pt x="14336" y="2970"/>
                  </a:lnTo>
                  <a:lnTo>
                    <a:pt x="14309" y="2935"/>
                  </a:lnTo>
                  <a:lnTo>
                    <a:pt x="14282" y="2901"/>
                  </a:lnTo>
                  <a:lnTo>
                    <a:pt x="14253" y="2868"/>
                  </a:lnTo>
                  <a:lnTo>
                    <a:pt x="14222" y="2834"/>
                  </a:lnTo>
                  <a:lnTo>
                    <a:pt x="13254" y="1869"/>
                  </a:lnTo>
                  <a:lnTo>
                    <a:pt x="13236" y="1852"/>
                  </a:lnTo>
                  <a:lnTo>
                    <a:pt x="13217" y="1834"/>
                  </a:lnTo>
                  <a:lnTo>
                    <a:pt x="13198" y="1817"/>
                  </a:lnTo>
                  <a:lnTo>
                    <a:pt x="13179" y="1801"/>
                  </a:lnTo>
                  <a:lnTo>
                    <a:pt x="13159" y="1786"/>
                  </a:lnTo>
                  <a:lnTo>
                    <a:pt x="13139" y="1771"/>
                  </a:lnTo>
                  <a:lnTo>
                    <a:pt x="13118" y="1755"/>
                  </a:lnTo>
                  <a:lnTo>
                    <a:pt x="13097" y="1741"/>
                  </a:lnTo>
                  <a:lnTo>
                    <a:pt x="13076" y="1728"/>
                  </a:lnTo>
                  <a:lnTo>
                    <a:pt x="13055" y="1715"/>
                  </a:lnTo>
                  <a:lnTo>
                    <a:pt x="13034" y="1702"/>
                  </a:lnTo>
                  <a:lnTo>
                    <a:pt x="13012" y="1691"/>
                  </a:lnTo>
                  <a:lnTo>
                    <a:pt x="12990" y="1680"/>
                  </a:lnTo>
                  <a:lnTo>
                    <a:pt x="12968" y="1669"/>
                  </a:lnTo>
                  <a:lnTo>
                    <a:pt x="12945" y="1659"/>
                  </a:lnTo>
                  <a:lnTo>
                    <a:pt x="12923" y="1649"/>
                  </a:lnTo>
                  <a:lnTo>
                    <a:pt x="12900" y="1640"/>
                  </a:lnTo>
                  <a:lnTo>
                    <a:pt x="12877" y="1632"/>
                  </a:lnTo>
                  <a:lnTo>
                    <a:pt x="12854" y="1624"/>
                  </a:lnTo>
                  <a:lnTo>
                    <a:pt x="12831" y="1617"/>
                  </a:lnTo>
                  <a:lnTo>
                    <a:pt x="12808" y="1610"/>
                  </a:lnTo>
                  <a:lnTo>
                    <a:pt x="12783" y="1604"/>
                  </a:lnTo>
                  <a:lnTo>
                    <a:pt x="12759" y="1599"/>
                  </a:lnTo>
                  <a:lnTo>
                    <a:pt x="12736" y="1594"/>
                  </a:lnTo>
                  <a:lnTo>
                    <a:pt x="12712" y="1590"/>
                  </a:lnTo>
                  <a:lnTo>
                    <a:pt x="12688" y="1586"/>
                  </a:lnTo>
                  <a:lnTo>
                    <a:pt x="12664" y="1583"/>
                  </a:lnTo>
                  <a:lnTo>
                    <a:pt x="12640" y="1580"/>
                  </a:lnTo>
                  <a:lnTo>
                    <a:pt x="12615" y="1578"/>
                  </a:lnTo>
                  <a:lnTo>
                    <a:pt x="12591" y="1577"/>
                  </a:lnTo>
                  <a:lnTo>
                    <a:pt x="12566" y="1576"/>
                  </a:lnTo>
                  <a:lnTo>
                    <a:pt x="12542" y="1575"/>
                  </a:lnTo>
                  <a:lnTo>
                    <a:pt x="12506" y="1576"/>
                  </a:lnTo>
                  <a:lnTo>
                    <a:pt x="12470" y="1578"/>
                  </a:lnTo>
                  <a:lnTo>
                    <a:pt x="12433" y="1581"/>
                  </a:lnTo>
                  <a:lnTo>
                    <a:pt x="12398" y="1586"/>
                  </a:lnTo>
                  <a:lnTo>
                    <a:pt x="12362" y="1592"/>
                  </a:lnTo>
                  <a:lnTo>
                    <a:pt x="12326" y="1599"/>
                  </a:lnTo>
                  <a:lnTo>
                    <a:pt x="12291" y="1607"/>
                  </a:lnTo>
                  <a:lnTo>
                    <a:pt x="12255" y="1617"/>
                  </a:lnTo>
                  <a:lnTo>
                    <a:pt x="12220" y="1628"/>
                  </a:lnTo>
                  <a:lnTo>
                    <a:pt x="12185" y="1641"/>
                  </a:lnTo>
                  <a:lnTo>
                    <a:pt x="12151" y="1654"/>
                  </a:lnTo>
                  <a:lnTo>
                    <a:pt x="12117" y="1670"/>
                  </a:lnTo>
                  <a:lnTo>
                    <a:pt x="12083" y="1686"/>
                  </a:lnTo>
                  <a:lnTo>
                    <a:pt x="12050" y="1704"/>
                  </a:lnTo>
                  <a:lnTo>
                    <a:pt x="12018" y="1723"/>
                  </a:lnTo>
                  <a:lnTo>
                    <a:pt x="11986" y="1743"/>
                  </a:lnTo>
                  <a:lnTo>
                    <a:pt x="10676" y="2615"/>
                  </a:lnTo>
                  <a:lnTo>
                    <a:pt x="10597" y="2577"/>
                  </a:lnTo>
                  <a:lnTo>
                    <a:pt x="10517" y="2540"/>
                  </a:lnTo>
                  <a:lnTo>
                    <a:pt x="10437" y="2505"/>
                  </a:lnTo>
                  <a:lnTo>
                    <a:pt x="10356" y="2471"/>
                  </a:lnTo>
                  <a:lnTo>
                    <a:pt x="10275" y="2438"/>
                  </a:lnTo>
                  <a:lnTo>
                    <a:pt x="10192" y="2406"/>
                  </a:lnTo>
                  <a:lnTo>
                    <a:pt x="10110" y="2375"/>
                  </a:lnTo>
                  <a:lnTo>
                    <a:pt x="10026" y="2346"/>
                  </a:lnTo>
                  <a:lnTo>
                    <a:pt x="9718" y="808"/>
                  </a:lnTo>
                  <a:lnTo>
                    <a:pt x="9708" y="764"/>
                  </a:lnTo>
                  <a:lnTo>
                    <a:pt x="9697" y="721"/>
                  </a:lnTo>
                  <a:lnTo>
                    <a:pt x="9683" y="679"/>
                  </a:lnTo>
                  <a:lnTo>
                    <a:pt x="9668" y="638"/>
                  </a:lnTo>
                  <a:lnTo>
                    <a:pt x="9652" y="598"/>
                  </a:lnTo>
                  <a:lnTo>
                    <a:pt x="9633" y="559"/>
                  </a:lnTo>
                  <a:lnTo>
                    <a:pt x="9614" y="520"/>
                  </a:lnTo>
                  <a:lnTo>
                    <a:pt x="9592" y="483"/>
                  </a:lnTo>
                  <a:lnTo>
                    <a:pt x="9568" y="447"/>
                  </a:lnTo>
                  <a:lnTo>
                    <a:pt x="9544" y="413"/>
                  </a:lnTo>
                  <a:lnTo>
                    <a:pt x="9518" y="378"/>
                  </a:lnTo>
                  <a:lnTo>
                    <a:pt x="9491" y="345"/>
                  </a:lnTo>
                  <a:lnTo>
                    <a:pt x="9463" y="314"/>
                  </a:lnTo>
                  <a:lnTo>
                    <a:pt x="9433" y="284"/>
                  </a:lnTo>
                  <a:lnTo>
                    <a:pt x="9401" y="255"/>
                  </a:lnTo>
                  <a:lnTo>
                    <a:pt x="9369" y="228"/>
                  </a:lnTo>
                  <a:lnTo>
                    <a:pt x="9336" y="202"/>
                  </a:lnTo>
                  <a:lnTo>
                    <a:pt x="9302" y="177"/>
                  </a:lnTo>
                  <a:lnTo>
                    <a:pt x="9267" y="154"/>
                  </a:lnTo>
                  <a:lnTo>
                    <a:pt x="9229" y="131"/>
                  </a:lnTo>
                  <a:lnTo>
                    <a:pt x="9192" y="111"/>
                  </a:lnTo>
                  <a:lnTo>
                    <a:pt x="9154" y="92"/>
                  </a:lnTo>
                  <a:lnTo>
                    <a:pt x="9115" y="75"/>
                  </a:lnTo>
                  <a:lnTo>
                    <a:pt x="9075" y="60"/>
                  </a:lnTo>
                  <a:lnTo>
                    <a:pt x="9034" y="46"/>
                  </a:lnTo>
                  <a:lnTo>
                    <a:pt x="8993" y="34"/>
                  </a:lnTo>
                  <a:lnTo>
                    <a:pt x="8951" y="24"/>
                  </a:lnTo>
                  <a:lnTo>
                    <a:pt x="8908" y="15"/>
                  </a:lnTo>
                  <a:lnTo>
                    <a:pt x="8864" y="9"/>
                  </a:lnTo>
                  <a:lnTo>
                    <a:pt x="8821" y="4"/>
                  </a:lnTo>
                  <a:lnTo>
                    <a:pt x="8777" y="1"/>
                  </a:lnTo>
                  <a:lnTo>
                    <a:pt x="8732" y="0"/>
                  </a:lnTo>
                  <a:lnTo>
                    <a:pt x="7363" y="0"/>
                  </a:lnTo>
                  <a:lnTo>
                    <a:pt x="7318" y="1"/>
                  </a:lnTo>
                  <a:lnTo>
                    <a:pt x="7274" y="4"/>
                  </a:lnTo>
                  <a:lnTo>
                    <a:pt x="7231" y="9"/>
                  </a:lnTo>
                  <a:lnTo>
                    <a:pt x="7187" y="15"/>
                  </a:lnTo>
                  <a:lnTo>
                    <a:pt x="7144" y="24"/>
                  </a:lnTo>
                  <a:lnTo>
                    <a:pt x="7102" y="34"/>
                  </a:lnTo>
                  <a:lnTo>
                    <a:pt x="7061" y="46"/>
                  </a:lnTo>
                  <a:lnTo>
                    <a:pt x="7020" y="60"/>
                  </a:lnTo>
                  <a:lnTo>
                    <a:pt x="6980" y="75"/>
                  </a:lnTo>
                  <a:lnTo>
                    <a:pt x="6941" y="92"/>
                  </a:lnTo>
                  <a:lnTo>
                    <a:pt x="6903" y="111"/>
                  </a:lnTo>
                  <a:lnTo>
                    <a:pt x="6866" y="131"/>
                  </a:lnTo>
                  <a:lnTo>
                    <a:pt x="6829" y="154"/>
                  </a:lnTo>
                  <a:lnTo>
                    <a:pt x="6793" y="177"/>
                  </a:lnTo>
                  <a:lnTo>
                    <a:pt x="6759" y="202"/>
                  </a:lnTo>
                  <a:lnTo>
                    <a:pt x="6726" y="228"/>
                  </a:lnTo>
                  <a:lnTo>
                    <a:pt x="6694" y="255"/>
                  </a:lnTo>
                  <a:lnTo>
                    <a:pt x="6662" y="284"/>
                  </a:lnTo>
                  <a:lnTo>
                    <a:pt x="6633" y="314"/>
                  </a:lnTo>
                  <a:lnTo>
                    <a:pt x="6604" y="345"/>
                  </a:lnTo>
                  <a:lnTo>
                    <a:pt x="6577" y="378"/>
                  </a:lnTo>
                  <a:lnTo>
                    <a:pt x="6551" y="413"/>
                  </a:lnTo>
                  <a:lnTo>
                    <a:pt x="6527" y="447"/>
                  </a:lnTo>
                  <a:lnTo>
                    <a:pt x="6503" y="483"/>
                  </a:lnTo>
                  <a:lnTo>
                    <a:pt x="6482" y="520"/>
                  </a:lnTo>
                  <a:lnTo>
                    <a:pt x="6462" y="559"/>
                  </a:lnTo>
                  <a:lnTo>
                    <a:pt x="6444" y="598"/>
                  </a:lnTo>
                  <a:lnTo>
                    <a:pt x="6427" y="638"/>
                  </a:lnTo>
                  <a:lnTo>
                    <a:pt x="6412" y="679"/>
                  </a:lnTo>
                  <a:lnTo>
                    <a:pt x="6398" y="721"/>
                  </a:lnTo>
                  <a:lnTo>
                    <a:pt x="6387" y="764"/>
                  </a:lnTo>
                  <a:lnTo>
                    <a:pt x="6377" y="808"/>
                  </a:lnTo>
                  <a:lnTo>
                    <a:pt x="6069" y="2346"/>
                  </a:lnTo>
                  <a:lnTo>
                    <a:pt x="5985" y="2375"/>
                  </a:lnTo>
                  <a:lnTo>
                    <a:pt x="5903" y="2406"/>
                  </a:lnTo>
                  <a:lnTo>
                    <a:pt x="5820" y="2438"/>
                  </a:lnTo>
                  <a:lnTo>
                    <a:pt x="5739" y="2471"/>
                  </a:lnTo>
                  <a:lnTo>
                    <a:pt x="5658" y="2505"/>
                  </a:lnTo>
                  <a:lnTo>
                    <a:pt x="5578" y="2540"/>
                  </a:lnTo>
                  <a:lnTo>
                    <a:pt x="5499" y="2577"/>
                  </a:lnTo>
                  <a:lnTo>
                    <a:pt x="5420" y="2615"/>
                  </a:lnTo>
                  <a:lnTo>
                    <a:pt x="4110" y="1743"/>
                  </a:lnTo>
                  <a:lnTo>
                    <a:pt x="4078" y="1723"/>
                  </a:lnTo>
                  <a:lnTo>
                    <a:pt x="4046" y="1704"/>
                  </a:lnTo>
                  <a:lnTo>
                    <a:pt x="4012" y="1686"/>
                  </a:lnTo>
                  <a:lnTo>
                    <a:pt x="3978" y="1670"/>
                  </a:lnTo>
                  <a:lnTo>
                    <a:pt x="3944" y="1654"/>
                  </a:lnTo>
                  <a:lnTo>
                    <a:pt x="3910" y="1641"/>
                  </a:lnTo>
                  <a:lnTo>
                    <a:pt x="3875" y="1628"/>
                  </a:lnTo>
                  <a:lnTo>
                    <a:pt x="3840" y="1617"/>
                  </a:lnTo>
                  <a:lnTo>
                    <a:pt x="3804" y="1607"/>
                  </a:lnTo>
                  <a:lnTo>
                    <a:pt x="3769" y="1599"/>
                  </a:lnTo>
                  <a:lnTo>
                    <a:pt x="3733" y="1592"/>
                  </a:lnTo>
                  <a:lnTo>
                    <a:pt x="3698" y="1586"/>
                  </a:lnTo>
                  <a:lnTo>
                    <a:pt x="3662" y="1581"/>
                  </a:lnTo>
                  <a:lnTo>
                    <a:pt x="3625" y="1578"/>
                  </a:lnTo>
                  <a:lnTo>
                    <a:pt x="3589" y="1576"/>
                  </a:lnTo>
                  <a:lnTo>
                    <a:pt x="3553" y="1575"/>
                  </a:lnTo>
                  <a:lnTo>
                    <a:pt x="3529" y="1576"/>
                  </a:lnTo>
                  <a:lnTo>
                    <a:pt x="3504" y="1577"/>
                  </a:lnTo>
                  <a:lnTo>
                    <a:pt x="3480" y="1578"/>
                  </a:lnTo>
                  <a:lnTo>
                    <a:pt x="3455" y="1580"/>
                  </a:lnTo>
                  <a:lnTo>
                    <a:pt x="3431" y="1583"/>
                  </a:lnTo>
                  <a:lnTo>
                    <a:pt x="3407" y="1586"/>
                  </a:lnTo>
                  <a:lnTo>
                    <a:pt x="3383" y="1590"/>
                  </a:lnTo>
                  <a:lnTo>
                    <a:pt x="3359" y="1594"/>
                  </a:lnTo>
                  <a:lnTo>
                    <a:pt x="3336" y="1599"/>
                  </a:lnTo>
                  <a:lnTo>
                    <a:pt x="3312" y="1604"/>
                  </a:lnTo>
                  <a:lnTo>
                    <a:pt x="3288" y="1610"/>
                  </a:lnTo>
                  <a:lnTo>
                    <a:pt x="3264" y="1617"/>
                  </a:lnTo>
                  <a:lnTo>
                    <a:pt x="3241" y="1624"/>
                  </a:lnTo>
                  <a:lnTo>
                    <a:pt x="3218" y="1632"/>
                  </a:lnTo>
                  <a:lnTo>
                    <a:pt x="3195" y="1640"/>
                  </a:lnTo>
                  <a:lnTo>
                    <a:pt x="3173" y="1649"/>
                  </a:lnTo>
                  <a:lnTo>
                    <a:pt x="3150" y="1659"/>
                  </a:lnTo>
                  <a:lnTo>
                    <a:pt x="3127" y="1669"/>
                  </a:lnTo>
                  <a:lnTo>
                    <a:pt x="3105" y="1680"/>
                  </a:lnTo>
                  <a:lnTo>
                    <a:pt x="3083" y="1691"/>
                  </a:lnTo>
                  <a:lnTo>
                    <a:pt x="3061" y="1702"/>
                  </a:lnTo>
                  <a:lnTo>
                    <a:pt x="3040" y="1715"/>
                  </a:lnTo>
                  <a:lnTo>
                    <a:pt x="3019" y="1728"/>
                  </a:lnTo>
                  <a:lnTo>
                    <a:pt x="2998" y="1741"/>
                  </a:lnTo>
                  <a:lnTo>
                    <a:pt x="2978" y="1755"/>
                  </a:lnTo>
                  <a:lnTo>
                    <a:pt x="2956" y="1771"/>
                  </a:lnTo>
                  <a:lnTo>
                    <a:pt x="2936" y="1786"/>
                  </a:lnTo>
                  <a:lnTo>
                    <a:pt x="2917" y="1801"/>
                  </a:lnTo>
                  <a:lnTo>
                    <a:pt x="2897" y="1817"/>
                  </a:lnTo>
                  <a:lnTo>
                    <a:pt x="2878" y="1834"/>
                  </a:lnTo>
                  <a:lnTo>
                    <a:pt x="2860" y="1852"/>
                  </a:lnTo>
                  <a:lnTo>
                    <a:pt x="2841" y="1869"/>
                  </a:lnTo>
                  <a:lnTo>
                    <a:pt x="1873" y="2834"/>
                  </a:lnTo>
                  <a:lnTo>
                    <a:pt x="1843" y="2868"/>
                  </a:lnTo>
                  <a:lnTo>
                    <a:pt x="1814" y="2901"/>
                  </a:lnTo>
                  <a:lnTo>
                    <a:pt x="1786" y="2935"/>
                  </a:lnTo>
                  <a:lnTo>
                    <a:pt x="1759" y="2970"/>
                  </a:lnTo>
                  <a:lnTo>
                    <a:pt x="1735" y="3006"/>
                  </a:lnTo>
                  <a:lnTo>
                    <a:pt x="1713" y="3043"/>
                  </a:lnTo>
                  <a:lnTo>
                    <a:pt x="1692" y="3081"/>
                  </a:lnTo>
                  <a:lnTo>
                    <a:pt x="1673" y="3119"/>
                  </a:lnTo>
                  <a:lnTo>
                    <a:pt x="1656" y="3159"/>
                  </a:lnTo>
                  <a:lnTo>
                    <a:pt x="1641" y="3198"/>
                  </a:lnTo>
                  <a:lnTo>
                    <a:pt x="1627" y="3239"/>
                  </a:lnTo>
                  <a:lnTo>
                    <a:pt x="1615" y="3279"/>
                  </a:lnTo>
                  <a:lnTo>
                    <a:pt x="1604" y="3320"/>
                  </a:lnTo>
                  <a:lnTo>
                    <a:pt x="1595" y="3361"/>
                  </a:lnTo>
                  <a:lnTo>
                    <a:pt x="1588" y="3404"/>
                  </a:lnTo>
                  <a:lnTo>
                    <a:pt x="1583" y="3446"/>
                  </a:lnTo>
                  <a:lnTo>
                    <a:pt x="1580" y="3488"/>
                  </a:lnTo>
                  <a:lnTo>
                    <a:pt x="1579" y="3530"/>
                  </a:lnTo>
                  <a:lnTo>
                    <a:pt x="1579" y="3572"/>
                  </a:lnTo>
                  <a:lnTo>
                    <a:pt x="1581" y="3614"/>
                  </a:lnTo>
                  <a:lnTo>
                    <a:pt x="1585" y="3656"/>
                  </a:lnTo>
                  <a:lnTo>
                    <a:pt x="1590" y="3699"/>
                  </a:lnTo>
                  <a:lnTo>
                    <a:pt x="1598" y="3741"/>
                  </a:lnTo>
                  <a:lnTo>
                    <a:pt x="1607" y="3783"/>
                  </a:lnTo>
                  <a:lnTo>
                    <a:pt x="1619" y="3824"/>
                  </a:lnTo>
                  <a:lnTo>
                    <a:pt x="1632" y="3865"/>
                  </a:lnTo>
                  <a:lnTo>
                    <a:pt x="1646" y="3906"/>
                  </a:lnTo>
                  <a:lnTo>
                    <a:pt x="1663" y="3947"/>
                  </a:lnTo>
                  <a:lnTo>
                    <a:pt x="1681" y="3986"/>
                  </a:lnTo>
                  <a:lnTo>
                    <a:pt x="1702" y="4025"/>
                  </a:lnTo>
                  <a:lnTo>
                    <a:pt x="1724" y="4063"/>
                  </a:lnTo>
                  <a:lnTo>
                    <a:pt x="1747" y="4101"/>
                  </a:lnTo>
                  <a:lnTo>
                    <a:pt x="2620" y="5408"/>
                  </a:lnTo>
                  <a:lnTo>
                    <a:pt x="2583" y="5486"/>
                  </a:lnTo>
                  <a:lnTo>
                    <a:pt x="2546" y="5565"/>
                  </a:lnTo>
                  <a:lnTo>
                    <a:pt x="2511" y="5646"/>
                  </a:lnTo>
                  <a:lnTo>
                    <a:pt x="2477" y="5726"/>
                  </a:lnTo>
                  <a:lnTo>
                    <a:pt x="2443" y="5807"/>
                  </a:lnTo>
                  <a:lnTo>
                    <a:pt x="2411" y="5890"/>
                  </a:lnTo>
                  <a:lnTo>
                    <a:pt x="2380" y="5972"/>
                  </a:lnTo>
                  <a:lnTo>
                    <a:pt x="2351" y="6055"/>
                  </a:lnTo>
                  <a:lnTo>
                    <a:pt x="809" y="6362"/>
                  </a:lnTo>
                  <a:lnTo>
                    <a:pt x="766" y="6372"/>
                  </a:lnTo>
                  <a:lnTo>
                    <a:pt x="722" y="6383"/>
                  </a:lnTo>
                  <a:lnTo>
                    <a:pt x="681" y="6398"/>
                  </a:lnTo>
                  <a:lnTo>
                    <a:pt x="640" y="6413"/>
                  </a:lnTo>
                  <a:lnTo>
                    <a:pt x="600" y="6429"/>
                  </a:lnTo>
                  <a:lnTo>
                    <a:pt x="559" y="6448"/>
                  </a:lnTo>
                  <a:lnTo>
                    <a:pt x="521" y="6467"/>
                  </a:lnTo>
                  <a:lnTo>
                    <a:pt x="484" y="6489"/>
                  </a:lnTo>
                  <a:lnTo>
                    <a:pt x="448" y="6512"/>
                  </a:lnTo>
                  <a:lnTo>
                    <a:pt x="412" y="6536"/>
                  </a:lnTo>
                  <a:lnTo>
                    <a:pt x="379" y="6562"/>
                  </a:lnTo>
                  <a:lnTo>
                    <a:pt x="346" y="6589"/>
                  </a:lnTo>
                  <a:lnTo>
                    <a:pt x="315" y="6617"/>
                  </a:lnTo>
                  <a:lnTo>
                    <a:pt x="285" y="6647"/>
                  </a:lnTo>
                  <a:lnTo>
                    <a:pt x="256" y="6679"/>
                  </a:lnTo>
                  <a:lnTo>
                    <a:pt x="228" y="6711"/>
                  </a:lnTo>
                  <a:lnTo>
                    <a:pt x="202" y="6744"/>
                  </a:lnTo>
                  <a:lnTo>
                    <a:pt x="177" y="6778"/>
                  </a:lnTo>
                  <a:lnTo>
                    <a:pt x="154" y="6813"/>
                  </a:lnTo>
                  <a:lnTo>
                    <a:pt x="132" y="6850"/>
                  </a:lnTo>
                  <a:lnTo>
                    <a:pt x="112" y="6887"/>
                  </a:lnTo>
                  <a:lnTo>
                    <a:pt x="93" y="6925"/>
                  </a:lnTo>
                  <a:lnTo>
                    <a:pt x="75" y="6965"/>
                  </a:lnTo>
                  <a:lnTo>
                    <a:pt x="60" y="7005"/>
                  </a:lnTo>
                  <a:lnTo>
                    <a:pt x="46" y="7045"/>
                  </a:lnTo>
                  <a:lnTo>
                    <a:pt x="34" y="7086"/>
                  </a:lnTo>
                  <a:lnTo>
                    <a:pt x="24" y="7128"/>
                  </a:lnTo>
                  <a:lnTo>
                    <a:pt x="15" y="7171"/>
                  </a:lnTo>
                  <a:lnTo>
                    <a:pt x="9" y="7215"/>
                  </a:lnTo>
                  <a:lnTo>
                    <a:pt x="4" y="7258"/>
                  </a:lnTo>
                  <a:lnTo>
                    <a:pt x="1" y="7302"/>
                  </a:lnTo>
                  <a:lnTo>
                    <a:pt x="0" y="7347"/>
                  </a:lnTo>
                  <a:lnTo>
                    <a:pt x="0" y="8712"/>
                  </a:lnTo>
                  <a:lnTo>
                    <a:pt x="1" y="8757"/>
                  </a:lnTo>
                  <a:lnTo>
                    <a:pt x="4" y="8801"/>
                  </a:lnTo>
                  <a:lnTo>
                    <a:pt x="9" y="8844"/>
                  </a:lnTo>
                  <a:lnTo>
                    <a:pt x="15" y="8888"/>
                  </a:lnTo>
                  <a:lnTo>
                    <a:pt x="24" y="8931"/>
                  </a:lnTo>
                  <a:lnTo>
                    <a:pt x="34" y="8972"/>
                  </a:lnTo>
                  <a:lnTo>
                    <a:pt x="46" y="9014"/>
                  </a:lnTo>
                  <a:lnTo>
                    <a:pt x="60" y="9054"/>
                  </a:lnTo>
                  <a:lnTo>
                    <a:pt x="75" y="9094"/>
                  </a:lnTo>
                  <a:lnTo>
                    <a:pt x="93" y="9134"/>
                  </a:lnTo>
                  <a:lnTo>
                    <a:pt x="112" y="9172"/>
                  </a:lnTo>
                  <a:lnTo>
                    <a:pt x="132" y="9209"/>
                  </a:lnTo>
                  <a:lnTo>
                    <a:pt x="154" y="9245"/>
                  </a:lnTo>
                  <a:lnTo>
                    <a:pt x="177" y="9280"/>
                  </a:lnTo>
                  <a:lnTo>
                    <a:pt x="202" y="9315"/>
                  </a:lnTo>
                  <a:lnTo>
                    <a:pt x="228" y="9348"/>
                  </a:lnTo>
                  <a:lnTo>
                    <a:pt x="256" y="9380"/>
                  </a:lnTo>
                  <a:lnTo>
                    <a:pt x="285" y="9412"/>
                  </a:lnTo>
                  <a:lnTo>
                    <a:pt x="315" y="9441"/>
                  </a:lnTo>
                  <a:lnTo>
                    <a:pt x="346" y="9470"/>
                  </a:lnTo>
                  <a:lnTo>
                    <a:pt x="379" y="9497"/>
                  </a:lnTo>
                  <a:lnTo>
                    <a:pt x="412" y="9523"/>
                  </a:lnTo>
                  <a:lnTo>
                    <a:pt x="448" y="9547"/>
                  </a:lnTo>
                  <a:lnTo>
                    <a:pt x="484" y="9570"/>
                  </a:lnTo>
                  <a:lnTo>
                    <a:pt x="521" y="9591"/>
                  </a:lnTo>
                  <a:lnTo>
                    <a:pt x="559" y="9611"/>
                  </a:lnTo>
                  <a:lnTo>
                    <a:pt x="600" y="9629"/>
                  </a:lnTo>
                  <a:lnTo>
                    <a:pt x="640" y="9646"/>
                  </a:lnTo>
                  <a:lnTo>
                    <a:pt x="681" y="9661"/>
                  </a:lnTo>
                  <a:lnTo>
                    <a:pt x="722" y="9675"/>
                  </a:lnTo>
                  <a:lnTo>
                    <a:pt x="766" y="9687"/>
                  </a:lnTo>
                  <a:lnTo>
                    <a:pt x="809" y="9697"/>
                  </a:lnTo>
                  <a:lnTo>
                    <a:pt x="2351" y="10004"/>
                  </a:lnTo>
                  <a:lnTo>
                    <a:pt x="2380" y="10087"/>
                  </a:lnTo>
                  <a:lnTo>
                    <a:pt x="2411" y="10169"/>
                  </a:lnTo>
                  <a:lnTo>
                    <a:pt x="2443" y="10252"/>
                  </a:lnTo>
                  <a:lnTo>
                    <a:pt x="2477" y="10333"/>
                  </a:lnTo>
                  <a:lnTo>
                    <a:pt x="2511" y="10413"/>
                  </a:lnTo>
                  <a:lnTo>
                    <a:pt x="2546" y="10494"/>
                  </a:lnTo>
                  <a:lnTo>
                    <a:pt x="2583" y="10573"/>
                  </a:lnTo>
                  <a:lnTo>
                    <a:pt x="2620" y="10651"/>
                  </a:lnTo>
                  <a:lnTo>
                    <a:pt x="1747" y="11957"/>
                  </a:lnTo>
                  <a:lnTo>
                    <a:pt x="1724" y="11995"/>
                  </a:lnTo>
                  <a:lnTo>
                    <a:pt x="1702" y="12033"/>
                  </a:lnTo>
                  <a:lnTo>
                    <a:pt x="1681" y="12072"/>
                  </a:lnTo>
                  <a:lnTo>
                    <a:pt x="1663" y="12111"/>
                  </a:lnTo>
                  <a:lnTo>
                    <a:pt x="1646" y="12153"/>
                  </a:lnTo>
                  <a:lnTo>
                    <a:pt x="1632" y="12193"/>
                  </a:lnTo>
                  <a:lnTo>
                    <a:pt x="1619" y="12234"/>
                  </a:lnTo>
                  <a:lnTo>
                    <a:pt x="1607" y="12275"/>
                  </a:lnTo>
                  <a:lnTo>
                    <a:pt x="1598" y="12317"/>
                  </a:lnTo>
                  <a:lnTo>
                    <a:pt x="1590" y="12359"/>
                  </a:lnTo>
                  <a:lnTo>
                    <a:pt x="1585" y="12402"/>
                  </a:lnTo>
                  <a:lnTo>
                    <a:pt x="1581" y="12444"/>
                  </a:lnTo>
                  <a:lnTo>
                    <a:pt x="1579" y="12486"/>
                  </a:lnTo>
                  <a:lnTo>
                    <a:pt x="1579" y="12528"/>
                  </a:lnTo>
                  <a:lnTo>
                    <a:pt x="1580" y="12571"/>
                  </a:lnTo>
                  <a:lnTo>
                    <a:pt x="1583" y="12613"/>
                  </a:lnTo>
                  <a:lnTo>
                    <a:pt x="1588" y="12654"/>
                  </a:lnTo>
                  <a:lnTo>
                    <a:pt x="1595" y="12697"/>
                  </a:lnTo>
                  <a:lnTo>
                    <a:pt x="1604" y="12738"/>
                  </a:lnTo>
                  <a:lnTo>
                    <a:pt x="1615" y="12779"/>
                  </a:lnTo>
                  <a:lnTo>
                    <a:pt x="1627" y="12820"/>
                  </a:lnTo>
                  <a:lnTo>
                    <a:pt x="1641" y="12860"/>
                  </a:lnTo>
                  <a:lnTo>
                    <a:pt x="1656" y="12900"/>
                  </a:lnTo>
                  <a:lnTo>
                    <a:pt x="1673" y="12940"/>
                  </a:lnTo>
                  <a:lnTo>
                    <a:pt x="1692" y="12978"/>
                  </a:lnTo>
                  <a:lnTo>
                    <a:pt x="1713" y="13016"/>
                  </a:lnTo>
                  <a:lnTo>
                    <a:pt x="1735" y="13052"/>
                  </a:lnTo>
                  <a:lnTo>
                    <a:pt x="1759" y="13088"/>
                  </a:lnTo>
                  <a:lnTo>
                    <a:pt x="1786" y="13124"/>
                  </a:lnTo>
                  <a:lnTo>
                    <a:pt x="1814" y="13158"/>
                  </a:lnTo>
                  <a:lnTo>
                    <a:pt x="1843" y="13191"/>
                  </a:lnTo>
                  <a:lnTo>
                    <a:pt x="1873" y="13224"/>
                  </a:lnTo>
                  <a:lnTo>
                    <a:pt x="2841" y="14189"/>
                  </a:lnTo>
                  <a:lnTo>
                    <a:pt x="2860" y="14207"/>
                  </a:lnTo>
                  <a:lnTo>
                    <a:pt x="2878" y="14224"/>
                  </a:lnTo>
                  <a:lnTo>
                    <a:pt x="2897" y="14241"/>
                  </a:lnTo>
                  <a:lnTo>
                    <a:pt x="2917" y="14257"/>
                  </a:lnTo>
                  <a:lnTo>
                    <a:pt x="2936" y="14273"/>
                  </a:lnTo>
                  <a:lnTo>
                    <a:pt x="2956" y="14288"/>
                  </a:lnTo>
                  <a:lnTo>
                    <a:pt x="2978" y="14303"/>
                  </a:lnTo>
                  <a:lnTo>
                    <a:pt x="2998" y="14317"/>
                  </a:lnTo>
                  <a:lnTo>
                    <a:pt x="3019" y="14331"/>
                  </a:lnTo>
                  <a:lnTo>
                    <a:pt x="3040" y="14344"/>
                  </a:lnTo>
                  <a:lnTo>
                    <a:pt x="3061" y="14356"/>
                  </a:lnTo>
                  <a:lnTo>
                    <a:pt x="3083" y="14368"/>
                  </a:lnTo>
                  <a:lnTo>
                    <a:pt x="3105" y="14379"/>
                  </a:lnTo>
                  <a:lnTo>
                    <a:pt x="3127" y="14389"/>
                  </a:lnTo>
                  <a:lnTo>
                    <a:pt x="3150" y="14399"/>
                  </a:lnTo>
                  <a:lnTo>
                    <a:pt x="3173" y="14409"/>
                  </a:lnTo>
                  <a:lnTo>
                    <a:pt x="3195" y="14418"/>
                  </a:lnTo>
                  <a:lnTo>
                    <a:pt x="3218" y="14426"/>
                  </a:lnTo>
                  <a:lnTo>
                    <a:pt x="3241" y="14434"/>
                  </a:lnTo>
                  <a:lnTo>
                    <a:pt x="3264" y="14441"/>
                  </a:lnTo>
                  <a:lnTo>
                    <a:pt x="3288" y="14448"/>
                  </a:lnTo>
                  <a:lnTo>
                    <a:pt x="3312" y="14454"/>
                  </a:lnTo>
                  <a:lnTo>
                    <a:pt x="3336" y="14459"/>
                  </a:lnTo>
                  <a:lnTo>
                    <a:pt x="3359" y="14464"/>
                  </a:lnTo>
                  <a:lnTo>
                    <a:pt x="3383" y="14469"/>
                  </a:lnTo>
                  <a:lnTo>
                    <a:pt x="3407" y="14473"/>
                  </a:lnTo>
                  <a:lnTo>
                    <a:pt x="3431" y="14476"/>
                  </a:lnTo>
                  <a:lnTo>
                    <a:pt x="3455" y="14478"/>
                  </a:lnTo>
                  <a:lnTo>
                    <a:pt x="3480" y="14480"/>
                  </a:lnTo>
                  <a:lnTo>
                    <a:pt x="3504" y="14482"/>
                  </a:lnTo>
                  <a:lnTo>
                    <a:pt x="3529" y="14483"/>
                  </a:lnTo>
                  <a:lnTo>
                    <a:pt x="3553" y="14483"/>
                  </a:lnTo>
                  <a:lnTo>
                    <a:pt x="3589" y="14482"/>
                  </a:lnTo>
                  <a:lnTo>
                    <a:pt x="3625" y="14480"/>
                  </a:lnTo>
                  <a:lnTo>
                    <a:pt x="3662" y="14477"/>
                  </a:lnTo>
                  <a:lnTo>
                    <a:pt x="3698" y="14473"/>
                  </a:lnTo>
                  <a:lnTo>
                    <a:pt x="3733" y="14467"/>
                  </a:lnTo>
                  <a:lnTo>
                    <a:pt x="3769" y="14460"/>
                  </a:lnTo>
                  <a:lnTo>
                    <a:pt x="3804" y="14451"/>
                  </a:lnTo>
                  <a:lnTo>
                    <a:pt x="3840" y="14441"/>
                  </a:lnTo>
                  <a:lnTo>
                    <a:pt x="3875" y="14430"/>
                  </a:lnTo>
                  <a:lnTo>
                    <a:pt x="3910" y="14418"/>
                  </a:lnTo>
                  <a:lnTo>
                    <a:pt x="3944" y="14404"/>
                  </a:lnTo>
                  <a:lnTo>
                    <a:pt x="3978" y="14389"/>
                  </a:lnTo>
                  <a:lnTo>
                    <a:pt x="4013" y="14372"/>
                  </a:lnTo>
                  <a:lnTo>
                    <a:pt x="4046" y="14355"/>
                  </a:lnTo>
                  <a:lnTo>
                    <a:pt x="4078" y="14336"/>
                  </a:lnTo>
                  <a:lnTo>
                    <a:pt x="4110" y="14315"/>
                  </a:lnTo>
                  <a:lnTo>
                    <a:pt x="5420" y="13443"/>
                  </a:lnTo>
                  <a:lnTo>
                    <a:pt x="5499" y="13482"/>
                  </a:lnTo>
                  <a:lnTo>
                    <a:pt x="5578" y="13518"/>
                  </a:lnTo>
                  <a:lnTo>
                    <a:pt x="5658" y="13553"/>
                  </a:lnTo>
                  <a:lnTo>
                    <a:pt x="5739" y="13587"/>
                  </a:lnTo>
                  <a:lnTo>
                    <a:pt x="5820" y="13620"/>
                  </a:lnTo>
                  <a:lnTo>
                    <a:pt x="5903" y="13652"/>
                  </a:lnTo>
                  <a:lnTo>
                    <a:pt x="5985" y="13683"/>
                  </a:lnTo>
                  <a:lnTo>
                    <a:pt x="6069" y="13713"/>
                  </a:lnTo>
                  <a:lnTo>
                    <a:pt x="6377" y="15251"/>
                  </a:lnTo>
                  <a:lnTo>
                    <a:pt x="6387" y="15295"/>
                  </a:lnTo>
                  <a:lnTo>
                    <a:pt x="6398" y="15337"/>
                  </a:lnTo>
                  <a:lnTo>
                    <a:pt x="6412" y="15380"/>
                  </a:lnTo>
                  <a:lnTo>
                    <a:pt x="6427" y="15421"/>
                  </a:lnTo>
                  <a:lnTo>
                    <a:pt x="6444" y="15461"/>
                  </a:lnTo>
                  <a:lnTo>
                    <a:pt x="6462" y="15500"/>
                  </a:lnTo>
                  <a:lnTo>
                    <a:pt x="6482" y="15538"/>
                  </a:lnTo>
                  <a:lnTo>
                    <a:pt x="6503" y="15575"/>
                  </a:lnTo>
                  <a:lnTo>
                    <a:pt x="6527" y="15611"/>
                  </a:lnTo>
                  <a:lnTo>
                    <a:pt x="6551" y="15646"/>
                  </a:lnTo>
                  <a:lnTo>
                    <a:pt x="6577" y="15681"/>
                  </a:lnTo>
                  <a:lnTo>
                    <a:pt x="6604" y="15713"/>
                  </a:lnTo>
                  <a:lnTo>
                    <a:pt x="6633" y="15744"/>
                  </a:lnTo>
                  <a:lnTo>
                    <a:pt x="6662" y="15774"/>
                  </a:lnTo>
                  <a:lnTo>
                    <a:pt x="6694" y="15803"/>
                  </a:lnTo>
                  <a:lnTo>
                    <a:pt x="6726" y="15831"/>
                  </a:lnTo>
                  <a:lnTo>
                    <a:pt x="6759" y="15857"/>
                  </a:lnTo>
                  <a:lnTo>
                    <a:pt x="6793" y="15881"/>
                  </a:lnTo>
                  <a:lnTo>
                    <a:pt x="6829" y="15904"/>
                  </a:lnTo>
                  <a:lnTo>
                    <a:pt x="6866" y="15927"/>
                  </a:lnTo>
                  <a:lnTo>
                    <a:pt x="6903" y="15947"/>
                  </a:lnTo>
                  <a:lnTo>
                    <a:pt x="6941" y="15966"/>
                  </a:lnTo>
                  <a:lnTo>
                    <a:pt x="6980" y="15983"/>
                  </a:lnTo>
                  <a:lnTo>
                    <a:pt x="7020" y="15998"/>
                  </a:lnTo>
                  <a:lnTo>
                    <a:pt x="7061" y="16012"/>
                  </a:lnTo>
                  <a:lnTo>
                    <a:pt x="7102" y="16024"/>
                  </a:lnTo>
                  <a:lnTo>
                    <a:pt x="7144" y="16034"/>
                  </a:lnTo>
                  <a:lnTo>
                    <a:pt x="7187" y="16043"/>
                  </a:lnTo>
                  <a:lnTo>
                    <a:pt x="7231" y="16049"/>
                  </a:lnTo>
                  <a:lnTo>
                    <a:pt x="7274" y="16054"/>
                  </a:lnTo>
                  <a:lnTo>
                    <a:pt x="7318" y="16057"/>
                  </a:lnTo>
                  <a:lnTo>
                    <a:pt x="7363" y="16058"/>
                  </a:lnTo>
                  <a:lnTo>
                    <a:pt x="8732" y="16058"/>
                  </a:lnTo>
                  <a:lnTo>
                    <a:pt x="8777" y="16057"/>
                  </a:lnTo>
                  <a:lnTo>
                    <a:pt x="8821" y="16054"/>
                  </a:lnTo>
                  <a:lnTo>
                    <a:pt x="8864" y="16049"/>
                  </a:lnTo>
                  <a:lnTo>
                    <a:pt x="8908" y="16043"/>
                  </a:lnTo>
                  <a:lnTo>
                    <a:pt x="8951" y="16034"/>
                  </a:lnTo>
                  <a:lnTo>
                    <a:pt x="8993" y="16024"/>
                  </a:lnTo>
                  <a:lnTo>
                    <a:pt x="9034" y="16012"/>
                  </a:lnTo>
                  <a:lnTo>
                    <a:pt x="9075" y="15998"/>
                  </a:lnTo>
                  <a:lnTo>
                    <a:pt x="9115" y="15983"/>
                  </a:lnTo>
                  <a:lnTo>
                    <a:pt x="9154" y="15966"/>
                  </a:lnTo>
                  <a:lnTo>
                    <a:pt x="9192" y="15947"/>
                  </a:lnTo>
                  <a:lnTo>
                    <a:pt x="9229" y="15927"/>
                  </a:lnTo>
                  <a:lnTo>
                    <a:pt x="9267" y="15904"/>
                  </a:lnTo>
                  <a:lnTo>
                    <a:pt x="9302" y="15881"/>
                  </a:lnTo>
                  <a:lnTo>
                    <a:pt x="9336" y="15857"/>
                  </a:lnTo>
                  <a:lnTo>
                    <a:pt x="9369" y="15831"/>
                  </a:lnTo>
                  <a:lnTo>
                    <a:pt x="9401" y="15803"/>
                  </a:lnTo>
                  <a:lnTo>
                    <a:pt x="9433" y="15774"/>
                  </a:lnTo>
                  <a:lnTo>
                    <a:pt x="9463" y="15744"/>
                  </a:lnTo>
                  <a:lnTo>
                    <a:pt x="9491" y="15713"/>
                  </a:lnTo>
                  <a:lnTo>
                    <a:pt x="9518" y="15681"/>
                  </a:lnTo>
                  <a:lnTo>
                    <a:pt x="9544" y="15646"/>
                  </a:lnTo>
                  <a:lnTo>
                    <a:pt x="9568" y="15611"/>
                  </a:lnTo>
                  <a:lnTo>
                    <a:pt x="9592" y="15575"/>
                  </a:lnTo>
                  <a:lnTo>
                    <a:pt x="9614" y="15538"/>
                  </a:lnTo>
                  <a:lnTo>
                    <a:pt x="9633" y="15500"/>
                  </a:lnTo>
                  <a:lnTo>
                    <a:pt x="9652" y="15461"/>
                  </a:lnTo>
                  <a:lnTo>
                    <a:pt x="9668" y="15421"/>
                  </a:lnTo>
                  <a:lnTo>
                    <a:pt x="9683" y="15380"/>
                  </a:lnTo>
                  <a:lnTo>
                    <a:pt x="9697" y="15337"/>
                  </a:lnTo>
                  <a:lnTo>
                    <a:pt x="9708" y="15295"/>
                  </a:lnTo>
                  <a:lnTo>
                    <a:pt x="9718" y="15251"/>
                  </a:lnTo>
                  <a:lnTo>
                    <a:pt x="10027" y="13713"/>
                  </a:lnTo>
                  <a:lnTo>
                    <a:pt x="10111" y="13683"/>
                  </a:lnTo>
                  <a:lnTo>
                    <a:pt x="10193" y="13652"/>
                  </a:lnTo>
                  <a:lnTo>
                    <a:pt x="10276" y="13620"/>
                  </a:lnTo>
                  <a:lnTo>
                    <a:pt x="10357" y="13587"/>
                  </a:lnTo>
                  <a:lnTo>
                    <a:pt x="10438" y="13553"/>
                  </a:lnTo>
                  <a:lnTo>
                    <a:pt x="10517" y="13518"/>
                  </a:lnTo>
                  <a:lnTo>
                    <a:pt x="10597" y="13481"/>
                  </a:lnTo>
                  <a:lnTo>
                    <a:pt x="10676" y="13443"/>
                  </a:lnTo>
                  <a:lnTo>
                    <a:pt x="11986" y="14315"/>
                  </a:lnTo>
                  <a:lnTo>
                    <a:pt x="12018" y="14336"/>
                  </a:lnTo>
                  <a:lnTo>
                    <a:pt x="12050" y="14355"/>
                  </a:lnTo>
                  <a:lnTo>
                    <a:pt x="12083" y="14372"/>
                  </a:lnTo>
                  <a:lnTo>
                    <a:pt x="12117" y="14389"/>
                  </a:lnTo>
                  <a:lnTo>
                    <a:pt x="12151" y="14404"/>
                  </a:lnTo>
                  <a:lnTo>
                    <a:pt x="12185" y="14418"/>
                  </a:lnTo>
                  <a:lnTo>
                    <a:pt x="12220" y="14430"/>
                  </a:lnTo>
                  <a:lnTo>
                    <a:pt x="12255" y="14441"/>
                  </a:lnTo>
                  <a:lnTo>
                    <a:pt x="12291" y="14451"/>
                  </a:lnTo>
                  <a:lnTo>
                    <a:pt x="12326" y="14460"/>
                  </a:lnTo>
                  <a:lnTo>
                    <a:pt x="12362" y="14467"/>
                  </a:lnTo>
                  <a:lnTo>
                    <a:pt x="12398" y="14473"/>
                  </a:lnTo>
                  <a:lnTo>
                    <a:pt x="12433" y="14477"/>
                  </a:lnTo>
                  <a:lnTo>
                    <a:pt x="12470" y="14480"/>
                  </a:lnTo>
                  <a:lnTo>
                    <a:pt x="12506" y="14482"/>
                  </a:lnTo>
                  <a:lnTo>
                    <a:pt x="12542" y="14483"/>
                  </a:lnTo>
                  <a:lnTo>
                    <a:pt x="12566" y="14483"/>
                  </a:lnTo>
                  <a:lnTo>
                    <a:pt x="12591" y="14482"/>
                  </a:lnTo>
                  <a:lnTo>
                    <a:pt x="12615" y="14480"/>
                  </a:lnTo>
                  <a:lnTo>
                    <a:pt x="12640" y="14478"/>
                  </a:lnTo>
                  <a:lnTo>
                    <a:pt x="12664" y="14476"/>
                  </a:lnTo>
                  <a:lnTo>
                    <a:pt x="12688" y="14473"/>
                  </a:lnTo>
                  <a:lnTo>
                    <a:pt x="12712" y="14469"/>
                  </a:lnTo>
                  <a:lnTo>
                    <a:pt x="12736" y="14464"/>
                  </a:lnTo>
                  <a:lnTo>
                    <a:pt x="12759" y="14459"/>
                  </a:lnTo>
                  <a:lnTo>
                    <a:pt x="12783" y="14454"/>
                  </a:lnTo>
                  <a:lnTo>
                    <a:pt x="12808" y="14448"/>
                  </a:lnTo>
                  <a:lnTo>
                    <a:pt x="12831" y="14441"/>
                  </a:lnTo>
                  <a:lnTo>
                    <a:pt x="12854" y="14434"/>
                  </a:lnTo>
                  <a:lnTo>
                    <a:pt x="12877" y="14426"/>
                  </a:lnTo>
                  <a:lnTo>
                    <a:pt x="12900" y="14418"/>
                  </a:lnTo>
                  <a:lnTo>
                    <a:pt x="12923" y="14409"/>
                  </a:lnTo>
                  <a:lnTo>
                    <a:pt x="12945" y="14399"/>
                  </a:lnTo>
                  <a:lnTo>
                    <a:pt x="12968" y="14389"/>
                  </a:lnTo>
                  <a:lnTo>
                    <a:pt x="12990" y="14379"/>
                  </a:lnTo>
                  <a:lnTo>
                    <a:pt x="13012" y="14368"/>
                  </a:lnTo>
                  <a:lnTo>
                    <a:pt x="13034" y="14356"/>
                  </a:lnTo>
                  <a:lnTo>
                    <a:pt x="13055" y="14344"/>
                  </a:lnTo>
                  <a:lnTo>
                    <a:pt x="13076" y="14331"/>
                  </a:lnTo>
                  <a:lnTo>
                    <a:pt x="13097" y="14317"/>
                  </a:lnTo>
                  <a:lnTo>
                    <a:pt x="13118" y="14303"/>
                  </a:lnTo>
                  <a:lnTo>
                    <a:pt x="13139" y="14288"/>
                  </a:lnTo>
                  <a:lnTo>
                    <a:pt x="13159" y="14273"/>
                  </a:lnTo>
                  <a:lnTo>
                    <a:pt x="13179" y="14257"/>
                  </a:lnTo>
                  <a:lnTo>
                    <a:pt x="13198" y="14241"/>
                  </a:lnTo>
                  <a:lnTo>
                    <a:pt x="13217" y="14224"/>
                  </a:lnTo>
                  <a:lnTo>
                    <a:pt x="13236" y="14207"/>
                  </a:lnTo>
                  <a:lnTo>
                    <a:pt x="13254" y="14189"/>
                  </a:lnTo>
                  <a:lnTo>
                    <a:pt x="14222" y="13224"/>
                  </a:lnTo>
                  <a:lnTo>
                    <a:pt x="14253" y="13191"/>
                  </a:lnTo>
                  <a:lnTo>
                    <a:pt x="14282" y="13158"/>
                  </a:lnTo>
                  <a:lnTo>
                    <a:pt x="14309" y="13124"/>
                  </a:lnTo>
                  <a:lnTo>
                    <a:pt x="14336" y="13088"/>
                  </a:lnTo>
                  <a:lnTo>
                    <a:pt x="14360" y="13052"/>
                  </a:lnTo>
                  <a:lnTo>
                    <a:pt x="14382" y="13016"/>
                  </a:lnTo>
                  <a:lnTo>
                    <a:pt x="14403" y="12978"/>
                  </a:lnTo>
                  <a:lnTo>
                    <a:pt x="14422" y="12940"/>
                  </a:lnTo>
                  <a:lnTo>
                    <a:pt x="14439" y="12900"/>
                  </a:lnTo>
                  <a:lnTo>
                    <a:pt x="14455" y="12860"/>
                  </a:lnTo>
                  <a:lnTo>
                    <a:pt x="14468" y="12820"/>
                  </a:lnTo>
                  <a:lnTo>
                    <a:pt x="14480" y="12779"/>
                  </a:lnTo>
                  <a:lnTo>
                    <a:pt x="14492" y="12738"/>
                  </a:lnTo>
                  <a:lnTo>
                    <a:pt x="14500" y="12697"/>
                  </a:lnTo>
                  <a:lnTo>
                    <a:pt x="14507" y="12654"/>
                  </a:lnTo>
                  <a:lnTo>
                    <a:pt x="14512" y="12613"/>
                  </a:lnTo>
                  <a:lnTo>
                    <a:pt x="14515" y="12571"/>
                  </a:lnTo>
                  <a:lnTo>
                    <a:pt x="14517" y="12528"/>
                  </a:lnTo>
                  <a:lnTo>
                    <a:pt x="14517" y="12486"/>
                  </a:lnTo>
                  <a:lnTo>
                    <a:pt x="14515" y="12444"/>
                  </a:lnTo>
                  <a:lnTo>
                    <a:pt x="14511" y="12402"/>
                  </a:lnTo>
                  <a:lnTo>
                    <a:pt x="14505" y="12359"/>
                  </a:lnTo>
                  <a:lnTo>
                    <a:pt x="14498" y="12317"/>
                  </a:lnTo>
                  <a:lnTo>
                    <a:pt x="14489" y="12275"/>
                  </a:lnTo>
                  <a:lnTo>
                    <a:pt x="14476" y="12234"/>
                  </a:lnTo>
                  <a:lnTo>
                    <a:pt x="14464" y="12193"/>
                  </a:lnTo>
                  <a:lnTo>
                    <a:pt x="14449" y="12153"/>
                  </a:lnTo>
                  <a:lnTo>
                    <a:pt x="14433" y="12111"/>
                  </a:lnTo>
                  <a:lnTo>
                    <a:pt x="14414" y="12072"/>
                  </a:lnTo>
                  <a:lnTo>
                    <a:pt x="14394" y="12033"/>
                  </a:lnTo>
                  <a:lnTo>
                    <a:pt x="14372" y="11995"/>
                  </a:lnTo>
                  <a:lnTo>
                    <a:pt x="14348" y="11957"/>
                  </a:lnTo>
                  <a:lnTo>
                    <a:pt x="13475" y="10651"/>
                  </a:lnTo>
                  <a:lnTo>
                    <a:pt x="13512" y="10572"/>
                  </a:lnTo>
                  <a:lnTo>
                    <a:pt x="13549" y="10493"/>
                  </a:lnTo>
                  <a:lnTo>
                    <a:pt x="13584" y="10413"/>
                  </a:lnTo>
                  <a:lnTo>
                    <a:pt x="13618" y="10332"/>
                  </a:lnTo>
                  <a:lnTo>
                    <a:pt x="13652" y="10251"/>
                  </a:lnTo>
                  <a:lnTo>
                    <a:pt x="13684" y="10169"/>
                  </a:lnTo>
                  <a:lnTo>
                    <a:pt x="13715" y="10087"/>
                  </a:lnTo>
                  <a:lnTo>
                    <a:pt x="13745" y="10004"/>
                  </a:lnTo>
                  <a:lnTo>
                    <a:pt x="15286" y="9697"/>
                  </a:lnTo>
                  <a:lnTo>
                    <a:pt x="15329" y="9687"/>
                  </a:lnTo>
                  <a:lnTo>
                    <a:pt x="15373" y="9675"/>
                  </a:lnTo>
                  <a:lnTo>
                    <a:pt x="15414" y="9661"/>
                  </a:lnTo>
                  <a:lnTo>
                    <a:pt x="15455" y="9646"/>
                  </a:lnTo>
                  <a:lnTo>
                    <a:pt x="15495" y="9629"/>
                  </a:lnTo>
                  <a:lnTo>
                    <a:pt x="15536" y="9611"/>
                  </a:lnTo>
                  <a:lnTo>
                    <a:pt x="15574" y="9591"/>
                  </a:lnTo>
                  <a:lnTo>
                    <a:pt x="15611" y="9570"/>
                  </a:lnTo>
                  <a:lnTo>
                    <a:pt x="15647" y="9547"/>
                  </a:lnTo>
                  <a:lnTo>
                    <a:pt x="15683" y="9523"/>
                  </a:lnTo>
                  <a:lnTo>
                    <a:pt x="15716" y="9497"/>
                  </a:lnTo>
                  <a:lnTo>
                    <a:pt x="15749" y="9470"/>
                  </a:lnTo>
                  <a:lnTo>
                    <a:pt x="15780" y="9441"/>
                  </a:lnTo>
                  <a:lnTo>
                    <a:pt x="15810" y="9412"/>
                  </a:lnTo>
                  <a:lnTo>
                    <a:pt x="15839" y="9380"/>
                  </a:lnTo>
                  <a:lnTo>
                    <a:pt x="15867" y="9348"/>
                  </a:lnTo>
                  <a:lnTo>
                    <a:pt x="15893" y="9315"/>
                  </a:lnTo>
                  <a:lnTo>
                    <a:pt x="15918" y="9280"/>
                  </a:lnTo>
                  <a:lnTo>
                    <a:pt x="15941" y="9245"/>
                  </a:lnTo>
                  <a:lnTo>
                    <a:pt x="15963" y="9209"/>
                  </a:lnTo>
                  <a:lnTo>
                    <a:pt x="15983" y="9172"/>
                  </a:lnTo>
                  <a:lnTo>
                    <a:pt x="16002" y="9134"/>
                  </a:lnTo>
                  <a:lnTo>
                    <a:pt x="16020" y="9094"/>
                  </a:lnTo>
                  <a:lnTo>
                    <a:pt x="16035" y="9054"/>
                  </a:lnTo>
                  <a:lnTo>
                    <a:pt x="16049" y="9014"/>
                  </a:lnTo>
                  <a:lnTo>
                    <a:pt x="16061" y="8972"/>
                  </a:lnTo>
                  <a:lnTo>
                    <a:pt x="16071" y="8931"/>
                  </a:lnTo>
                  <a:lnTo>
                    <a:pt x="16080" y="8888"/>
                  </a:lnTo>
                  <a:lnTo>
                    <a:pt x="16086" y="8844"/>
                  </a:lnTo>
                  <a:lnTo>
                    <a:pt x="16091" y="8801"/>
                  </a:lnTo>
                  <a:lnTo>
                    <a:pt x="16094" y="8757"/>
                  </a:lnTo>
                  <a:lnTo>
                    <a:pt x="16095" y="8712"/>
                  </a:lnTo>
                  <a:lnTo>
                    <a:pt x="16095" y="7347"/>
                  </a:lnTo>
                  <a:lnTo>
                    <a:pt x="16094" y="7302"/>
                  </a:lnTo>
                  <a:lnTo>
                    <a:pt x="16091" y="7258"/>
                  </a:lnTo>
                  <a:lnTo>
                    <a:pt x="16086" y="7215"/>
                  </a:lnTo>
                  <a:lnTo>
                    <a:pt x="16080" y="7171"/>
                  </a:lnTo>
                  <a:lnTo>
                    <a:pt x="16071" y="7128"/>
                  </a:lnTo>
                  <a:lnTo>
                    <a:pt x="16061" y="7086"/>
                  </a:lnTo>
                  <a:lnTo>
                    <a:pt x="16049" y="7045"/>
                  </a:lnTo>
                  <a:lnTo>
                    <a:pt x="16035" y="7005"/>
                  </a:lnTo>
                  <a:lnTo>
                    <a:pt x="16020" y="6965"/>
                  </a:lnTo>
                  <a:lnTo>
                    <a:pt x="16002" y="6925"/>
                  </a:lnTo>
                  <a:lnTo>
                    <a:pt x="15983" y="6887"/>
                  </a:lnTo>
                  <a:lnTo>
                    <a:pt x="15963" y="6850"/>
                  </a:lnTo>
                  <a:lnTo>
                    <a:pt x="15941" y="6813"/>
                  </a:lnTo>
                  <a:lnTo>
                    <a:pt x="15918" y="6778"/>
                  </a:lnTo>
                  <a:lnTo>
                    <a:pt x="15893" y="6744"/>
                  </a:lnTo>
                  <a:lnTo>
                    <a:pt x="15867" y="6711"/>
                  </a:lnTo>
                  <a:lnTo>
                    <a:pt x="15839" y="6679"/>
                  </a:lnTo>
                  <a:lnTo>
                    <a:pt x="15810" y="6647"/>
                  </a:lnTo>
                  <a:lnTo>
                    <a:pt x="15780" y="6617"/>
                  </a:lnTo>
                  <a:lnTo>
                    <a:pt x="15749" y="6589"/>
                  </a:lnTo>
                  <a:lnTo>
                    <a:pt x="15716" y="6562"/>
                  </a:lnTo>
                  <a:lnTo>
                    <a:pt x="15683" y="6536"/>
                  </a:lnTo>
                  <a:lnTo>
                    <a:pt x="15647" y="6512"/>
                  </a:lnTo>
                  <a:lnTo>
                    <a:pt x="15611" y="6489"/>
                  </a:lnTo>
                  <a:lnTo>
                    <a:pt x="15574" y="6467"/>
                  </a:lnTo>
                  <a:lnTo>
                    <a:pt x="15536" y="6448"/>
                  </a:lnTo>
                  <a:lnTo>
                    <a:pt x="15495" y="6429"/>
                  </a:lnTo>
                  <a:lnTo>
                    <a:pt x="15455" y="6413"/>
                  </a:lnTo>
                  <a:lnTo>
                    <a:pt x="15414" y="6398"/>
                  </a:lnTo>
                  <a:lnTo>
                    <a:pt x="15373" y="6383"/>
                  </a:lnTo>
                  <a:lnTo>
                    <a:pt x="15329" y="6372"/>
                  </a:lnTo>
                  <a:lnTo>
                    <a:pt x="15286" y="63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lumMod val="65000"/>
                  </a:schemeClr>
                </a:solidFill>
                <a:latin typeface="字魂36号-正文宋楷" panose="02000000000000000000" pitchFamily="2" charset="-122"/>
                <a:ea typeface="字魂36号-正文宋楷" panose="02000000000000000000" pitchFamily="2" charset="-122"/>
              </a:endParaRPr>
            </a:p>
          </p:txBody>
        </p:sp>
        <p:sp>
          <p:nvSpPr>
            <p:cNvPr id="124" name="Freeform 75"/>
            <p:cNvSpPr>
              <a:spLocks noEditPoints="1"/>
            </p:cNvSpPr>
            <p:nvPr/>
          </p:nvSpPr>
          <p:spPr bwMode="auto">
            <a:xfrm>
              <a:off x="4787900" y="2312988"/>
              <a:ext cx="303213" cy="301625"/>
            </a:xfrm>
            <a:custGeom>
              <a:avLst/>
              <a:gdLst>
                <a:gd name="T0" fmla="*/ 2899 w 7040"/>
                <a:gd name="T1" fmla="*/ 6524 h 7025"/>
                <a:gd name="T2" fmla="*/ 2185 w 7040"/>
                <a:gd name="T3" fmla="*/ 6283 h 7025"/>
                <a:gd name="T4" fmla="*/ 1560 w 7040"/>
                <a:gd name="T5" fmla="*/ 5884 h 7025"/>
                <a:gd name="T6" fmla="*/ 1051 w 7040"/>
                <a:gd name="T7" fmla="*/ 5351 h 7025"/>
                <a:gd name="T8" fmla="*/ 682 w 7040"/>
                <a:gd name="T9" fmla="*/ 4709 h 7025"/>
                <a:gd name="T10" fmla="*/ 475 w 7040"/>
                <a:gd name="T11" fmla="*/ 3980 h 7025"/>
                <a:gd name="T12" fmla="*/ 455 w 7040"/>
                <a:gd name="T13" fmla="*/ 3198 h 7025"/>
                <a:gd name="T14" fmla="*/ 626 w 7040"/>
                <a:gd name="T15" fmla="*/ 2456 h 7025"/>
                <a:gd name="T16" fmla="*/ 965 w 7040"/>
                <a:gd name="T17" fmla="*/ 1794 h 7025"/>
                <a:gd name="T18" fmla="*/ 1448 w 7040"/>
                <a:gd name="T19" fmla="*/ 1237 h 7025"/>
                <a:gd name="T20" fmla="*/ 2052 w 7040"/>
                <a:gd name="T21" fmla="*/ 810 h 7025"/>
                <a:gd name="T22" fmla="*/ 2750 w 7040"/>
                <a:gd name="T23" fmla="*/ 536 h 7025"/>
                <a:gd name="T24" fmla="*/ 3520 w 7040"/>
                <a:gd name="T25" fmla="*/ 439 h 7025"/>
                <a:gd name="T26" fmla="*/ 4289 w 7040"/>
                <a:gd name="T27" fmla="*/ 536 h 7025"/>
                <a:gd name="T28" fmla="*/ 4988 w 7040"/>
                <a:gd name="T29" fmla="*/ 810 h 7025"/>
                <a:gd name="T30" fmla="*/ 5591 w 7040"/>
                <a:gd name="T31" fmla="*/ 1237 h 7025"/>
                <a:gd name="T32" fmla="*/ 6075 w 7040"/>
                <a:gd name="T33" fmla="*/ 1794 h 7025"/>
                <a:gd name="T34" fmla="*/ 6414 w 7040"/>
                <a:gd name="T35" fmla="*/ 2456 h 7025"/>
                <a:gd name="T36" fmla="*/ 6585 w 7040"/>
                <a:gd name="T37" fmla="*/ 3198 h 7025"/>
                <a:gd name="T38" fmla="*/ 6565 w 7040"/>
                <a:gd name="T39" fmla="*/ 3980 h 7025"/>
                <a:gd name="T40" fmla="*/ 6358 w 7040"/>
                <a:gd name="T41" fmla="*/ 4709 h 7025"/>
                <a:gd name="T42" fmla="*/ 5988 w 7040"/>
                <a:gd name="T43" fmla="*/ 5351 h 7025"/>
                <a:gd name="T44" fmla="*/ 5479 w 7040"/>
                <a:gd name="T45" fmla="*/ 5884 h 7025"/>
                <a:gd name="T46" fmla="*/ 4855 w 7040"/>
                <a:gd name="T47" fmla="*/ 6283 h 7025"/>
                <a:gd name="T48" fmla="*/ 4140 w 7040"/>
                <a:gd name="T49" fmla="*/ 6524 h 7025"/>
                <a:gd name="T50" fmla="*/ 3520 w 7040"/>
                <a:gd name="T51" fmla="*/ 0 h 7025"/>
                <a:gd name="T52" fmla="*/ 2640 w 7040"/>
                <a:gd name="T53" fmla="*/ 110 h 7025"/>
                <a:gd name="T54" fmla="*/ 1842 w 7040"/>
                <a:gd name="T55" fmla="*/ 424 h 7025"/>
                <a:gd name="T56" fmla="*/ 1153 w 7040"/>
                <a:gd name="T57" fmla="*/ 912 h 7025"/>
                <a:gd name="T58" fmla="*/ 600 w 7040"/>
                <a:gd name="T59" fmla="*/ 1548 h 7025"/>
                <a:gd name="T60" fmla="*/ 213 w 7040"/>
                <a:gd name="T61" fmla="*/ 2305 h 7025"/>
                <a:gd name="T62" fmla="*/ 18 w 7040"/>
                <a:gd name="T63" fmla="*/ 3153 h 7025"/>
                <a:gd name="T64" fmla="*/ 40 w 7040"/>
                <a:gd name="T65" fmla="*/ 4047 h 7025"/>
                <a:gd name="T66" fmla="*/ 276 w 7040"/>
                <a:gd name="T67" fmla="*/ 4880 h 7025"/>
                <a:gd name="T68" fmla="*/ 699 w 7040"/>
                <a:gd name="T69" fmla="*/ 5614 h 7025"/>
                <a:gd name="T70" fmla="*/ 1280 w 7040"/>
                <a:gd name="T71" fmla="*/ 6222 h 7025"/>
                <a:gd name="T72" fmla="*/ 1993 w 7040"/>
                <a:gd name="T73" fmla="*/ 6678 h 7025"/>
                <a:gd name="T74" fmla="*/ 2810 w 7040"/>
                <a:gd name="T75" fmla="*/ 6953 h 7025"/>
                <a:gd name="T76" fmla="*/ 3702 w 7040"/>
                <a:gd name="T77" fmla="*/ 7020 h 7025"/>
                <a:gd name="T78" fmla="*/ 4567 w 7040"/>
                <a:gd name="T79" fmla="*/ 6867 h 7025"/>
                <a:gd name="T80" fmla="*/ 5345 w 7040"/>
                <a:gd name="T81" fmla="*/ 6517 h 7025"/>
                <a:gd name="T82" fmla="*/ 6009 w 7040"/>
                <a:gd name="T83" fmla="*/ 5996 h 7025"/>
                <a:gd name="T84" fmla="*/ 6531 w 7040"/>
                <a:gd name="T85" fmla="*/ 5333 h 7025"/>
                <a:gd name="T86" fmla="*/ 6882 w 7040"/>
                <a:gd name="T87" fmla="*/ 4556 h 7025"/>
                <a:gd name="T88" fmla="*/ 7036 w 7040"/>
                <a:gd name="T89" fmla="*/ 3693 h 7025"/>
                <a:gd name="T90" fmla="*/ 6969 w 7040"/>
                <a:gd name="T91" fmla="*/ 2805 h 7025"/>
                <a:gd name="T92" fmla="*/ 6693 w 7040"/>
                <a:gd name="T93" fmla="*/ 1990 h 7025"/>
                <a:gd name="T94" fmla="*/ 6237 w 7040"/>
                <a:gd name="T95" fmla="*/ 1278 h 7025"/>
                <a:gd name="T96" fmla="*/ 5626 w 7040"/>
                <a:gd name="T97" fmla="*/ 697 h 7025"/>
                <a:gd name="T98" fmla="*/ 4891 w 7040"/>
                <a:gd name="T99" fmla="*/ 276 h 7025"/>
                <a:gd name="T100" fmla="*/ 4056 w 7040"/>
                <a:gd name="T101" fmla="*/ 40 h 70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040" h="7025">
                  <a:moveTo>
                    <a:pt x="3520" y="6586"/>
                  </a:moveTo>
                  <a:lnTo>
                    <a:pt x="3362" y="6582"/>
                  </a:lnTo>
                  <a:lnTo>
                    <a:pt x="3205" y="6570"/>
                  </a:lnTo>
                  <a:lnTo>
                    <a:pt x="3051" y="6551"/>
                  </a:lnTo>
                  <a:lnTo>
                    <a:pt x="2899" y="6524"/>
                  </a:lnTo>
                  <a:lnTo>
                    <a:pt x="2750" y="6489"/>
                  </a:lnTo>
                  <a:lnTo>
                    <a:pt x="2604" y="6447"/>
                  </a:lnTo>
                  <a:lnTo>
                    <a:pt x="2460" y="6399"/>
                  </a:lnTo>
                  <a:lnTo>
                    <a:pt x="2320" y="6344"/>
                  </a:lnTo>
                  <a:lnTo>
                    <a:pt x="2185" y="6283"/>
                  </a:lnTo>
                  <a:lnTo>
                    <a:pt x="2052" y="6214"/>
                  </a:lnTo>
                  <a:lnTo>
                    <a:pt x="1922" y="6141"/>
                  </a:lnTo>
                  <a:lnTo>
                    <a:pt x="1797" y="6061"/>
                  </a:lnTo>
                  <a:lnTo>
                    <a:pt x="1677" y="5976"/>
                  </a:lnTo>
                  <a:lnTo>
                    <a:pt x="1560" y="5884"/>
                  </a:lnTo>
                  <a:lnTo>
                    <a:pt x="1448" y="5788"/>
                  </a:lnTo>
                  <a:lnTo>
                    <a:pt x="1342" y="5685"/>
                  </a:lnTo>
                  <a:lnTo>
                    <a:pt x="1240" y="5579"/>
                  </a:lnTo>
                  <a:lnTo>
                    <a:pt x="1142" y="5468"/>
                  </a:lnTo>
                  <a:lnTo>
                    <a:pt x="1051" y="5351"/>
                  </a:lnTo>
                  <a:lnTo>
                    <a:pt x="965" y="5231"/>
                  </a:lnTo>
                  <a:lnTo>
                    <a:pt x="885" y="5106"/>
                  </a:lnTo>
                  <a:lnTo>
                    <a:pt x="812" y="4977"/>
                  </a:lnTo>
                  <a:lnTo>
                    <a:pt x="743" y="4844"/>
                  </a:lnTo>
                  <a:lnTo>
                    <a:pt x="682" y="4709"/>
                  </a:lnTo>
                  <a:lnTo>
                    <a:pt x="626" y="4569"/>
                  </a:lnTo>
                  <a:lnTo>
                    <a:pt x="578" y="4426"/>
                  </a:lnTo>
                  <a:lnTo>
                    <a:pt x="536" y="4280"/>
                  </a:lnTo>
                  <a:lnTo>
                    <a:pt x="502" y="4132"/>
                  </a:lnTo>
                  <a:lnTo>
                    <a:pt x="475" y="3980"/>
                  </a:lnTo>
                  <a:lnTo>
                    <a:pt x="455" y="3827"/>
                  </a:lnTo>
                  <a:lnTo>
                    <a:pt x="443" y="3670"/>
                  </a:lnTo>
                  <a:lnTo>
                    <a:pt x="439" y="3513"/>
                  </a:lnTo>
                  <a:lnTo>
                    <a:pt x="443" y="3354"/>
                  </a:lnTo>
                  <a:lnTo>
                    <a:pt x="455" y="3198"/>
                  </a:lnTo>
                  <a:lnTo>
                    <a:pt x="475" y="3044"/>
                  </a:lnTo>
                  <a:lnTo>
                    <a:pt x="502" y="2893"/>
                  </a:lnTo>
                  <a:lnTo>
                    <a:pt x="536" y="2745"/>
                  </a:lnTo>
                  <a:lnTo>
                    <a:pt x="578" y="2598"/>
                  </a:lnTo>
                  <a:lnTo>
                    <a:pt x="626" y="2456"/>
                  </a:lnTo>
                  <a:lnTo>
                    <a:pt x="682" y="2316"/>
                  </a:lnTo>
                  <a:lnTo>
                    <a:pt x="743" y="2180"/>
                  </a:lnTo>
                  <a:lnTo>
                    <a:pt x="812" y="2047"/>
                  </a:lnTo>
                  <a:lnTo>
                    <a:pt x="885" y="1919"/>
                  </a:lnTo>
                  <a:lnTo>
                    <a:pt x="965" y="1794"/>
                  </a:lnTo>
                  <a:lnTo>
                    <a:pt x="1051" y="1674"/>
                  </a:lnTo>
                  <a:lnTo>
                    <a:pt x="1142" y="1557"/>
                  </a:lnTo>
                  <a:lnTo>
                    <a:pt x="1240" y="1446"/>
                  </a:lnTo>
                  <a:lnTo>
                    <a:pt x="1342" y="1340"/>
                  </a:lnTo>
                  <a:lnTo>
                    <a:pt x="1448" y="1237"/>
                  </a:lnTo>
                  <a:lnTo>
                    <a:pt x="1560" y="1141"/>
                  </a:lnTo>
                  <a:lnTo>
                    <a:pt x="1677" y="1049"/>
                  </a:lnTo>
                  <a:lnTo>
                    <a:pt x="1797" y="964"/>
                  </a:lnTo>
                  <a:lnTo>
                    <a:pt x="1922" y="884"/>
                  </a:lnTo>
                  <a:lnTo>
                    <a:pt x="2052" y="810"/>
                  </a:lnTo>
                  <a:lnTo>
                    <a:pt x="2185" y="742"/>
                  </a:lnTo>
                  <a:lnTo>
                    <a:pt x="2320" y="680"/>
                  </a:lnTo>
                  <a:lnTo>
                    <a:pt x="2460" y="625"/>
                  </a:lnTo>
                  <a:lnTo>
                    <a:pt x="2604" y="577"/>
                  </a:lnTo>
                  <a:lnTo>
                    <a:pt x="2750" y="536"/>
                  </a:lnTo>
                  <a:lnTo>
                    <a:pt x="2899" y="501"/>
                  </a:lnTo>
                  <a:lnTo>
                    <a:pt x="3051" y="474"/>
                  </a:lnTo>
                  <a:lnTo>
                    <a:pt x="3205" y="454"/>
                  </a:lnTo>
                  <a:lnTo>
                    <a:pt x="3362" y="443"/>
                  </a:lnTo>
                  <a:lnTo>
                    <a:pt x="3520" y="439"/>
                  </a:lnTo>
                  <a:lnTo>
                    <a:pt x="3678" y="443"/>
                  </a:lnTo>
                  <a:lnTo>
                    <a:pt x="3834" y="454"/>
                  </a:lnTo>
                  <a:lnTo>
                    <a:pt x="3989" y="474"/>
                  </a:lnTo>
                  <a:lnTo>
                    <a:pt x="4140" y="501"/>
                  </a:lnTo>
                  <a:lnTo>
                    <a:pt x="4289" y="536"/>
                  </a:lnTo>
                  <a:lnTo>
                    <a:pt x="4436" y="577"/>
                  </a:lnTo>
                  <a:lnTo>
                    <a:pt x="4579" y="625"/>
                  </a:lnTo>
                  <a:lnTo>
                    <a:pt x="4719" y="680"/>
                  </a:lnTo>
                  <a:lnTo>
                    <a:pt x="4855" y="742"/>
                  </a:lnTo>
                  <a:lnTo>
                    <a:pt x="4988" y="810"/>
                  </a:lnTo>
                  <a:lnTo>
                    <a:pt x="5117" y="884"/>
                  </a:lnTo>
                  <a:lnTo>
                    <a:pt x="5242" y="964"/>
                  </a:lnTo>
                  <a:lnTo>
                    <a:pt x="5362" y="1049"/>
                  </a:lnTo>
                  <a:lnTo>
                    <a:pt x="5479" y="1141"/>
                  </a:lnTo>
                  <a:lnTo>
                    <a:pt x="5591" y="1237"/>
                  </a:lnTo>
                  <a:lnTo>
                    <a:pt x="5698" y="1340"/>
                  </a:lnTo>
                  <a:lnTo>
                    <a:pt x="5800" y="1446"/>
                  </a:lnTo>
                  <a:lnTo>
                    <a:pt x="5897" y="1557"/>
                  </a:lnTo>
                  <a:lnTo>
                    <a:pt x="5988" y="1674"/>
                  </a:lnTo>
                  <a:lnTo>
                    <a:pt x="6075" y="1794"/>
                  </a:lnTo>
                  <a:lnTo>
                    <a:pt x="6154" y="1919"/>
                  </a:lnTo>
                  <a:lnTo>
                    <a:pt x="6228" y="2047"/>
                  </a:lnTo>
                  <a:lnTo>
                    <a:pt x="6297" y="2180"/>
                  </a:lnTo>
                  <a:lnTo>
                    <a:pt x="6358" y="2316"/>
                  </a:lnTo>
                  <a:lnTo>
                    <a:pt x="6414" y="2456"/>
                  </a:lnTo>
                  <a:lnTo>
                    <a:pt x="6462" y="2598"/>
                  </a:lnTo>
                  <a:lnTo>
                    <a:pt x="6503" y="2745"/>
                  </a:lnTo>
                  <a:lnTo>
                    <a:pt x="6538" y="2893"/>
                  </a:lnTo>
                  <a:lnTo>
                    <a:pt x="6565" y="3044"/>
                  </a:lnTo>
                  <a:lnTo>
                    <a:pt x="6585" y="3198"/>
                  </a:lnTo>
                  <a:lnTo>
                    <a:pt x="6597" y="3354"/>
                  </a:lnTo>
                  <a:lnTo>
                    <a:pt x="6601" y="3513"/>
                  </a:lnTo>
                  <a:lnTo>
                    <a:pt x="6597" y="3670"/>
                  </a:lnTo>
                  <a:lnTo>
                    <a:pt x="6585" y="3827"/>
                  </a:lnTo>
                  <a:lnTo>
                    <a:pt x="6565" y="3980"/>
                  </a:lnTo>
                  <a:lnTo>
                    <a:pt x="6538" y="4132"/>
                  </a:lnTo>
                  <a:lnTo>
                    <a:pt x="6503" y="4280"/>
                  </a:lnTo>
                  <a:lnTo>
                    <a:pt x="6462" y="4426"/>
                  </a:lnTo>
                  <a:lnTo>
                    <a:pt x="6414" y="4569"/>
                  </a:lnTo>
                  <a:lnTo>
                    <a:pt x="6358" y="4709"/>
                  </a:lnTo>
                  <a:lnTo>
                    <a:pt x="6297" y="4844"/>
                  </a:lnTo>
                  <a:lnTo>
                    <a:pt x="6228" y="4977"/>
                  </a:lnTo>
                  <a:lnTo>
                    <a:pt x="6154" y="5106"/>
                  </a:lnTo>
                  <a:lnTo>
                    <a:pt x="6075" y="5231"/>
                  </a:lnTo>
                  <a:lnTo>
                    <a:pt x="5988" y="5351"/>
                  </a:lnTo>
                  <a:lnTo>
                    <a:pt x="5897" y="5468"/>
                  </a:lnTo>
                  <a:lnTo>
                    <a:pt x="5800" y="5579"/>
                  </a:lnTo>
                  <a:lnTo>
                    <a:pt x="5698" y="5685"/>
                  </a:lnTo>
                  <a:lnTo>
                    <a:pt x="5591" y="5788"/>
                  </a:lnTo>
                  <a:lnTo>
                    <a:pt x="5479" y="5884"/>
                  </a:lnTo>
                  <a:lnTo>
                    <a:pt x="5362" y="5976"/>
                  </a:lnTo>
                  <a:lnTo>
                    <a:pt x="5242" y="6061"/>
                  </a:lnTo>
                  <a:lnTo>
                    <a:pt x="5117" y="6141"/>
                  </a:lnTo>
                  <a:lnTo>
                    <a:pt x="4988" y="6214"/>
                  </a:lnTo>
                  <a:lnTo>
                    <a:pt x="4855" y="6283"/>
                  </a:lnTo>
                  <a:lnTo>
                    <a:pt x="4719" y="6344"/>
                  </a:lnTo>
                  <a:lnTo>
                    <a:pt x="4579" y="6399"/>
                  </a:lnTo>
                  <a:lnTo>
                    <a:pt x="4436" y="6447"/>
                  </a:lnTo>
                  <a:lnTo>
                    <a:pt x="4289" y="6489"/>
                  </a:lnTo>
                  <a:lnTo>
                    <a:pt x="4140" y="6524"/>
                  </a:lnTo>
                  <a:lnTo>
                    <a:pt x="3989" y="6551"/>
                  </a:lnTo>
                  <a:lnTo>
                    <a:pt x="3834" y="6570"/>
                  </a:lnTo>
                  <a:lnTo>
                    <a:pt x="3678" y="6582"/>
                  </a:lnTo>
                  <a:lnTo>
                    <a:pt x="3520" y="6586"/>
                  </a:lnTo>
                  <a:close/>
                  <a:moveTo>
                    <a:pt x="3520" y="0"/>
                  </a:moveTo>
                  <a:lnTo>
                    <a:pt x="3338" y="5"/>
                  </a:lnTo>
                  <a:lnTo>
                    <a:pt x="3160" y="18"/>
                  </a:lnTo>
                  <a:lnTo>
                    <a:pt x="2984" y="40"/>
                  </a:lnTo>
                  <a:lnTo>
                    <a:pt x="2810" y="71"/>
                  </a:lnTo>
                  <a:lnTo>
                    <a:pt x="2640" y="110"/>
                  </a:lnTo>
                  <a:lnTo>
                    <a:pt x="2473" y="157"/>
                  </a:lnTo>
                  <a:lnTo>
                    <a:pt x="2309" y="213"/>
                  </a:lnTo>
                  <a:lnTo>
                    <a:pt x="2149" y="276"/>
                  </a:lnTo>
                  <a:lnTo>
                    <a:pt x="1993" y="346"/>
                  </a:lnTo>
                  <a:lnTo>
                    <a:pt x="1842" y="424"/>
                  </a:lnTo>
                  <a:lnTo>
                    <a:pt x="1695" y="508"/>
                  </a:lnTo>
                  <a:lnTo>
                    <a:pt x="1552" y="600"/>
                  </a:lnTo>
                  <a:lnTo>
                    <a:pt x="1414" y="697"/>
                  </a:lnTo>
                  <a:lnTo>
                    <a:pt x="1280" y="802"/>
                  </a:lnTo>
                  <a:lnTo>
                    <a:pt x="1153" y="912"/>
                  </a:lnTo>
                  <a:lnTo>
                    <a:pt x="1031" y="1028"/>
                  </a:lnTo>
                  <a:lnTo>
                    <a:pt x="914" y="1151"/>
                  </a:lnTo>
                  <a:lnTo>
                    <a:pt x="803" y="1278"/>
                  </a:lnTo>
                  <a:lnTo>
                    <a:pt x="699" y="1411"/>
                  </a:lnTo>
                  <a:lnTo>
                    <a:pt x="600" y="1548"/>
                  </a:lnTo>
                  <a:lnTo>
                    <a:pt x="509" y="1691"/>
                  </a:lnTo>
                  <a:lnTo>
                    <a:pt x="424" y="1838"/>
                  </a:lnTo>
                  <a:lnTo>
                    <a:pt x="347" y="1990"/>
                  </a:lnTo>
                  <a:lnTo>
                    <a:pt x="276" y="2145"/>
                  </a:lnTo>
                  <a:lnTo>
                    <a:pt x="213" y="2305"/>
                  </a:lnTo>
                  <a:lnTo>
                    <a:pt x="158" y="2468"/>
                  </a:lnTo>
                  <a:lnTo>
                    <a:pt x="110" y="2634"/>
                  </a:lnTo>
                  <a:lnTo>
                    <a:pt x="71" y="2805"/>
                  </a:lnTo>
                  <a:lnTo>
                    <a:pt x="40" y="2978"/>
                  </a:lnTo>
                  <a:lnTo>
                    <a:pt x="18" y="3153"/>
                  </a:lnTo>
                  <a:lnTo>
                    <a:pt x="4" y="3332"/>
                  </a:lnTo>
                  <a:lnTo>
                    <a:pt x="0" y="3513"/>
                  </a:lnTo>
                  <a:lnTo>
                    <a:pt x="4" y="3693"/>
                  </a:lnTo>
                  <a:lnTo>
                    <a:pt x="18" y="3872"/>
                  </a:lnTo>
                  <a:lnTo>
                    <a:pt x="40" y="4047"/>
                  </a:lnTo>
                  <a:lnTo>
                    <a:pt x="71" y="4220"/>
                  </a:lnTo>
                  <a:lnTo>
                    <a:pt x="110" y="4390"/>
                  </a:lnTo>
                  <a:lnTo>
                    <a:pt x="158" y="4556"/>
                  </a:lnTo>
                  <a:lnTo>
                    <a:pt x="213" y="4720"/>
                  </a:lnTo>
                  <a:lnTo>
                    <a:pt x="276" y="4880"/>
                  </a:lnTo>
                  <a:lnTo>
                    <a:pt x="347" y="5035"/>
                  </a:lnTo>
                  <a:lnTo>
                    <a:pt x="424" y="5187"/>
                  </a:lnTo>
                  <a:lnTo>
                    <a:pt x="509" y="5333"/>
                  </a:lnTo>
                  <a:lnTo>
                    <a:pt x="600" y="5476"/>
                  </a:lnTo>
                  <a:lnTo>
                    <a:pt x="699" y="5614"/>
                  </a:lnTo>
                  <a:lnTo>
                    <a:pt x="803" y="5747"/>
                  </a:lnTo>
                  <a:lnTo>
                    <a:pt x="914" y="5874"/>
                  </a:lnTo>
                  <a:lnTo>
                    <a:pt x="1031" y="5996"/>
                  </a:lnTo>
                  <a:lnTo>
                    <a:pt x="1153" y="6112"/>
                  </a:lnTo>
                  <a:lnTo>
                    <a:pt x="1280" y="6222"/>
                  </a:lnTo>
                  <a:lnTo>
                    <a:pt x="1414" y="6327"/>
                  </a:lnTo>
                  <a:lnTo>
                    <a:pt x="1552" y="6425"/>
                  </a:lnTo>
                  <a:lnTo>
                    <a:pt x="1695" y="6517"/>
                  </a:lnTo>
                  <a:lnTo>
                    <a:pt x="1842" y="6601"/>
                  </a:lnTo>
                  <a:lnTo>
                    <a:pt x="1993" y="6678"/>
                  </a:lnTo>
                  <a:lnTo>
                    <a:pt x="2149" y="6748"/>
                  </a:lnTo>
                  <a:lnTo>
                    <a:pt x="2309" y="6812"/>
                  </a:lnTo>
                  <a:lnTo>
                    <a:pt x="2473" y="6867"/>
                  </a:lnTo>
                  <a:lnTo>
                    <a:pt x="2640" y="6914"/>
                  </a:lnTo>
                  <a:lnTo>
                    <a:pt x="2810" y="6953"/>
                  </a:lnTo>
                  <a:lnTo>
                    <a:pt x="2984" y="6984"/>
                  </a:lnTo>
                  <a:lnTo>
                    <a:pt x="3160" y="7006"/>
                  </a:lnTo>
                  <a:lnTo>
                    <a:pt x="3338" y="7020"/>
                  </a:lnTo>
                  <a:lnTo>
                    <a:pt x="3520" y="7025"/>
                  </a:lnTo>
                  <a:lnTo>
                    <a:pt x="3702" y="7020"/>
                  </a:lnTo>
                  <a:lnTo>
                    <a:pt x="3880" y="7006"/>
                  </a:lnTo>
                  <a:lnTo>
                    <a:pt x="4056" y="6984"/>
                  </a:lnTo>
                  <a:lnTo>
                    <a:pt x="4230" y="6953"/>
                  </a:lnTo>
                  <a:lnTo>
                    <a:pt x="4400" y="6914"/>
                  </a:lnTo>
                  <a:lnTo>
                    <a:pt x="4567" y="6867"/>
                  </a:lnTo>
                  <a:lnTo>
                    <a:pt x="4731" y="6812"/>
                  </a:lnTo>
                  <a:lnTo>
                    <a:pt x="4891" y="6748"/>
                  </a:lnTo>
                  <a:lnTo>
                    <a:pt x="5047" y="6678"/>
                  </a:lnTo>
                  <a:lnTo>
                    <a:pt x="5197" y="6601"/>
                  </a:lnTo>
                  <a:lnTo>
                    <a:pt x="5345" y="6517"/>
                  </a:lnTo>
                  <a:lnTo>
                    <a:pt x="5488" y="6425"/>
                  </a:lnTo>
                  <a:lnTo>
                    <a:pt x="5626" y="6327"/>
                  </a:lnTo>
                  <a:lnTo>
                    <a:pt x="5759" y="6222"/>
                  </a:lnTo>
                  <a:lnTo>
                    <a:pt x="5886" y="6112"/>
                  </a:lnTo>
                  <a:lnTo>
                    <a:pt x="6009" y="5996"/>
                  </a:lnTo>
                  <a:lnTo>
                    <a:pt x="6126" y="5874"/>
                  </a:lnTo>
                  <a:lnTo>
                    <a:pt x="6237" y="5747"/>
                  </a:lnTo>
                  <a:lnTo>
                    <a:pt x="6341" y="5614"/>
                  </a:lnTo>
                  <a:lnTo>
                    <a:pt x="6439" y="5476"/>
                  </a:lnTo>
                  <a:lnTo>
                    <a:pt x="6531" y="5333"/>
                  </a:lnTo>
                  <a:lnTo>
                    <a:pt x="6616" y="5187"/>
                  </a:lnTo>
                  <a:lnTo>
                    <a:pt x="6693" y="5035"/>
                  </a:lnTo>
                  <a:lnTo>
                    <a:pt x="6764" y="4880"/>
                  </a:lnTo>
                  <a:lnTo>
                    <a:pt x="6827" y="4720"/>
                  </a:lnTo>
                  <a:lnTo>
                    <a:pt x="6882" y="4556"/>
                  </a:lnTo>
                  <a:lnTo>
                    <a:pt x="6930" y="4390"/>
                  </a:lnTo>
                  <a:lnTo>
                    <a:pt x="6969" y="4220"/>
                  </a:lnTo>
                  <a:lnTo>
                    <a:pt x="7000" y="4047"/>
                  </a:lnTo>
                  <a:lnTo>
                    <a:pt x="7022" y="3872"/>
                  </a:lnTo>
                  <a:lnTo>
                    <a:pt x="7036" y="3693"/>
                  </a:lnTo>
                  <a:lnTo>
                    <a:pt x="7040" y="3513"/>
                  </a:lnTo>
                  <a:lnTo>
                    <a:pt x="7036" y="3332"/>
                  </a:lnTo>
                  <a:lnTo>
                    <a:pt x="7022" y="3153"/>
                  </a:lnTo>
                  <a:lnTo>
                    <a:pt x="7000" y="2978"/>
                  </a:lnTo>
                  <a:lnTo>
                    <a:pt x="6969" y="2805"/>
                  </a:lnTo>
                  <a:lnTo>
                    <a:pt x="6930" y="2634"/>
                  </a:lnTo>
                  <a:lnTo>
                    <a:pt x="6882" y="2468"/>
                  </a:lnTo>
                  <a:lnTo>
                    <a:pt x="6827" y="2305"/>
                  </a:lnTo>
                  <a:lnTo>
                    <a:pt x="6764" y="2145"/>
                  </a:lnTo>
                  <a:lnTo>
                    <a:pt x="6693" y="1990"/>
                  </a:lnTo>
                  <a:lnTo>
                    <a:pt x="6616" y="1838"/>
                  </a:lnTo>
                  <a:lnTo>
                    <a:pt x="6531" y="1691"/>
                  </a:lnTo>
                  <a:lnTo>
                    <a:pt x="6439" y="1548"/>
                  </a:lnTo>
                  <a:lnTo>
                    <a:pt x="6341" y="1411"/>
                  </a:lnTo>
                  <a:lnTo>
                    <a:pt x="6237" y="1278"/>
                  </a:lnTo>
                  <a:lnTo>
                    <a:pt x="6126" y="1151"/>
                  </a:lnTo>
                  <a:lnTo>
                    <a:pt x="6009" y="1028"/>
                  </a:lnTo>
                  <a:lnTo>
                    <a:pt x="5886" y="912"/>
                  </a:lnTo>
                  <a:lnTo>
                    <a:pt x="5759" y="802"/>
                  </a:lnTo>
                  <a:lnTo>
                    <a:pt x="5626" y="697"/>
                  </a:lnTo>
                  <a:lnTo>
                    <a:pt x="5488" y="600"/>
                  </a:lnTo>
                  <a:lnTo>
                    <a:pt x="5345" y="508"/>
                  </a:lnTo>
                  <a:lnTo>
                    <a:pt x="5197" y="424"/>
                  </a:lnTo>
                  <a:lnTo>
                    <a:pt x="5047" y="346"/>
                  </a:lnTo>
                  <a:lnTo>
                    <a:pt x="4891" y="276"/>
                  </a:lnTo>
                  <a:lnTo>
                    <a:pt x="4731" y="213"/>
                  </a:lnTo>
                  <a:lnTo>
                    <a:pt x="4567" y="157"/>
                  </a:lnTo>
                  <a:lnTo>
                    <a:pt x="4400" y="110"/>
                  </a:lnTo>
                  <a:lnTo>
                    <a:pt x="4230" y="71"/>
                  </a:lnTo>
                  <a:lnTo>
                    <a:pt x="4056" y="40"/>
                  </a:lnTo>
                  <a:lnTo>
                    <a:pt x="3880" y="18"/>
                  </a:lnTo>
                  <a:lnTo>
                    <a:pt x="3702" y="5"/>
                  </a:lnTo>
                  <a:lnTo>
                    <a:pt x="352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lumMod val="65000"/>
                  </a:schemeClr>
                </a:solidFill>
                <a:latin typeface="字魂36号-正文宋楷" panose="02000000000000000000" pitchFamily="2" charset="-122"/>
                <a:ea typeface="字魂36号-正文宋楷" panose="02000000000000000000" pitchFamily="2" charset="-122"/>
              </a:endParaRPr>
            </a:p>
          </p:txBody>
        </p:sp>
        <p:sp>
          <p:nvSpPr>
            <p:cNvPr id="125" name="Freeform 76"/>
            <p:cNvSpPr>
              <a:spLocks noEditPoints="1"/>
            </p:cNvSpPr>
            <p:nvPr/>
          </p:nvSpPr>
          <p:spPr bwMode="auto">
            <a:xfrm>
              <a:off x="4852988" y="2378076"/>
              <a:ext cx="173038" cy="171450"/>
            </a:xfrm>
            <a:custGeom>
              <a:avLst/>
              <a:gdLst>
                <a:gd name="T0" fmla="*/ 1708 w 4023"/>
                <a:gd name="T1" fmla="*/ 3482 h 4015"/>
                <a:gd name="T2" fmla="*/ 1358 w 4023"/>
                <a:gd name="T3" fmla="*/ 3364 h 4015"/>
                <a:gd name="T4" fmla="*/ 1052 w 4023"/>
                <a:gd name="T5" fmla="*/ 3169 h 4015"/>
                <a:gd name="T6" fmla="*/ 803 w 4023"/>
                <a:gd name="T7" fmla="*/ 2908 h 4015"/>
                <a:gd name="T8" fmla="*/ 621 w 4023"/>
                <a:gd name="T9" fmla="*/ 2593 h 4015"/>
                <a:gd name="T10" fmla="*/ 521 w 4023"/>
                <a:gd name="T11" fmla="*/ 2236 h 4015"/>
                <a:gd name="T12" fmla="*/ 511 w 4023"/>
                <a:gd name="T13" fmla="*/ 1853 h 4015"/>
                <a:gd name="T14" fmla="*/ 595 w 4023"/>
                <a:gd name="T15" fmla="*/ 1490 h 4015"/>
                <a:gd name="T16" fmla="*/ 761 w 4023"/>
                <a:gd name="T17" fmla="*/ 1165 h 4015"/>
                <a:gd name="T18" fmla="*/ 998 w 4023"/>
                <a:gd name="T19" fmla="*/ 893 h 4015"/>
                <a:gd name="T20" fmla="*/ 1293 w 4023"/>
                <a:gd name="T21" fmla="*/ 684 h 4015"/>
                <a:gd name="T22" fmla="*/ 1635 w 4023"/>
                <a:gd name="T23" fmla="*/ 549 h 4015"/>
                <a:gd name="T24" fmla="*/ 2012 w 4023"/>
                <a:gd name="T25" fmla="*/ 502 h 4015"/>
                <a:gd name="T26" fmla="*/ 2389 w 4023"/>
                <a:gd name="T27" fmla="*/ 549 h 4015"/>
                <a:gd name="T28" fmla="*/ 2731 w 4023"/>
                <a:gd name="T29" fmla="*/ 684 h 4015"/>
                <a:gd name="T30" fmla="*/ 3026 w 4023"/>
                <a:gd name="T31" fmla="*/ 893 h 4015"/>
                <a:gd name="T32" fmla="*/ 3263 w 4023"/>
                <a:gd name="T33" fmla="*/ 1165 h 4015"/>
                <a:gd name="T34" fmla="*/ 3429 w 4023"/>
                <a:gd name="T35" fmla="*/ 1490 h 4015"/>
                <a:gd name="T36" fmla="*/ 3513 w 4023"/>
                <a:gd name="T37" fmla="*/ 1853 h 4015"/>
                <a:gd name="T38" fmla="*/ 3503 w 4023"/>
                <a:gd name="T39" fmla="*/ 2236 h 4015"/>
                <a:gd name="T40" fmla="*/ 3402 w 4023"/>
                <a:gd name="T41" fmla="*/ 2593 h 4015"/>
                <a:gd name="T42" fmla="*/ 3221 w 4023"/>
                <a:gd name="T43" fmla="*/ 2908 h 4015"/>
                <a:gd name="T44" fmla="*/ 2971 w 4023"/>
                <a:gd name="T45" fmla="*/ 3169 h 4015"/>
                <a:gd name="T46" fmla="*/ 2665 w 4023"/>
                <a:gd name="T47" fmla="*/ 3364 h 4015"/>
                <a:gd name="T48" fmla="*/ 2316 w 4023"/>
                <a:gd name="T49" fmla="*/ 3482 h 4015"/>
                <a:gd name="T50" fmla="*/ 2012 w 4023"/>
                <a:gd name="T51" fmla="*/ 0 h 4015"/>
                <a:gd name="T52" fmla="*/ 1509 w 4023"/>
                <a:gd name="T53" fmla="*/ 63 h 4015"/>
                <a:gd name="T54" fmla="*/ 1053 w 4023"/>
                <a:gd name="T55" fmla="*/ 242 h 4015"/>
                <a:gd name="T56" fmla="*/ 659 w 4023"/>
                <a:gd name="T57" fmla="*/ 521 h 4015"/>
                <a:gd name="T58" fmla="*/ 344 w 4023"/>
                <a:gd name="T59" fmla="*/ 884 h 4015"/>
                <a:gd name="T60" fmla="*/ 122 w 4023"/>
                <a:gd name="T61" fmla="*/ 1317 h 4015"/>
                <a:gd name="T62" fmla="*/ 11 w 4023"/>
                <a:gd name="T63" fmla="*/ 1802 h 4015"/>
                <a:gd name="T64" fmla="*/ 23 w 4023"/>
                <a:gd name="T65" fmla="*/ 2313 h 4015"/>
                <a:gd name="T66" fmla="*/ 159 w 4023"/>
                <a:gd name="T67" fmla="*/ 2788 h 4015"/>
                <a:gd name="T68" fmla="*/ 399 w 4023"/>
                <a:gd name="T69" fmla="*/ 3209 h 4015"/>
                <a:gd name="T70" fmla="*/ 732 w 4023"/>
                <a:gd name="T71" fmla="*/ 3556 h 4015"/>
                <a:gd name="T72" fmla="*/ 1139 w 4023"/>
                <a:gd name="T73" fmla="*/ 3817 h 4015"/>
                <a:gd name="T74" fmla="*/ 1606 w 4023"/>
                <a:gd name="T75" fmla="*/ 3974 h 4015"/>
                <a:gd name="T76" fmla="*/ 2115 w 4023"/>
                <a:gd name="T77" fmla="*/ 4012 h 4015"/>
                <a:gd name="T78" fmla="*/ 2610 w 4023"/>
                <a:gd name="T79" fmla="*/ 3925 h 4015"/>
                <a:gd name="T80" fmla="*/ 3055 w 4023"/>
                <a:gd name="T81" fmla="*/ 3724 h 4015"/>
                <a:gd name="T82" fmla="*/ 3435 w 4023"/>
                <a:gd name="T83" fmla="*/ 3427 h 4015"/>
                <a:gd name="T84" fmla="*/ 3733 w 4023"/>
                <a:gd name="T85" fmla="*/ 3048 h 4015"/>
                <a:gd name="T86" fmla="*/ 3933 w 4023"/>
                <a:gd name="T87" fmla="*/ 2605 h 4015"/>
                <a:gd name="T88" fmla="*/ 4021 w 4023"/>
                <a:gd name="T89" fmla="*/ 2111 h 4015"/>
                <a:gd name="T90" fmla="*/ 3983 w 4023"/>
                <a:gd name="T91" fmla="*/ 1603 h 4015"/>
                <a:gd name="T92" fmla="*/ 3825 w 4023"/>
                <a:gd name="T93" fmla="*/ 1137 h 4015"/>
                <a:gd name="T94" fmla="*/ 3565 w 4023"/>
                <a:gd name="T95" fmla="*/ 731 h 4015"/>
                <a:gd name="T96" fmla="*/ 3216 w 4023"/>
                <a:gd name="T97" fmla="*/ 399 h 4015"/>
                <a:gd name="T98" fmla="*/ 2795 w 4023"/>
                <a:gd name="T99" fmla="*/ 158 h 4015"/>
                <a:gd name="T100" fmla="*/ 2318 w 4023"/>
                <a:gd name="T101" fmla="*/ 23 h 4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023" h="4015">
                  <a:moveTo>
                    <a:pt x="2012" y="3513"/>
                  </a:moveTo>
                  <a:lnTo>
                    <a:pt x="1934" y="3511"/>
                  </a:lnTo>
                  <a:lnTo>
                    <a:pt x="1858" y="3505"/>
                  </a:lnTo>
                  <a:lnTo>
                    <a:pt x="1782" y="3495"/>
                  </a:lnTo>
                  <a:lnTo>
                    <a:pt x="1708" y="3482"/>
                  </a:lnTo>
                  <a:lnTo>
                    <a:pt x="1635" y="3465"/>
                  </a:lnTo>
                  <a:lnTo>
                    <a:pt x="1564" y="3445"/>
                  </a:lnTo>
                  <a:lnTo>
                    <a:pt x="1493" y="3422"/>
                  </a:lnTo>
                  <a:lnTo>
                    <a:pt x="1425" y="3395"/>
                  </a:lnTo>
                  <a:lnTo>
                    <a:pt x="1358" y="3364"/>
                  </a:lnTo>
                  <a:lnTo>
                    <a:pt x="1293" y="3331"/>
                  </a:lnTo>
                  <a:lnTo>
                    <a:pt x="1230" y="3294"/>
                  </a:lnTo>
                  <a:lnTo>
                    <a:pt x="1169" y="3255"/>
                  </a:lnTo>
                  <a:lnTo>
                    <a:pt x="1109" y="3213"/>
                  </a:lnTo>
                  <a:lnTo>
                    <a:pt x="1052" y="3169"/>
                  </a:lnTo>
                  <a:lnTo>
                    <a:pt x="998" y="3122"/>
                  </a:lnTo>
                  <a:lnTo>
                    <a:pt x="945" y="3071"/>
                  </a:lnTo>
                  <a:lnTo>
                    <a:pt x="895" y="3019"/>
                  </a:lnTo>
                  <a:lnTo>
                    <a:pt x="848" y="2965"/>
                  </a:lnTo>
                  <a:lnTo>
                    <a:pt x="803" y="2908"/>
                  </a:lnTo>
                  <a:lnTo>
                    <a:pt x="761" y="2849"/>
                  </a:lnTo>
                  <a:lnTo>
                    <a:pt x="722" y="2787"/>
                  </a:lnTo>
                  <a:lnTo>
                    <a:pt x="686" y="2725"/>
                  </a:lnTo>
                  <a:lnTo>
                    <a:pt x="651" y="2660"/>
                  </a:lnTo>
                  <a:lnTo>
                    <a:pt x="621" y="2593"/>
                  </a:lnTo>
                  <a:lnTo>
                    <a:pt x="595" y="2524"/>
                  </a:lnTo>
                  <a:lnTo>
                    <a:pt x="571" y="2455"/>
                  </a:lnTo>
                  <a:lnTo>
                    <a:pt x="551" y="2383"/>
                  </a:lnTo>
                  <a:lnTo>
                    <a:pt x="534" y="2311"/>
                  </a:lnTo>
                  <a:lnTo>
                    <a:pt x="521" y="2236"/>
                  </a:lnTo>
                  <a:lnTo>
                    <a:pt x="511" y="2161"/>
                  </a:lnTo>
                  <a:lnTo>
                    <a:pt x="505" y="2085"/>
                  </a:lnTo>
                  <a:lnTo>
                    <a:pt x="504" y="2008"/>
                  </a:lnTo>
                  <a:lnTo>
                    <a:pt x="505" y="1930"/>
                  </a:lnTo>
                  <a:lnTo>
                    <a:pt x="511" y="1853"/>
                  </a:lnTo>
                  <a:lnTo>
                    <a:pt x="521" y="1778"/>
                  </a:lnTo>
                  <a:lnTo>
                    <a:pt x="534" y="1704"/>
                  </a:lnTo>
                  <a:lnTo>
                    <a:pt x="551" y="1631"/>
                  </a:lnTo>
                  <a:lnTo>
                    <a:pt x="571" y="1560"/>
                  </a:lnTo>
                  <a:lnTo>
                    <a:pt x="595" y="1490"/>
                  </a:lnTo>
                  <a:lnTo>
                    <a:pt x="621" y="1421"/>
                  </a:lnTo>
                  <a:lnTo>
                    <a:pt x="651" y="1355"/>
                  </a:lnTo>
                  <a:lnTo>
                    <a:pt x="686" y="1290"/>
                  </a:lnTo>
                  <a:lnTo>
                    <a:pt x="722" y="1227"/>
                  </a:lnTo>
                  <a:lnTo>
                    <a:pt x="761" y="1165"/>
                  </a:lnTo>
                  <a:lnTo>
                    <a:pt x="803" y="1107"/>
                  </a:lnTo>
                  <a:lnTo>
                    <a:pt x="848" y="1050"/>
                  </a:lnTo>
                  <a:lnTo>
                    <a:pt x="895" y="995"/>
                  </a:lnTo>
                  <a:lnTo>
                    <a:pt x="945" y="943"/>
                  </a:lnTo>
                  <a:lnTo>
                    <a:pt x="998" y="893"/>
                  </a:lnTo>
                  <a:lnTo>
                    <a:pt x="1052" y="845"/>
                  </a:lnTo>
                  <a:lnTo>
                    <a:pt x="1109" y="801"/>
                  </a:lnTo>
                  <a:lnTo>
                    <a:pt x="1169" y="759"/>
                  </a:lnTo>
                  <a:lnTo>
                    <a:pt x="1230" y="720"/>
                  </a:lnTo>
                  <a:lnTo>
                    <a:pt x="1293" y="684"/>
                  </a:lnTo>
                  <a:lnTo>
                    <a:pt x="1358" y="651"/>
                  </a:lnTo>
                  <a:lnTo>
                    <a:pt x="1425" y="620"/>
                  </a:lnTo>
                  <a:lnTo>
                    <a:pt x="1493" y="593"/>
                  </a:lnTo>
                  <a:lnTo>
                    <a:pt x="1564" y="569"/>
                  </a:lnTo>
                  <a:lnTo>
                    <a:pt x="1635" y="549"/>
                  </a:lnTo>
                  <a:lnTo>
                    <a:pt x="1708" y="532"/>
                  </a:lnTo>
                  <a:lnTo>
                    <a:pt x="1782" y="519"/>
                  </a:lnTo>
                  <a:lnTo>
                    <a:pt x="1858" y="510"/>
                  </a:lnTo>
                  <a:lnTo>
                    <a:pt x="1934" y="504"/>
                  </a:lnTo>
                  <a:lnTo>
                    <a:pt x="2012" y="502"/>
                  </a:lnTo>
                  <a:lnTo>
                    <a:pt x="2090" y="504"/>
                  </a:lnTo>
                  <a:lnTo>
                    <a:pt x="2166" y="510"/>
                  </a:lnTo>
                  <a:lnTo>
                    <a:pt x="2242" y="519"/>
                  </a:lnTo>
                  <a:lnTo>
                    <a:pt x="2316" y="532"/>
                  </a:lnTo>
                  <a:lnTo>
                    <a:pt x="2389" y="549"/>
                  </a:lnTo>
                  <a:lnTo>
                    <a:pt x="2460" y="569"/>
                  </a:lnTo>
                  <a:lnTo>
                    <a:pt x="2531" y="593"/>
                  </a:lnTo>
                  <a:lnTo>
                    <a:pt x="2599" y="620"/>
                  </a:lnTo>
                  <a:lnTo>
                    <a:pt x="2665" y="651"/>
                  </a:lnTo>
                  <a:lnTo>
                    <a:pt x="2731" y="684"/>
                  </a:lnTo>
                  <a:lnTo>
                    <a:pt x="2794" y="720"/>
                  </a:lnTo>
                  <a:lnTo>
                    <a:pt x="2855" y="759"/>
                  </a:lnTo>
                  <a:lnTo>
                    <a:pt x="2915" y="801"/>
                  </a:lnTo>
                  <a:lnTo>
                    <a:pt x="2971" y="845"/>
                  </a:lnTo>
                  <a:lnTo>
                    <a:pt x="3026" y="893"/>
                  </a:lnTo>
                  <a:lnTo>
                    <a:pt x="3079" y="943"/>
                  </a:lnTo>
                  <a:lnTo>
                    <a:pt x="3129" y="995"/>
                  </a:lnTo>
                  <a:lnTo>
                    <a:pt x="3176" y="1050"/>
                  </a:lnTo>
                  <a:lnTo>
                    <a:pt x="3221" y="1107"/>
                  </a:lnTo>
                  <a:lnTo>
                    <a:pt x="3263" y="1165"/>
                  </a:lnTo>
                  <a:lnTo>
                    <a:pt x="3302" y="1227"/>
                  </a:lnTo>
                  <a:lnTo>
                    <a:pt x="3338" y="1290"/>
                  </a:lnTo>
                  <a:lnTo>
                    <a:pt x="3372" y="1355"/>
                  </a:lnTo>
                  <a:lnTo>
                    <a:pt x="3402" y="1421"/>
                  </a:lnTo>
                  <a:lnTo>
                    <a:pt x="3429" y="1490"/>
                  </a:lnTo>
                  <a:lnTo>
                    <a:pt x="3453" y="1560"/>
                  </a:lnTo>
                  <a:lnTo>
                    <a:pt x="3473" y="1631"/>
                  </a:lnTo>
                  <a:lnTo>
                    <a:pt x="3490" y="1704"/>
                  </a:lnTo>
                  <a:lnTo>
                    <a:pt x="3503" y="1778"/>
                  </a:lnTo>
                  <a:lnTo>
                    <a:pt x="3513" y="1853"/>
                  </a:lnTo>
                  <a:lnTo>
                    <a:pt x="3518" y="1930"/>
                  </a:lnTo>
                  <a:lnTo>
                    <a:pt x="3520" y="2008"/>
                  </a:lnTo>
                  <a:lnTo>
                    <a:pt x="3518" y="2085"/>
                  </a:lnTo>
                  <a:lnTo>
                    <a:pt x="3513" y="2161"/>
                  </a:lnTo>
                  <a:lnTo>
                    <a:pt x="3503" y="2236"/>
                  </a:lnTo>
                  <a:lnTo>
                    <a:pt x="3490" y="2311"/>
                  </a:lnTo>
                  <a:lnTo>
                    <a:pt x="3473" y="2383"/>
                  </a:lnTo>
                  <a:lnTo>
                    <a:pt x="3453" y="2455"/>
                  </a:lnTo>
                  <a:lnTo>
                    <a:pt x="3429" y="2524"/>
                  </a:lnTo>
                  <a:lnTo>
                    <a:pt x="3402" y="2593"/>
                  </a:lnTo>
                  <a:lnTo>
                    <a:pt x="3372" y="2660"/>
                  </a:lnTo>
                  <a:lnTo>
                    <a:pt x="3338" y="2725"/>
                  </a:lnTo>
                  <a:lnTo>
                    <a:pt x="3302" y="2787"/>
                  </a:lnTo>
                  <a:lnTo>
                    <a:pt x="3263" y="2849"/>
                  </a:lnTo>
                  <a:lnTo>
                    <a:pt x="3221" y="2908"/>
                  </a:lnTo>
                  <a:lnTo>
                    <a:pt x="3176" y="2965"/>
                  </a:lnTo>
                  <a:lnTo>
                    <a:pt x="3129" y="3019"/>
                  </a:lnTo>
                  <a:lnTo>
                    <a:pt x="3079" y="3071"/>
                  </a:lnTo>
                  <a:lnTo>
                    <a:pt x="3026" y="3122"/>
                  </a:lnTo>
                  <a:lnTo>
                    <a:pt x="2971" y="3169"/>
                  </a:lnTo>
                  <a:lnTo>
                    <a:pt x="2915" y="3213"/>
                  </a:lnTo>
                  <a:lnTo>
                    <a:pt x="2855" y="3255"/>
                  </a:lnTo>
                  <a:lnTo>
                    <a:pt x="2794" y="3294"/>
                  </a:lnTo>
                  <a:lnTo>
                    <a:pt x="2731" y="3331"/>
                  </a:lnTo>
                  <a:lnTo>
                    <a:pt x="2665" y="3364"/>
                  </a:lnTo>
                  <a:lnTo>
                    <a:pt x="2599" y="3395"/>
                  </a:lnTo>
                  <a:lnTo>
                    <a:pt x="2531" y="3422"/>
                  </a:lnTo>
                  <a:lnTo>
                    <a:pt x="2460" y="3445"/>
                  </a:lnTo>
                  <a:lnTo>
                    <a:pt x="2389" y="3465"/>
                  </a:lnTo>
                  <a:lnTo>
                    <a:pt x="2316" y="3482"/>
                  </a:lnTo>
                  <a:lnTo>
                    <a:pt x="2242" y="3495"/>
                  </a:lnTo>
                  <a:lnTo>
                    <a:pt x="2166" y="3505"/>
                  </a:lnTo>
                  <a:lnTo>
                    <a:pt x="2090" y="3511"/>
                  </a:lnTo>
                  <a:lnTo>
                    <a:pt x="2012" y="3513"/>
                  </a:lnTo>
                  <a:close/>
                  <a:moveTo>
                    <a:pt x="2012" y="0"/>
                  </a:moveTo>
                  <a:lnTo>
                    <a:pt x="1908" y="3"/>
                  </a:lnTo>
                  <a:lnTo>
                    <a:pt x="1806" y="10"/>
                  </a:lnTo>
                  <a:lnTo>
                    <a:pt x="1706" y="23"/>
                  </a:lnTo>
                  <a:lnTo>
                    <a:pt x="1606" y="41"/>
                  </a:lnTo>
                  <a:lnTo>
                    <a:pt x="1509" y="63"/>
                  </a:lnTo>
                  <a:lnTo>
                    <a:pt x="1413" y="90"/>
                  </a:lnTo>
                  <a:lnTo>
                    <a:pt x="1319" y="122"/>
                  </a:lnTo>
                  <a:lnTo>
                    <a:pt x="1229" y="158"/>
                  </a:lnTo>
                  <a:lnTo>
                    <a:pt x="1139" y="198"/>
                  </a:lnTo>
                  <a:lnTo>
                    <a:pt x="1053" y="242"/>
                  </a:lnTo>
                  <a:lnTo>
                    <a:pt x="968" y="290"/>
                  </a:lnTo>
                  <a:lnTo>
                    <a:pt x="887" y="342"/>
                  </a:lnTo>
                  <a:lnTo>
                    <a:pt x="807" y="399"/>
                  </a:lnTo>
                  <a:lnTo>
                    <a:pt x="732" y="458"/>
                  </a:lnTo>
                  <a:lnTo>
                    <a:pt x="659" y="521"/>
                  </a:lnTo>
                  <a:lnTo>
                    <a:pt x="589" y="587"/>
                  </a:lnTo>
                  <a:lnTo>
                    <a:pt x="523" y="658"/>
                  </a:lnTo>
                  <a:lnTo>
                    <a:pt x="459" y="731"/>
                  </a:lnTo>
                  <a:lnTo>
                    <a:pt x="399" y="806"/>
                  </a:lnTo>
                  <a:lnTo>
                    <a:pt x="344" y="884"/>
                  </a:lnTo>
                  <a:lnTo>
                    <a:pt x="291" y="967"/>
                  </a:lnTo>
                  <a:lnTo>
                    <a:pt x="243" y="1050"/>
                  </a:lnTo>
                  <a:lnTo>
                    <a:pt x="198" y="1137"/>
                  </a:lnTo>
                  <a:lnTo>
                    <a:pt x="159" y="1226"/>
                  </a:lnTo>
                  <a:lnTo>
                    <a:pt x="122" y="1317"/>
                  </a:lnTo>
                  <a:lnTo>
                    <a:pt x="90" y="1410"/>
                  </a:lnTo>
                  <a:lnTo>
                    <a:pt x="63" y="1506"/>
                  </a:lnTo>
                  <a:lnTo>
                    <a:pt x="41" y="1603"/>
                  </a:lnTo>
                  <a:lnTo>
                    <a:pt x="23" y="1701"/>
                  </a:lnTo>
                  <a:lnTo>
                    <a:pt x="11" y="1802"/>
                  </a:lnTo>
                  <a:lnTo>
                    <a:pt x="3" y="1904"/>
                  </a:lnTo>
                  <a:lnTo>
                    <a:pt x="0" y="2008"/>
                  </a:lnTo>
                  <a:lnTo>
                    <a:pt x="3" y="2111"/>
                  </a:lnTo>
                  <a:lnTo>
                    <a:pt x="11" y="2212"/>
                  </a:lnTo>
                  <a:lnTo>
                    <a:pt x="23" y="2313"/>
                  </a:lnTo>
                  <a:lnTo>
                    <a:pt x="41" y="2412"/>
                  </a:lnTo>
                  <a:lnTo>
                    <a:pt x="63" y="2509"/>
                  </a:lnTo>
                  <a:lnTo>
                    <a:pt x="90" y="2605"/>
                  </a:lnTo>
                  <a:lnTo>
                    <a:pt x="122" y="2698"/>
                  </a:lnTo>
                  <a:lnTo>
                    <a:pt x="159" y="2788"/>
                  </a:lnTo>
                  <a:lnTo>
                    <a:pt x="198" y="2878"/>
                  </a:lnTo>
                  <a:lnTo>
                    <a:pt x="243" y="2964"/>
                  </a:lnTo>
                  <a:lnTo>
                    <a:pt x="291" y="3048"/>
                  </a:lnTo>
                  <a:lnTo>
                    <a:pt x="344" y="3130"/>
                  </a:lnTo>
                  <a:lnTo>
                    <a:pt x="399" y="3209"/>
                  </a:lnTo>
                  <a:lnTo>
                    <a:pt x="459" y="3284"/>
                  </a:lnTo>
                  <a:lnTo>
                    <a:pt x="523" y="3357"/>
                  </a:lnTo>
                  <a:lnTo>
                    <a:pt x="589" y="3427"/>
                  </a:lnTo>
                  <a:lnTo>
                    <a:pt x="659" y="3493"/>
                  </a:lnTo>
                  <a:lnTo>
                    <a:pt x="732" y="3556"/>
                  </a:lnTo>
                  <a:lnTo>
                    <a:pt x="807" y="3616"/>
                  </a:lnTo>
                  <a:lnTo>
                    <a:pt x="887" y="3672"/>
                  </a:lnTo>
                  <a:lnTo>
                    <a:pt x="968" y="3724"/>
                  </a:lnTo>
                  <a:lnTo>
                    <a:pt x="1053" y="3772"/>
                  </a:lnTo>
                  <a:lnTo>
                    <a:pt x="1139" y="3817"/>
                  </a:lnTo>
                  <a:lnTo>
                    <a:pt x="1229" y="3857"/>
                  </a:lnTo>
                  <a:lnTo>
                    <a:pt x="1319" y="3892"/>
                  </a:lnTo>
                  <a:lnTo>
                    <a:pt x="1413" y="3925"/>
                  </a:lnTo>
                  <a:lnTo>
                    <a:pt x="1509" y="3952"/>
                  </a:lnTo>
                  <a:lnTo>
                    <a:pt x="1606" y="3974"/>
                  </a:lnTo>
                  <a:lnTo>
                    <a:pt x="1706" y="3992"/>
                  </a:lnTo>
                  <a:lnTo>
                    <a:pt x="1806" y="4004"/>
                  </a:lnTo>
                  <a:lnTo>
                    <a:pt x="1908" y="4012"/>
                  </a:lnTo>
                  <a:lnTo>
                    <a:pt x="2012" y="4015"/>
                  </a:lnTo>
                  <a:lnTo>
                    <a:pt x="2115" y="4012"/>
                  </a:lnTo>
                  <a:lnTo>
                    <a:pt x="2218" y="4004"/>
                  </a:lnTo>
                  <a:lnTo>
                    <a:pt x="2318" y="3992"/>
                  </a:lnTo>
                  <a:lnTo>
                    <a:pt x="2417" y="3974"/>
                  </a:lnTo>
                  <a:lnTo>
                    <a:pt x="2514" y="3952"/>
                  </a:lnTo>
                  <a:lnTo>
                    <a:pt x="2610" y="3925"/>
                  </a:lnTo>
                  <a:lnTo>
                    <a:pt x="2704" y="3892"/>
                  </a:lnTo>
                  <a:lnTo>
                    <a:pt x="2795" y="3857"/>
                  </a:lnTo>
                  <a:lnTo>
                    <a:pt x="2884" y="3817"/>
                  </a:lnTo>
                  <a:lnTo>
                    <a:pt x="2971" y="3772"/>
                  </a:lnTo>
                  <a:lnTo>
                    <a:pt x="3055" y="3724"/>
                  </a:lnTo>
                  <a:lnTo>
                    <a:pt x="3137" y="3672"/>
                  </a:lnTo>
                  <a:lnTo>
                    <a:pt x="3216" y="3616"/>
                  </a:lnTo>
                  <a:lnTo>
                    <a:pt x="3292" y="3556"/>
                  </a:lnTo>
                  <a:lnTo>
                    <a:pt x="3364" y="3493"/>
                  </a:lnTo>
                  <a:lnTo>
                    <a:pt x="3435" y="3427"/>
                  </a:lnTo>
                  <a:lnTo>
                    <a:pt x="3501" y="3357"/>
                  </a:lnTo>
                  <a:lnTo>
                    <a:pt x="3565" y="3284"/>
                  </a:lnTo>
                  <a:lnTo>
                    <a:pt x="3624" y="3209"/>
                  </a:lnTo>
                  <a:lnTo>
                    <a:pt x="3680" y="3130"/>
                  </a:lnTo>
                  <a:lnTo>
                    <a:pt x="3733" y="3048"/>
                  </a:lnTo>
                  <a:lnTo>
                    <a:pt x="3781" y="2964"/>
                  </a:lnTo>
                  <a:lnTo>
                    <a:pt x="3825" y="2878"/>
                  </a:lnTo>
                  <a:lnTo>
                    <a:pt x="3865" y="2788"/>
                  </a:lnTo>
                  <a:lnTo>
                    <a:pt x="3902" y="2698"/>
                  </a:lnTo>
                  <a:lnTo>
                    <a:pt x="3933" y="2605"/>
                  </a:lnTo>
                  <a:lnTo>
                    <a:pt x="3960" y="2509"/>
                  </a:lnTo>
                  <a:lnTo>
                    <a:pt x="3983" y="2412"/>
                  </a:lnTo>
                  <a:lnTo>
                    <a:pt x="4000" y="2313"/>
                  </a:lnTo>
                  <a:lnTo>
                    <a:pt x="4013" y="2212"/>
                  </a:lnTo>
                  <a:lnTo>
                    <a:pt x="4021" y="2111"/>
                  </a:lnTo>
                  <a:lnTo>
                    <a:pt x="4023" y="2008"/>
                  </a:lnTo>
                  <a:lnTo>
                    <a:pt x="4021" y="1904"/>
                  </a:lnTo>
                  <a:lnTo>
                    <a:pt x="4013" y="1802"/>
                  </a:lnTo>
                  <a:lnTo>
                    <a:pt x="4000" y="1701"/>
                  </a:lnTo>
                  <a:lnTo>
                    <a:pt x="3983" y="1603"/>
                  </a:lnTo>
                  <a:lnTo>
                    <a:pt x="3960" y="1506"/>
                  </a:lnTo>
                  <a:lnTo>
                    <a:pt x="3933" y="1410"/>
                  </a:lnTo>
                  <a:lnTo>
                    <a:pt x="3902" y="1317"/>
                  </a:lnTo>
                  <a:lnTo>
                    <a:pt x="3865" y="1226"/>
                  </a:lnTo>
                  <a:lnTo>
                    <a:pt x="3825" y="1137"/>
                  </a:lnTo>
                  <a:lnTo>
                    <a:pt x="3781" y="1050"/>
                  </a:lnTo>
                  <a:lnTo>
                    <a:pt x="3733" y="967"/>
                  </a:lnTo>
                  <a:lnTo>
                    <a:pt x="3680" y="884"/>
                  </a:lnTo>
                  <a:lnTo>
                    <a:pt x="3624" y="806"/>
                  </a:lnTo>
                  <a:lnTo>
                    <a:pt x="3565" y="731"/>
                  </a:lnTo>
                  <a:lnTo>
                    <a:pt x="3501" y="658"/>
                  </a:lnTo>
                  <a:lnTo>
                    <a:pt x="3435" y="587"/>
                  </a:lnTo>
                  <a:lnTo>
                    <a:pt x="3364" y="521"/>
                  </a:lnTo>
                  <a:lnTo>
                    <a:pt x="3292" y="458"/>
                  </a:lnTo>
                  <a:lnTo>
                    <a:pt x="3216" y="399"/>
                  </a:lnTo>
                  <a:lnTo>
                    <a:pt x="3137" y="342"/>
                  </a:lnTo>
                  <a:lnTo>
                    <a:pt x="3055" y="290"/>
                  </a:lnTo>
                  <a:lnTo>
                    <a:pt x="2971" y="242"/>
                  </a:lnTo>
                  <a:lnTo>
                    <a:pt x="2884" y="198"/>
                  </a:lnTo>
                  <a:lnTo>
                    <a:pt x="2795" y="158"/>
                  </a:lnTo>
                  <a:lnTo>
                    <a:pt x="2704" y="122"/>
                  </a:lnTo>
                  <a:lnTo>
                    <a:pt x="2610" y="90"/>
                  </a:lnTo>
                  <a:lnTo>
                    <a:pt x="2514" y="63"/>
                  </a:lnTo>
                  <a:lnTo>
                    <a:pt x="2417" y="41"/>
                  </a:lnTo>
                  <a:lnTo>
                    <a:pt x="2318" y="23"/>
                  </a:lnTo>
                  <a:lnTo>
                    <a:pt x="2218" y="10"/>
                  </a:lnTo>
                  <a:lnTo>
                    <a:pt x="2115" y="3"/>
                  </a:lnTo>
                  <a:lnTo>
                    <a:pt x="20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lumMod val="65000"/>
                  </a:schemeClr>
                </a:solidFill>
                <a:latin typeface="字魂36号-正文宋楷" panose="02000000000000000000" pitchFamily="2" charset="-122"/>
                <a:ea typeface="字魂36号-正文宋楷" panose="02000000000000000000" pitchFamily="2" charset="-122"/>
              </a:endParaRPr>
            </a:p>
          </p:txBody>
        </p:sp>
      </p:grpSp>
      <p:grpSp>
        <p:nvGrpSpPr>
          <p:cNvPr id="126" name="Group 25"/>
          <p:cNvGrpSpPr/>
          <p:nvPr/>
        </p:nvGrpSpPr>
        <p:grpSpPr>
          <a:xfrm>
            <a:off x="7525068" y="4987847"/>
            <a:ext cx="345331" cy="345331"/>
            <a:chOff x="2005013" y="1077913"/>
            <a:chExt cx="688975" cy="688975"/>
          </a:xfrm>
          <a:solidFill>
            <a:schemeClr val="bg1"/>
          </a:solidFill>
        </p:grpSpPr>
        <p:sp>
          <p:nvSpPr>
            <p:cNvPr id="127" name="Freeform 5"/>
            <p:cNvSpPr>
              <a:spLocks noEditPoints="1"/>
            </p:cNvSpPr>
            <p:nvPr/>
          </p:nvSpPr>
          <p:spPr bwMode="auto">
            <a:xfrm>
              <a:off x="2005013" y="1077913"/>
              <a:ext cx="688975" cy="688975"/>
            </a:xfrm>
            <a:custGeom>
              <a:avLst/>
              <a:gdLst>
                <a:gd name="T0" fmla="*/ 8083 w 16058"/>
                <a:gd name="T1" fmla="*/ 10645 h 16058"/>
                <a:gd name="T2" fmla="*/ 6322 w 16058"/>
                <a:gd name="T3" fmla="*/ 9396 h 16058"/>
                <a:gd name="T4" fmla="*/ 5244 w 16058"/>
                <a:gd name="T5" fmla="*/ 7514 h 16058"/>
                <a:gd name="T6" fmla="*/ 5076 w 16058"/>
                <a:gd name="T7" fmla="*/ 5258 h 16058"/>
                <a:gd name="T8" fmla="*/ 5875 w 16058"/>
                <a:gd name="T9" fmla="*/ 3217 h 16058"/>
                <a:gd name="T10" fmla="*/ 7435 w 16058"/>
                <a:gd name="T11" fmla="*/ 1730 h 16058"/>
                <a:gd name="T12" fmla="*/ 9523 w 16058"/>
                <a:gd name="T13" fmla="*/ 1030 h 16058"/>
                <a:gd name="T14" fmla="*/ 11761 w 16058"/>
                <a:gd name="T15" fmla="*/ 1308 h 16058"/>
                <a:gd name="T16" fmla="*/ 13584 w 16058"/>
                <a:gd name="T17" fmla="*/ 2474 h 16058"/>
                <a:gd name="T18" fmla="*/ 14750 w 16058"/>
                <a:gd name="T19" fmla="*/ 4297 h 16058"/>
                <a:gd name="T20" fmla="*/ 15028 w 16058"/>
                <a:gd name="T21" fmla="*/ 6535 h 16058"/>
                <a:gd name="T22" fmla="*/ 14328 w 16058"/>
                <a:gd name="T23" fmla="*/ 8624 h 16058"/>
                <a:gd name="T24" fmla="*/ 12841 w 16058"/>
                <a:gd name="T25" fmla="*/ 10183 h 16058"/>
                <a:gd name="T26" fmla="*/ 10800 w 16058"/>
                <a:gd name="T27" fmla="*/ 10982 h 16058"/>
                <a:gd name="T28" fmla="*/ 2326 w 16058"/>
                <a:gd name="T29" fmla="*/ 14973 h 16058"/>
                <a:gd name="T30" fmla="*/ 2162 w 16058"/>
                <a:gd name="T31" fmla="*/ 15080 h 16058"/>
                <a:gd name="T32" fmla="*/ 1975 w 16058"/>
                <a:gd name="T33" fmla="*/ 15148 h 16058"/>
                <a:gd name="T34" fmla="*/ 1771 w 16058"/>
                <a:gd name="T35" fmla="*/ 15172 h 16058"/>
                <a:gd name="T36" fmla="*/ 1387 w 16058"/>
                <a:gd name="T37" fmla="*/ 15084 h 16058"/>
                <a:gd name="T38" fmla="*/ 1088 w 16058"/>
                <a:gd name="T39" fmla="*/ 14850 h 16058"/>
                <a:gd name="T40" fmla="*/ 913 w 16058"/>
                <a:gd name="T41" fmla="*/ 14508 h 16058"/>
                <a:gd name="T42" fmla="*/ 890 w 16058"/>
                <a:gd name="T43" fmla="*/ 14194 h 16058"/>
                <a:gd name="T44" fmla="*/ 935 w 16058"/>
                <a:gd name="T45" fmla="*/ 13998 h 16058"/>
                <a:gd name="T46" fmla="*/ 1021 w 16058"/>
                <a:gd name="T47" fmla="*/ 13820 h 16058"/>
                <a:gd name="T48" fmla="*/ 1142 w 16058"/>
                <a:gd name="T49" fmla="*/ 13667 h 16058"/>
                <a:gd name="T50" fmla="*/ 5408 w 16058"/>
                <a:gd name="T51" fmla="*/ 9863 h 16058"/>
                <a:gd name="T52" fmla="*/ 5742 w 16058"/>
                <a:gd name="T53" fmla="*/ 10234 h 16058"/>
                <a:gd name="T54" fmla="*/ 6106 w 16058"/>
                <a:gd name="T55" fmla="*/ 10575 h 16058"/>
                <a:gd name="T56" fmla="*/ 2407 w 16058"/>
                <a:gd name="T57" fmla="*/ 14900 h 16058"/>
                <a:gd name="T58" fmla="*/ 7693 w 16058"/>
                <a:gd name="T59" fmla="*/ 474 h 16058"/>
                <a:gd name="T60" fmla="*/ 5579 w 16058"/>
                <a:gd name="T61" fmla="*/ 1973 h 16058"/>
                <a:gd name="T62" fmla="*/ 4285 w 16058"/>
                <a:gd name="T63" fmla="*/ 4231 h 16058"/>
                <a:gd name="T64" fmla="*/ 4022 w 16058"/>
                <a:gd name="T65" fmla="*/ 6306 h 16058"/>
                <a:gd name="T66" fmla="*/ 4119 w 16058"/>
                <a:gd name="T67" fmla="*/ 7138 h 16058"/>
                <a:gd name="T68" fmla="*/ 4326 w 16058"/>
                <a:gd name="T69" fmla="*/ 7930 h 16058"/>
                <a:gd name="T70" fmla="*/ 4634 w 16058"/>
                <a:gd name="T71" fmla="*/ 8676 h 16058"/>
                <a:gd name="T72" fmla="*/ 386 w 16058"/>
                <a:gd name="T73" fmla="*/ 13185 h 16058"/>
                <a:gd name="T74" fmla="*/ 179 w 16058"/>
                <a:gd name="T75" fmla="*/ 13512 h 16058"/>
                <a:gd name="T76" fmla="*/ 46 w 16058"/>
                <a:gd name="T77" fmla="*/ 13883 h 16058"/>
                <a:gd name="T78" fmla="*/ 0 w 16058"/>
                <a:gd name="T79" fmla="*/ 14287 h 16058"/>
                <a:gd name="T80" fmla="*/ 175 w 16058"/>
                <a:gd name="T81" fmla="*/ 15054 h 16058"/>
                <a:gd name="T82" fmla="*/ 644 w 16058"/>
                <a:gd name="T83" fmla="*/ 15654 h 16058"/>
                <a:gd name="T84" fmla="*/ 1329 w 16058"/>
                <a:gd name="T85" fmla="*/ 16002 h 16058"/>
                <a:gd name="T86" fmla="*/ 1954 w 16058"/>
                <a:gd name="T87" fmla="*/ 16049 h 16058"/>
                <a:gd name="T88" fmla="*/ 2344 w 16058"/>
                <a:gd name="T89" fmla="*/ 15963 h 16058"/>
                <a:gd name="T90" fmla="*/ 2698 w 16058"/>
                <a:gd name="T91" fmla="*/ 15795 h 16058"/>
                <a:gd name="T92" fmla="*/ 3003 w 16058"/>
                <a:gd name="T93" fmla="*/ 15557 h 16058"/>
                <a:gd name="T94" fmla="*/ 7703 w 16058"/>
                <a:gd name="T95" fmla="*/ 11572 h 16058"/>
                <a:gd name="T96" fmla="*/ 8472 w 16058"/>
                <a:gd name="T97" fmla="*/ 11837 h 16058"/>
                <a:gd name="T98" fmla="*/ 9285 w 16058"/>
                <a:gd name="T99" fmla="*/ 11996 h 16058"/>
                <a:gd name="T100" fmla="*/ 10346 w 16058"/>
                <a:gd name="T101" fmla="*/ 12035 h 16058"/>
                <a:gd name="T102" fmla="*/ 12907 w 16058"/>
                <a:gd name="T103" fmla="*/ 11317 h 16058"/>
                <a:gd name="T104" fmla="*/ 14862 w 16058"/>
                <a:gd name="T105" fmla="*/ 9625 h 16058"/>
                <a:gd name="T106" fmla="*/ 15936 w 16058"/>
                <a:gd name="T107" fmla="*/ 7235 h 16058"/>
                <a:gd name="T108" fmla="*/ 15868 w 16058"/>
                <a:gd name="T109" fmla="*/ 4517 h 16058"/>
                <a:gd name="T110" fmla="*/ 14683 w 16058"/>
                <a:gd name="T111" fmla="*/ 2191 h 16058"/>
                <a:gd name="T112" fmla="*/ 12647 w 16058"/>
                <a:gd name="T113" fmla="*/ 594 h 16058"/>
                <a:gd name="T114" fmla="*/ 10036 w 16058"/>
                <a:gd name="T115" fmla="*/ 0 h 16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058" h="16058">
                  <a:moveTo>
                    <a:pt x="10036" y="11040"/>
                  </a:moveTo>
                  <a:lnTo>
                    <a:pt x="9778" y="11034"/>
                  </a:lnTo>
                  <a:lnTo>
                    <a:pt x="9523" y="11014"/>
                  </a:lnTo>
                  <a:lnTo>
                    <a:pt x="9272" y="10982"/>
                  </a:lnTo>
                  <a:lnTo>
                    <a:pt x="9025" y="10938"/>
                  </a:lnTo>
                  <a:lnTo>
                    <a:pt x="8783" y="10882"/>
                  </a:lnTo>
                  <a:lnTo>
                    <a:pt x="8544" y="10814"/>
                  </a:lnTo>
                  <a:lnTo>
                    <a:pt x="8311" y="10736"/>
                  </a:lnTo>
                  <a:lnTo>
                    <a:pt x="8083" y="10645"/>
                  </a:lnTo>
                  <a:lnTo>
                    <a:pt x="7860" y="10545"/>
                  </a:lnTo>
                  <a:lnTo>
                    <a:pt x="7645" y="10434"/>
                  </a:lnTo>
                  <a:lnTo>
                    <a:pt x="7435" y="10313"/>
                  </a:lnTo>
                  <a:lnTo>
                    <a:pt x="7231" y="10183"/>
                  </a:lnTo>
                  <a:lnTo>
                    <a:pt x="7034" y="10043"/>
                  </a:lnTo>
                  <a:lnTo>
                    <a:pt x="6845" y="9894"/>
                  </a:lnTo>
                  <a:lnTo>
                    <a:pt x="6662" y="9736"/>
                  </a:lnTo>
                  <a:lnTo>
                    <a:pt x="6488" y="9570"/>
                  </a:lnTo>
                  <a:lnTo>
                    <a:pt x="6322" y="9396"/>
                  </a:lnTo>
                  <a:lnTo>
                    <a:pt x="6164" y="9213"/>
                  </a:lnTo>
                  <a:lnTo>
                    <a:pt x="6015" y="9024"/>
                  </a:lnTo>
                  <a:lnTo>
                    <a:pt x="5875" y="8827"/>
                  </a:lnTo>
                  <a:lnTo>
                    <a:pt x="5745" y="8624"/>
                  </a:lnTo>
                  <a:lnTo>
                    <a:pt x="5624" y="8413"/>
                  </a:lnTo>
                  <a:lnTo>
                    <a:pt x="5513" y="8198"/>
                  </a:lnTo>
                  <a:lnTo>
                    <a:pt x="5413" y="7975"/>
                  </a:lnTo>
                  <a:lnTo>
                    <a:pt x="5322" y="7747"/>
                  </a:lnTo>
                  <a:lnTo>
                    <a:pt x="5244" y="7514"/>
                  </a:lnTo>
                  <a:lnTo>
                    <a:pt x="5176" y="7275"/>
                  </a:lnTo>
                  <a:lnTo>
                    <a:pt x="5120" y="7033"/>
                  </a:lnTo>
                  <a:lnTo>
                    <a:pt x="5076" y="6786"/>
                  </a:lnTo>
                  <a:lnTo>
                    <a:pt x="5044" y="6535"/>
                  </a:lnTo>
                  <a:lnTo>
                    <a:pt x="5025" y="6280"/>
                  </a:lnTo>
                  <a:lnTo>
                    <a:pt x="5018" y="6022"/>
                  </a:lnTo>
                  <a:lnTo>
                    <a:pt x="5025" y="5764"/>
                  </a:lnTo>
                  <a:lnTo>
                    <a:pt x="5044" y="5509"/>
                  </a:lnTo>
                  <a:lnTo>
                    <a:pt x="5076" y="5258"/>
                  </a:lnTo>
                  <a:lnTo>
                    <a:pt x="5120" y="5011"/>
                  </a:lnTo>
                  <a:lnTo>
                    <a:pt x="5176" y="4768"/>
                  </a:lnTo>
                  <a:lnTo>
                    <a:pt x="5244" y="4529"/>
                  </a:lnTo>
                  <a:lnTo>
                    <a:pt x="5322" y="4297"/>
                  </a:lnTo>
                  <a:lnTo>
                    <a:pt x="5413" y="4069"/>
                  </a:lnTo>
                  <a:lnTo>
                    <a:pt x="5513" y="3846"/>
                  </a:lnTo>
                  <a:lnTo>
                    <a:pt x="5624" y="3630"/>
                  </a:lnTo>
                  <a:lnTo>
                    <a:pt x="5745" y="3420"/>
                  </a:lnTo>
                  <a:lnTo>
                    <a:pt x="5875" y="3217"/>
                  </a:lnTo>
                  <a:lnTo>
                    <a:pt x="6015" y="3020"/>
                  </a:lnTo>
                  <a:lnTo>
                    <a:pt x="6164" y="2830"/>
                  </a:lnTo>
                  <a:lnTo>
                    <a:pt x="6322" y="2648"/>
                  </a:lnTo>
                  <a:lnTo>
                    <a:pt x="6488" y="2474"/>
                  </a:lnTo>
                  <a:lnTo>
                    <a:pt x="6662" y="2307"/>
                  </a:lnTo>
                  <a:lnTo>
                    <a:pt x="6845" y="2150"/>
                  </a:lnTo>
                  <a:lnTo>
                    <a:pt x="7034" y="2000"/>
                  </a:lnTo>
                  <a:lnTo>
                    <a:pt x="7231" y="1861"/>
                  </a:lnTo>
                  <a:lnTo>
                    <a:pt x="7435" y="1730"/>
                  </a:lnTo>
                  <a:lnTo>
                    <a:pt x="7645" y="1610"/>
                  </a:lnTo>
                  <a:lnTo>
                    <a:pt x="7860" y="1498"/>
                  </a:lnTo>
                  <a:lnTo>
                    <a:pt x="8083" y="1398"/>
                  </a:lnTo>
                  <a:lnTo>
                    <a:pt x="8311" y="1308"/>
                  </a:lnTo>
                  <a:lnTo>
                    <a:pt x="8544" y="1229"/>
                  </a:lnTo>
                  <a:lnTo>
                    <a:pt x="8783" y="1161"/>
                  </a:lnTo>
                  <a:lnTo>
                    <a:pt x="9025" y="1106"/>
                  </a:lnTo>
                  <a:lnTo>
                    <a:pt x="9272" y="1062"/>
                  </a:lnTo>
                  <a:lnTo>
                    <a:pt x="9523" y="1030"/>
                  </a:lnTo>
                  <a:lnTo>
                    <a:pt x="9778" y="1010"/>
                  </a:lnTo>
                  <a:lnTo>
                    <a:pt x="10036" y="1004"/>
                  </a:lnTo>
                  <a:lnTo>
                    <a:pt x="10294" y="1010"/>
                  </a:lnTo>
                  <a:lnTo>
                    <a:pt x="10549" y="1030"/>
                  </a:lnTo>
                  <a:lnTo>
                    <a:pt x="10800" y="1062"/>
                  </a:lnTo>
                  <a:lnTo>
                    <a:pt x="11048" y="1106"/>
                  </a:lnTo>
                  <a:lnTo>
                    <a:pt x="11291" y="1161"/>
                  </a:lnTo>
                  <a:lnTo>
                    <a:pt x="11529" y="1229"/>
                  </a:lnTo>
                  <a:lnTo>
                    <a:pt x="11761" y="1308"/>
                  </a:lnTo>
                  <a:lnTo>
                    <a:pt x="11989" y="1398"/>
                  </a:lnTo>
                  <a:lnTo>
                    <a:pt x="12212" y="1498"/>
                  </a:lnTo>
                  <a:lnTo>
                    <a:pt x="12428" y="1610"/>
                  </a:lnTo>
                  <a:lnTo>
                    <a:pt x="12639" y="1730"/>
                  </a:lnTo>
                  <a:lnTo>
                    <a:pt x="12841" y="1861"/>
                  </a:lnTo>
                  <a:lnTo>
                    <a:pt x="13038" y="2000"/>
                  </a:lnTo>
                  <a:lnTo>
                    <a:pt x="13228" y="2150"/>
                  </a:lnTo>
                  <a:lnTo>
                    <a:pt x="13410" y="2307"/>
                  </a:lnTo>
                  <a:lnTo>
                    <a:pt x="13584" y="2474"/>
                  </a:lnTo>
                  <a:lnTo>
                    <a:pt x="13751" y="2648"/>
                  </a:lnTo>
                  <a:lnTo>
                    <a:pt x="13908" y="2830"/>
                  </a:lnTo>
                  <a:lnTo>
                    <a:pt x="14058" y="3020"/>
                  </a:lnTo>
                  <a:lnTo>
                    <a:pt x="14197" y="3217"/>
                  </a:lnTo>
                  <a:lnTo>
                    <a:pt x="14328" y="3420"/>
                  </a:lnTo>
                  <a:lnTo>
                    <a:pt x="14448" y="3630"/>
                  </a:lnTo>
                  <a:lnTo>
                    <a:pt x="14560" y="3846"/>
                  </a:lnTo>
                  <a:lnTo>
                    <a:pt x="14660" y="4069"/>
                  </a:lnTo>
                  <a:lnTo>
                    <a:pt x="14750" y="4297"/>
                  </a:lnTo>
                  <a:lnTo>
                    <a:pt x="14829" y="4529"/>
                  </a:lnTo>
                  <a:lnTo>
                    <a:pt x="14897" y="4768"/>
                  </a:lnTo>
                  <a:lnTo>
                    <a:pt x="14952" y="5011"/>
                  </a:lnTo>
                  <a:lnTo>
                    <a:pt x="14996" y="5258"/>
                  </a:lnTo>
                  <a:lnTo>
                    <a:pt x="15028" y="5509"/>
                  </a:lnTo>
                  <a:lnTo>
                    <a:pt x="15048" y="5764"/>
                  </a:lnTo>
                  <a:lnTo>
                    <a:pt x="15054" y="6022"/>
                  </a:lnTo>
                  <a:lnTo>
                    <a:pt x="15048" y="6280"/>
                  </a:lnTo>
                  <a:lnTo>
                    <a:pt x="15028" y="6535"/>
                  </a:lnTo>
                  <a:lnTo>
                    <a:pt x="14996" y="6786"/>
                  </a:lnTo>
                  <a:lnTo>
                    <a:pt x="14952" y="7033"/>
                  </a:lnTo>
                  <a:lnTo>
                    <a:pt x="14897" y="7275"/>
                  </a:lnTo>
                  <a:lnTo>
                    <a:pt x="14829" y="7514"/>
                  </a:lnTo>
                  <a:lnTo>
                    <a:pt x="14750" y="7747"/>
                  </a:lnTo>
                  <a:lnTo>
                    <a:pt x="14660" y="7975"/>
                  </a:lnTo>
                  <a:lnTo>
                    <a:pt x="14560" y="8198"/>
                  </a:lnTo>
                  <a:lnTo>
                    <a:pt x="14448" y="8413"/>
                  </a:lnTo>
                  <a:lnTo>
                    <a:pt x="14328" y="8624"/>
                  </a:lnTo>
                  <a:lnTo>
                    <a:pt x="14197" y="8827"/>
                  </a:lnTo>
                  <a:lnTo>
                    <a:pt x="14058" y="9024"/>
                  </a:lnTo>
                  <a:lnTo>
                    <a:pt x="13908" y="9213"/>
                  </a:lnTo>
                  <a:lnTo>
                    <a:pt x="13751" y="9396"/>
                  </a:lnTo>
                  <a:lnTo>
                    <a:pt x="13584" y="9570"/>
                  </a:lnTo>
                  <a:lnTo>
                    <a:pt x="13410" y="9736"/>
                  </a:lnTo>
                  <a:lnTo>
                    <a:pt x="13228" y="9894"/>
                  </a:lnTo>
                  <a:lnTo>
                    <a:pt x="13038" y="10043"/>
                  </a:lnTo>
                  <a:lnTo>
                    <a:pt x="12841" y="10183"/>
                  </a:lnTo>
                  <a:lnTo>
                    <a:pt x="12639" y="10313"/>
                  </a:lnTo>
                  <a:lnTo>
                    <a:pt x="12428" y="10434"/>
                  </a:lnTo>
                  <a:lnTo>
                    <a:pt x="12212" y="10545"/>
                  </a:lnTo>
                  <a:lnTo>
                    <a:pt x="11989" y="10645"/>
                  </a:lnTo>
                  <a:lnTo>
                    <a:pt x="11761" y="10736"/>
                  </a:lnTo>
                  <a:lnTo>
                    <a:pt x="11529" y="10814"/>
                  </a:lnTo>
                  <a:lnTo>
                    <a:pt x="11291" y="10882"/>
                  </a:lnTo>
                  <a:lnTo>
                    <a:pt x="11048" y="10938"/>
                  </a:lnTo>
                  <a:lnTo>
                    <a:pt x="10800" y="10982"/>
                  </a:lnTo>
                  <a:lnTo>
                    <a:pt x="10549" y="11014"/>
                  </a:lnTo>
                  <a:lnTo>
                    <a:pt x="10294" y="11034"/>
                  </a:lnTo>
                  <a:lnTo>
                    <a:pt x="10036" y="11040"/>
                  </a:lnTo>
                  <a:close/>
                  <a:moveTo>
                    <a:pt x="2407" y="14900"/>
                  </a:moveTo>
                  <a:lnTo>
                    <a:pt x="2391" y="14915"/>
                  </a:lnTo>
                  <a:lnTo>
                    <a:pt x="2376" y="14930"/>
                  </a:lnTo>
                  <a:lnTo>
                    <a:pt x="2360" y="14945"/>
                  </a:lnTo>
                  <a:lnTo>
                    <a:pt x="2342" y="14959"/>
                  </a:lnTo>
                  <a:lnTo>
                    <a:pt x="2326" y="14973"/>
                  </a:lnTo>
                  <a:lnTo>
                    <a:pt x="2309" y="14987"/>
                  </a:lnTo>
                  <a:lnTo>
                    <a:pt x="2291" y="15000"/>
                  </a:lnTo>
                  <a:lnTo>
                    <a:pt x="2274" y="15013"/>
                  </a:lnTo>
                  <a:lnTo>
                    <a:pt x="2256" y="15025"/>
                  </a:lnTo>
                  <a:lnTo>
                    <a:pt x="2238" y="15037"/>
                  </a:lnTo>
                  <a:lnTo>
                    <a:pt x="2219" y="15048"/>
                  </a:lnTo>
                  <a:lnTo>
                    <a:pt x="2200" y="15059"/>
                  </a:lnTo>
                  <a:lnTo>
                    <a:pt x="2181" y="15069"/>
                  </a:lnTo>
                  <a:lnTo>
                    <a:pt x="2162" y="15080"/>
                  </a:lnTo>
                  <a:lnTo>
                    <a:pt x="2142" y="15090"/>
                  </a:lnTo>
                  <a:lnTo>
                    <a:pt x="2122" y="15099"/>
                  </a:lnTo>
                  <a:lnTo>
                    <a:pt x="2102" y="15108"/>
                  </a:lnTo>
                  <a:lnTo>
                    <a:pt x="2081" y="15116"/>
                  </a:lnTo>
                  <a:lnTo>
                    <a:pt x="2060" y="15123"/>
                  </a:lnTo>
                  <a:lnTo>
                    <a:pt x="2039" y="15130"/>
                  </a:lnTo>
                  <a:lnTo>
                    <a:pt x="2018" y="15137"/>
                  </a:lnTo>
                  <a:lnTo>
                    <a:pt x="1996" y="15143"/>
                  </a:lnTo>
                  <a:lnTo>
                    <a:pt x="1975" y="15148"/>
                  </a:lnTo>
                  <a:lnTo>
                    <a:pt x="1953" y="15153"/>
                  </a:lnTo>
                  <a:lnTo>
                    <a:pt x="1931" y="15158"/>
                  </a:lnTo>
                  <a:lnTo>
                    <a:pt x="1909" y="15162"/>
                  </a:lnTo>
                  <a:lnTo>
                    <a:pt x="1886" y="15165"/>
                  </a:lnTo>
                  <a:lnTo>
                    <a:pt x="1864" y="15168"/>
                  </a:lnTo>
                  <a:lnTo>
                    <a:pt x="1841" y="15170"/>
                  </a:lnTo>
                  <a:lnTo>
                    <a:pt x="1818" y="15171"/>
                  </a:lnTo>
                  <a:lnTo>
                    <a:pt x="1794" y="15172"/>
                  </a:lnTo>
                  <a:lnTo>
                    <a:pt x="1771" y="15172"/>
                  </a:lnTo>
                  <a:lnTo>
                    <a:pt x="1725" y="15171"/>
                  </a:lnTo>
                  <a:lnTo>
                    <a:pt x="1680" y="15168"/>
                  </a:lnTo>
                  <a:lnTo>
                    <a:pt x="1636" y="15162"/>
                  </a:lnTo>
                  <a:lnTo>
                    <a:pt x="1593" y="15154"/>
                  </a:lnTo>
                  <a:lnTo>
                    <a:pt x="1550" y="15145"/>
                  </a:lnTo>
                  <a:lnTo>
                    <a:pt x="1507" y="15133"/>
                  </a:lnTo>
                  <a:lnTo>
                    <a:pt x="1466" y="15119"/>
                  </a:lnTo>
                  <a:lnTo>
                    <a:pt x="1426" y="15103"/>
                  </a:lnTo>
                  <a:lnTo>
                    <a:pt x="1387" y="15084"/>
                  </a:lnTo>
                  <a:lnTo>
                    <a:pt x="1349" y="15065"/>
                  </a:lnTo>
                  <a:lnTo>
                    <a:pt x="1312" y="15044"/>
                  </a:lnTo>
                  <a:lnTo>
                    <a:pt x="1276" y="15021"/>
                  </a:lnTo>
                  <a:lnTo>
                    <a:pt x="1241" y="14996"/>
                  </a:lnTo>
                  <a:lnTo>
                    <a:pt x="1208" y="14970"/>
                  </a:lnTo>
                  <a:lnTo>
                    <a:pt x="1176" y="14942"/>
                  </a:lnTo>
                  <a:lnTo>
                    <a:pt x="1145" y="14913"/>
                  </a:lnTo>
                  <a:lnTo>
                    <a:pt x="1116" y="14882"/>
                  </a:lnTo>
                  <a:lnTo>
                    <a:pt x="1088" y="14850"/>
                  </a:lnTo>
                  <a:lnTo>
                    <a:pt x="1062" y="14817"/>
                  </a:lnTo>
                  <a:lnTo>
                    <a:pt x="1037" y="14782"/>
                  </a:lnTo>
                  <a:lnTo>
                    <a:pt x="1014" y="14746"/>
                  </a:lnTo>
                  <a:lnTo>
                    <a:pt x="993" y="14709"/>
                  </a:lnTo>
                  <a:lnTo>
                    <a:pt x="974" y="14671"/>
                  </a:lnTo>
                  <a:lnTo>
                    <a:pt x="955" y="14632"/>
                  </a:lnTo>
                  <a:lnTo>
                    <a:pt x="939" y="14592"/>
                  </a:lnTo>
                  <a:lnTo>
                    <a:pt x="925" y="14551"/>
                  </a:lnTo>
                  <a:lnTo>
                    <a:pt x="913" y="14508"/>
                  </a:lnTo>
                  <a:lnTo>
                    <a:pt x="903" y="14465"/>
                  </a:lnTo>
                  <a:lnTo>
                    <a:pt x="896" y="14422"/>
                  </a:lnTo>
                  <a:lnTo>
                    <a:pt x="890" y="14378"/>
                  </a:lnTo>
                  <a:lnTo>
                    <a:pt x="887" y="14333"/>
                  </a:lnTo>
                  <a:lnTo>
                    <a:pt x="886" y="14287"/>
                  </a:lnTo>
                  <a:lnTo>
                    <a:pt x="886" y="14264"/>
                  </a:lnTo>
                  <a:lnTo>
                    <a:pt x="887" y="14240"/>
                  </a:lnTo>
                  <a:lnTo>
                    <a:pt x="888" y="14217"/>
                  </a:lnTo>
                  <a:lnTo>
                    <a:pt x="890" y="14194"/>
                  </a:lnTo>
                  <a:lnTo>
                    <a:pt x="893" y="14172"/>
                  </a:lnTo>
                  <a:lnTo>
                    <a:pt x="896" y="14149"/>
                  </a:lnTo>
                  <a:lnTo>
                    <a:pt x="900" y="14127"/>
                  </a:lnTo>
                  <a:lnTo>
                    <a:pt x="905" y="14105"/>
                  </a:lnTo>
                  <a:lnTo>
                    <a:pt x="910" y="14083"/>
                  </a:lnTo>
                  <a:lnTo>
                    <a:pt x="915" y="14062"/>
                  </a:lnTo>
                  <a:lnTo>
                    <a:pt x="921" y="14040"/>
                  </a:lnTo>
                  <a:lnTo>
                    <a:pt x="928" y="14019"/>
                  </a:lnTo>
                  <a:lnTo>
                    <a:pt x="935" y="13998"/>
                  </a:lnTo>
                  <a:lnTo>
                    <a:pt x="942" y="13977"/>
                  </a:lnTo>
                  <a:lnTo>
                    <a:pt x="950" y="13956"/>
                  </a:lnTo>
                  <a:lnTo>
                    <a:pt x="959" y="13936"/>
                  </a:lnTo>
                  <a:lnTo>
                    <a:pt x="968" y="13916"/>
                  </a:lnTo>
                  <a:lnTo>
                    <a:pt x="978" y="13896"/>
                  </a:lnTo>
                  <a:lnTo>
                    <a:pt x="988" y="13877"/>
                  </a:lnTo>
                  <a:lnTo>
                    <a:pt x="999" y="13858"/>
                  </a:lnTo>
                  <a:lnTo>
                    <a:pt x="1010" y="13839"/>
                  </a:lnTo>
                  <a:lnTo>
                    <a:pt x="1021" y="13820"/>
                  </a:lnTo>
                  <a:lnTo>
                    <a:pt x="1033" y="13802"/>
                  </a:lnTo>
                  <a:lnTo>
                    <a:pt x="1045" y="13784"/>
                  </a:lnTo>
                  <a:lnTo>
                    <a:pt x="1058" y="13767"/>
                  </a:lnTo>
                  <a:lnTo>
                    <a:pt x="1071" y="13749"/>
                  </a:lnTo>
                  <a:lnTo>
                    <a:pt x="1085" y="13732"/>
                  </a:lnTo>
                  <a:lnTo>
                    <a:pt x="1099" y="13716"/>
                  </a:lnTo>
                  <a:lnTo>
                    <a:pt x="1113" y="13698"/>
                  </a:lnTo>
                  <a:lnTo>
                    <a:pt x="1127" y="13682"/>
                  </a:lnTo>
                  <a:lnTo>
                    <a:pt x="1142" y="13667"/>
                  </a:lnTo>
                  <a:lnTo>
                    <a:pt x="1158" y="13651"/>
                  </a:lnTo>
                  <a:lnTo>
                    <a:pt x="1154" y="13647"/>
                  </a:lnTo>
                  <a:lnTo>
                    <a:pt x="5202" y="9601"/>
                  </a:lnTo>
                  <a:lnTo>
                    <a:pt x="5235" y="9645"/>
                  </a:lnTo>
                  <a:lnTo>
                    <a:pt x="5268" y="9689"/>
                  </a:lnTo>
                  <a:lnTo>
                    <a:pt x="5302" y="9733"/>
                  </a:lnTo>
                  <a:lnTo>
                    <a:pt x="5337" y="9776"/>
                  </a:lnTo>
                  <a:lnTo>
                    <a:pt x="5372" y="9819"/>
                  </a:lnTo>
                  <a:lnTo>
                    <a:pt x="5408" y="9863"/>
                  </a:lnTo>
                  <a:lnTo>
                    <a:pt x="5443" y="9906"/>
                  </a:lnTo>
                  <a:lnTo>
                    <a:pt x="5479" y="9948"/>
                  </a:lnTo>
                  <a:lnTo>
                    <a:pt x="5516" y="9989"/>
                  </a:lnTo>
                  <a:lnTo>
                    <a:pt x="5552" y="10031"/>
                  </a:lnTo>
                  <a:lnTo>
                    <a:pt x="5589" y="10072"/>
                  </a:lnTo>
                  <a:lnTo>
                    <a:pt x="5627" y="10114"/>
                  </a:lnTo>
                  <a:lnTo>
                    <a:pt x="5665" y="10154"/>
                  </a:lnTo>
                  <a:lnTo>
                    <a:pt x="5704" y="10194"/>
                  </a:lnTo>
                  <a:lnTo>
                    <a:pt x="5742" y="10234"/>
                  </a:lnTo>
                  <a:lnTo>
                    <a:pt x="5781" y="10273"/>
                  </a:lnTo>
                  <a:lnTo>
                    <a:pt x="5820" y="10312"/>
                  </a:lnTo>
                  <a:lnTo>
                    <a:pt x="5860" y="10350"/>
                  </a:lnTo>
                  <a:lnTo>
                    <a:pt x="5900" y="10390"/>
                  </a:lnTo>
                  <a:lnTo>
                    <a:pt x="5940" y="10427"/>
                  </a:lnTo>
                  <a:lnTo>
                    <a:pt x="5982" y="10465"/>
                  </a:lnTo>
                  <a:lnTo>
                    <a:pt x="6023" y="10502"/>
                  </a:lnTo>
                  <a:lnTo>
                    <a:pt x="6064" y="10539"/>
                  </a:lnTo>
                  <a:lnTo>
                    <a:pt x="6106" y="10575"/>
                  </a:lnTo>
                  <a:lnTo>
                    <a:pt x="6148" y="10611"/>
                  </a:lnTo>
                  <a:lnTo>
                    <a:pt x="6190" y="10647"/>
                  </a:lnTo>
                  <a:lnTo>
                    <a:pt x="6234" y="10683"/>
                  </a:lnTo>
                  <a:lnTo>
                    <a:pt x="6277" y="10718"/>
                  </a:lnTo>
                  <a:lnTo>
                    <a:pt x="6320" y="10752"/>
                  </a:lnTo>
                  <a:lnTo>
                    <a:pt x="6364" y="10786"/>
                  </a:lnTo>
                  <a:lnTo>
                    <a:pt x="6408" y="10820"/>
                  </a:lnTo>
                  <a:lnTo>
                    <a:pt x="6453" y="10854"/>
                  </a:lnTo>
                  <a:lnTo>
                    <a:pt x="2407" y="14900"/>
                  </a:lnTo>
                  <a:close/>
                  <a:moveTo>
                    <a:pt x="10036" y="0"/>
                  </a:moveTo>
                  <a:lnTo>
                    <a:pt x="9726" y="8"/>
                  </a:lnTo>
                  <a:lnTo>
                    <a:pt x="9421" y="31"/>
                  </a:lnTo>
                  <a:lnTo>
                    <a:pt x="9119" y="69"/>
                  </a:lnTo>
                  <a:lnTo>
                    <a:pt x="8823" y="122"/>
                  </a:lnTo>
                  <a:lnTo>
                    <a:pt x="8532" y="190"/>
                  </a:lnTo>
                  <a:lnTo>
                    <a:pt x="8246" y="271"/>
                  </a:lnTo>
                  <a:lnTo>
                    <a:pt x="7966" y="365"/>
                  </a:lnTo>
                  <a:lnTo>
                    <a:pt x="7693" y="474"/>
                  </a:lnTo>
                  <a:lnTo>
                    <a:pt x="7426" y="594"/>
                  </a:lnTo>
                  <a:lnTo>
                    <a:pt x="7166" y="727"/>
                  </a:lnTo>
                  <a:lnTo>
                    <a:pt x="6914" y="872"/>
                  </a:lnTo>
                  <a:lnTo>
                    <a:pt x="6669" y="1029"/>
                  </a:lnTo>
                  <a:lnTo>
                    <a:pt x="6433" y="1196"/>
                  </a:lnTo>
                  <a:lnTo>
                    <a:pt x="6206" y="1375"/>
                  </a:lnTo>
                  <a:lnTo>
                    <a:pt x="5988" y="1565"/>
                  </a:lnTo>
                  <a:lnTo>
                    <a:pt x="5778" y="1763"/>
                  </a:lnTo>
                  <a:lnTo>
                    <a:pt x="5579" y="1973"/>
                  </a:lnTo>
                  <a:lnTo>
                    <a:pt x="5389" y="2191"/>
                  </a:lnTo>
                  <a:lnTo>
                    <a:pt x="5211" y="2419"/>
                  </a:lnTo>
                  <a:lnTo>
                    <a:pt x="5043" y="2655"/>
                  </a:lnTo>
                  <a:lnTo>
                    <a:pt x="4887" y="2899"/>
                  </a:lnTo>
                  <a:lnTo>
                    <a:pt x="4741" y="3151"/>
                  </a:lnTo>
                  <a:lnTo>
                    <a:pt x="4609" y="3411"/>
                  </a:lnTo>
                  <a:lnTo>
                    <a:pt x="4488" y="3678"/>
                  </a:lnTo>
                  <a:lnTo>
                    <a:pt x="4380" y="3951"/>
                  </a:lnTo>
                  <a:lnTo>
                    <a:pt x="4285" y="4231"/>
                  </a:lnTo>
                  <a:lnTo>
                    <a:pt x="4204" y="4517"/>
                  </a:lnTo>
                  <a:lnTo>
                    <a:pt x="4137" y="4808"/>
                  </a:lnTo>
                  <a:lnTo>
                    <a:pt x="4084" y="5104"/>
                  </a:lnTo>
                  <a:lnTo>
                    <a:pt x="4046" y="5407"/>
                  </a:lnTo>
                  <a:lnTo>
                    <a:pt x="4023" y="5712"/>
                  </a:lnTo>
                  <a:lnTo>
                    <a:pt x="4015" y="6022"/>
                  </a:lnTo>
                  <a:lnTo>
                    <a:pt x="4016" y="6117"/>
                  </a:lnTo>
                  <a:lnTo>
                    <a:pt x="4018" y="6211"/>
                  </a:lnTo>
                  <a:lnTo>
                    <a:pt x="4022" y="6306"/>
                  </a:lnTo>
                  <a:lnTo>
                    <a:pt x="4027" y="6400"/>
                  </a:lnTo>
                  <a:lnTo>
                    <a:pt x="4033" y="6493"/>
                  </a:lnTo>
                  <a:lnTo>
                    <a:pt x="4041" y="6587"/>
                  </a:lnTo>
                  <a:lnTo>
                    <a:pt x="4051" y="6680"/>
                  </a:lnTo>
                  <a:lnTo>
                    <a:pt x="4062" y="6772"/>
                  </a:lnTo>
                  <a:lnTo>
                    <a:pt x="4074" y="6864"/>
                  </a:lnTo>
                  <a:lnTo>
                    <a:pt x="4087" y="6956"/>
                  </a:lnTo>
                  <a:lnTo>
                    <a:pt x="4102" y="7046"/>
                  </a:lnTo>
                  <a:lnTo>
                    <a:pt x="4119" y="7138"/>
                  </a:lnTo>
                  <a:lnTo>
                    <a:pt x="4136" y="7227"/>
                  </a:lnTo>
                  <a:lnTo>
                    <a:pt x="4155" y="7317"/>
                  </a:lnTo>
                  <a:lnTo>
                    <a:pt x="4176" y="7406"/>
                  </a:lnTo>
                  <a:lnTo>
                    <a:pt x="4197" y="7495"/>
                  </a:lnTo>
                  <a:lnTo>
                    <a:pt x="4220" y="7583"/>
                  </a:lnTo>
                  <a:lnTo>
                    <a:pt x="4244" y="7671"/>
                  </a:lnTo>
                  <a:lnTo>
                    <a:pt x="4270" y="7758"/>
                  </a:lnTo>
                  <a:lnTo>
                    <a:pt x="4298" y="7844"/>
                  </a:lnTo>
                  <a:lnTo>
                    <a:pt x="4326" y="7930"/>
                  </a:lnTo>
                  <a:lnTo>
                    <a:pt x="4355" y="8015"/>
                  </a:lnTo>
                  <a:lnTo>
                    <a:pt x="4386" y="8100"/>
                  </a:lnTo>
                  <a:lnTo>
                    <a:pt x="4417" y="8185"/>
                  </a:lnTo>
                  <a:lnTo>
                    <a:pt x="4450" y="8268"/>
                  </a:lnTo>
                  <a:lnTo>
                    <a:pt x="4484" y="8351"/>
                  </a:lnTo>
                  <a:lnTo>
                    <a:pt x="4520" y="8433"/>
                  </a:lnTo>
                  <a:lnTo>
                    <a:pt x="4556" y="8515"/>
                  </a:lnTo>
                  <a:lnTo>
                    <a:pt x="4595" y="8596"/>
                  </a:lnTo>
                  <a:lnTo>
                    <a:pt x="4634" y="8676"/>
                  </a:lnTo>
                  <a:lnTo>
                    <a:pt x="4673" y="8757"/>
                  </a:lnTo>
                  <a:lnTo>
                    <a:pt x="4715" y="8835"/>
                  </a:lnTo>
                  <a:lnTo>
                    <a:pt x="528" y="13021"/>
                  </a:lnTo>
                  <a:lnTo>
                    <a:pt x="531" y="13025"/>
                  </a:lnTo>
                  <a:lnTo>
                    <a:pt x="501" y="13055"/>
                  </a:lnTo>
                  <a:lnTo>
                    <a:pt x="471" y="13086"/>
                  </a:lnTo>
                  <a:lnTo>
                    <a:pt x="443" y="13118"/>
                  </a:lnTo>
                  <a:lnTo>
                    <a:pt x="414" y="13152"/>
                  </a:lnTo>
                  <a:lnTo>
                    <a:pt x="386" y="13185"/>
                  </a:lnTo>
                  <a:lnTo>
                    <a:pt x="360" y="13219"/>
                  </a:lnTo>
                  <a:lnTo>
                    <a:pt x="335" y="13253"/>
                  </a:lnTo>
                  <a:lnTo>
                    <a:pt x="310" y="13288"/>
                  </a:lnTo>
                  <a:lnTo>
                    <a:pt x="286" y="13324"/>
                  </a:lnTo>
                  <a:lnTo>
                    <a:pt x="263" y="13360"/>
                  </a:lnTo>
                  <a:lnTo>
                    <a:pt x="241" y="13397"/>
                  </a:lnTo>
                  <a:lnTo>
                    <a:pt x="219" y="13436"/>
                  </a:lnTo>
                  <a:lnTo>
                    <a:pt x="199" y="13474"/>
                  </a:lnTo>
                  <a:lnTo>
                    <a:pt x="179" y="13512"/>
                  </a:lnTo>
                  <a:lnTo>
                    <a:pt x="161" y="13551"/>
                  </a:lnTo>
                  <a:lnTo>
                    <a:pt x="143" y="13591"/>
                  </a:lnTo>
                  <a:lnTo>
                    <a:pt x="126" y="13631"/>
                  </a:lnTo>
                  <a:lnTo>
                    <a:pt x="110" y="13672"/>
                  </a:lnTo>
                  <a:lnTo>
                    <a:pt x="95" y="13714"/>
                  </a:lnTo>
                  <a:lnTo>
                    <a:pt x="81" y="13755"/>
                  </a:lnTo>
                  <a:lnTo>
                    <a:pt x="69" y="13797"/>
                  </a:lnTo>
                  <a:lnTo>
                    <a:pt x="57" y="13840"/>
                  </a:lnTo>
                  <a:lnTo>
                    <a:pt x="46" y="13883"/>
                  </a:lnTo>
                  <a:lnTo>
                    <a:pt x="37" y="13926"/>
                  </a:lnTo>
                  <a:lnTo>
                    <a:pt x="28" y="13970"/>
                  </a:lnTo>
                  <a:lnTo>
                    <a:pt x="21" y="14015"/>
                  </a:lnTo>
                  <a:lnTo>
                    <a:pt x="15" y="14059"/>
                  </a:lnTo>
                  <a:lnTo>
                    <a:pt x="9" y="14104"/>
                  </a:lnTo>
                  <a:lnTo>
                    <a:pt x="5" y="14149"/>
                  </a:lnTo>
                  <a:lnTo>
                    <a:pt x="2" y="14195"/>
                  </a:lnTo>
                  <a:lnTo>
                    <a:pt x="1" y="14240"/>
                  </a:lnTo>
                  <a:lnTo>
                    <a:pt x="0" y="14287"/>
                  </a:lnTo>
                  <a:lnTo>
                    <a:pt x="2" y="14378"/>
                  </a:lnTo>
                  <a:lnTo>
                    <a:pt x="9" y="14468"/>
                  </a:lnTo>
                  <a:lnTo>
                    <a:pt x="20" y="14557"/>
                  </a:lnTo>
                  <a:lnTo>
                    <a:pt x="36" y="14644"/>
                  </a:lnTo>
                  <a:lnTo>
                    <a:pt x="56" y="14729"/>
                  </a:lnTo>
                  <a:lnTo>
                    <a:pt x="79" y="14814"/>
                  </a:lnTo>
                  <a:lnTo>
                    <a:pt x="107" y="14896"/>
                  </a:lnTo>
                  <a:lnTo>
                    <a:pt x="140" y="14976"/>
                  </a:lnTo>
                  <a:lnTo>
                    <a:pt x="175" y="15054"/>
                  </a:lnTo>
                  <a:lnTo>
                    <a:pt x="214" y="15132"/>
                  </a:lnTo>
                  <a:lnTo>
                    <a:pt x="256" y="15205"/>
                  </a:lnTo>
                  <a:lnTo>
                    <a:pt x="302" y="15277"/>
                  </a:lnTo>
                  <a:lnTo>
                    <a:pt x="352" y="15346"/>
                  </a:lnTo>
                  <a:lnTo>
                    <a:pt x="404" y="15414"/>
                  </a:lnTo>
                  <a:lnTo>
                    <a:pt x="460" y="15478"/>
                  </a:lnTo>
                  <a:lnTo>
                    <a:pt x="519" y="15539"/>
                  </a:lnTo>
                  <a:lnTo>
                    <a:pt x="580" y="15598"/>
                  </a:lnTo>
                  <a:lnTo>
                    <a:pt x="644" y="15654"/>
                  </a:lnTo>
                  <a:lnTo>
                    <a:pt x="712" y="15706"/>
                  </a:lnTo>
                  <a:lnTo>
                    <a:pt x="781" y="15756"/>
                  </a:lnTo>
                  <a:lnTo>
                    <a:pt x="853" y="15801"/>
                  </a:lnTo>
                  <a:lnTo>
                    <a:pt x="926" y="15844"/>
                  </a:lnTo>
                  <a:lnTo>
                    <a:pt x="1004" y="15883"/>
                  </a:lnTo>
                  <a:lnTo>
                    <a:pt x="1082" y="15918"/>
                  </a:lnTo>
                  <a:lnTo>
                    <a:pt x="1162" y="15951"/>
                  </a:lnTo>
                  <a:lnTo>
                    <a:pt x="1244" y="15979"/>
                  </a:lnTo>
                  <a:lnTo>
                    <a:pt x="1329" y="16002"/>
                  </a:lnTo>
                  <a:lnTo>
                    <a:pt x="1414" y="16022"/>
                  </a:lnTo>
                  <a:lnTo>
                    <a:pt x="1501" y="16038"/>
                  </a:lnTo>
                  <a:lnTo>
                    <a:pt x="1590" y="16049"/>
                  </a:lnTo>
                  <a:lnTo>
                    <a:pt x="1680" y="16056"/>
                  </a:lnTo>
                  <a:lnTo>
                    <a:pt x="1771" y="16058"/>
                  </a:lnTo>
                  <a:lnTo>
                    <a:pt x="1818" y="16057"/>
                  </a:lnTo>
                  <a:lnTo>
                    <a:pt x="1863" y="16056"/>
                  </a:lnTo>
                  <a:lnTo>
                    <a:pt x="1909" y="16053"/>
                  </a:lnTo>
                  <a:lnTo>
                    <a:pt x="1954" y="16049"/>
                  </a:lnTo>
                  <a:lnTo>
                    <a:pt x="1999" y="16043"/>
                  </a:lnTo>
                  <a:lnTo>
                    <a:pt x="2043" y="16037"/>
                  </a:lnTo>
                  <a:lnTo>
                    <a:pt x="2088" y="16030"/>
                  </a:lnTo>
                  <a:lnTo>
                    <a:pt x="2132" y="16021"/>
                  </a:lnTo>
                  <a:lnTo>
                    <a:pt x="2175" y="16012"/>
                  </a:lnTo>
                  <a:lnTo>
                    <a:pt x="2218" y="16001"/>
                  </a:lnTo>
                  <a:lnTo>
                    <a:pt x="2261" y="15989"/>
                  </a:lnTo>
                  <a:lnTo>
                    <a:pt x="2302" y="15977"/>
                  </a:lnTo>
                  <a:lnTo>
                    <a:pt x="2344" y="15963"/>
                  </a:lnTo>
                  <a:lnTo>
                    <a:pt x="2386" y="15948"/>
                  </a:lnTo>
                  <a:lnTo>
                    <a:pt x="2427" y="15932"/>
                  </a:lnTo>
                  <a:lnTo>
                    <a:pt x="2467" y="15915"/>
                  </a:lnTo>
                  <a:lnTo>
                    <a:pt x="2507" y="15897"/>
                  </a:lnTo>
                  <a:lnTo>
                    <a:pt x="2546" y="15878"/>
                  </a:lnTo>
                  <a:lnTo>
                    <a:pt x="2584" y="15859"/>
                  </a:lnTo>
                  <a:lnTo>
                    <a:pt x="2622" y="15839"/>
                  </a:lnTo>
                  <a:lnTo>
                    <a:pt x="2661" y="15817"/>
                  </a:lnTo>
                  <a:lnTo>
                    <a:pt x="2698" y="15795"/>
                  </a:lnTo>
                  <a:lnTo>
                    <a:pt x="2734" y="15772"/>
                  </a:lnTo>
                  <a:lnTo>
                    <a:pt x="2770" y="15748"/>
                  </a:lnTo>
                  <a:lnTo>
                    <a:pt x="2805" y="15723"/>
                  </a:lnTo>
                  <a:lnTo>
                    <a:pt x="2839" y="15698"/>
                  </a:lnTo>
                  <a:lnTo>
                    <a:pt x="2873" y="15671"/>
                  </a:lnTo>
                  <a:lnTo>
                    <a:pt x="2906" y="15644"/>
                  </a:lnTo>
                  <a:lnTo>
                    <a:pt x="2940" y="15615"/>
                  </a:lnTo>
                  <a:lnTo>
                    <a:pt x="2971" y="15587"/>
                  </a:lnTo>
                  <a:lnTo>
                    <a:pt x="3003" y="15557"/>
                  </a:lnTo>
                  <a:lnTo>
                    <a:pt x="3033" y="15527"/>
                  </a:lnTo>
                  <a:lnTo>
                    <a:pt x="3032" y="15526"/>
                  </a:lnTo>
                  <a:lnTo>
                    <a:pt x="7217" y="11342"/>
                  </a:lnTo>
                  <a:lnTo>
                    <a:pt x="7296" y="11383"/>
                  </a:lnTo>
                  <a:lnTo>
                    <a:pt x="7377" y="11423"/>
                  </a:lnTo>
                  <a:lnTo>
                    <a:pt x="7457" y="11462"/>
                  </a:lnTo>
                  <a:lnTo>
                    <a:pt x="7538" y="11500"/>
                  </a:lnTo>
                  <a:lnTo>
                    <a:pt x="7621" y="11537"/>
                  </a:lnTo>
                  <a:lnTo>
                    <a:pt x="7703" y="11572"/>
                  </a:lnTo>
                  <a:lnTo>
                    <a:pt x="7786" y="11606"/>
                  </a:lnTo>
                  <a:lnTo>
                    <a:pt x="7869" y="11640"/>
                  </a:lnTo>
                  <a:lnTo>
                    <a:pt x="7954" y="11671"/>
                  </a:lnTo>
                  <a:lnTo>
                    <a:pt x="8039" y="11702"/>
                  </a:lnTo>
                  <a:lnTo>
                    <a:pt x="8124" y="11731"/>
                  </a:lnTo>
                  <a:lnTo>
                    <a:pt x="8211" y="11759"/>
                  </a:lnTo>
                  <a:lnTo>
                    <a:pt x="8297" y="11787"/>
                  </a:lnTo>
                  <a:lnTo>
                    <a:pt x="8384" y="11813"/>
                  </a:lnTo>
                  <a:lnTo>
                    <a:pt x="8472" y="11837"/>
                  </a:lnTo>
                  <a:lnTo>
                    <a:pt x="8560" y="11860"/>
                  </a:lnTo>
                  <a:lnTo>
                    <a:pt x="8649" y="11882"/>
                  </a:lnTo>
                  <a:lnTo>
                    <a:pt x="8739" y="11902"/>
                  </a:lnTo>
                  <a:lnTo>
                    <a:pt x="8828" y="11921"/>
                  </a:lnTo>
                  <a:lnTo>
                    <a:pt x="8918" y="11939"/>
                  </a:lnTo>
                  <a:lnTo>
                    <a:pt x="9010" y="11955"/>
                  </a:lnTo>
                  <a:lnTo>
                    <a:pt x="9100" y="11970"/>
                  </a:lnTo>
                  <a:lnTo>
                    <a:pt x="9192" y="11984"/>
                  </a:lnTo>
                  <a:lnTo>
                    <a:pt x="9285" y="11996"/>
                  </a:lnTo>
                  <a:lnTo>
                    <a:pt x="9377" y="12007"/>
                  </a:lnTo>
                  <a:lnTo>
                    <a:pt x="9470" y="12016"/>
                  </a:lnTo>
                  <a:lnTo>
                    <a:pt x="9564" y="12024"/>
                  </a:lnTo>
                  <a:lnTo>
                    <a:pt x="9657" y="12031"/>
                  </a:lnTo>
                  <a:lnTo>
                    <a:pt x="9751" y="12036"/>
                  </a:lnTo>
                  <a:lnTo>
                    <a:pt x="9846" y="12040"/>
                  </a:lnTo>
                  <a:lnTo>
                    <a:pt x="9941" y="12042"/>
                  </a:lnTo>
                  <a:lnTo>
                    <a:pt x="10036" y="12044"/>
                  </a:lnTo>
                  <a:lnTo>
                    <a:pt x="10346" y="12035"/>
                  </a:lnTo>
                  <a:lnTo>
                    <a:pt x="10651" y="12012"/>
                  </a:lnTo>
                  <a:lnTo>
                    <a:pt x="10954" y="11974"/>
                  </a:lnTo>
                  <a:lnTo>
                    <a:pt x="11250" y="11921"/>
                  </a:lnTo>
                  <a:lnTo>
                    <a:pt x="11541" y="11854"/>
                  </a:lnTo>
                  <a:lnTo>
                    <a:pt x="11827" y="11773"/>
                  </a:lnTo>
                  <a:lnTo>
                    <a:pt x="12107" y="11678"/>
                  </a:lnTo>
                  <a:lnTo>
                    <a:pt x="12380" y="11570"/>
                  </a:lnTo>
                  <a:lnTo>
                    <a:pt x="12647" y="11449"/>
                  </a:lnTo>
                  <a:lnTo>
                    <a:pt x="12907" y="11317"/>
                  </a:lnTo>
                  <a:lnTo>
                    <a:pt x="13159" y="11171"/>
                  </a:lnTo>
                  <a:lnTo>
                    <a:pt x="13403" y="11015"/>
                  </a:lnTo>
                  <a:lnTo>
                    <a:pt x="13639" y="10847"/>
                  </a:lnTo>
                  <a:lnTo>
                    <a:pt x="13866" y="10669"/>
                  </a:lnTo>
                  <a:lnTo>
                    <a:pt x="14085" y="10479"/>
                  </a:lnTo>
                  <a:lnTo>
                    <a:pt x="14295" y="10280"/>
                  </a:lnTo>
                  <a:lnTo>
                    <a:pt x="14493" y="10070"/>
                  </a:lnTo>
                  <a:lnTo>
                    <a:pt x="14683" y="9852"/>
                  </a:lnTo>
                  <a:lnTo>
                    <a:pt x="14862" y="9625"/>
                  </a:lnTo>
                  <a:lnTo>
                    <a:pt x="15029" y="9389"/>
                  </a:lnTo>
                  <a:lnTo>
                    <a:pt x="15186" y="9144"/>
                  </a:lnTo>
                  <a:lnTo>
                    <a:pt x="15331" y="8892"/>
                  </a:lnTo>
                  <a:lnTo>
                    <a:pt x="15464" y="8632"/>
                  </a:lnTo>
                  <a:lnTo>
                    <a:pt x="15584" y="8365"/>
                  </a:lnTo>
                  <a:lnTo>
                    <a:pt x="15693" y="8092"/>
                  </a:lnTo>
                  <a:lnTo>
                    <a:pt x="15787" y="7812"/>
                  </a:lnTo>
                  <a:lnTo>
                    <a:pt x="15868" y="7526"/>
                  </a:lnTo>
                  <a:lnTo>
                    <a:pt x="15936" y="7235"/>
                  </a:lnTo>
                  <a:lnTo>
                    <a:pt x="15989" y="6939"/>
                  </a:lnTo>
                  <a:lnTo>
                    <a:pt x="16027" y="6638"/>
                  </a:lnTo>
                  <a:lnTo>
                    <a:pt x="16050" y="6332"/>
                  </a:lnTo>
                  <a:lnTo>
                    <a:pt x="16058" y="6022"/>
                  </a:lnTo>
                  <a:lnTo>
                    <a:pt x="16050" y="5712"/>
                  </a:lnTo>
                  <a:lnTo>
                    <a:pt x="16027" y="5407"/>
                  </a:lnTo>
                  <a:lnTo>
                    <a:pt x="15989" y="5104"/>
                  </a:lnTo>
                  <a:lnTo>
                    <a:pt x="15936" y="4808"/>
                  </a:lnTo>
                  <a:lnTo>
                    <a:pt x="15868" y="4517"/>
                  </a:lnTo>
                  <a:lnTo>
                    <a:pt x="15787" y="4231"/>
                  </a:lnTo>
                  <a:lnTo>
                    <a:pt x="15693" y="3951"/>
                  </a:lnTo>
                  <a:lnTo>
                    <a:pt x="15584" y="3678"/>
                  </a:lnTo>
                  <a:lnTo>
                    <a:pt x="15464" y="3411"/>
                  </a:lnTo>
                  <a:lnTo>
                    <a:pt x="15331" y="3151"/>
                  </a:lnTo>
                  <a:lnTo>
                    <a:pt x="15186" y="2899"/>
                  </a:lnTo>
                  <a:lnTo>
                    <a:pt x="15029" y="2655"/>
                  </a:lnTo>
                  <a:lnTo>
                    <a:pt x="14862" y="2419"/>
                  </a:lnTo>
                  <a:lnTo>
                    <a:pt x="14683" y="2191"/>
                  </a:lnTo>
                  <a:lnTo>
                    <a:pt x="14493" y="1973"/>
                  </a:lnTo>
                  <a:lnTo>
                    <a:pt x="14295" y="1763"/>
                  </a:lnTo>
                  <a:lnTo>
                    <a:pt x="14085" y="1565"/>
                  </a:lnTo>
                  <a:lnTo>
                    <a:pt x="13866" y="1375"/>
                  </a:lnTo>
                  <a:lnTo>
                    <a:pt x="13639" y="1196"/>
                  </a:lnTo>
                  <a:lnTo>
                    <a:pt x="13403" y="1029"/>
                  </a:lnTo>
                  <a:lnTo>
                    <a:pt x="13159" y="872"/>
                  </a:lnTo>
                  <a:lnTo>
                    <a:pt x="12907" y="727"/>
                  </a:lnTo>
                  <a:lnTo>
                    <a:pt x="12647" y="594"/>
                  </a:lnTo>
                  <a:lnTo>
                    <a:pt x="12380" y="474"/>
                  </a:lnTo>
                  <a:lnTo>
                    <a:pt x="12107" y="365"/>
                  </a:lnTo>
                  <a:lnTo>
                    <a:pt x="11827" y="271"/>
                  </a:lnTo>
                  <a:lnTo>
                    <a:pt x="11541" y="190"/>
                  </a:lnTo>
                  <a:lnTo>
                    <a:pt x="11250" y="122"/>
                  </a:lnTo>
                  <a:lnTo>
                    <a:pt x="10954" y="69"/>
                  </a:lnTo>
                  <a:lnTo>
                    <a:pt x="10651" y="31"/>
                  </a:lnTo>
                  <a:lnTo>
                    <a:pt x="10346" y="8"/>
                  </a:lnTo>
                  <a:lnTo>
                    <a:pt x="100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lumMod val="65000"/>
                  </a:schemeClr>
                </a:solidFill>
                <a:latin typeface="字魂36号-正文宋楷" panose="02000000000000000000" pitchFamily="2" charset="-122"/>
                <a:ea typeface="字魂36号-正文宋楷" panose="02000000000000000000" pitchFamily="2" charset="-122"/>
              </a:endParaRPr>
            </a:p>
          </p:txBody>
        </p:sp>
        <p:sp>
          <p:nvSpPr>
            <p:cNvPr id="128" name="Freeform 6"/>
            <p:cNvSpPr>
              <a:spLocks/>
            </p:cNvSpPr>
            <p:nvPr/>
          </p:nvSpPr>
          <p:spPr bwMode="auto">
            <a:xfrm>
              <a:off x="2284413" y="1185863"/>
              <a:ext cx="161925" cy="161925"/>
            </a:xfrm>
            <a:custGeom>
              <a:avLst/>
              <a:gdLst>
                <a:gd name="T0" fmla="*/ 2977 w 3763"/>
                <a:gd name="T1" fmla="*/ 40 h 3764"/>
                <a:gd name="T2" fmla="*/ 2305 w 3763"/>
                <a:gd name="T3" fmla="*/ 213 h 3764"/>
                <a:gd name="T4" fmla="*/ 1691 w 3763"/>
                <a:gd name="T5" fmla="*/ 509 h 3764"/>
                <a:gd name="T6" fmla="*/ 1151 w 3763"/>
                <a:gd name="T7" fmla="*/ 912 h 3764"/>
                <a:gd name="T8" fmla="*/ 697 w 3763"/>
                <a:gd name="T9" fmla="*/ 1411 h 3764"/>
                <a:gd name="T10" fmla="*/ 346 w 3763"/>
                <a:gd name="T11" fmla="*/ 1990 h 3764"/>
                <a:gd name="T12" fmla="*/ 110 w 3763"/>
                <a:gd name="T13" fmla="*/ 2635 h 3764"/>
                <a:gd name="T14" fmla="*/ 5 w 3763"/>
                <a:gd name="T15" fmla="*/ 3332 h 3764"/>
                <a:gd name="T16" fmla="*/ 3 w 3763"/>
                <a:gd name="T17" fmla="*/ 3551 h 3764"/>
                <a:gd name="T18" fmla="*/ 15 w 3763"/>
                <a:gd name="T19" fmla="*/ 3599 h 3764"/>
                <a:gd name="T20" fmla="*/ 36 w 3763"/>
                <a:gd name="T21" fmla="*/ 3643 h 3764"/>
                <a:gd name="T22" fmla="*/ 65 w 3763"/>
                <a:gd name="T23" fmla="*/ 3681 h 3764"/>
                <a:gd name="T24" fmla="*/ 100 w 3763"/>
                <a:gd name="T25" fmla="*/ 3713 h 3764"/>
                <a:gd name="T26" fmla="*/ 142 w 3763"/>
                <a:gd name="T27" fmla="*/ 3739 h 3764"/>
                <a:gd name="T28" fmla="*/ 188 w 3763"/>
                <a:gd name="T29" fmla="*/ 3756 h 3764"/>
                <a:gd name="T30" fmla="*/ 237 w 3763"/>
                <a:gd name="T31" fmla="*/ 3764 h 3764"/>
                <a:gd name="T32" fmla="*/ 289 w 3763"/>
                <a:gd name="T33" fmla="*/ 3761 h 3764"/>
                <a:gd name="T34" fmla="*/ 337 w 3763"/>
                <a:gd name="T35" fmla="*/ 3749 h 3764"/>
                <a:gd name="T36" fmla="*/ 381 w 3763"/>
                <a:gd name="T37" fmla="*/ 3728 h 3764"/>
                <a:gd name="T38" fmla="*/ 419 w 3763"/>
                <a:gd name="T39" fmla="*/ 3698 h 3764"/>
                <a:gd name="T40" fmla="*/ 451 w 3763"/>
                <a:gd name="T41" fmla="*/ 3663 h 3764"/>
                <a:gd name="T42" fmla="*/ 476 w 3763"/>
                <a:gd name="T43" fmla="*/ 3621 h 3764"/>
                <a:gd name="T44" fmla="*/ 493 w 3763"/>
                <a:gd name="T45" fmla="*/ 3576 h 3764"/>
                <a:gd name="T46" fmla="*/ 501 w 3763"/>
                <a:gd name="T47" fmla="*/ 3526 h 3764"/>
                <a:gd name="T48" fmla="*/ 537 w 3763"/>
                <a:gd name="T49" fmla="*/ 3054 h 3764"/>
                <a:gd name="T50" fmla="*/ 684 w 3763"/>
                <a:gd name="T51" fmla="*/ 2478 h 3764"/>
                <a:gd name="T52" fmla="*/ 937 w 3763"/>
                <a:gd name="T53" fmla="*/ 1952 h 3764"/>
                <a:gd name="T54" fmla="*/ 1283 w 3763"/>
                <a:gd name="T55" fmla="*/ 1488 h 3764"/>
                <a:gd name="T56" fmla="*/ 1711 w 3763"/>
                <a:gd name="T57" fmla="*/ 1100 h 3764"/>
                <a:gd name="T58" fmla="*/ 2208 w 3763"/>
                <a:gd name="T59" fmla="*/ 799 h 3764"/>
                <a:gd name="T60" fmla="*/ 2760 w 3763"/>
                <a:gd name="T61" fmla="*/ 596 h 3764"/>
                <a:gd name="T62" fmla="*/ 3358 w 3763"/>
                <a:gd name="T63" fmla="*/ 506 h 3764"/>
                <a:gd name="T64" fmla="*/ 3550 w 3763"/>
                <a:gd name="T65" fmla="*/ 499 h 3764"/>
                <a:gd name="T66" fmla="*/ 3599 w 3763"/>
                <a:gd name="T67" fmla="*/ 487 h 3764"/>
                <a:gd name="T68" fmla="*/ 3643 w 3763"/>
                <a:gd name="T69" fmla="*/ 466 h 3764"/>
                <a:gd name="T70" fmla="*/ 3681 w 3763"/>
                <a:gd name="T71" fmla="*/ 437 h 3764"/>
                <a:gd name="T72" fmla="*/ 3713 w 3763"/>
                <a:gd name="T73" fmla="*/ 402 h 3764"/>
                <a:gd name="T74" fmla="*/ 3738 w 3763"/>
                <a:gd name="T75" fmla="*/ 359 h 3764"/>
                <a:gd name="T76" fmla="*/ 3755 w 3763"/>
                <a:gd name="T77" fmla="*/ 313 h 3764"/>
                <a:gd name="T78" fmla="*/ 3763 w 3763"/>
                <a:gd name="T79" fmla="*/ 264 h 3764"/>
                <a:gd name="T80" fmla="*/ 3760 w 3763"/>
                <a:gd name="T81" fmla="*/ 213 h 3764"/>
                <a:gd name="T82" fmla="*/ 3748 w 3763"/>
                <a:gd name="T83" fmla="*/ 165 h 3764"/>
                <a:gd name="T84" fmla="*/ 3727 w 3763"/>
                <a:gd name="T85" fmla="*/ 120 h 3764"/>
                <a:gd name="T86" fmla="*/ 3698 w 3763"/>
                <a:gd name="T87" fmla="*/ 82 h 3764"/>
                <a:gd name="T88" fmla="*/ 3663 w 3763"/>
                <a:gd name="T89" fmla="*/ 50 h 3764"/>
                <a:gd name="T90" fmla="*/ 3621 w 3763"/>
                <a:gd name="T91" fmla="*/ 25 h 3764"/>
                <a:gd name="T92" fmla="*/ 3574 w 3763"/>
                <a:gd name="T93" fmla="*/ 8 h 3764"/>
                <a:gd name="T94" fmla="*/ 3525 w 3763"/>
                <a:gd name="T95" fmla="*/ 0 h 3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763" h="3764">
                  <a:moveTo>
                    <a:pt x="3512" y="0"/>
                  </a:moveTo>
                  <a:lnTo>
                    <a:pt x="3332" y="5"/>
                  </a:lnTo>
                  <a:lnTo>
                    <a:pt x="3153" y="18"/>
                  </a:lnTo>
                  <a:lnTo>
                    <a:pt x="2977" y="40"/>
                  </a:lnTo>
                  <a:lnTo>
                    <a:pt x="2805" y="71"/>
                  </a:lnTo>
                  <a:lnTo>
                    <a:pt x="2634" y="110"/>
                  </a:lnTo>
                  <a:lnTo>
                    <a:pt x="2467" y="158"/>
                  </a:lnTo>
                  <a:lnTo>
                    <a:pt x="2305" y="213"/>
                  </a:lnTo>
                  <a:lnTo>
                    <a:pt x="2145" y="276"/>
                  </a:lnTo>
                  <a:lnTo>
                    <a:pt x="1990" y="346"/>
                  </a:lnTo>
                  <a:lnTo>
                    <a:pt x="1838" y="424"/>
                  </a:lnTo>
                  <a:lnTo>
                    <a:pt x="1691" y="509"/>
                  </a:lnTo>
                  <a:lnTo>
                    <a:pt x="1548" y="600"/>
                  </a:lnTo>
                  <a:lnTo>
                    <a:pt x="1411" y="698"/>
                  </a:lnTo>
                  <a:lnTo>
                    <a:pt x="1278" y="802"/>
                  </a:lnTo>
                  <a:lnTo>
                    <a:pt x="1151" y="912"/>
                  </a:lnTo>
                  <a:lnTo>
                    <a:pt x="1028" y="1029"/>
                  </a:lnTo>
                  <a:lnTo>
                    <a:pt x="912" y="1151"/>
                  </a:lnTo>
                  <a:lnTo>
                    <a:pt x="801" y="1279"/>
                  </a:lnTo>
                  <a:lnTo>
                    <a:pt x="697" y="1411"/>
                  </a:lnTo>
                  <a:lnTo>
                    <a:pt x="600" y="1549"/>
                  </a:lnTo>
                  <a:lnTo>
                    <a:pt x="508" y="1691"/>
                  </a:lnTo>
                  <a:lnTo>
                    <a:pt x="423" y="1839"/>
                  </a:lnTo>
                  <a:lnTo>
                    <a:pt x="346" y="1990"/>
                  </a:lnTo>
                  <a:lnTo>
                    <a:pt x="276" y="2146"/>
                  </a:lnTo>
                  <a:lnTo>
                    <a:pt x="212" y="2305"/>
                  </a:lnTo>
                  <a:lnTo>
                    <a:pt x="157" y="2468"/>
                  </a:lnTo>
                  <a:lnTo>
                    <a:pt x="110" y="2635"/>
                  </a:lnTo>
                  <a:lnTo>
                    <a:pt x="71" y="2805"/>
                  </a:lnTo>
                  <a:lnTo>
                    <a:pt x="40" y="2978"/>
                  </a:lnTo>
                  <a:lnTo>
                    <a:pt x="18" y="3153"/>
                  </a:lnTo>
                  <a:lnTo>
                    <a:pt x="5" y="3332"/>
                  </a:lnTo>
                  <a:lnTo>
                    <a:pt x="0" y="3513"/>
                  </a:lnTo>
                  <a:lnTo>
                    <a:pt x="0" y="3526"/>
                  </a:lnTo>
                  <a:lnTo>
                    <a:pt x="1" y="3539"/>
                  </a:lnTo>
                  <a:lnTo>
                    <a:pt x="3" y="3551"/>
                  </a:lnTo>
                  <a:lnTo>
                    <a:pt x="5" y="3563"/>
                  </a:lnTo>
                  <a:lnTo>
                    <a:pt x="8" y="3576"/>
                  </a:lnTo>
                  <a:lnTo>
                    <a:pt x="11" y="3587"/>
                  </a:lnTo>
                  <a:lnTo>
                    <a:pt x="15" y="3599"/>
                  </a:lnTo>
                  <a:lnTo>
                    <a:pt x="20" y="3610"/>
                  </a:lnTo>
                  <a:lnTo>
                    <a:pt x="25" y="3621"/>
                  </a:lnTo>
                  <a:lnTo>
                    <a:pt x="30" y="3632"/>
                  </a:lnTo>
                  <a:lnTo>
                    <a:pt x="36" y="3643"/>
                  </a:lnTo>
                  <a:lnTo>
                    <a:pt x="43" y="3653"/>
                  </a:lnTo>
                  <a:lnTo>
                    <a:pt x="50" y="3663"/>
                  </a:lnTo>
                  <a:lnTo>
                    <a:pt x="57" y="3672"/>
                  </a:lnTo>
                  <a:lnTo>
                    <a:pt x="65" y="3681"/>
                  </a:lnTo>
                  <a:lnTo>
                    <a:pt x="73" y="3690"/>
                  </a:lnTo>
                  <a:lnTo>
                    <a:pt x="82" y="3698"/>
                  </a:lnTo>
                  <a:lnTo>
                    <a:pt x="91" y="3706"/>
                  </a:lnTo>
                  <a:lnTo>
                    <a:pt x="100" y="3713"/>
                  </a:lnTo>
                  <a:lnTo>
                    <a:pt x="110" y="3721"/>
                  </a:lnTo>
                  <a:lnTo>
                    <a:pt x="120" y="3728"/>
                  </a:lnTo>
                  <a:lnTo>
                    <a:pt x="131" y="3734"/>
                  </a:lnTo>
                  <a:lnTo>
                    <a:pt x="142" y="3739"/>
                  </a:lnTo>
                  <a:lnTo>
                    <a:pt x="153" y="3744"/>
                  </a:lnTo>
                  <a:lnTo>
                    <a:pt x="164" y="3749"/>
                  </a:lnTo>
                  <a:lnTo>
                    <a:pt x="176" y="3753"/>
                  </a:lnTo>
                  <a:lnTo>
                    <a:pt x="188" y="3756"/>
                  </a:lnTo>
                  <a:lnTo>
                    <a:pt x="200" y="3759"/>
                  </a:lnTo>
                  <a:lnTo>
                    <a:pt x="212" y="3761"/>
                  </a:lnTo>
                  <a:lnTo>
                    <a:pt x="224" y="3763"/>
                  </a:lnTo>
                  <a:lnTo>
                    <a:pt x="237" y="3764"/>
                  </a:lnTo>
                  <a:lnTo>
                    <a:pt x="250" y="3764"/>
                  </a:lnTo>
                  <a:lnTo>
                    <a:pt x="264" y="3764"/>
                  </a:lnTo>
                  <a:lnTo>
                    <a:pt x="276" y="3763"/>
                  </a:lnTo>
                  <a:lnTo>
                    <a:pt x="289" y="3761"/>
                  </a:lnTo>
                  <a:lnTo>
                    <a:pt x="301" y="3759"/>
                  </a:lnTo>
                  <a:lnTo>
                    <a:pt x="313" y="3756"/>
                  </a:lnTo>
                  <a:lnTo>
                    <a:pt x="325" y="3753"/>
                  </a:lnTo>
                  <a:lnTo>
                    <a:pt x="337" y="3749"/>
                  </a:lnTo>
                  <a:lnTo>
                    <a:pt x="348" y="3744"/>
                  </a:lnTo>
                  <a:lnTo>
                    <a:pt x="359" y="3739"/>
                  </a:lnTo>
                  <a:lnTo>
                    <a:pt x="370" y="3734"/>
                  </a:lnTo>
                  <a:lnTo>
                    <a:pt x="381" y="3728"/>
                  </a:lnTo>
                  <a:lnTo>
                    <a:pt x="391" y="3721"/>
                  </a:lnTo>
                  <a:lnTo>
                    <a:pt x="401" y="3713"/>
                  </a:lnTo>
                  <a:lnTo>
                    <a:pt x="410" y="3706"/>
                  </a:lnTo>
                  <a:lnTo>
                    <a:pt x="419" y="3698"/>
                  </a:lnTo>
                  <a:lnTo>
                    <a:pt x="428" y="3690"/>
                  </a:lnTo>
                  <a:lnTo>
                    <a:pt x="436" y="3681"/>
                  </a:lnTo>
                  <a:lnTo>
                    <a:pt x="444" y="3672"/>
                  </a:lnTo>
                  <a:lnTo>
                    <a:pt x="451" y="3663"/>
                  </a:lnTo>
                  <a:lnTo>
                    <a:pt x="458" y="3653"/>
                  </a:lnTo>
                  <a:lnTo>
                    <a:pt x="465" y="3643"/>
                  </a:lnTo>
                  <a:lnTo>
                    <a:pt x="471" y="3632"/>
                  </a:lnTo>
                  <a:lnTo>
                    <a:pt x="476" y="3621"/>
                  </a:lnTo>
                  <a:lnTo>
                    <a:pt x="481" y="3610"/>
                  </a:lnTo>
                  <a:lnTo>
                    <a:pt x="486" y="3599"/>
                  </a:lnTo>
                  <a:lnTo>
                    <a:pt x="490" y="3587"/>
                  </a:lnTo>
                  <a:lnTo>
                    <a:pt x="493" y="3576"/>
                  </a:lnTo>
                  <a:lnTo>
                    <a:pt x="496" y="3563"/>
                  </a:lnTo>
                  <a:lnTo>
                    <a:pt x="498" y="3551"/>
                  </a:lnTo>
                  <a:lnTo>
                    <a:pt x="500" y="3539"/>
                  </a:lnTo>
                  <a:lnTo>
                    <a:pt x="501" y="3526"/>
                  </a:lnTo>
                  <a:lnTo>
                    <a:pt x="501" y="3513"/>
                  </a:lnTo>
                  <a:lnTo>
                    <a:pt x="505" y="3358"/>
                  </a:lnTo>
                  <a:lnTo>
                    <a:pt x="517" y="3205"/>
                  </a:lnTo>
                  <a:lnTo>
                    <a:pt x="537" y="3054"/>
                  </a:lnTo>
                  <a:lnTo>
                    <a:pt x="563" y="2907"/>
                  </a:lnTo>
                  <a:lnTo>
                    <a:pt x="596" y="2760"/>
                  </a:lnTo>
                  <a:lnTo>
                    <a:pt x="637" y="2618"/>
                  </a:lnTo>
                  <a:lnTo>
                    <a:pt x="684" y="2478"/>
                  </a:lnTo>
                  <a:lnTo>
                    <a:pt x="738" y="2341"/>
                  </a:lnTo>
                  <a:lnTo>
                    <a:pt x="798" y="2208"/>
                  </a:lnTo>
                  <a:lnTo>
                    <a:pt x="865" y="2078"/>
                  </a:lnTo>
                  <a:lnTo>
                    <a:pt x="937" y="1952"/>
                  </a:lnTo>
                  <a:lnTo>
                    <a:pt x="1015" y="1830"/>
                  </a:lnTo>
                  <a:lnTo>
                    <a:pt x="1100" y="1711"/>
                  </a:lnTo>
                  <a:lnTo>
                    <a:pt x="1189" y="1598"/>
                  </a:lnTo>
                  <a:lnTo>
                    <a:pt x="1283" y="1488"/>
                  </a:lnTo>
                  <a:lnTo>
                    <a:pt x="1384" y="1384"/>
                  </a:lnTo>
                  <a:lnTo>
                    <a:pt x="1488" y="1285"/>
                  </a:lnTo>
                  <a:lnTo>
                    <a:pt x="1597" y="1189"/>
                  </a:lnTo>
                  <a:lnTo>
                    <a:pt x="1711" y="1100"/>
                  </a:lnTo>
                  <a:lnTo>
                    <a:pt x="1829" y="1017"/>
                  </a:lnTo>
                  <a:lnTo>
                    <a:pt x="1952" y="937"/>
                  </a:lnTo>
                  <a:lnTo>
                    <a:pt x="2077" y="865"/>
                  </a:lnTo>
                  <a:lnTo>
                    <a:pt x="2208" y="799"/>
                  </a:lnTo>
                  <a:lnTo>
                    <a:pt x="2340" y="739"/>
                  </a:lnTo>
                  <a:lnTo>
                    <a:pt x="2478" y="685"/>
                  </a:lnTo>
                  <a:lnTo>
                    <a:pt x="2617" y="637"/>
                  </a:lnTo>
                  <a:lnTo>
                    <a:pt x="2760" y="596"/>
                  </a:lnTo>
                  <a:lnTo>
                    <a:pt x="2906" y="563"/>
                  </a:lnTo>
                  <a:lnTo>
                    <a:pt x="3054" y="537"/>
                  </a:lnTo>
                  <a:lnTo>
                    <a:pt x="3204" y="517"/>
                  </a:lnTo>
                  <a:lnTo>
                    <a:pt x="3358" y="506"/>
                  </a:lnTo>
                  <a:lnTo>
                    <a:pt x="3512" y="502"/>
                  </a:lnTo>
                  <a:lnTo>
                    <a:pt x="3525" y="502"/>
                  </a:lnTo>
                  <a:lnTo>
                    <a:pt x="3538" y="501"/>
                  </a:lnTo>
                  <a:lnTo>
                    <a:pt x="3550" y="499"/>
                  </a:lnTo>
                  <a:lnTo>
                    <a:pt x="3562" y="497"/>
                  </a:lnTo>
                  <a:lnTo>
                    <a:pt x="3574" y="494"/>
                  </a:lnTo>
                  <a:lnTo>
                    <a:pt x="3587" y="491"/>
                  </a:lnTo>
                  <a:lnTo>
                    <a:pt x="3599" y="487"/>
                  </a:lnTo>
                  <a:lnTo>
                    <a:pt x="3610" y="482"/>
                  </a:lnTo>
                  <a:lnTo>
                    <a:pt x="3621" y="477"/>
                  </a:lnTo>
                  <a:lnTo>
                    <a:pt x="3632" y="472"/>
                  </a:lnTo>
                  <a:lnTo>
                    <a:pt x="3643" y="466"/>
                  </a:lnTo>
                  <a:lnTo>
                    <a:pt x="3653" y="459"/>
                  </a:lnTo>
                  <a:lnTo>
                    <a:pt x="3663" y="452"/>
                  </a:lnTo>
                  <a:lnTo>
                    <a:pt x="3672" y="445"/>
                  </a:lnTo>
                  <a:lnTo>
                    <a:pt x="3681" y="437"/>
                  </a:lnTo>
                  <a:lnTo>
                    <a:pt x="3690" y="429"/>
                  </a:lnTo>
                  <a:lnTo>
                    <a:pt x="3698" y="420"/>
                  </a:lnTo>
                  <a:lnTo>
                    <a:pt x="3706" y="411"/>
                  </a:lnTo>
                  <a:lnTo>
                    <a:pt x="3713" y="402"/>
                  </a:lnTo>
                  <a:lnTo>
                    <a:pt x="3720" y="391"/>
                  </a:lnTo>
                  <a:lnTo>
                    <a:pt x="3727" y="381"/>
                  </a:lnTo>
                  <a:lnTo>
                    <a:pt x="3733" y="370"/>
                  </a:lnTo>
                  <a:lnTo>
                    <a:pt x="3738" y="359"/>
                  </a:lnTo>
                  <a:lnTo>
                    <a:pt x="3743" y="348"/>
                  </a:lnTo>
                  <a:lnTo>
                    <a:pt x="3748" y="337"/>
                  </a:lnTo>
                  <a:lnTo>
                    <a:pt x="3752" y="325"/>
                  </a:lnTo>
                  <a:lnTo>
                    <a:pt x="3755" y="313"/>
                  </a:lnTo>
                  <a:lnTo>
                    <a:pt x="3758" y="301"/>
                  </a:lnTo>
                  <a:lnTo>
                    <a:pt x="3760" y="289"/>
                  </a:lnTo>
                  <a:lnTo>
                    <a:pt x="3762" y="276"/>
                  </a:lnTo>
                  <a:lnTo>
                    <a:pt x="3763" y="264"/>
                  </a:lnTo>
                  <a:lnTo>
                    <a:pt x="3763" y="251"/>
                  </a:lnTo>
                  <a:lnTo>
                    <a:pt x="3763" y="238"/>
                  </a:lnTo>
                  <a:lnTo>
                    <a:pt x="3762" y="225"/>
                  </a:lnTo>
                  <a:lnTo>
                    <a:pt x="3760" y="213"/>
                  </a:lnTo>
                  <a:lnTo>
                    <a:pt x="3758" y="201"/>
                  </a:lnTo>
                  <a:lnTo>
                    <a:pt x="3755" y="188"/>
                  </a:lnTo>
                  <a:lnTo>
                    <a:pt x="3752" y="177"/>
                  </a:lnTo>
                  <a:lnTo>
                    <a:pt x="3748" y="165"/>
                  </a:lnTo>
                  <a:lnTo>
                    <a:pt x="3743" y="154"/>
                  </a:lnTo>
                  <a:lnTo>
                    <a:pt x="3738" y="143"/>
                  </a:lnTo>
                  <a:lnTo>
                    <a:pt x="3733" y="132"/>
                  </a:lnTo>
                  <a:lnTo>
                    <a:pt x="3727" y="120"/>
                  </a:lnTo>
                  <a:lnTo>
                    <a:pt x="3720" y="110"/>
                  </a:lnTo>
                  <a:lnTo>
                    <a:pt x="3713" y="100"/>
                  </a:lnTo>
                  <a:lnTo>
                    <a:pt x="3706" y="91"/>
                  </a:lnTo>
                  <a:lnTo>
                    <a:pt x="3698" y="82"/>
                  </a:lnTo>
                  <a:lnTo>
                    <a:pt x="3690" y="73"/>
                  </a:lnTo>
                  <a:lnTo>
                    <a:pt x="3681" y="65"/>
                  </a:lnTo>
                  <a:lnTo>
                    <a:pt x="3672" y="57"/>
                  </a:lnTo>
                  <a:lnTo>
                    <a:pt x="3663" y="50"/>
                  </a:lnTo>
                  <a:lnTo>
                    <a:pt x="3653" y="43"/>
                  </a:lnTo>
                  <a:lnTo>
                    <a:pt x="3643" y="36"/>
                  </a:lnTo>
                  <a:lnTo>
                    <a:pt x="3632" y="30"/>
                  </a:lnTo>
                  <a:lnTo>
                    <a:pt x="3621" y="25"/>
                  </a:lnTo>
                  <a:lnTo>
                    <a:pt x="3610" y="20"/>
                  </a:lnTo>
                  <a:lnTo>
                    <a:pt x="3599" y="15"/>
                  </a:lnTo>
                  <a:lnTo>
                    <a:pt x="3587" y="11"/>
                  </a:lnTo>
                  <a:lnTo>
                    <a:pt x="3574" y="8"/>
                  </a:lnTo>
                  <a:lnTo>
                    <a:pt x="3562" y="5"/>
                  </a:lnTo>
                  <a:lnTo>
                    <a:pt x="3550" y="3"/>
                  </a:lnTo>
                  <a:lnTo>
                    <a:pt x="3538" y="1"/>
                  </a:lnTo>
                  <a:lnTo>
                    <a:pt x="3525" y="0"/>
                  </a:lnTo>
                  <a:lnTo>
                    <a:pt x="35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lumMod val="65000"/>
                  </a:schemeClr>
                </a:solidFill>
                <a:latin typeface="字魂36号-正文宋楷" panose="02000000000000000000" pitchFamily="2" charset="-122"/>
                <a:ea typeface="字魂36号-正文宋楷" panose="02000000000000000000" pitchFamily="2" charset="-122"/>
              </a:endParaRPr>
            </a:p>
          </p:txBody>
        </p:sp>
      </p:grpSp>
      <p:sp>
        <p:nvSpPr>
          <p:cNvPr id="129" name="Freeform 286"/>
          <p:cNvSpPr>
            <a:spLocks noEditPoints="1"/>
          </p:cNvSpPr>
          <p:nvPr/>
        </p:nvSpPr>
        <p:spPr bwMode="auto">
          <a:xfrm>
            <a:off x="5851564" y="4996900"/>
            <a:ext cx="335481" cy="336278"/>
          </a:xfrm>
          <a:custGeom>
            <a:avLst/>
            <a:gdLst>
              <a:gd name="T0" fmla="*/ 11438 w 16419"/>
              <a:gd name="T1" fmla="*/ 11992 h 16036"/>
              <a:gd name="T2" fmla="*/ 12051 w 16419"/>
              <a:gd name="T3" fmla="*/ 9611 h 16036"/>
              <a:gd name="T4" fmla="*/ 15080 w 16419"/>
              <a:gd name="T5" fmla="*/ 9931 h 16036"/>
              <a:gd name="T6" fmla="*/ 13248 w 16419"/>
              <a:gd name="T7" fmla="*/ 12967 h 16036"/>
              <a:gd name="T8" fmla="*/ 4590 w 16419"/>
              <a:gd name="T9" fmla="*/ 10655 h 16036"/>
              <a:gd name="T10" fmla="*/ 4429 w 16419"/>
              <a:gd name="T11" fmla="*/ 12231 h 16036"/>
              <a:gd name="T12" fmla="*/ 2147 w 16419"/>
              <a:gd name="T13" fmla="*/ 11712 h 16036"/>
              <a:gd name="T14" fmla="*/ 1073 w 16419"/>
              <a:gd name="T15" fmla="*/ 8277 h 16036"/>
              <a:gd name="T16" fmla="*/ 4139 w 16419"/>
              <a:gd name="T17" fmla="*/ 4183 h 16036"/>
              <a:gd name="T18" fmla="*/ 4533 w 16419"/>
              <a:gd name="T19" fmla="*/ 5582 h 16036"/>
              <a:gd name="T20" fmla="*/ 1073 w 16419"/>
              <a:gd name="T21" fmla="*/ 7759 h 16036"/>
              <a:gd name="T22" fmla="*/ 1997 w 16419"/>
              <a:gd name="T23" fmla="*/ 4578 h 16036"/>
              <a:gd name="T24" fmla="*/ 9313 w 16419"/>
              <a:gd name="T25" fmla="*/ 5095 h 16036"/>
              <a:gd name="T26" fmla="*/ 11066 w 16419"/>
              <a:gd name="T27" fmla="*/ 4695 h 16036"/>
              <a:gd name="T28" fmla="*/ 11565 w 16419"/>
              <a:gd name="T29" fmla="*/ 6759 h 16036"/>
              <a:gd name="T30" fmla="*/ 10152 w 16419"/>
              <a:gd name="T31" fmla="*/ 11598 h 16036"/>
              <a:gd name="T32" fmla="*/ 8474 w 16419"/>
              <a:gd name="T33" fmla="*/ 11394 h 16036"/>
              <a:gd name="T34" fmla="*/ 11313 w 16419"/>
              <a:gd name="T35" fmla="*/ 10543 h 16036"/>
              <a:gd name="T36" fmla="*/ 12142 w 16419"/>
              <a:gd name="T37" fmla="*/ 12889 h 16036"/>
              <a:gd name="T38" fmla="*/ 11354 w 16419"/>
              <a:gd name="T39" fmla="*/ 14282 h 16036"/>
              <a:gd name="T40" fmla="*/ 9710 w 16419"/>
              <a:gd name="T41" fmla="*/ 14564 h 16036"/>
              <a:gd name="T42" fmla="*/ 10935 w 16419"/>
              <a:gd name="T43" fmla="*/ 12871 h 16036"/>
              <a:gd name="T44" fmla="*/ 9524 w 16419"/>
              <a:gd name="T45" fmla="*/ 12005 h 16036"/>
              <a:gd name="T46" fmla="*/ 10393 w 16419"/>
              <a:gd name="T47" fmla="*/ 12757 h 16036"/>
              <a:gd name="T48" fmla="*/ 8904 w 16419"/>
              <a:gd name="T49" fmla="*/ 14636 h 16036"/>
              <a:gd name="T50" fmla="*/ 5284 w 16419"/>
              <a:gd name="T51" fmla="*/ 14382 h 16036"/>
              <a:gd name="T52" fmla="*/ 4071 w 16419"/>
              <a:gd name="T53" fmla="*/ 13005 h 16036"/>
              <a:gd name="T54" fmla="*/ 5783 w 16419"/>
              <a:gd name="T55" fmla="*/ 13367 h 16036"/>
              <a:gd name="T56" fmla="*/ 7945 w 16419"/>
              <a:gd name="T57" fmla="*/ 8277 h 16036"/>
              <a:gd name="T58" fmla="*/ 6342 w 16419"/>
              <a:gd name="T59" fmla="*/ 11582 h 16036"/>
              <a:gd name="T60" fmla="*/ 5136 w 16419"/>
              <a:gd name="T61" fmla="*/ 10650 h 16036"/>
              <a:gd name="T62" fmla="*/ 7945 w 16419"/>
              <a:gd name="T63" fmla="*/ 8277 h 16036"/>
              <a:gd name="T64" fmla="*/ 7024 w 16419"/>
              <a:gd name="T65" fmla="*/ 5084 h 16036"/>
              <a:gd name="T66" fmla="*/ 4843 w 16419"/>
              <a:gd name="T67" fmla="*/ 6857 h 16036"/>
              <a:gd name="T68" fmla="*/ 5321 w 16419"/>
              <a:gd name="T69" fmla="*/ 4784 h 16036"/>
              <a:gd name="T70" fmla="*/ 3667 w 16419"/>
              <a:gd name="T71" fmla="*/ 3305 h 16036"/>
              <a:gd name="T72" fmla="*/ 5215 w 16419"/>
              <a:gd name="T73" fmla="*/ 1684 h 16036"/>
              <a:gd name="T74" fmla="*/ 6448 w 16419"/>
              <a:gd name="T75" fmla="*/ 1771 h 16036"/>
              <a:gd name="T76" fmla="*/ 5148 w 16419"/>
              <a:gd name="T77" fmla="*/ 3833 h 16036"/>
              <a:gd name="T78" fmla="*/ 6569 w 16419"/>
              <a:gd name="T79" fmla="*/ 4486 h 16036"/>
              <a:gd name="T80" fmla="*/ 6014 w 16419"/>
              <a:gd name="T81" fmla="*/ 3301 h 16036"/>
              <a:gd name="T82" fmla="*/ 7732 w 16419"/>
              <a:gd name="T83" fmla="*/ 1205 h 16036"/>
              <a:gd name="T84" fmla="*/ 11565 w 16419"/>
              <a:gd name="T85" fmla="*/ 1859 h 16036"/>
              <a:gd name="T86" fmla="*/ 12421 w 16419"/>
              <a:gd name="T87" fmla="*/ 3513 h 16036"/>
              <a:gd name="T88" fmla="*/ 11123 w 16419"/>
              <a:gd name="T89" fmla="*/ 3527 h 16036"/>
              <a:gd name="T90" fmla="*/ 9758 w 16419"/>
              <a:gd name="T91" fmla="*/ 1525 h 16036"/>
              <a:gd name="T92" fmla="*/ 9852 w 16419"/>
              <a:gd name="T93" fmla="*/ 2463 h 16036"/>
              <a:gd name="T94" fmla="*/ 10437 w 16419"/>
              <a:gd name="T95" fmla="*/ 4348 h 16036"/>
              <a:gd name="T96" fmla="*/ 8786 w 16419"/>
              <a:gd name="T97" fmla="*/ 4626 h 16036"/>
              <a:gd name="T98" fmla="*/ 6848 w 16419"/>
              <a:gd name="T99" fmla="*/ 13930 h 16036"/>
              <a:gd name="T100" fmla="*/ 6020 w 16419"/>
              <a:gd name="T101" fmla="*/ 12187 h 16036"/>
              <a:gd name="T102" fmla="*/ 7521 w 16419"/>
              <a:gd name="T103" fmla="*/ 11934 h 16036"/>
              <a:gd name="T104" fmla="*/ 12063 w 16419"/>
              <a:gd name="T105" fmla="*/ 6494 h 16036"/>
              <a:gd name="T106" fmla="*/ 11695 w 16419"/>
              <a:gd name="T107" fmla="*/ 4461 h 16036"/>
              <a:gd name="T108" fmla="*/ 13078 w 16419"/>
              <a:gd name="T109" fmla="*/ 3710 h 16036"/>
              <a:gd name="T110" fmla="*/ 14700 w 16419"/>
              <a:gd name="T111" fmla="*/ 5106 h 16036"/>
              <a:gd name="T112" fmla="*/ 6960 w 16419"/>
              <a:gd name="T113" fmla="*/ 92 h 16036"/>
              <a:gd name="T114" fmla="*/ 498 w 16419"/>
              <a:gd name="T115" fmla="*/ 5261 h 16036"/>
              <a:gd name="T116" fmla="*/ 2132 w 16419"/>
              <a:gd name="T117" fmla="*/ 13409 h 16036"/>
              <a:gd name="T118" fmla="*/ 10261 w 16419"/>
              <a:gd name="T119" fmla="*/ 15783 h 16036"/>
              <a:gd name="T120" fmla="*/ 16160 w 16419"/>
              <a:gd name="T121" fmla="*/ 10021 h 16036"/>
              <a:gd name="T122" fmla="*/ 13729 w 16419"/>
              <a:gd name="T123" fmla="*/ 2083 h 16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419" h="16036">
                <a:moveTo>
                  <a:pt x="13248" y="12967"/>
                </a:moveTo>
                <a:lnTo>
                  <a:pt x="13139" y="12892"/>
                </a:lnTo>
                <a:lnTo>
                  <a:pt x="13030" y="12819"/>
                </a:lnTo>
                <a:lnTo>
                  <a:pt x="12919" y="12748"/>
                </a:lnTo>
                <a:lnTo>
                  <a:pt x="12807" y="12676"/>
                </a:lnTo>
                <a:lnTo>
                  <a:pt x="12693" y="12608"/>
                </a:lnTo>
                <a:lnTo>
                  <a:pt x="12579" y="12541"/>
                </a:lnTo>
                <a:lnTo>
                  <a:pt x="12463" y="12476"/>
                </a:lnTo>
                <a:lnTo>
                  <a:pt x="12347" y="12413"/>
                </a:lnTo>
                <a:lnTo>
                  <a:pt x="12229" y="12351"/>
                </a:lnTo>
                <a:lnTo>
                  <a:pt x="12110" y="12291"/>
                </a:lnTo>
                <a:lnTo>
                  <a:pt x="12051" y="12261"/>
                </a:lnTo>
                <a:lnTo>
                  <a:pt x="11990" y="12231"/>
                </a:lnTo>
                <a:lnTo>
                  <a:pt x="11930" y="12203"/>
                </a:lnTo>
                <a:lnTo>
                  <a:pt x="11869" y="12175"/>
                </a:lnTo>
                <a:lnTo>
                  <a:pt x="11808" y="12147"/>
                </a:lnTo>
                <a:lnTo>
                  <a:pt x="11747" y="12120"/>
                </a:lnTo>
                <a:lnTo>
                  <a:pt x="11686" y="12094"/>
                </a:lnTo>
                <a:lnTo>
                  <a:pt x="11625" y="12068"/>
                </a:lnTo>
                <a:lnTo>
                  <a:pt x="11562" y="12042"/>
                </a:lnTo>
                <a:lnTo>
                  <a:pt x="11499" y="12017"/>
                </a:lnTo>
                <a:lnTo>
                  <a:pt x="11438" y="11992"/>
                </a:lnTo>
                <a:lnTo>
                  <a:pt x="11374" y="11968"/>
                </a:lnTo>
                <a:lnTo>
                  <a:pt x="11419" y="11863"/>
                </a:lnTo>
                <a:lnTo>
                  <a:pt x="11463" y="11756"/>
                </a:lnTo>
                <a:lnTo>
                  <a:pt x="11505" y="11649"/>
                </a:lnTo>
                <a:lnTo>
                  <a:pt x="11546" y="11541"/>
                </a:lnTo>
                <a:lnTo>
                  <a:pt x="11585" y="11433"/>
                </a:lnTo>
                <a:lnTo>
                  <a:pt x="11624" y="11323"/>
                </a:lnTo>
                <a:lnTo>
                  <a:pt x="11661" y="11214"/>
                </a:lnTo>
                <a:lnTo>
                  <a:pt x="11696" y="11104"/>
                </a:lnTo>
                <a:lnTo>
                  <a:pt x="11731" y="10993"/>
                </a:lnTo>
                <a:lnTo>
                  <a:pt x="11765" y="10880"/>
                </a:lnTo>
                <a:lnTo>
                  <a:pt x="11798" y="10768"/>
                </a:lnTo>
                <a:lnTo>
                  <a:pt x="11829" y="10655"/>
                </a:lnTo>
                <a:lnTo>
                  <a:pt x="11859" y="10542"/>
                </a:lnTo>
                <a:lnTo>
                  <a:pt x="11887" y="10427"/>
                </a:lnTo>
                <a:lnTo>
                  <a:pt x="11914" y="10312"/>
                </a:lnTo>
                <a:lnTo>
                  <a:pt x="11941" y="10197"/>
                </a:lnTo>
                <a:lnTo>
                  <a:pt x="11965" y="10081"/>
                </a:lnTo>
                <a:lnTo>
                  <a:pt x="11988" y="9964"/>
                </a:lnTo>
                <a:lnTo>
                  <a:pt x="12010" y="9847"/>
                </a:lnTo>
                <a:lnTo>
                  <a:pt x="12031" y="9729"/>
                </a:lnTo>
                <a:lnTo>
                  <a:pt x="12051" y="9611"/>
                </a:lnTo>
                <a:lnTo>
                  <a:pt x="12068" y="9492"/>
                </a:lnTo>
                <a:lnTo>
                  <a:pt x="12084" y="9373"/>
                </a:lnTo>
                <a:lnTo>
                  <a:pt x="12100" y="9253"/>
                </a:lnTo>
                <a:lnTo>
                  <a:pt x="12113" y="9133"/>
                </a:lnTo>
                <a:lnTo>
                  <a:pt x="12126" y="9011"/>
                </a:lnTo>
                <a:lnTo>
                  <a:pt x="12137" y="8890"/>
                </a:lnTo>
                <a:lnTo>
                  <a:pt x="12147" y="8769"/>
                </a:lnTo>
                <a:lnTo>
                  <a:pt x="12155" y="8646"/>
                </a:lnTo>
                <a:lnTo>
                  <a:pt x="12161" y="8523"/>
                </a:lnTo>
                <a:lnTo>
                  <a:pt x="12166" y="8400"/>
                </a:lnTo>
                <a:lnTo>
                  <a:pt x="12171" y="8277"/>
                </a:lnTo>
                <a:lnTo>
                  <a:pt x="15347" y="8277"/>
                </a:lnTo>
                <a:lnTo>
                  <a:pt x="15337" y="8448"/>
                </a:lnTo>
                <a:lnTo>
                  <a:pt x="15325" y="8617"/>
                </a:lnTo>
                <a:lnTo>
                  <a:pt x="15309" y="8786"/>
                </a:lnTo>
                <a:lnTo>
                  <a:pt x="15287" y="8954"/>
                </a:lnTo>
                <a:lnTo>
                  <a:pt x="15262" y="9119"/>
                </a:lnTo>
                <a:lnTo>
                  <a:pt x="15234" y="9285"/>
                </a:lnTo>
                <a:lnTo>
                  <a:pt x="15201" y="9449"/>
                </a:lnTo>
                <a:lnTo>
                  <a:pt x="15164" y="9612"/>
                </a:lnTo>
                <a:lnTo>
                  <a:pt x="15124" y="9772"/>
                </a:lnTo>
                <a:lnTo>
                  <a:pt x="15080" y="9931"/>
                </a:lnTo>
                <a:lnTo>
                  <a:pt x="15032" y="10090"/>
                </a:lnTo>
                <a:lnTo>
                  <a:pt x="14980" y="10246"/>
                </a:lnTo>
                <a:lnTo>
                  <a:pt x="14925" y="10400"/>
                </a:lnTo>
                <a:lnTo>
                  <a:pt x="14866" y="10554"/>
                </a:lnTo>
                <a:lnTo>
                  <a:pt x="14804" y="10705"/>
                </a:lnTo>
                <a:lnTo>
                  <a:pt x="14738" y="10854"/>
                </a:lnTo>
                <a:lnTo>
                  <a:pt x="14668" y="11002"/>
                </a:lnTo>
                <a:lnTo>
                  <a:pt x="14596" y="11148"/>
                </a:lnTo>
                <a:lnTo>
                  <a:pt x="14521" y="11292"/>
                </a:lnTo>
                <a:lnTo>
                  <a:pt x="14441" y="11434"/>
                </a:lnTo>
                <a:lnTo>
                  <a:pt x="14358" y="11574"/>
                </a:lnTo>
                <a:lnTo>
                  <a:pt x="14272" y="11712"/>
                </a:lnTo>
                <a:lnTo>
                  <a:pt x="14183" y="11848"/>
                </a:lnTo>
                <a:lnTo>
                  <a:pt x="14092" y="11981"/>
                </a:lnTo>
                <a:lnTo>
                  <a:pt x="13996" y="12113"/>
                </a:lnTo>
                <a:lnTo>
                  <a:pt x="13898" y="12241"/>
                </a:lnTo>
                <a:lnTo>
                  <a:pt x="13797" y="12369"/>
                </a:lnTo>
                <a:lnTo>
                  <a:pt x="13693" y="12493"/>
                </a:lnTo>
                <a:lnTo>
                  <a:pt x="13586" y="12615"/>
                </a:lnTo>
                <a:lnTo>
                  <a:pt x="13476" y="12735"/>
                </a:lnTo>
                <a:lnTo>
                  <a:pt x="13364" y="12852"/>
                </a:lnTo>
                <a:lnTo>
                  <a:pt x="13248" y="12967"/>
                </a:lnTo>
                <a:close/>
                <a:moveTo>
                  <a:pt x="1073" y="8277"/>
                </a:moveTo>
                <a:lnTo>
                  <a:pt x="4248" y="8277"/>
                </a:lnTo>
                <a:lnTo>
                  <a:pt x="4253" y="8400"/>
                </a:lnTo>
                <a:lnTo>
                  <a:pt x="4258" y="8523"/>
                </a:lnTo>
                <a:lnTo>
                  <a:pt x="4265" y="8646"/>
                </a:lnTo>
                <a:lnTo>
                  <a:pt x="4273" y="8769"/>
                </a:lnTo>
                <a:lnTo>
                  <a:pt x="4282" y="8890"/>
                </a:lnTo>
                <a:lnTo>
                  <a:pt x="4294" y="9011"/>
                </a:lnTo>
                <a:lnTo>
                  <a:pt x="4306" y="9133"/>
                </a:lnTo>
                <a:lnTo>
                  <a:pt x="4319" y="9253"/>
                </a:lnTo>
                <a:lnTo>
                  <a:pt x="4335" y="9373"/>
                </a:lnTo>
                <a:lnTo>
                  <a:pt x="4351" y="9492"/>
                </a:lnTo>
                <a:lnTo>
                  <a:pt x="4370" y="9611"/>
                </a:lnTo>
                <a:lnTo>
                  <a:pt x="4388" y="9729"/>
                </a:lnTo>
                <a:lnTo>
                  <a:pt x="4410" y="9847"/>
                </a:lnTo>
                <a:lnTo>
                  <a:pt x="4431" y="9964"/>
                </a:lnTo>
                <a:lnTo>
                  <a:pt x="4455" y="10081"/>
                </a:lnTo>
                <a:lnTo>
                  <a:pt x="4479" y="10197"/>
                </a:lnTo>
                <a:lnTo>
                  <a:pt x="4505" y="10312"/>
                </a:lnTo>
                <a:lnTo>
                  <a:pt x="4533" y="10427"/>
                </a:lnTo>
                <a:lnTo>
                  <a:pt x="4560" y="10542"/>
                </a:lnTo>
                <a:lnTo>
                  <a:pt x="4590" y="10655"/>
                </a:lnTo>
                <a:lnTo>
                  <a:pt x="4622" y="10768"/>
                </a:lnTo>
                <a:lnTo>
                  <a:pt x="4654" y="10880"/>
                </a:lnTo>
                <a:lnTo>
                  <a:pt x="4688" y="10993"/>
                </a:lnTo>
                <a:lnTo>
                  <a:pt x="4723" y="11104"/>
                </a:lnTo>
                <a:lnTo>
                  <a:pt x="4758" y="11214"/>
                </a:lnTo>
                <a:lnTo>
                  <a:pt x="4795" y="11323"/>
                </a:lnTo>
                <a:lnTo>
                  <a:pt x="4834" y="11433"/>
                </a:lnTo>
                <a:lnTo>
                  <a:pt x="4874" y="11541"/>
                </a:lnTo>
                <a:lnTo>
                  <a:pt x="4915" y="11649"/>
                </a:lnTo>
                <a:lnTo>
                  <a:pt x="4958" y="11756"/>
                </a:lnTo>
                <a:lnTo>
                  <a:pt x="5001" y="11863"/>
                </a:lnTo>
                <a:lnTo>
                  <a:pt x="5045" y="11968"/>
                </a:lnTo>
                <a:lnTo>
                  <a:pt x="4982" y="11992"/>
                </a:lnTo>
                <a:lnTo>
                  <a:pt x="4920" y="12017"/>
                </a:lnTo>
                <a:lnTo>
                  <a:pt x="4857" y="12042"/>
                </a:lnTo>
                <a:lnTo>
                  <a:pt x="4795" y="12068"/>
                </a:lnTo>
                <a:lnTo>
                  <a:pt x="4734" y="12094"/>
                </a:lnTo>
                <a:lnTo>
                  <a:pt x="4672" y="12120"/>
                </a:lnTo>
                <a:lnTo>
                  <a:pt x="4611" y="12147"/>
                </a:lnTo>
                <a:lnTo>
                  <a:pt x="4550" y="12175"/>
                </a:lnTo>
                <a:lnTo>
                  <a:pt x="4490" y="12203"/>
                </a:lnTo>
                <a:lnTo>
                  <a:pt x="4429" y="12231"/>
                </a:lnTo>
                <a:lnTo>
                  <a:pt x="4370" y="12261"/>
                </a:lnTo>
                <a:lnTo>
                  <a:pt x="4309" y="12291"/>
                </a:lnTo>
                <a:lnTo>
                  <a:pt x="4191" y="12351"/>
                </a:lnTo>
                <a:lnTo>
                  <a:pt x="4073" y="12413"/>
                </a:lnTo>
                <a:lnTo>
                  <a:pt x="3956" y="12476"/>
                </a:lnTo>
                <a:lnTo>
                  <a:pt x="3841" y="12541"/>
                </a:lnTo>
                <a:lnTo>
                  <a:pt x="3726" y="12608"/>
                </a:lnTo>
                <a:lnTo>
                  <a:pt x="3613" y="12676"/>
                </a:lnTo>
                <a:lnTo>
                  <a:pt x="3501" y="12748"/>
                </a:lnTo>
                <a:lnTo>
                  <a:pt x="3389" y="12819"/>
                </a:lnTo>
                <a:lnTo>
                  <a:pt x="3280" y="12892"/>
                </a:lnTo>
                <a:lnTo>
                  <a:pt x="3171" y="12967"/>
                </a:lnTo>
                <a:lnTo>
                  <a:pt x="3056" y="12852"/>
                </a:lnTo>
                <a:lnTo>
                  <a:pt x="2943" y="12735"/>
                </a:lnTo>
                <a:lnTo>
                  <a:pt x="2833" y="12615"/>
                </a:lnTo>
                <a:lnTo>
                  <a:pt x="2727" y="12493"/>
                </a:lnTo>
                <a:lnTo>
                  <a:pt x="2623" y="12369"/>
                </a:lnTo>
                <a:lnTo>
                  <a:pt x="2521" y="12241"/>
                </a:lnTo>
                <a:lnTo>
                  <a:pt x="2423" y="12113"/>
                </a:lnTo>
                <a:lnTo>
                  <a:pt x="2328" y="11981"/>
                </a:lnTo>
                <a:lnTo>
                  <a:pt x="2236" y="11848"/>
                </a:lnTo>
                <a:lnTo>
                  <a:pt x="2147" y="11712"/>
                </a:lnTo>
                <a:lnTo>
                  <a:pt x="2062" y="11574"/>
                </a:lnTo>
                <a:lnTo>
                  <a:pt x="1978" y="11434"/>
                </a:lnTo>
                <a:lnTo>
                  <a:pt x="1899" y="11292"/>
                </a:lnTo>
                <a:lnTo>
                  <a:pt x="1824" y="11148"/>
                </a:lnTo>
                <a:lnTo>
                  <a:pt x="1751" y="11002"/>
                </a:lnTo>
                <a:lnTo>
                  <a:pt x="1682" y="10854"/>
                </a:lnTo>
                <a:lnTo>
                  <a:pt x="1615" y="10705"/>
                </a:lnTo>
                <a:lnTo>
                  <a:pt x="1554" y="10554"/>
                </a:lnTo>
                <a:lnTo>
                  <a:pt x="1494" y="10400"/>
                </a:lnTo>
                <a:lnTo>
                  <a:pt x="1440" y="10246"/>
                </a:lnTo>
                <a:lnTo>
                  <a:pt x="1387" y="10090"/>
                </a:lnTo>
                <a:lnTo>
                  <a:pt x="1340" y="9931"/>
                </a:lnTo>
                <a:lnTo>
                  <a:pt x="1296" y="9772"/>
                </a:lnTo>
                <a:lnTo>
                  <a:pt x="1255" y="9612"/>
                </a:lnTo>
                <a:lnTo>
                  <a:pt x="1219" y="9449"/>
                </a:lnTo>
                <a:lnTo>
                  <a:pt x="1186" y="9285"/>
                </a:lnTo>
                <a:lnTo>
                  <a:pt x="1158" y="9119"/>
                </a:lnTo>
                <a:lnTo>
                  <a:pt x="1132" y="8954"/>
                </a:lnTo>
                <a:lnTo>
                  <a:pt x="1111" y="8786"/>
                </a:lnTo>
                <a:lnTo>
                  <a:pt x="1095" y="8617"/>
                </a:lnTo>
                <a:lnTo>
                  <a:pt x="1082" y="8448"/>
                </a:lnTo>
                <a:lnTo>
                  <a:pt x="1073" y="8277"/>
                </a:lnTo>
                <a:close/>
                <a:moveTo>
                  <a:pt x="2878" y="3381"/>
                </a:moveTo>
                <a:lnTo>
                  <a:pt x="2935" y="3423"/>
                </a:lnTo>
                <a:lnTo>
                  <a:pt x="2992" y="3466"/>
                </a:lnTo>
                <a:lnTo>
                  <a:pt x="3050" y="3507"/>
                </a:lnTo>
                <a:lnTo>
                  <a:pt x="3107" y="3549"/>
                </a:lnTo>
                <a:lnTo>
                  <a:pt x="3165" y="3590"/>
                </a:lnTo>
                <a:lnTo>
                  <a:pt x="3223" y="3630"/>
                </a:lnTo>
                <a:lnTo>
                  <a:pt x="3282" y="3670"/>
                </a:lnTo>
                <a:lnTo>
                  <a:pt x="3341" y="3710"/>
                </a:lnTo>
                <a:lnTo>
                  <a:pt x="3401" y="3749"/>
                </a:lnTo>
                <a:lnTo>
                  <a:pt x="3460" y="3789"/>
                </a:lnTo>
                <a:lnTo>
                  <a:pt x="3521" y="3827"/>
                </a:lnTo>
                <a:lnTo>
                  <a:pt x="3581" y="3865"/>
                </a:lnTo>
                <a:lnTo>
                  <a:pt x="3642" y="3902"/>
                </a:lnTo>
                <a:lnTo>
                  <a:pt x="3702" y="3939"/>
                </a:lnTo>
                <a:lnTo>
                  <a:pt x="3764" y="3975"/>
                </a:lnTo>
                <a:lnTo>
                  <a:pt x="3826" y="4011"/>
                </a:lnTo>
                <a:lnTo>
                  <a:pt x="3887" y="4046"/>
                </a:lnTo>
                <a:lnTo>
                  <a:pt x="3950" y="4081"/>
                </a:lnTo>
                <a:lnTo>
                  <a:pt x="4012" y="4116"/>
                </a:lnTo>
                <a:lnTo>
                  <a:pt x="4076" y="4150"/>
                </a:lnTo>
                <a:lnTo>
                  <a:pt x="4139" y="4183"/>
                </a:lnTo>
                <a:lnTo>
                  <a:pt x="4202" y="4216"/>
                </a:lnTo>
                <a:lnTo>
                  <a:pt x="4267" y="4249"/>
                </a:lnTo>
                <a:lnTo>
                  <a:pt x="4331" y="4281"/>
                </a:lnTo>
                <a:lnTo>
                  <a:pt x="4395" y="4312"/>
                </a:lnTo>
                <a:lnTo>
                  <a:pt x="4461" y="4343"/>
                </a:lnTo>
                <a:lnTo>
                  <a:pt x="4525" y="4374"/>
                </a:lnTo>
                <a:lnTo>
                  <a:pt x="4591" y="4403"/>
                </a:lnTo>
                <a:lnTo>
                  <a:pt x="4657" y="4432"/>
                </a:lnTo>
                <a:lnTo>
                  <a:pt x="4724" y="4461"/>
                </a:lnTo>
                <a:lnTo>
                  <a:pt x="4789" y="4489"/>
                </a:lnTo>
                <a:lnTo>
                  <a:pt x="4856" y="4517"/>
                </a:lnTo>
                <a:lnTo>
                  <a:pt x="4822" y="4611"/>
                </a:lnTo>
                <a:lnTo>
                  <a:pt x="4789" y="4706"/>
                </a:lnTo>
                <a:lnTo>
                  <a:pt x="4756" y="4801"/>
                </a:lnTo>
                <a:lnTo>
                  <a:pt x="4726" y="4897"/>
                </a:lnTo>
                <a:lnTo>
                  <a:pt x="4695" y="4993"/>
                </a:lnTo>
                <a:lnTo>
                  <a:pt x="4665" y="5090"/>
                </a:lnTo>
                <a:lnTo>
                  <a:pt x="4637" y="5188"/>
                </a:lnTo>
                <a:lnTo>
                  <a:pt x="4610" y="5285"/>
                </a:lnTo>
                <a:lnTo>
                  <a:pt x="4583" y="5383"/>
                </a:lnTo>
                <a:lnTo>
                  <a:pt x="4557" y="5482"/>
                </a:lnTo>
                <a:lnTo>
                  <a:pt x="4533" y="5582"/>
                </a:lnTo>
                <a:lnTo>
                  <a:pt x="4509" y="5681"/>
                </a:lnTo>
                <a:lnTo>
                  <a:pt x="4486" y="5781"/>
                </a:lnTo>
                <a:lnTo>
                  <a:pt x="4465" y="5881"/>
                </a:lnTo>
                <a:lnTo>
                  <a:pt x="4444" y="5982"/>
                </a:lnTo>
                <a:lnTo>
                  <a:pt x="4425" y="6084"/>
                </a:lnTo>
                <a:lnTo>
                  <a:pt x="4406" y="6186"/>
                </a:lnTo>
                <a:lnTo>
                  <a:pt x="4388" y="6288"/>
                </a:lnTo>
                <a:lnTo>
                  <a:pt x="4372" y="6391"/>
                </a:lnTo>
                <a:lnTo>
                  <a:pt x="4356" y="6494"/>
                </a:lnTo>
                <a:lnTo>
                  <a:pt x="4342" y="6598"/>
                </a:lnTo>
                <a:lnTo>
                  <a:pt x="4328" y="6701"/>
                </a:lnTo>
                <a:lnTo>
                  <a:pt x="4315" y="6805"/>
                </a:lnTo>
                <a:lnTo>
                  <a:pt x="4304" y="6911"/>
                </a:lnTo>
                <a:lnTo>
                  <a:pt x="4294" y="7015"/>
                </a:lnTo>
                <a:lnTo>
                  <a:pt x="4284" y="7120"/>
                </a:lnTo>
                <a:lnTo>
                  <a:pt x="4275" y="7226"/>
                </a:lnTo>
                <a:lnTo>
                  <a:pt x="4268" y="7332"/>
                </a:lnTo>
                <a:lnTo>
                  <a:pt x="4262" y="7439"/>
                </a:lnTo>
                <a:lnTo>
                  <a:pt x="4257" y="7545"/>
                </a:lnTo>
                <a:lnTo>
                  <a:pt x="4253" y="7652"/>
                </a:lnTo>
                <a:lnTo>
                  <a:pt x="4248" y="7759"/>
                </a:lnTo>
                <a:lnTo>
                  <a:pt x="1073" y="7759"/>
                </a:lnTo>
                <a:lnTo>
                  <a:pt x="1081" y="7602"/>
                </a:lnTo>
                <a:lnTo>
                  <a:pt x="1092" y="7446"/>
                </a:lnTo>
                <a:lnTo>
                  <a:pt x="1107" y="7291"/>
                </a:lnTo>
                <a:lnTo>
                  <a:pt x="1125" y="7137"/>
                </a:lnTo>
                <a:lnTo>
                  <a:pt x="1146" y="6984"/>
                </a:lnTo>
                <a:lnTo>
                  <a:pt x="1171" y="6832"/>
                </a:lnTo>
                <a:lnTo>
                  <a:pt x="1200" y="6681"/>
                </a:lnTo>
                <a:lnTo>
                  <a:pt x="1231" y="6532"/>
                </a:lnTo>
                <a:lnTo>
                  <a:pt x="1265" y="6383"/>
                </a:lnTo>
                <a:lnTo>
                  <a:pt x="1304" y="6236"/>
                </a:lnTo>
                <a:lnTo>
                  <a:pt x="1345" y="6090"/>
                </a:lnTo>
                <a:lnTo>
                  <a:pt x="1389" y="5945"/>
                </a:lnTo>
                <a:lnTo>
                  <a:pt x="1437" y="5802"/>
                </a:lnTo>
                <a:lnTo>
                  <a:pt x="1487" y="5660"/>
                </a:lnTo>
                <a:lnTo>
                  <a:pt x="1540" y="5519"/>
                </a:lnTo>
                <a:lnTo>
                  <a:pt x="1597" y="5380"/>
                </a:lnTo>
                <a:lnTo>
                  <a:pt x="1656" y="5243"/>
                </a:lnTo>
                <a:lnTo>
                  <a:pt x="1719" y="5106"/>
                </a:lnTo>
                <a:lnTo>
                  <a:pt x="1785" y="4972"/>
                </a:lnTo>
                <a:lnTo>
                  <a:pt x="1852" y="4839"/>
                </a:lnTo>
                <a:lnTo>
                  <a:pt x="1923" y="4708"/>
                </a:lnTo>
                <a:lnTo>
                  <a:pt x="1997" y="4578"/>
                </a:lnTo>
                <a:lnTo>
                  <a:pt x="2074" y="4450"/>
                </a:lnTo>
                <a:lnTo>
                  <a:pt x="2153" y="4324"/>
                </a:lnTo>
                <a:lnTo>
                  <a:pt x="2234" y="4199"/>
                </a:lnTo>
                <a:lnTo>
                  <a:pt x="2319" y="4076"/>
                </a:lnTo>
                <a:lnTo>
                  <a:pt x="2405" y="3956"/>
                </a:lnTo>
                <a:lnTo>
                  <a:pt x="2496" y="3837"/>
                </a:lnTo>
                <a:lnTo>
                  <a:pt x="2587" y="3719"/>
                </a:lnTo>
                <a:lnTo>
                  <a:pt x="2681" y="3605"/>
                </a:lnTo>
                <a:lnTo>
                  <a:pt x="2779" y="3492"/>
                </a:lnTo>
                <a:lnTo>
                  <a:pt x="2878" y="3381"/>
                </a:lnTo>
                <a:close/>
                <a:moveTo>
                  <a:pt x="8474" y="7759"/>
                </a:moveTo>
                <a:lnTo>
                  <a:pt x="8474" y="5160"/>
                </a:lnTo>
                <a:lnTo>
                  <a:pt x="8559" y="5157"/>
                </a:lnTo>
                <a:lnTo>
                  <a:pt x="8644" y="5153"/>
                </a:lnTo>
                <a:lnTo>
                  <a:pt x="8728" y="5149"/>
                </a:lnTo>
                <a:lnTo>
                  <a:pt x="8812" y="5143"/>
                </a:lnTo>
                <a:lnTo>
                  <a:pt x="8896" y="5137"/>
                </a:lnTo>
                <a:lnTo>
                  <a:pt x="8980" y="5131"/>
                </a:lnTo>
                <a:lnTo>
                  <a:pt x="9063" y="5122"/>
                </a:lnTo>
                <a:lnTo>
                  <a:pt x="9146" y="5114"/>
                </a:lnTo>
                <a:lnTo>
                  <a:pt x="9230" y="5105"/>
                </a:lnTo>
                <a:lnTo>
                  <a:pt x="9313" y="5095"/>
                </a:lnTo>
                <a:lnTo>
                  <a:pt x="9395" y="5084"/>
                </a:lnTo>
                <a:lnTo>
                  <a:pt x="9477" y="5073"/>
                </a:lnTo>
                <a:lnTo>
                  <a:pt x="9559" y="5061"/>
                </a:lnTo>
                <a:lnTo>
                  <a:pt x="9641" y="5048"/>
                </a:lnTo>
                <a:lnTo>
                  <a:pt x="9723" y="5035"/>
                </a:lnTo>
                <a:lnTo>
                  <a:pt x="9804" y="5020"/>
                </a:lnTo>
                <a:lnTo>
                  <a:pt x="9885" y="5005"/>
                </a:lnTo>
                <a:lnTo>
                  <a:pt x="9965" y="4990"/>
                </a:lnTo>
                <a:lnTo>
                  <a:pt x="10046" y="4973"/>
                </a:lnTo>
                <a:lnTo>
                  <a:pt x="10126" y="4956"/>
                </a:lnTo>
                <a:lnTo>
                  <a:pt x="10206" y="4938"/>
                </a:lnTo>
                <a:lnTo>
                  <a:pt x="10287" y="4920"/>
                </a:lnTo>
                <a:lnTo>
                  <a:pt x="10366" y="4900"/>
                </a:lnTo>
                <a:lnTo>
                  <a:pt x="10445" y="4880"/>
                </a:lnTo>
                <a:lnTo>
                  <a:pt x="10524" y="4860"/>
                </a:lnTo>
                <a:lnTo>
                  <a:pt x="10602" y="4838"/>
                </a:lnTo>
                <a:lnTo>
                  <a:pt x="10681" y="4816"/>
                </a:lnTo>
                <a:lnTo>
                  <a:pt x="10759" y="4793"/>
                </a:lnTo>
                <a:lnTo>
                  <a:pt x="10836" y="4770"/>
                </a:lnTo>
                <a:lnTo>
                  <a:pt x="10914" y="4746"/>
                </a:lnTo>
                <a:lnTo>
                  <a:pt x="10990" y="4721"/>
                </a:lnTo>
                <a:lnTo>
                  <a:pt x="11066" y="4695"/>
                </a:lnTo>
                <a:lnTo>
                  <a:pt x="11099" y="4784"/>
                </a:lnTo>
                <a:lnTo>
                  <a:pt x="11130" y="4873"/>
                </a:lnTo>
                <a:lnTo>
                  <a:pt x="11161" y="4963"/>
                </a:lnTo>
                <a:lnTo>
                  <a:pt x="11191" y="5053"/>
                </a:lnTo>
                <a:lnTo>
                  <a:pt x="11219" y="5145"/>
                </a:lnTo>
                <a:lnTo>
                  <a:pt x="11247" y="5236"/>
                </a:lnTo>
                <a:lnTo>
                  <a:pt x="11274" y="5328"/>
                </a:lnTo>
                <a:lnTo>
                  <a:pt x="11299" y="5420"/>
                </a:lnTo>
                <a:lnTo>
                  <a:pt x="11325" y="5513"/>
                </a:lnTo>
                <a:lnTo>
                  <a:pt x="11349" y="5607"/>
                </a:lnTo>
                <a:lnTo>
                  <a:pt x="11372" y="5701"/>
                </a:lnTo>
                <a:lnTo>
                  <a:pt x="11395" y="5795"/>
                </a:lnTo>
                <a:lnTo>
                  <a:pt x="11415" y="5889"/>
                </a:lnTo>
                <a:lnTo>
                  <a:pt x="11436" y="5984"/>
                </a:lnTo>
                <a:lnTo>
                  <a:pt x="11455" y="6080"/>
                </a:lnTo>
                <a:lnTo>
                  <a:pt x="11474" y="6176"/>
                </a:lnTo>
                <a:lnTo>
                  <a:pt x="11491" y="6272"/>
                </a:lnTo>
                <a:lnTo>
                  <a:pt x="11509" y="6368"/>
                </a:lnTo>
                <a:lnTo>
                  <a:pt x="11524" y="6466"/>
                </a:lnTo>
                <a:lnTo>
                  <a:pt x="11538" y="6563"/>
                </a:lnTo>
                <a:lnTo>
                  <a:pt x="11553" y="6661"/>
                </a:lnTo>
                <a:lnTo>
                  <a:pt x="11565" y="6759"/>
                </a:lnTo>
                <a:lnTo>
                  <a:pt x="11577" y="6857"/>
                </a:lnTo>
                <a:lnTo>
                  <a:pt x="11589" y="6957"/>
                </a:lnTo>
                <a:lnTo>
                  <a:pt x="11598" y="7056"/>
                </a:lnTo>
                <a:lnTo>
                  <a:pt x="11607" y="7155"/>
                </a:lnTo>
                <a:lnTo>
                  <a:pt x="11615" y="7255"/>
                </a:lnTo>
                <a:lnTo>
                  <a:pt x="11623" y="7356"/>
                </a:lnTo>
                <a:lnTo>
                  <a:pt x="11629" y="7456"/>
                </a:lnTo>
                <a:lnTo>
                  <a:pt x="11634" y="7557"/>
                </a:lnTo>
                <a:lnTo>
                  <a:pt x="11638" y="7658"/>
                </a:lnTo>
                <a:lnTo>
                  <a:pt x="11641" y="7759"/>
                </a:lnTo>
                <a:lnTo>
                  <a:pt x="8474" y="7759"/>
                </a:lnTo>
                <a:close/>
                <a:moveTo>
                  <a:pt x="10879" y="11791"/>
                </a:moveTo>
                <a:lnTo>
                  <a:pt x="10807" y="11768"/>
                </a:lnTo>
                <a:lnTo>
                  <a:pt x="10735" y="11747"/>
                </a:lnTo>
                <a:lnTo>
                  <a:pt x="10663" y="11726"/>
                </a:lnTo>
                <a:lnTo>
                  <a:pt x="10590" y="11706"/>
                </a:lnTo>
                <a:lnTo>
                  <a:pt x="10518" y="11686"/>
                </a:lnTo>
                <a:lnTo>
                  <a:pt x="10446" y="11667"/>
                </a:lnTo>
                <a:lnTo>
                  <a:pt x="10373" y="11649"/>
                </a:lnTo>
                <a:lnTo>
                  <a:pt x="10299" y="11631"/>
                </a:lnTo>
                <a:lnTo>
                  <a:pt x="10226" y="11614"/>
                </a:lnTo>
                <a:lnTo>
                  <a:pt x="10152" y="11598"/>
                </a:lnTo>
                <a:lnTo>
                  <a:pt x="10078" y="11582"/>
                </a:lnTo>
                <a:lnTo>
                  <a:pt x="10003" y="11566"/>
                </a:lnTo>
                <a:lnTo>
                  <a:pt x="9929" y="11552"/>
                </a:lnTo>
                <a:lnTo>
                  <a:pt x="9854" y="11538"/>
                </a:lnTo>
                <a:lnTo>
                  <a:pt x="9780" y="11525"/>
                </a:lnTo>
                <a:lnTo>
                  <a:pt x="9704" y="11512"/>
                </a:lnTo>
                <a:lnTo>
                  <a:pt x="9629" y="11500"/>
                </a:lnTo>
                <a:lnTo>
                  <a:pt x="9553" y="11488"/>
                </a:lnTo>
                <a:lnTo>
                  <a:pt x="9477" y="11477"/>
                </a:lnTo>
                <a:lnTo>
                  <a:pt x="9401" y="11467"/>
                </a:lnTo>
                <a:lnTo>
                  <a:pt x="9325" y="11458"/>
                </a:lnTo>
                <a:lnTo>
                  <a:pt x="9249" y="11449"/>
                </a:lnTo>
                <a:lnTo>
                  <a:pt x="9172" y="11440"/>
                </a:lnTo>
                <a:lnTo>
                  <a:pt x="9095" y="11433"/>
                </a:lnTo>
                <a:lnTo>
                  <a:pt x="9018" y="11425"/>
                </a:lnTo>
                <a:lnTo>
                  <a:pt x="8941" y="11419"/>
                </a:lnTo>
                <a:lnTo>
                  <a:pt x="8864" y="11413"/>
                </a:lnTo>
                <a:lnTo>
                  <a:pt x="8786" y="11408"/>
                </a:lnTo>
                <a:lnTo>
                  <a:pt x="8708" y="11404"/>
                </a:lnTo>
                <a:lnTo>
                  <a:pt x="8630" y="11400"/>
                </a:lnTo>
                <a:lnTo>
                  <a:pt x="8552" y="11396"/>
                </a:lnTo>
                <a:lnTo>
                  <a:pt x="8474" y="11394"/>
                </a:lnTo>
                <a:lnTo>
                  <a:pt x="8474" y="8277"/>
                </a:lnTo>
                <a:lnTo>
                  <a:pt x="11641" y="8277"/>
                </a:lnTo>
                <a:lnTo>
                  <a:pt x="11637" y="8394"/>
                </a:lnTo>
                <a:lnTo>
                  <a:pt x="11632" y="8512"/>
                </a:lnTo>
                <a:lnTo>
                  <a:pt x="11626" y="8628"/>
                </a:lnTo>
                <a:lnTo>
                  <a:pt x="11617" y="8746"/>
                </a:lnTo>
                <a:lnTo>
                  <a:pt x="11608" y="8862"/>
                </a:lnTo>
                <a:lnTo>
                  <a:pt x="11598" y="8977"/>
                </a:lnTo>
                <a:lnTo>
                  <a:pt x="11586" y="9092"/>
                </a:lnTo>
                <a:lnTo>
                  <a:pt x="11572" y="9207"/>
                </a:lnTo>
                <a:lnTo>
                  <a:pt x="11558" y="9321"/>
                </a:lnTo>
                <a:lnTo>
                  <a:pt x="11542" y="9435"/>
                </a:lnTo>
                <a:lnTo>
                  <a:pt x="11525" y="9548"/>
                </a:lnTo>
                <a:lnTo>
                  <a:pt x="11506" y="9661"/>
                </a:lnTo>
                <a:lnTo>
                  <a:pt x="11486" y="9773"/>
                </a:lnTo>
                <a:lnTo>
                  <a:pt x="11466" y="9884"/>
                </a:lnTo>
                <a:lnTo>
                  <a:pt x="11443" y="9995"/>
                </a:lnTo>
                <a:lnTo>
                  <a:pt x="11419" y="10106"/>
                </a:lnTo>
                <a:lnTo>
                  <a:pt x="11395" y="10216"/>
                </a:lnTo>
                <a:lnTo>
                  <a:pt x="11368" y="10325"/>
                </a:lnTo>
                <a:lnTo>
                  <a:pt x="11341" y="10434"/>
                </a:lnTo>
                <a:lnTo>
                  <a:pt x="11313" y="10543"/>
                </a:lnTo>
                <a:lnTo>
                  <a:pt x="11283" y="10650"/>
                </a:lnTo>
                <a:lnTo>
                  <a:pt x="11252" y="10757"/>
                </a:lnTo>
                <a:lnTo>
                  <a:pt x="11220" y="10863"/>
                </a:lnTo>
                <a:lnTo>
                  <a:pt x="11186" y="10969"/>
                </a:lnTo>
                <a:lnTo>
                  <a:pt x="11152" y="11074"/>
                </a:lnTo>
                <a:lnTo>
                  <a:pt x="11117" y="11178"/>
                </a:lnTo>
                <a:lnTo>
                  <a:pt x="11080" y="11282"/>
                </a:lnTo>
                <a:lnTo>
                  <a:pt x="11042" y="11386"/>
                </a:lnTo>
                <a:lnTo>
                  <a:pt x="11003" y="11488"/>
                </a:lnTo>
                <a:lnTo>
                  <a:pt x="10962" y="11590"/>
                </a:lnTo>
                <a:lnTo>
                  <a:pt x="10921" y="11690"/>
                </a:lnTo>
                <a:lnTo>
                  <a:pt x="10879" y="11791"/>
                </a:lnTo>
                <a:close/>
                <a:moveTo>
                  <a:pt x="11162" y="12440"/>
                </a:moveTo>
                <a:lnTo>
                  <a:pt x="11275" y="12484"/>
                </a:lnTo>
                <a:lnTo>
                  <a:pt x="11387" y="12529"/>
                </a:lnTo>
                <a:lnTo>
                  <a:pt x="11497" y="12575"/>
                </a:lnTo>
                <a:lnTo>
                  <a:pt x="11606" y="12624"/>
                </a:lnTo>
                <a:lnTo>
                  <a:pt x="11715" y="12674"/>
                </a:lnTo>
                <a:lnTo>
                  <a:pt x="11824" y="12726"/>
                </a:lnTo>
                <a:lnTo>
                  <a:pt x="11930" y="12779"/>
                </a:lnTo>
                <a:lnTo>
                  <a:pt x="12036" y="12833"/>
                </a:lnTo>
                <a:lnTo>
                  <a:pt x="12142" y="12889"/>
                </a:lnTo>
                <a:lnTo>
                  <a:pt x="12245" y="12946"/>
                </a:lnTo>
                <a:lnTo>
                  <a:pt x="12349" y="13005"/>
                </a:lnTo>
                <a:lnTo>
                  <a:pt x="12451" y="13065"/>
                </a:lnTo>
                <a:lnTo>
                  <a:pt x="12552" y="13127"/>
                </a:lnTo>
                <a:lnTo>
                  <a:pt x="12653" y="13191"/>
                </a:lnTo>
                <a:lnTo>
                  <a:pt x="12751" y="13255"/>
                </a:lnTo>
                <a:lnTo>
                  <a:pt x="12850" y="13320"/>
                </a:lnTo>
                <a:lnTo>
                  <a:pt x="12759" y="13395"/>
                </a:lnTo>
                <a:lnTo>
                  <a:pt x="12666" y="13469"/>
                </a:lnTo>
                <a:lnTo>
                  <a:pt x="12573" y="13540"/>
                </a:lnTo>
                <a:lnTo>
                  <a:pt x="12477" y="13612"/>
                </a:lnTo>
                <a:lnTo>
                  <a:pt x="12381" y="13681"/>
                </a:lnTo>
                <a:lnTo>
                  <a:pt x="12283" y="13748"/>
                </a:lnTo>
                <a:lnTo>
                  <a:pt x="12185" y="13814"/>
                </a:lnTo>
                <a:lnTo>
                  <a:pt x="12084" y="13878"/>
                </a:lnTo>
                <a:lnTo>
                  <a:pt x="11984" y="13940"/>
                </a:lnTo>
                <a:lnTo>
                  <a:pt x="11881" y="14001"/>
                </a:lnTo>
                <a:lnTo>
                  <a:pt x="11779" y="14062"/>
                </a:lnTo>
                <a:lnTo>
                  <a:pt x="11674" y="14119"/>
                </a:lnTo>
                <a:lnTo>
                  <a:pt x="11568" y="14175"/>
                </a:lnTo>
                <a:lnTo>
                  <a:pt x="11461" y="14229"/>
                </a:lnTo>
                <a:lnTo>
                  <a:pt x="11354" y="14282"/>
                </a:lnTo>
                <a:lnTo>
                  <a:pt x="11245" y="14333"/>
                </a:lnTo>
                <a:lnTo>
                  <a:pt x="11136" y="14382"/>
                </a:lnTo>
                <a:lnTo>
                  <a:pt x="11025" y="14429"/>
                </a:lnTo>
                <a:lnTo>
                  <a:pt x="10914" y="14475"/>
                </a:lnTo>
                <a:lnTo>
                  <a:pt x="10802" y="14519"/>
                </a:lnTo>
                <a:lnTo>
                  <a:pt x="10688" y="14561"/>
                </a:lnTo>
                <a:lnTo>
                  <a:pt x="10573" y="14601"/>
                </a:lnTo>
                <a:lnTo>
                  <a:pt x="10458" y="14639"/>
                </a:lnTo>
                <a:lnTo>
                  <a:pt x="10342" y="14676"/>
                </a:lnTo>
                <a:lnTo>
                  <a:pt x="10225" y="14710"/>
                </a:lnTo>
                <a:lnTo>
                  <a:pt x="10107" y="14743"/>
                </a:lnTo>
                <a:lnTo>
                  <a:pt x="9989" y="14774"/>
                </a:lnTo>
                <a:lnTo>
                  <a:pt x="9869" y="14802"/>
                </a:lnTo>
                <a:lnTo>
                  <a:pt x="9749" y="14829"/>
                </a:lnTo>
                <a:lnTo>
                  <a:pt x="9628" y="14854"/>
                </a:lnTo>
                <a:lnTo>
                  <a:pt x="9507" y="14877"/>
                </a:lnTo>
                <a:lnTo>
                  <a:pt x="9383" y="14898"/>
                </a:lnTo>
                <a:lnTo>
                  <a:pt x="9450" y="14833"/>
                </a:lnTo>
                <a:lnTo>
                  <a:pt x="9516" y="14767"/>
                </a:lnTo>
                <a:lnTo>
                  <a:pt x="9582" y="14700"/>
                </a:lnTo>
                <a:lnTo>
                  <a:pt x="9645" y="14633"/>
                </a:lnTo>
                <a:lnTo>
                  <a:pt x="9710" y="14564"/>
                </a:lnTo>
                <a:lnTo>
                  <a:pt x="9772" y="14495"/>
                </a:lnTo>
                <a:lnTo>
                  <a:pt x="9835" y="14424"/>
                </a:lnTo>
                <a:lnTo>
                  <a:pt x="9897" y="14354"/>
                </a:lnTo>
                <a:lnTo>
                  <a:pt x="9958" y="14282"/>
                </a:lnTo>
                <a:lnTo>
                  <a:pt x="10019" y="14210"/>
                </a:lnTo>
                <a:lnTo>
                  <a:pt x="10078" y="14137"/>
                </a:lnTo>
                <a:lnTo>
                  <a:pt x="10138" y="14064"/>
                </a:lnTo>
                <a:lnTo>
                  <a:pt x="10195" y="13988"/>
                </a:lnTo>
                <a:lnTo>
                  <a:pt x="10254" y="13913"/>
                </a:lnTo>
                <a:lnTo>
                  <a:pt x="10310" y="13837"/>
                </a:lnTo>
                <a:lnTo>
                  <a:pt x="10367" y="13761"/>
                </a:lnTo>
                <a:lnTo>
                  <a:pt x="10422" y="13684"/>
                </a:lnTo>
                <a:lnTo>
                  <a:pt x="10476" y="13606"/>
                </a:lnTo>
                <a:lnTo>
                  <a:pt x="10531" y="13526"/>
                </a:lnTo>
                <a:lnTo>
                  <a:pt x="10584" y="13447"/>
                </a:lnTo>
                <a:lnTo>
                  <a:pt x="10636" y="13367"/>
                </a:lnTo>
                <a:lnTo>
                  <a:pt x="10688" y="13286"/>
                </a:lnTo>
                <a:lnTo>
                  <a:pt x="10739" y="13204"/>
                </a:lnTo>
                <a:lnTo>
                  <a:pt x="10789" y="13121"/>
                </a:lnTo>
                <a:lnTo>
                  <a:pt x="10839" y="13039"/>
                </a:lnTo>
                <a:lnTo>
                  <a:pt x="10888" y="12955"/>
                </a:lnTo>
                <a:lnTo>
                  <a:pt x="10935" y="12871"/>
                </a:lnTo>
                <a:lnTo>
                  <a:pt x="10982" y="12786"/>
                </a:lnTo>
                <a:lnTo>
                  <a:pt x="11028" y="12701"/>
                </a:lnTo>
                <a:lnTo>
                  <a:pt x="11074" y="12614"/>
                </a:lnTo>
                <a:lnTo>
                  <a:pt x="11119" y="12528"/>
                </a:lnTo>
                <a:lnTo>
                  <a:pt x="11162" y="12440"/>
                </a:lnTo>
                <a:close/>
                <a:moveTo>
                  <a:pt x="8474" y="14988"/>
                </a:moveTo>
                <a:lnTo>
                  <a:pt x="8474" y="11911"/>
                </a:lnTo>
                <a:lnTo>
                  <a:pt x="8545" y="11913"/>
                </a:lnTo>
                <a:lnTo>
                  <a:pt x="8616" y="11916"/>
                </a:lnTo>
                <a:lnTo>
                  <a:pt x="8687" y="11920"/>
                </a:lnTo>
                <a:lnTo>
                  <a:pt x="8757" y="11924"/>
                </a:lnTo>
                <a:lnTo>
                  <a:pt x="8828" y="11929"/>
                </a:lnTo>
                <a:lnTo>
                  <a:pt x="8899" y="11934"/>
                </a:lnTo>
                <a:lnTo>
                  <a:pt x="8969" y="11940"/>
                </a:lnTo>
                <a:lnTo>
                  <a:pt x="9039" y="11946"/>
                </a:lnTo>
                <a:lnTo>
                  <a:pt x="9108" y="11953"/>
                </a:lnTo>
                <a:lnTo>
                  <a:pt x="9178" y="11960"/>
                </a:lnTo>
                <a:lnTo>
                  <a:pt x="9248" y="11968"/>
                </a:lnTo>
                <a:lnTo>
                  <a:pt x="9317" y="11976"/>
                </a:lnTo>
                <a:lnTo>
                  <a:pt x="9387" y="11986"/>
                </a:lnTo>
                <a:lnTo>
                  <a:pt x="9455" y="11995"/>
                </a:lnTo>
                <a:lnTo>
                  <a:pt x="9524" y="12005"/>
                </a:lnTo>
                <a:lnTo>
                  <a:pt x="9593" y="12016"/>
                </a:lnTo>
                <a:lnTo>
                  <a:pt x="9661" y="12027"/>
                </a:lnTo>
                <a:lnTo>
                  <a:pt x="9729" y="12039"/>
                </a:lnTo>
                <a:lnTo>
                  <a:pt x="9797" y="12051"/>
                </a:lnTo>
                <a:lnTo>
                  <a:pt x="9865" y="12064"/>
                </a:lnTo>
                <a:lnTo>
                  <a:pt x="9932" y="12077"/>
                </a:lnTo>
                <a:lnTo>
                  <a:pt x="10000" y="12091"/>
                </a:lnTo>
                <a:lnTo>
                  <a:pt x="10067" y="12106"/>
                </a:lnTo>
                <a:lnTo>
                  <a:pt x="10134" y="12121"/>
                </a:lnTo>
                <a:lnTo>
                  <a:pt x="10200" y="12136"/>
                </a:lnTo>
                <a:lnTo>
                  <a:pt x="10267" y="12153"/>
                </a:lnTo>
                <a:lnTo>
                  <a:pt x="10334" y="12169"/>
                </a:lnTo>
                <a:lnTo>
                  <a:pt x="10399" y="12187"/>
                </a:lnTo>
                <a:lnTo>
                  <a:pt x="10465" y="12204"/>
                </a:lnTo>
                <a:lnTo>
                  <a:pt x="10531" y="12223"/>
                </a:lnTo>
                <a:lnTo>
                  <a:pt x="10596" y="12242"/>
                </a:lnTo>
                <a:lnTo>
                  <a:pt x="10661" y="12262"/>
                </a:lnTo>
                <a:lnTo>
                  <a:pt x="10610" y="12363"/>
                </a:lnTo>
                <a:lnTo>
                  <a:pt x="10557" y="12462"/>
                </a:lnTo>
                <a:lnTo>
                  <a:pt x="10504" y="12561"/>
                </a:lnTo>
                <a:lnTo>
                  <a:pt x="10450" y="12659"/>
                </a:lnTo>
                <a:lnTo>
                  <a:pt x="10393" y="12757"/>
                </a:lnTo>
                <a:lnTo>
                  <a:pt x="10337" y="12853"/>
                </a:lnTo>
                <a:lnTo>
                  <a:pt x="10279" y="12948"/>
                </a:lnTo>
                <a:lnTo>
                  <a:pt x="10220" y="13042"/>
                </a:lnTo>
                <a:lnTo>
                  <a:pt x="10159" y="13135"/>
                </a:lnTo>
                <a:lnTo>
                  <a:pt x="10099" y="13228"/>
                </a:lnTo>
                <a:lnTo>
                  <a:pt x="10036" y="13319"/>
                </a:lnTo>
                <a:lnTo>
                  <a:pt x="9972" y="13410"/>
                </a:lnTo>
                <a:lnTo>
                  <a:pt x="9909" y="13499"/>
                </a:lnTo>
                <a:lnTo>
                  <a:pt x="9843" y="13588"/>
                </a:lnTo>
                <a:lnTo>
                  <a:pt x="9776" y="13675"/>
                </a:lnTo>
                <a:lnTo>
                  <a:pt x="9710" y="13761"/>
                </a:lnTo>
                <a:lnTo>
                  <a:pt x="9641" y="13846"/>
                </a:lnTo>
                <a:lnTo>
                  <a:pt x="9571" y="13930"/>
                </a:lnTo>
                <a:lnTo>
                  <a:pt x="9501" y="14012"/>
                </a:lnTo>
                <a:lnTo>
                  <a:pt x="9430" y="14095"/>
                </a:lnTo>
                <a:lnTo>
                  <a:pt x="9358" y="14175"/>
                </a:lnTo>
                <a:lnTo>
                  <a:pt x="9284" y="14255"/>
                </a:lnTo>
                <a:lnTo>
                  <a:pt x="9210" y="14333"/>
                </a:lnTo>
                <a:lnTo>
                  <a:pt x="9135" y="14410"/>
                </a:lnTo>
                <a:lnTo>
                  <a:pt x="9059" y="14487"/>
                </a:lnTo>
                <a:lnTo>
                  <a:pt x="8982" y="14562"/>
                </a:lnTo>
                <a:lnTo>
                  <a:pt x="8904" y="14636"/>
                </a:lnTo>
                <a:lnTo>
                  <a:pt x="8825" y="14708"/>
                </a:lnTo>
                <a:lnTo>
                  <a:pt x="8746" y="14779"/>
                </a:lnTo>
                <a:lnTo>
                  <a:pt x="8666" y="14850"/>
                </a:lnTo>
                <a:lnTo>
                  <a:pt x="8584" y="14918"/>
                </a:lnTo>
                <a:lnTo>
                  <a:pt x="8502" y="14987"/>
                </a:lnTo>
                <a:lnTo>
                  <a:pt x="8474" y="14988"/>
                </a:lnTo>
                <a:close/>
                <a:moveTo>
                  <a:pt x="7036" y="14898"/>
                </a:moveTo>
                <a:lnTo>
                  <a:pt x="6913" y="14877"/>
                </a:lnTo>
                <a:lnTo>
                  <a:pt x="6791" y="14854"/>
                </a:lnTo>
                <a:lnTo>
                  <a:pt x="6670" y="14829"/>
                </a:lnTo>
                <a:lnTo>
                  <a:pt x="6550" y="14802"/>
                </a:lnTo>
                <a:lnTo>
                  <a:pt x="6431" y="14774"/>
                </a:lnTo>
                <a:lnTo>
                  <a:pt x="6312" y="14743"/>
                </a:lnTo>
                <a:lnTo>
                  <a:pt x="6194" y="14710"/>
                </a:lnTo>
                <a:lnTo>
                  <a:pt x="6077" y="14676"/>
                </a:lnTo>
                <a:lnTo>
                  <a:pt x="5961" y="14639"/>
                </a:lnTo>
                <a:lnTo>
                  <a:pt x="5846" y="14601"/>
                </a:lnTo>
                <a:lnTo>
                  <a:pt x="5731" y="14561"/>
                </a:lnTo>
                <a:lnTo>
                  <a:pt x="5618" y="14519"/>
                </a:lnTo>
                <a:lnTo>
                  <a:pt x="5505" y="14475"/>
                </a:lnTo>
                <a:lnTo>
                  <a:pt x="5395" y="14429"/>
                </a:lnTo>
                <a:lnTo>
                  <a:pt x="5284" y="14382"/>
                </a:lnTo>
                <a:lnTo>
                  <a:pt x="5174" y="14333"/>
                </a:lnTo>
                <a:lnTo>
                  <a:pt x="5065" y="14282"/>
                </a:lnTo>
                <a:lnTo>
                  <a:pt x="4958" y="14229"/>
                </a:lnTo>
                <a:lnTo>
                  <a:pt x="4851" y="14175"/>
                </a:lnTo>
                <a:lnTo>
                  <a:pt x="4746" y="14119"/>
                </a:lnTo>
                <a:lnTo>
                  <a:pt x="4641" y="14062"/>
                </a:lnTo>
                <a:lnTo>
                  <a:pt x="4538" y="14001"/>
                </a:lnTo>
                <a:lnTo>
                  <a:pt x="4436" y="13940"/>
                </a:lnTo>
                <a:lnTo>
                  <a:pt x="4335" y="13878"/>
                </a:lnTo>
                <a:lnTo>
                  <a:pt x="4235" y="13814"/>
                </a:lnTo>
                <a:lnTo>
                  <a:pt x="4137" y="13748"/>
                </a:lnTo>
                <a:lnTo>
                  <a:pt x="4038" y="13681"/>
                </a:lnTo>
                <a:lnTo>
                  <a:pt x="3943" y="13612"/>
                </a:lnTo>
                <a:lnTo>
                  <a:pt x="3847" y="13540"/>
                </a:lnTo>
                <a:lnTo>
                  <a:pt x="3753" y="13469"/>
                </a:lnTo>
                <a:lnTo>
                  <a:pt x="3660" y="13395"/>
                </a:lnTo>
                <a:lnTo>
                  <a:pt x="3569" y="13320"/>
                </a:lnTo>
                <a:lnTo>
                  <a:pt x="3668" y="13255"/>
                </a:lnTo>
                <a:lnTo>
                  <a:pt x="3767" y="13191"/>
                </a:lnTo>
                <a:lnTo>
                  <a:pt x="3867" y="13127"/>
                </a:lnTo>
                <a:lnTo>
                  <a:pt x="3968" y="13065"/>
                </a:lnTo>
                <a:lnTo>
                  <a:pt x="4071" y="13005"/>
                </a:lnTo>
                <a:lnTo>
                  <a:pt x="4174" y="12946"/>
                </a:lnTo>
                <a:lnTo>
                  <a:pt x="4278" y="12889"/>
                </a:lnTo>
                <a:lnTo>
                  <a:pt x="4383" y="12833"/>
                </a:lnTo>
                <a:lnTo>
                  <a:pt x="4489" y="12779"/>
                </a:lnTo>
                <a:lnTo>
                  <a:pt x="4596" y="12726"/>
                </a:lnTo>
                <a:lnTo>
                  <a:pt x="4704" y="12674"/>
                </a:lnTo>
                <a:lnTo>
                  <a:pt x="4813" y="12624"/>
                </a:lnTo>
                <a:lnTo>
                  <a:pt x="4923" y="12575"/>
                </a:lnTo>
                <a:lnTo>
                  <a:pt x="5033" y="12529"/>
                </a:lnTo>
                <a:lnTo>
                  <a:pt x="5144" y="12484"/>
                </a:lnTo>
                <a:lnTo>
                  <a:pt x="5257" y="12440"/>
                </a:lnTo>
                <a:lnTo>
                  <a:pt x="5301" y="12528"/>
                </a:lnTo>
                <a:lnTo>
                  <a:pt x="5345" y="12614"/>
                </a:lnTo>
                <a:lnTo>
                  <a:pt x="5391" y="12701"/>
                </a:lnTo>
                <a:lnTo>
                  <a:pt x="5437" y="12786"/>
                </a:lnTo>
                <a:lnTo>
                  <a:pt x="5484" y="12871"/>
                </a:lnTo>
                <a:lnTo>
                  <a:pt x="5532" y="12955"/>
                </a:lnTo>
                <a:lnTo>
                  <a:pt x="5580" y="13039"/>
                </a:lnTo>
                <a:lnTo>
                  <a:pt x="5630" y="13121"/>
                </a:lnTo>
                <a:lnTo>
                  <a:pt x="5680" y="13204"/>
                </a:lnTo>
                <a:lnTo>
                  <a:pt x="5731" y="13286"/>
                </a:lnTo>
                <a:lnTo>
                  <a:pt x="5783" y="13367"/>
                </a:lnTo>
                <a:lnTo>
                  <a:pt x="5835" y="13447"/>
                </a:lnTo>
                <a:lnTo>
                  <a:pt x="5888" y="13526"/>
                </a:lnTo>
                <a:lnTo>
                  <a:pt x="5943" y="13606"/>
                </a:lnTo>
                <a:lnTo>
                  <a:pt x="5997" y="13684"/>
                </a:lnTo>
                <a:lnTo>
                  <a:pt x="6052" y="13761"/>
                </a:lnTo>
                <a:lnTo>
                  <a:pt x="6109" y="13837"/>
                </a:lnTo>
                <a:lnTo>
                  <a:pt x="6166" y="13913"/>
                </a:lnTo>
                <a:lnTo>
                  <a:pt x="6224" y="13988"/>
                </a:lnTo>
                <a:lnTo>
                  <a:pt x="6282" y="14064"/>
                </a:lnTo>
                <a:lnTo>
                  <a:pt x="6341" y="14137"/>
                </a:lnTo>
                <a:lnTo>
                  <a:pt x="6400" y="14210"/>
                </a:lnTo>
                <a:lnTo>
                  <a:pt x="6461" y="14282"/>
                </a:lnTo>
                <a:lnTo>
                  <a:pt x="6522" y="14354"/>
                </a:lnTo>
                <a:lnTo>
                  <a:pt x="6584" y="14424"/>
                </a:lnTo>
                <a:lnTo>
                  <a:pt x="6647" y="14495"/>
                </a:lnTo>
                <a:lnTo>
                  <a:pt x="6710" y="14564"/>
                </a:lnTo>
                <a:lnTo>
                  <a:pt x="6774" y="14633"/>
                </a:lnTo>
                <a:lnTo>
                  <a:pt x="6839" y="14700"/>
                </a:lnTo>
                <a:lnTo>
                  <a:pt x="6903" y="14767"/>
                </a:lnTo>
                <a:lnTo>
                  <a:pt x="6969" y="14833"/>
                </a:lnTo>
                <a:lnTo>
                  <a:pt x="7036" y="14898"/>
                </a:lnTo>
                <a:close/>
                <a:moveTo>
                  <a:pt x="7945" y="8277"/>
                </a:moveTo>
                <a:lnTo>
                  <a:pt x="7945" y="11394"/>
                </a:lnTo>
                <a:lnTo>
                  <a:pt x="7867" y="11396"/>
                </a:lnTo>
                <a:lnTo>
                  <a:pt x="7789" y="11400"/>
                </a:lnTo>
                <a:lnTo>
                  <a:pt x="7711" y="11404"/>
                </a:lnTo>
                <a:lnTo>
                  <a:pt x="7633" y="11408"/>
                </a:lnTo>
                <a:lnTo>
                  <a:pt x="7555" y="11413"/>
                </a:lnTo>
                <a:lnTo>
                  <a:pt x="7478" y="11419"/>
                </a:lnTo>
                <a:lnTo>
                  <a:pt x="7401" y="11425"/>
                </a:lnTo>
                <a:lnTo>
                  <a:pt x="7324" y="11433"/>
                </a:lnTo>
                <a:lnTo>
                  <a:pt x="7247" y="11440"/>
                </a:lnTo>
                <a:lnTo>
                  <a:pt x="7170" y="11449"/>
                </a:lnTo>
                <a:lnTo>
                  <a:pt x="7094" y="11458"/>
                </a:lnTo>
                <a:lnTo>
                  <a:pt x="7018" y="11467"/>
                </a:lnTo>
                <a:lnTo>
                  <a:pt x="6942" y="11477"/>
                </a:lnTo>
                <a:lnTo>
                  <a:pt x="6866" y="11488"/>
                </a:lnTo>
                <a:lnTo>
                  <a:pt x="6790" y="11500"/>
                </a:lnTo>
                <a:lnTo>
                  <a:pt x="6715" y="11512"/>
                </a:lnTo>
                <a:lnTo>
                  <a:pt x="6640" y="11525"/>
                </a:lnTo>
                <a:lnTo>
                  <a:pt x="6565" y="11538"/>
                </a:lnTo>
                <a:lnTo>
                  <a:pt x="6491" y="11552"/>
                </a:lnTo>
                <a:lnTo>
                  <a:pt x="6416" y="11566"/>
                </a:lnTo>
                <a:lnTo>
                  <a:pt x="6342" y="11582"/>
                </a:lnTo>
                <a:lnTo>
                  <a:pt x="6268" y="11598"/>
                </a:lnTo>
                <a:lnTo>
                  <a:pt x="6194" y="11614"/>
                </a:lnTo>
                <a:lnTo>
                  <a:pt x="6120" y="11631"/>
                </a:lnTo>
                <a:lnTo>
                  <a:pt x="6047" y="11649"/>
                </a:lnTo>
                <a:lnTo>
                  <a:pt x="5973" y="11667"/>
                </a:lnTo>
                <a:lnTo>
                  <a:pt x="5901" y="11686"/>
                </a:lnTo>
                <a:lnTo>
                  <a:pt x="5829" y="11706"/>
                </a:lnTo>
                <a:lnTo>
                  <a:pt x="5756" y="11726"/>
                </a:lnTo>
                <a:lnTo>
                  <a:pt x="5684" y="11747"/>
                </a:lnTo>
                <a:lnTo>
                  <a:pt x="5612" y="11768"/>
                </a:lnTo>
                <a:lnTo>
                  <a:pt x="5540" y="11791"/>
                </a:lnTo>
                <a:lnTo>
                  <a:pt x="5498" y="11690"/>
                </a:lnTo>
                <a:lnTo>
                  <a:pt x="5457" y="11590"/>
                </a:lnTo>
                <a:lnTo>
                  <a:pt x="5417" y="11488"/>
                </a:lnTo>
                <a:lnTo>
                  <a:pt x="5377" y="11386"/>
                </a:lnTo>
                <a:lnTo>
                  <a:pt x="5339" y="11282"/>
                </a:lnTo>
                <a:lnTo>
                  <a:pt x="5303" y="11178"/>
                </a:lnTo>
                <a:lnTo>
                  <a:pt x="5267" y="11074"/>
                </a:lnTo>
                <a:lnTo>
                  <a:pt x="5233" y="10969"/>
                </a:lnTo>
                <a:lnTo>
                  <a:pt x="5200" y="10863"/>
                </a:lnTo>
                <a:lnTo>
                  <a:pt x="5167" y="10757"/>
                </a:lnTo>
                <a:lnTo>
                  <a:pt x="5136" y="10650"/>
                </a:lnTo>
                <a:lnTo>
                  <a:pt x="5106" y="10543"/>
                </a:lnTo>
                <a:lnTo>
                  <a:pt x="5079" y="10434"/>
                </a:lnTo>
                <a:lnTo>
                  <a:pt x="5051" y="10325"/>
                </a:lnTo>
                <a:lnTo>
                  <a:pt x="5025" y="10216"/>
                </a:lnTo>
                <a:lnTo>
                  <a:pt x="5000" y="10106"/>
                </a:lnTo>
                <a:lnTo>
                  <a:pt x="4976" y="9995"/>
                </a:lnTo>
                <a:lnTo>
                  <a:pt x="4954" y="9884"/>
                </a:lnTo>
                <a:lnTo>
                  <a:pt x="4933" y="9773"/>
                </a:lnTo>
                <a:lnTo>
                  <a:pt x="4913" y="9661"/>
                </a:lnTo>
                <a:lnTo>
                  <a:pt x="4895" y="9548"/>
                </a:lnTo>
                <a:lnTo>
                  <a:pt x="4877" y="9435"/>
                </a:lnTo>
                <a:lnTo>
                  <a:pt x="4861" y="9321"/>
                </a:lnTo>
                <a:lnTo>
                  <a:pt x="4847" y="9207"/>
                </a:lnTo>
                <a:lnTo>
                  <a:pt x="4833" y="9092"/>
                </a:lnTo>
                <a:lnTo>
                  <a:pt x="4822" y="8977"/>
                </a:lnTo>
                <a:lnTo>
                  <a:pt x="4811" y="8862"/>
                </a:lnTo>
                <a:lnTo>
                  <a:pt x="4802" y="8746"/>
                </a:lnTo>
                <a:lnTo>
                  <a:pt x="4794" y="8628"/>
                </a:lnTo>
                <a:lnTo>
                  <a:pt x="4787" y="8512"/>
                </a:lnTo>
                <a:lnTo>
                  <a:pt x="4782" y="8394"/>
                </a:lnTo>
                <a:lnTo>
                  <a:pt x="4779" y="8277"/>
                </a:lnTo>
                <a:lnTo>
                  <a:pt x="7945" y="8277"/>
                </a:lnTo>
                <a:close/>
                <a:moveTo>
                  <a:pt x="5353" y="4695"/>
                </a:moveTo>
                <a:lnTo>
                  <a:pt x="5430" y="4721"/>
                </a:lnTo>
                <a:lnTo>
                  <a:pt x="5507" y="4746"/>
                </a:lnTo>
                <a:lnTo>
                  <a:pt x="5583" y="4770"/>
                </a:lnTo>
                <a:lnTo>
                  <a:pt x="5661" y="4793"/>
                </a:lnTo>
                <a:lnTo>
                  <a:pt x="5739" y="4816"/>
                </a:lnTo>
                <a:lnTo>
                  <a:pt x="5817" y="4838"/>
                </a:lnTo>
                <a:lnTo>
                  <a:pt x="5896" y="4860"/>
                </a:lnTo>
                <a:lnTo>
                  <a:pt x="5974" y="4880"/>
                </a:lnTo>
                <a:lnTo>
                  <a:pt x="6053" y="4900"/>
                </a:lnTo>
                <a:lnTo>
                  <a:pt x="6134" y="4920"/>
                </a:lnTo>
                <a:lnTo>
                  <a:pt x="6213" y="4938"/>
                </a:lnTo>
                <a:lnTo>
                  <a:pt x="6293" y="4956"/>
                </a:lnTo>
                <a:lnTo>
                  <a:pt x="6373" y="4973"/>
                </a:lnTo>
                <a:lnTo>
                  <a:pt x="6454" y="4990"/>
                </a:lnTo>
                <a:lnTo>
                  <a:pt x="6535" y="5005"/>
                </a:lnTo>
                <a:lnTo>
                  <a:pt x="6615" y="5020"/>
                </a:lnTo>
                <a:lnTo>
                  <a:pt x="6697" y="5035"/>
                </a:lnTo>
                <a:lnTo>
                  <a:pt x="6778" y="5048"/>
                </a:lnTo>
                <a:lnTo>
                  <a:pt x="6860" y="5061"/>
                </a:lnTo>
                <a:lnTo>
                  <a:pt x="6942" y="5073"/>
                </a:lnTo>
                <a:lnTo>
                  <a:pt x="7024" y="5084"/>
                </a:lnTo>
                <a:lnTo>
                  <a:pt x="7106" y="5095"/>
                </a:lnTo>
                <a:lnTo>
                  <a:pt x="7189" y="5105"/>
                </a:lnTo>
                <a:lnTo>
                  <a:pt x="7273" y="5114"/>
                </a:lnTo>
                <a:lnTo>
                  <a:pt x="7356" y="5122"/>
                </a:lnTo>
                <a:lnTo>
                  <a:pt x="7439" y="5131"/>
                </a:lnTo>
                <a:lnTo>
                  <a:pt x="7523" y="5137"/>
                </a:lnTo>
                <a:lnTo>
                  <a:pt x="7607" y="5143"/>
                </a:lnTo>
                <a:lnTo>
                  <a:pt x="7691" y="5149"/>
                </a:lnTo>
                <a:lnTo>
                  <a:pt x="7775" y="5153"/>
                </a:lnTo>
                <a:lnTo>
                  <a:pt x="7860" y="5157"/>
                </a:lnTo>
                <a:lnTo>
                  <a:pt x="7945" y="5160"/>
                </a:lnTo>
                <a:lnTo>
                  <a:pt x="7945" y="7759"/>
                </a:lnTo>
                <a:lnTo>
                  <a:pt x="4779" y="7759"/>
                </a:lnTo>
                <a:lnTo>
                  <a:pt x="4782" y="7658"/>
                </a:lnTo>
                <a:lnTo>
                  <a:pt x="4786" y="7557"/>
                </a:lnTo>
                <a:lnTo>
                  <a:pt x="4791" y="7456"/>
                </a:lnTo>
                <a:lnTo>
                  <a:pt x="4797" y="7356"/>
                </a:lnTo>
                <a:lnTo>
                  <a:pt x="4805" y="7255"/>
                </a:lnTo>
                <a:lnTo>
                  <a:pt x="4812" y="7155"/>
                </a:lnTo>
                <a:lnTo>
                  <a:pt x="4821" y="7056"/>
                </a:lnTo>
                <a:lnTo>
                  <a:pt x="4831" y="6957"/>
                </a:lnTo>
                <a:lnTo>
                  <a:pt x="4843" y="6857"/>
                </a:lnTo>
                <a:lnTo>
                  <a:pt x="4854" y="6759"/>
                </a:lnTo>
                <a:lnTo>
                  <a:pt x="4867" y="6661"/>
                </a:lnTo>
                <a:lnTo>
                  <a:pt x="4881" y="6563"/>
                </a:lnTo>
                <a:lnTo>
                  <a:pt x="4896" y="6466"/>
                </a:lnTo>
                <a:lnTo>
                  <a:pt x="4911" y="6368"/>
                </a:lnTo>
                <a:lnTo>
                  <a:pt x="4928" y="6272"/>
                </a:lnTo>
                <a:lnTo>
                  <a:pt x="4945" y="6176"/>
                </a:lnTo>
                <a:lnTo>
                  <a:pt x="4964" y="6080"/>
                </a:lnTo>
                <a:lnTo>
                  <a:pt x="4983" y="5984"/>
                </a:lnTo>
                <a:lnTo>
                  <a:pt x="5004" y="5889"/>
                </a:lnTo>
                <a:lnTo>
                  <a:pt x="5025" y="5795"/>
                </a:lnTo>
                <a:lnTo>
                  <a:pt x="5048" y="5701"/>
                </a:lnTo>
                <a:lnTo>
                  <a:pt x="5070" y="5607"/>
                </a:lnTo>
                <a:lnTo>
                  <a:pt x="5095" y="5513"/>
                </a:lnTo>
                <a:lnTo>
                  <a:pt x="5120" y="5420"/>
                </a:lnTo>
                <a:lnTo>
                  <a:pt x="5145" y="5328"/>
                </a:lnTo>
                <a:lnTo>
                  <a:pt x="5172" y="5236"/>
                </a:lnTo>
                <a:lnTo>
                  <a:pt x="5201" y="5145"/>
                </a:lnTo>
                <a:lnTo>
                  <a:pt x="5228" y="5053"/>
                </a:lnTo>
                <a:lnTo>
                  <a:pt x="5258" y="4963"/>
                </a:lnTo>
                <a:lnTo>
                  <a:pt x="5289" y="4873"/>
                </a:lnTo>
                <a:lnTo>
                  <a:pt x="5321" y="4784"/>
                </a:lnTo>
                <a:lnTo>
                  <a:pt x="5353" y="4695"/>
                </a:lnTo>
                <a:close/>
                <a:moveTo>
                  <a:pt x="5056" y="4040"/>
                </a:moveTo>
                <a:lnTo>
                  <a:pt x="4994" y="4015"/>
                </a:lnTo>
                <a:lnTo>
                  <a:pt x="4934" y="3989"/>
                </a:lnTo>
                <a:lnTo>
                  <a:pt x="4873" y="3963"/>
                </a:lnTo>
                <a:lnTo>
                  <a:pt x="4813" y="3936"/>
                </a:lnTo>
                <a:lnTo>
                  <a:pt x="4753" y="3909"/>
                </a:lnTo>
                <a:lnTo>
                  <a:pt x="4693" y="3882"/>
                </a:lnTo>
                <a:lnTo>
                  <a:pt x="4633" y="3854"/>
                </a:lnTo>
                <a:lnTo>
                  <a:pt x="4575" y="3825"/>
                </a:lnTo>
                <a:lnTo>
                  <a:pt x="4515" y="3796"/>
                </a:lnTo>
                <a:lnTo>
                  <a:pt x="4457" y="3766"/>
                </a:lnTo>
                <a:lnTo>
                  <a:pt x="4398" y="3736"/>
                </a:lnTo>
                <a:lnTo>
                  <a:pt x="4341" y="3705"/>
                </a:lnTo>
                <a:lnTo>
                  <a:pt x="4282" y="3674"/>
                </a:lnTo>
                <a:lnTo>
                  <a:pt x="4225" y="3643"/>
                </a:lnTo>
                <a:lnTo>
                  <a:pt x="4168" y="3611"/>
                </a:lnTo>
                <a:lnTo>
                  <a:pt x="4111" y="3579"/>
                </a:lnTo>
                <a:lnTo>
                  <a:pt x="3998" y="3513"/>
                </a:lnTo>
                <a:lnTo>
                  <a:pt x="3886" y="3446"/>
                </a:lnTo>
                <a:lnTo>
                  <a:pt x="3776" y="3377"/>
                </a:lnTo>
                <a:lnTo>
                  <a:pt x="3667" y="3305"/>
                </a:lnTo>
                <a:lnTo>
                  <a:pt x="3559" y="3233"/>
                </a:lnTo>
                <a:lnTo>
                  <a:pt x="3451" y="3159"/>
                </a:lnTo>
                <a:lnTo>
                  <a:pt x="3345" y="3084"/>
                </a:lnTo>
                <a:lnTo>
                  <a:pt x="3241" y="3007"/>
                </a:lnTo>
                <a:lnTo>
                  <a:pt x="3337" y="2917"/>
                </a:lnTo>
                <a:lnTo>
                  <a:pt x="3436" y="2829"/>
                </a:lnTo>
                <a:lnTo>
                  <a:pt x="3535" y="2743"/>
                </a:lnTo>
                <a:lnTo>
                  <a:pt x="3637" y="2659"/>
                </a:lnTo>
                <a:lnTo>
                  <a:pt x="3740" y="2576"/>
                </a:lnTo>
                <a:lnTo>
                  <a:pt x="3845" y="2496"/>
                </a:lnTo>
                <a:lnTo>
                  <a:pt x="3951" y="2417"/>
                </a:lnTo>
                <a:lnTo>
                  <a:pt x="4059" y="2340"/>
                </a:lnTo>
                <a:lnTo>
                  <a:pt x="4168" y="2266"/>
                </a:lnTo>
                <a:lnTo>
                  <a:pt x="4279" y="2193"/>
                </a:lnTo>
                <a:lnTo>
                  <a:pt x="4391" y="2122"/>
                </a:lnTo>
                <a:lnTo>
                  <a:pt x="4505" y="2054"/>
                </a:lnTo>
                <a:lnTo>
                  <a:pt x="4620" y="1986"/>
                </a:lnTo>
                <a:lnTo>
                  <a:pt x="4736" y="1921"/>
                </a:lnTo>
                <a:lnTo>
                  <a:pt x="4854" y="1859"/>
                </a:lnTo>
                <a:lnTo>
                  <a:pt x="4973" y="1799"/>
                </a:lnTo>
                <a:lnTo>
                  <a:pt x="5093" y="1740"/>
                </a:lnTo>
                <a:lnTo>
                  <a:pt x="5215" y="1684"/>
                </a:lnTo>
                <a:lnTo>
                  <a:pt x="5338" y="1630"/>
                </a:lnTo>
                <a:lnTo>
                  <a:pt x="5461" y="1579"/>
                </a:lnTo>
                <a:lnTo>
                  <a:pt x="5587" y="1528"/>
                </a:lnTo>
                <a:lnTo>
                  <a:pt x="5714" y="1481"/>
                </a:lnTo>
                <a:lnTo>
                  <a:pt x="5841" y="1436"/>
                </a:lnTo>
                <a:lnTo>
                  <a:pt x="5969" y="1393"/>
                </a:lnTo>
                <a:lnTo>
                  <a:pt x="6100" y="1353"/>
                </a:lnTo>
                <a:lnTo>
                  <a:pt x="6230" y="1315"/>
                </a:lnTo>
                <a:lnTo>
                  <a:pt x="6362" y="1279"/>
                </a:lnTo>
                <a:lnTo>
                  <a:pt x="6495" y="1246"/>
                </a:lnTo>
                <a:lnTo>
                  <a:pt x="6628" y="1215"/>
                </a:lnTo>
                <a:lnTo>
                  <a:pt x="6764" y="1187"/>
                </a:lnTo>
                <a:lnTo>
                  <a:pt x="6899" y="1161"/>
                </a:lnTo>
                <a:lnTo>
                  <a:pt x="7036" y="1137"/>
                </a:lnTo>
                <a:lnTo>
                  <a:pt x="6960" y="1213"/>
                </a:lnTo>
                <a:lnTo>
                  <a:pt x="6884" y="1289"/>
                </a:lnTo>
                <a:lnTo>
                  <a:pt x="6809" y="1367"/>
                </a:lnTo>
                <a:lnTo>
                  <a:pt x="6735" y="1446"/>
                </a:lnTo>
                <a:lnTo>
                  <a:pt x="6662" y="1525"/>
                </a:lnTo>
                <a:lnTo>
                  <a:pt x="6589" y="1607"/>
                </a:lnTo>
                <a:lnTo>
                  <a:pt x="6518" y="1689"/>
                </a:lnTo>
                <a:lnTo>
                  <a:pt x="6448" y="1771"/>
                </a:lnTo>
                <a:lnTo>
                  <a:pt x="6379" y="1855"/>
                </a:lnTo>
                <a:lnTo>
                  <a:pt x="6310" y="1940"/>
                </a:lnTo>
                <a:lnTo>
                  <a:pt x="6242" y="2027"/>
                </a:lnTo>
                <a:lnTo>
                  <a:pt x="6176" y="2113"/>
                </a:lnTo>
                <a:lnTo>
                  <a:pt x="6110" y="2201"/>
                </a:lnTo>
                <a:lnTo>
                  <a:pt x="6045" y="2290"/>
                </a:lnTo>
                <a:lnTo>
                  <a:pt x="5982" y="2379"/>
                </a:lnTo>
                <a:lnTo>
                  <a:pt x="5919" y="2471"/>
                </a:lnTo>
                <a:lnTo>
                  <a:pt x="5857" y="2562"/>
                </a:lnTo>
                <a:lnTo>
                  <a:pt x="5797" y="2654"/>
                </a:lnTo>
                <a:lnTo>
                  <a:pt x="5736" y="2748"/>
                </a:lnTo>
                <a:lnTo>
                  <a:pt x="5678" y="2842"/>
                </a:lnTo>
                <a:lnTo>
                  <a:pt x="5620" y="2938"/>
                </a:lnTo>
                <a:lnTo>
                  <a:pt x="5564" y="3034"/>
                </a:lnTo>
                <a:lnTo>
                  <a:pt x="5508" y="3130"/>
                </a:lnTo>
                <a:lnTo>
                  <a:pt x="5453" y="3228"/>
                </a:lnTo>
                <a:lnTo>
                  <a:pt x="5400" y="3326"/>
                </a:lnTo>
                <a:lnTo>
                  <a:pt x="5347" y="3427"/>
                </a:lnTo>
                <a:lnTo>
                  <a:pt x="5296" y="3527"/>
                </a:lnTo>
                <a:lnTo>
                  <a:pt x="5246" y="3628"/>
                </a:lnTo>
                <a:lnTo>
                  <a:pt x="5197" y="3729"/>
                </a:lnTo>
                <a:lnTo>
                  <a:pt x="5148" y="3833"/>
                </a:lnTo>
                <a:lnTo>
                  <a:pt x="5102" y="3936"/>
                </a:lnTo>
                <a:lnTo>
                  <a:pt x="5056" y="4040"/>
                </a:lnTo>
                <a:close/>
                <a:moveTo>
                  <a:pt x="7945" y="1047"/>
                </a:moveTo>
                <a:lnTo>
                  <a:pt x="7945" y="4642"/>
                </a:lnTo>
                <a:lnTo>
                  <a:pt x="7867" y="4639"/>
                </a:lnTo>
                <a:lnTo>
                  <a:pt x="7789" y="4635"/>
                </a:lnTo>
                <a:lnTo>
                  <a:pt x="7711" y="4631"/>
                </a:lnTo>
                <a:lnTo>
                  <a:pt x="7633" y="4626"/>
                </a:lnTo>
                <a:lnTo>
                  <a:pt x="7556" y="4621"/>
                </a:lnTo>
                <a:lnTo>
                  <a:pt x="7478" y="4614"/>
                </a:lnTo>
                <a:lnTo>
                  <a:pt x="7401" y="4607"/>
                </a:lnTo>
                <a:lnTo>
                  <a:pt x="7325" y="4600"/>
                </a:lnTo>
                <a:lnTo>
                  <a:pt x="7248" y="4591"/>
                </a:lnTo>
                <a:lnTo>
                  <a:pt x="7172" y="4582"/>
                </a:lnTo>
                <a:lnTo>
                  <a:pt x="7095" y="4573"/>
                </a:lnTo>
                <a:lnTo>
                  <a:pt x="7020" y="4562"/>
                </a:lnTo>
                <a:lnTo>
                  <a:pt x="6944" y="4551"/>
                </a:lnTo>
                <a:lnTo>
                  <a:pt x="6868" y="4540"/>
                </a:lnTo>
                <a:lnTo>
                  <a:pt x="6793" y="4527"/>
                </a:lnTo>
                <a:lnTo>
                  <a:pt x="6718" y="4514"/>
                </a:lnTo>
                <a:lnTo>
                  <a:pt x="6644" y="4501"/>
                </a:lnTo>
                <a:lnTo>
                  <a:pt x="6569" y="4486"/>
                </a:lnTo>
                <a:lnTo>
                  <a:pt x="6495" y="4471"/>
                </a:lnTo>
                <a:lnTo>
                  <a:pt x="6421" y="4456"/>
                </a:lnTo>
                <a:lnTo>
                  <a:pt x="6347" y="4439"/>
                </a:lnTo>
                <a:lnTo>
                  <a:pt x="6273" y="4423"/>
                </a:lnTo>
                <a:lnTo>
                  <a:pt x="6200" y="4405"/>
                </a:lnTo>
                <a:lnTo>
                  <a:pt x="6127" y="4387"/>
                </a:lnTo>
                <a:lnTo>
                  <a:pt x="6055" y="4368"/>
                </a:lnTo>
                <a:lnTo>
                  <a:pt x="5982" y="4348"/>
                </a:lnTo>
                <a:lnTo>
                  <a:pt x="5910" y="4328"/>
                </a:lnTo>
                <a:lnTo>
                  <a:pt x="5838" y="4308"/>
                </a:lnTo>
                <a:lnTo>
                  <a:pt x="5766" y="4286"/>
                </a:lnTo>
                <a:lnTo>
                  <a:pt x="5694" y="4264"/>
                </a:lnTo>
                <a:lnTo>
                  <a:pt x="5624" y="4242"/>
                </a:lnTo>
                <a:lnTo>
                  <a:pt x="5553" y="4217"/>
                </a:lnTo>
                <a:lnTo>
                  <a:pt x="5605" y="4099"/>
                </a:lnTo>
                <a:lnTo>
                  <a:pt x="5658" y="3982"/>
                </a:lnTo>
                <a:lnTo>
                  <a:pt x="5714" y="3866"/>
                </a:lnTo>
                <a:lnTo>
                  <a:pt x="5771" y="3750"/>
                </a:lnTo>
                <a:lnTo>
                  <a:pt x="5830" y="3637"/>
                </a:lnTo>
                <a:lnTo>
                  <a:pt x="5889" y="3524"/>
                </a:lnTo>
                <a:lnTo>
                  <a:pt x="5951" y="3412"/>
                </a:lnTo>
                <a:lnTo>
                  <a:pt x="6014" y="3301"/>
                </a:lnTo>
                <a:lnTo>
                  <a:pt x="6078" y="3192"/>
                </a:lnTo>
                <a:lnTo>
                  <a:pt x="6144" y="3084"/>
                </a:lnTo>
                <a:lnTo>
                  <a:pt x="6212" y="2978"/>
                </a:lnTo>
                <a:lnTo>
                  <a:pt x="6279" y="2871"/>
                </a:lnTo>
                <a:lnTo>
                  <a:pt x="6349" y="2767"/>
                </a:lnTo>
                <a:lnTo>
                  <a:pt x="6421" y="2664"/>
                </a:lnTo>
                <a:lnTo>
                  <a:pt x="6494" y="2563"/>
                </a:lnTo>
                <a:lnTo>
                  <a:pt x="6568" y="2463"/>
                </a:lnTo>
                <a:lnTo>
                  <a:pt x="6643" y="2363"/>
                </a:lnTo>
                <a:lnTo>
                  <a:pt x="6718" y="2265"/>
                </a:lnTo>
                <a:lnTo>
                  <a:pt x="6796" y="2169"/>
                </a:lnTo>
                <a:lnTo>
                  <a:pt x="6875" y="2074"/>
                </a:lnTo>
                <a:lnTo>
                  <a:pt x="6955" y="1980"/>
                </a:lnTo>
                <a:lnTo>
                  <a:pt x="7038" y="1888"/>
                </a:lnTo>
                <a:lnTo>
                  <a:pt x="7121" y="1798"/>
                </a:lnTo>
                <a:lnTo>
                  <a:pt x="7204" y="1709"/>
                </a:lnTo>
                <a:lnTo>
                  <a:pt x="7289" y="1621"/>
                </a:lnTo>
                <a:lnTo>
                  <a:pt x="7375" y="1534"/>
                </a:lnTo>
                <a:lnTo>
                  <a:pt x="7463" y="1449"/>
                </a:lnTo>
                <a:lnTo>
                  <a:pt x="7552" y="1366"/>
                </a:lnTo>
                <a:lnTo>
                  <a:pt x="7642" y="1285"/>
                </a:lnTo>
                <a:lnTo>
                  <a:pt x="7732" y="1205"/>
                </a:lnTo>
                <a:lnTo>
                  <a:pt x="7825" y="1126"/>
                </a:lnTo>
                <a:lnTo>
                  <a:pt x="7918" y="1049"/>
                </a:lnTo>
                <a:lnTo>
                  <a:pt x="7931" y="1048"/>
                </a:lnTo>
                <a:lnTo>
                  <a:pt x="7945" y="1047"/>
                </a:lnTo>
                <a:close/>
                <a:moveTo>
                  <a:pt x="9383" y="1137"/>
                </a:moveTo>
                <a:lnTo>
                  <a:pt x="9520" y="1161"/>
                </a:lnTo>
                <a:lnTo>
                  <a:pt x="9656" y="1187"/>
                </a:lnTo>
                <a:lnTo>
                  <a:pt x="9791" y="1215"/>
                </a:lnTo>
                <a:lnTo>
                  <a:pt x="9924" y="1246"/>
                </a:lnTo>
                <a:lnTo>
                  <a:pt x="10058" y="1279"/>
                </a:lnTo>
                <a:lnTo>
                  <a:pt x="10189" y="1315"/>
                </a:lnTo>
                <a:lnTo>
                  <a:pt x="10320" y="1353"/>
                </a:lnTo>
                <a:lnTo>
                  <a:pt x="10450" y="1393"/>
                </a:lnTo>
                <a:lnTo>
                  <a:pt x="10578" y="1436"/>
                </a:lnTo>
                <a:lnTo>
                  <a:pt x="10706" y="1481"/>
                </a:lnTo>
                <a:lnTo>
                  <a:pt x="10832" y="1528"/>
                </a:lnTo>
                <a:lnTo>
                  <a:pt x="10958" y="1579"/>
                </a:lnTo>
                <a:lnTo>
                  <a:pt x="11082" y="1630"/>
                </a:lnTo>
                <a:lnTo>
                  <a:pt x="11205" y="1684"/>
                </a:lnTo>
                <a:lnTo>
                  <a:pt x="11326" y="1740"/>
                </a:lnTo>
                <a:lnTo>
                  <a:pt x="11446" y="1799"/>
                </a:lnTo>
                <a:lnTo>
                  <a:pt x="11565" y="1859"/>
                </a:lnTo>
                <a:lnTo>
                  <a:pt x="11683" y="1921"/>
                </a:lnTo>
                <a:lnTo>
                  <a:pt x="11799" y="1986"/>
                </a:lnTo>
                <a:lnTo>
                  <a:pt x="11914" y="2054"/>
                </a:lnTo>
                <a:lnTo>
                  <a:pt x="12028" y="2122"/>
                </a:lnTo>
                <a:lnTo>
                  <a:pt x="12140" y="2193"/>
                </a:lnTo>
                <a:lnTo>
                  <a:pt x="12251" y="2266"/>
                </a:lnTo>
                <a:lnTo>
                  <a:pt x="12360" y="2340"/>
                </a:lnTo>
                <a:lnTo>
                  <a:pt x="12468" y="2417"/>
                </a:lnTo>
                <a:lnTo>
                  <a:pt x="12574" y="2496"/>
                </a:lnTo>
                <a:lnTo>
                  <a:pt x="12679" y="2576"/>
                </a:lnTo>
                <a:lnTo>
                  <a:pt x="12782" y="2659"/>
                </a:lnTo>
                <a:lnTo>
                  <a:pt x="12884" y="2743"/>
                </a:lnTo>
                <a:lnTo>
                  <a:pt x="12983" y="2829"/>
                </a:lnTo>
                <a:lnTo>
                  <a:pt x="13082" y="2917"/>
                </a:lnTo>
                <a:lnTo>
                  <a:pt x="13178" y="3007"/>
                </a:lnTo>
                <a:lnTo>
                  <a:pt x="13074" y="3084"/>
                </a:lnTo>
                <a:lnTo>
                  <a:pt x="12968" y="3159"/>
                </a:lnTo>
                <a:lnTo>
                  <a:pt x="12861" y="3233"/>
                </a:lnTo>
                <a:lnTo>
                  <a:pt x="12752" y="3305"/>
                </a:lnTo>
                <a:lnTo>
                  <a:pt x="12644" y="3377"/>
                </a:lnTo>
                <a:lnTo>
                  <a:pt x="12533" y="3446"/>
                </a:lnTo>
                <a:lnTo>
                  <a:pt x="12421" y="3513"/>
                </a:lnTo>
                <a:lnTo>
                  <a:pt x="12308" y="3579"/>
                </a:lnTo>
                <a:lnTo>
                  <a:pt x="12252" y="3611"/>
                </a:lnTo>
                <a:lnTo>
                  <a:pt x="12194" y="3643"/>
                </a:lnTo>
                <a:lnTo>
                  <a:pt x="12137" y="3674"/>
                </a:lnTo>
                <a:lnTo>
                  <a:pt x="12078" y="3705"/>
                </a:lnTo>
                <a:lnTo>
                  <a:pt x="12021" y="3736"/>
                </a:lnTo>
                <a:lnTo>
                  <a:pt x="11962" y="3766"/>
                </a:lnTo>
                <a:lnTo>
                  <a:pt x="11904" y="3796"/>
                </a:lnTo>
                <a:lnTo>
                  <a:pt x="11844" y="3825"/>
                </a:lnTo>
                <a:lnTo>
                  <a:pt x="11786" y="3854"/>
                </a:lnTo>
                <a:lnTo>
                  <a:pt x="11726" y="3882"/>
                </a:lnTo>
                <a:lnTo>
                  <a:pt x="11667" y="3909"/>
                </a:lnTo>
                <a:lnTo>
                  <a:pt x="11606" y="3936"/>
                </a:lnTo>
                <a:lnTo>
                  <a:pt x="11546" y="3963"/>
                </a:lnTo>
                <a:lnTo>
                  <a:pt x="11485" y="3989"/>
                </a:lnTo>
                <a:lnTo>
                  <a:pt x="11425" y="4015"/>
                </a:lnTo>
                <a:lnTo>
                  <a:pt x="11363" y="4040"/>
                </a:lnTo>
                <a:lnTo>
                  <a:pt x="11317" y="3936"/>
                </a:lnTo>
                <a:lnTo>
                  <a:pt x="11271" y="3833"/>
                </a:lnTo>
                <a:lnTo>
                  <a:pt x="11222" y="3729"/>
                </a:lnTo>
                <a:lnTo>
                  <a:pt x="11173" y="3628"/>
                </a:lnTo>
                <a:lnTo>
                  <a:pt x="11123" y="3527"/>
                </a:lnTo>
                <a:lnTo>
                  <a:pt x="11072" y="3427"/>
                </a:lnTo>
                <a:lnTo>
                  <a:pt x="11019" y="3326"/>
                </a:lnTo>
                <a:lnTo>
                  <a:pt x="10966" y="3228"/>
                </a:lnTo>
                <a:lnTo>
                  <a:pt x="10911" y="3130"/>
                </a:lnTo>
                <a:lnTo>
                  <a:pt x="10855" y="3034"/>
                </a:lnTo>
                <a:lnTo>
                  <a:pt x="10799" y="2938"/>
                </a:lnTo>
                <a:lnTo>
                  <a:pt x="10741" y="2842"/>
                </a:lnTo>
                <a:lnTo>
                  <a:pt x="10683" y="2748"/>
                </a:lnTo>
                <a:lnTo>
                  <a:pt x="10623" y="2654"/>
                </a:lnTo>
                <a:lnTo>
                  <a:pt x="10562" y="2562"/>
                </a:lnTo>
                <a:lnTo>
                  <a:pt x="10500" y="2471"/>
                </a:lnTo>
                <a:lnTo>
                  <a:pt x="10437" y="2379"/>
                </a:lnTo>
                <a:lnTo>
                  <a:pt x="10374" y="2290"/>
                </a:lnTo>
                <a:lnTo>
                  <a:pt x="10309" y="2201"/>
                </a:lnTo>
                <a:lnTo>
                  <a:pt x="10243" y="2113"/>
                </a:lnTo>
                <a:lnTo>
                  <a:pt x="10177" y="2027"/>
                </a:lnTo>
                <a:lnTo>
                  <a:pt x="10109" y="1940"/>
                </a:lnTo>
                <a:lnTo>
                  <a:pt x="10041" y="1855"/>
                </a:lnTo>
                <a:lnTo>
                  <a:pt x="9971" y="1771"/>
                </a:lnTo>
                <a:lnTo>
                  <a:pt x="9901" y="1689"/>
                </a:lnTo>
                <a:lnTo>
                  <a:pt x="9830" y="1607"/>
                </a:lnTo>
                <a:lnTo>
                  <a:pt x="9758" y="1525"/>
                </a:lnTo>
                <a:lnTo>
                  <a:pt x="9685" y="1446"/>
                </a:lnTo>
                <a:lnTo>
                  <a:pt x="9610" y="1367"/>
                </a:lnTo>
                <a:lnTo>
                  <a:pt x="9536" y="1289"/>
                </a:lnTo>
                <a:lnTo>
                  <a:pt x="9460" y="1213"/>
                </a:lnTo>
                <a:lnTo>
                  <a:pt x="9383" y="1137"/>
                </a:lnTo>
                <a:close/>
                <a:moveTo>
                  <a:pt x="8502" y="1049"/>
                </a:moveTo>
                <a:lnTo>
                  <a:pt x="8595" y="1126"/>
                </a:lnTo>
                <a:lnTo>
                  <a:pt x="8687" y="1205"/>
                </a:lnTo>
                <a:lnTo>
                  <a:pt x="8778" y="1285"/>
                </a:lnTo>
                <a:lnTo>
                  <a:pt x="8867" y="1366"/>
                </a:lnTo>
                <a:lnTo>
                  <a:pt x="8957" y="1449"/>
                </a:lnTo>
                <a:lnTo>
                  <a:pt x="9044" y="1534"/>
                </a:lnTo>
                <a:lnTo>
                  <a:pt x="9130" y="1621"/>
                </a:lnTo>
                <a:lnTo>
                  <a:pt x="9215" y="1709"/>
                </a:lnTo>
                <a:lnTo>
                  <a:pt x="9299" y="1798"/>
                </a:lnTo>
                <a:lnTo>
                  <a:pt x="9382" y="1888"/>
                </a:lnTo>
                <a:lnTo>
                  <a:pt x="9464" y="1980"/>
                </a:lnTo>
                <a:lnTo>
                  <a:pt x="9544" y="2074"/>
                </a:lnTo>
                <a:lnTo>
                  <a:pt x="9623" y="2169"/>
                </a:lnTo>
                <a:lnTo>
                  <a:pt x="9701" y="2265"/>
                </a:lnTo>
                <a:lnTo>
                  <a:pt x="9778" y="2363"/>
                </a:lnTo>
                <a:lnTo>
                  <a:pt x="9852" y="2463"/>
                </a:lnTo>
                <a:lnTo>
                  <a:pt x="9926" y="2563"/>
                </a:lnTo>
                <a:lnTo>
                  <a:pt x="9999" y="2664"/>
                </a:lnTo>
                <a:lnTo>
                  <a:pt x="10070" y="2767"/>
                </a:lnTo>
                <a:lnTo>
                  <a:pt x="10140" y="2871"/>
                </a:lnTo>
                <a:lnTo>
                  <a:pt x="10209" y="2978"/>
                </a:lnTo>
                <a:lnTo>
                  <a:pt x="10275" y="3084"/>
                </a:lnTo>
                <a:lnTo>
                  <a:pt x="10341" y="3192"/>
                </a:lnTo>
                <a:lnTo>
                  <a:pt x="10406" y="3301"/>
                </a:lnTo>
                <a:lnTo>
                  <a:pt x="10468" y="3412"/>
                </a:lnTo>
                <a:lnTo>
                  <a:pt x="10530" y="3524"/>
                </a:lnTo>
                <a:lnTo>
                  <a:pt x="10589" y="3637"/>
                </a:lnTo>
                <a:lnTo>
                  <a:pt x="10648" y="3750"/>
                </a:lnTo>
                <a:lnTo>
                  <a:pt x="10705" y="3866"/>
                </a:lnTo>
                <a:lnTo>
                  <a:pt x="10761" y="3982"/>
                </a:lnTo>
                <a:lnTo>
                  <a:pt x="10815" y="4099"/>
                </a:lnTo>
                <a:lnTo>
                  <a:pt x="10867" y="4217"/>
                </a:lnTo>
                <a:lnTo>
                  <a:pt x="10797" y="4242"/>
                </a:lnTo>
                <a:lnTo>
                  <a:pt x="10725" y="4264"/>
                </a:lnTo>
                <a:lnTo>
                  <a:pt x="10654" y="4286"/>
                </a:lnTo>
                <a:lnTo>
                  <a:pt x="10582" y="4308"/>
                </a:lnTo>
                <a:lnTo>
                  <a:pt x="10510" y="4328"/>
                </a:lnTo>
                <a:lnTo>
                  <a:pt x="10437" y="4348"/>
                </a:lnTo>
                <a:lnTo>
                  <a:pt x="10366" y="4368"/>
                </a:lnTo>
                <a:lnTo>
                  <a:pt x="10293" y="4387"/>
                </a:lnTo>
                <a:lnTo>
                  <a:pt x="10219" y="4405"/>
                </a:lnTo>
                <a:lnTo>
                  <a:pt x="10146" y="4423"/>
                </a:lnTo>
                <a:lnTo>
                  <a:pt x="10072" y="4439"/>
                </a:lnTo>
                <a:lnTo>
                  <a:pt x="9998" y="4456"/>
                </a:lnTo>
                <a:lnTo>
                  <a:pt x="9924" y="4471"/>
                </a:lnTo>
                <a:lnTo>
                  <a:pt x="9850" y="4486"/>
                </a:lnTo>
                <a:lnTo>
                  <a:pt x="9775" y="4501"/>
                </a:lnTo>
                <a:lnTo>
                  <a:pt x="9701" y="4514"/>
                </a:lnTo>
                <a:lnTo>
                  <a:pt x="9626" y="4527"/>
                </a:lnTo>
                <a:lnTo>
                  <a:pt x="9551" y="4540"/>
                </a:lnTo>
                <a:lnTo>
                  <a:pt x="9475" y="4551"/>
                </a:lnTo>
                <a:lnTo>
                  <a:pt x="9400" y="4562"/>
                </a:lnTo>
                <a:lnTo>
                  <a:pt x="9324" y="4573"/>
                </a:lnTo>
                <a:lnTo>
                  <a:pt x="9247" y="4582"/>
                </a:lnTo>
                <a:lnTo>
                  <a:pt x="9171" y="4591"/>
                </a:lnTo>
                <a:lnTo>
                  <a:pt x="9094" y="4600"/>
                </a:lnTo>
                <a:lnTo>
                  <a:pt x="9018" y="4607"/>
                </a:lnTo>
                <a:lnTo>
                  <a:pt x="8940" y="4614"/>
                </a:lnTo>
                <a:lnTo>
                  <a:pt x="8863" y="4621"/>
                </a:lnTo>
                <a:lnTo>
                  <a:pt x="8786" y="4626"/>
                </a:lnTo>
                <a:lnTo>
                  <a:pt x="8708" y="4631"/>
                </a:lnTo>
                <a:lnTo>
                  <a:pt x="8630" y="4635"/>
                </a:lnTo>
                <a:lnTo>
                  <a:pt x="8552" y="4639"/>
                </a:lnTo>
                <a:lnTo>
                  <a:pt x="8474" y="4642"/>
                </a:lnTo>
                <a:lnTo>
                  <a:pt x="8474" y="1047"/>
                </a:lnTo>
                <a:lnTo>
                  <a:pt x="8489" y="1048"/>
                </a:lnTo>
                <a:lnTo>
                  <a:pt x="8502" y="1049"/>
                </a:lnTo>
                <a:close/>
                <a:moveTo>
                  <a:pt x="7917" y="14987"/>
                </a:moveTo>
                <a:lnTo>
                  <a:pt x="7835" y="14918"/>
                </a:lnTo>
                <a:lnTo>
                  <a:pt x="7754" y="14850"/>
                </a:lnTo>
                <a:lnTo>
                  <a:pt x="7673" y="14779"/>
                </a:lnTo>
                <a:lnTo>
                  <a:pt x="7594" y="14708"/>
                </a:lnTo>
                <a:lnTo>
                  <a:pt x="7515" y="14636"/>
                </a:lnTo>
                <a:lnTo>
                  <a:pt x="7437" y="14562"/>
                </a:lnTo>
                <a:lnTo>
                  <a:pt x="7360" y="14487"/>
                </a:lnTo>
                <a:lnTo>
                  <a:pt x="7284" y="14410"/>
                </a:lnTo>
                <a:lnTo>
                  <a:pt x="7209" y="14333"/>
                </a:lnTo>
                <a:lnTo>
                  <a:pt x="7135" y="14255"/>
                </a:lnTo>
                <a:lnTo>
                  <a:pt x="7061" y="14175"/>
                </a:lnTo>
                <a:lnTo>
                  <a:pt x="6989" y="14095"/>
                </a:lnTo>
                <a:lnTo>
                  <a:pt x="6919" y="14012"/>
                </a:lnTo>
                <a:lnTo>
                  <a:pt x="6848" y="13930"/>
                </a:lnTo>
                <a:lnTo>
                  <a:pt x="6778" y="13846"/>
                </a:lnTo>
                <a:lnTo>
                  <a:pt x="6710" y="13761"/>
                </a:lnTo>
                <a:lnTo>
                  <a:pt x="6643" y="13675"/>
                </a:lnTo>
                <a:lnTo>
                  <a:pt x="6576" y="13588"/>
                </a:lnTo>
                <a:lnTo>
                  <a:pt x="6511" y="13499"/>
                </a:lnTo>
                <a:lnTo>
                  <a:pt x="6447" y="13410"/>
                </a:lnTo>
                <a:lnTo>
                  <a:pt x="6383" y="13319"/>
                </a:lnTo>
                <a:lnTo>
                  <a:pt x="6321" y="13228"/>
                </a:lnTo>
                <a:lnTo>
                  <a:pt x="6260" y="13135"/>
                </a:lnTo>
                <a:lnTo>
                  <a:pt x="6199" y="13042"/>
                </a:lnTo>
                <a:lnTo>
                  <a:pt x="6141" y="12948"/>
                </a:lnTo>
                <a:lnTo>
                  <a:pt x="6082" y="12853"/>
                </a:lnTo>
                <a:lnTo>
                  <a:pt x="6026" y="12757"/>
                </a:lnTo>
                <a:lnTo>
                  <a:pt x="5969" y="12659"/>
                </a:lnTo>
                <a:lnTo>
                  <a:pt x="5915" y="12561"/>
                </a:lnTo>
                <a:lnTo>
                  <a:pt x="5862" y="12462"/>
                </a:lnTo>
                <a:lnTo>
                  <a:pt x="5809" y="12363"/>
                </a:lnTo>
                <a:lnTo>
                  <a:pt x="5758" y="12262"/>
                </a:lnTo>
                <a:lnTo>
                  <a:pt x="5823" y="12242"/>
                </a:lnTo>
                <a:lnTo>
                  <a:pt x="5888" y="12223"/>
                </a:lnTo>
                <a:lnTo>
                  <a:pt x="5954" y="12204"/>
                </a:lnTo>
                <a:lnTo>
                  <a:pt x="6020" y="12187"/>
                </a:lnTo>
                <a:lnTo>
                  <a:pt x="6086" y="12169"/>
                </a:lnTo>
                <a:lnTo>
                  <a:pt x="6152" y="12153"/>
                </a:lnTo>
                <a:lnTo>
                  <a:pt x="6219" y="12136"/>
                </a:lnTo>
                <a:lnTo>
                  <a:pt x="6285" y="12121"/>
                </a:lnTo>
                <a:lnTo>
                  <a:pt x="6352" y="12106"/>
                </a:lnTo>
                <a:lnTo>
                  <a:pt x="6420" y="12091"/>
                </a:lnTo>
                <a:lnTo>
                  <a:pt x="6487" y="12077"/>
                </a:lnTo>
                <a:lnTo>
                  <a:pt x="6554" y="12064"/>
                </a:lnTo>
                <a:lnTo>
                  <a:pt x="6622" y="12051"/>
                </a:lnTo>
                <a:lnTo>
                  <a:pt x="6691" y="12039"/>
                </a:lnTo>
                <a:lnTo>
                  <a:pt x="6758" y="12027"/>
                </a:lnTo>
                <a:lnTo>
                  <a:pt x="6827" y="12016"/>
                </a:lnTo>
                <a:lnTo>
                  <a:pt x="6895" y="12005"/>
                </a:lnTo>
                <a:lnTo>
                  <a:pt x="6964" y="11995"/>
                </a:lnTo>
                <a:lnTo>
                  <a:pt x="7033" y="11986"/>
                </a:lnTo>
                <a:lnTo>
                  <a:pt x="7102" y="11976"/>
                </a:lnTo>
                <a:lnTo>
                  <a:pt x="7171" y="11968"/>
                </a:lnTo>
                <a:lnTo>
                  <a:pt x="7241" y="11960"/>
                </a:lnTo>
                <a:lnTo>
                  <a:pt x="7311" y="11953"/>
                </a:lnTo>
                <a:lnTo>
                  <a:pt x="7380" y="11946"/>
                </a:lnTo>
                <a:lnTo>
                  <a:pt x="7450" y="11940"/>
                </a:lnTo>
                <a:lnTo>
                  <a:pt x="7521" y="11934"/>
                </a:lnTo>
                <a:lnTo>
                  <a:pt x="7591" y="11929"/>
                </a:lnTo>
                <a:lnTo>
                  <a:pt x="7662" y="11924"/>
                </a:lnTo>
                <a:lnTo>
                  <a:pt x="7732" y="11920"/>
                </a:lnTo>
                <a:lnTo>
                  <a:pt x="7803" y="11916"/>
                </a:lnTo>
                <a:lnTo>
                  <a:pt x="7874" y="11913"/>
                </a:lnTo>
                <a:lnTo>
                  <a:pt x="7945" y="11911"/>
                </a:lnTo>
                <a:lnTo>
                  <a:pt x="7945" y="14988"/>
                </a:lnTo>
                <a:lnTo>
                  <a:pt x="7917" y="14987"/>
                </a:lnTo>
                <a:close/>
                <a:moveTo>
                  <a:pt x="15347" y="7759"/>
                </a:moveTo>
                <a:lnTo>
                  <a:pt x="12171" y="7759"/>
                </a:lnTo>
                <a:lnTo>
                  <a:pt x="12168" y="7652"/>
                </a:lnTo>
                <a:lnTo>
                  <a:pt x="12163" y="7545"/>
                </a:lnTo>
                <a:lnTo>
                  <a:pt x="12157" y="7439"/>
                </a:lnTo>
                <a:lnTo>
                  <a:pt x="12151" y="7332"/>
                </a:lnTo>
                <a:lnTo>
                  <a:pt x="12144" y="7226"/>
                </a:lnTo>
                <a:lnTo>
                  <a:pt x="12136" y="7120"/>
                </a:lnTo>
                <a:lnTo>
                  <a:pt x="12126" y="7015"/>
                </a:lnTo>
                <a:lnTo>
                  <a:pt x="12115" y="6911"/>
                </a:lnTo>
                <a:lnTo>
                  <a:pt x="12104" y="6805"/>
                </a:lnTo>
                <a:lnTo>
                  <a:pt x="12092" y="6701"/>
                </a:lnTo>
                <a:lnTo>
                  <a:pt x="12078" y="6598"/>
                </a:lnTo>
                <a:lnTo>
                  <a:pt x="12063" y="6494"/>
                </a:lnTo>
                <a:lnTo>
                  <a:pt x="12047" y="6391"/>
                </a:lnTo>
                <a:lnTo>
                  <a:pt x="12031" y="6288"/>
                </a:lnTo>
                <a:lnTo>
                  <a:pt x="12014" y="6186"/>
                </a:lnTo>
                <a:lnTo>
                  <a:pt x="11995" y="6084"/>
                </a:lnTo>
                <a:lnTo>
                  <a:pt x="11976" y="5982"/>
                </a:lnTo>
                <a:lnTo>
                  <a:pt x="11954" y="5881"/>
                </a:lnTo>
                <a:lnTo>
                  <a:pt x="11933" y="5781"/>
                </a:lnTo>
                <a:lnTo>
                  <a:pt x="11910" y="5681"/>
                </a:lnTo>
                <a:lnTo>
                  <a:pt x="11886" y="5582"/>
                </a:lnTo>
                <a:lnTo>
                  <a:pt x="11862" y="5482"/>
                </a:lnTo>
                <a:lnTo>
                  <a:pt x="11836" y="5383"/>
                </a:lnTo>
                <a:lnTo>
                  <a:pt x="11810" y="5285"/>
                </a:lnTo>
                <a:lnTo>
                  <a:pt x="11783" y="5188"/>
                </a:lnTo>
                <a:lnTo>
                  <a:pt x="11754" y="5090"/>
                </a:lnTo>
                <a:lnTo>
                  <a:pt x="11724" y="4993"/>
                </a:lnTo>
                <a:lnTo>
                  <a:pt x="11694" y="4897"/>
                </a:lnTo>
                <a:lnTo>
                  <a:pt x="11663" y="4801"/>
                </a:lnTo>
                <a:lnTo>
                  <a:pt x="11630" y="4706"/>
                </a:lnTo>
                <a:lnTo>
                  <a:pt x="11597" y="4611"/>
                </a:lnTo>
                <a:lnTo>
                  <a:pt x="11563" y="4517"/>
                </a:lnTo>
                <a:lnTo>
                  <a:pt x="11630" y="4489"/>
                </a:lnTo>
                <a:lnTo>
                  <a:pt x="11695" y="4461"/>
                </a:lnTo>
                <a:lnTo>
                  <a:pt x="11762" y="4432"/>
                </a:lnTo>
                <a:lnTo>
                  <a:pt x="11828" y="4403"/>
                </a:lnTo>
                <a:lnTo>
                  <a:pt x="11894" y="4374"/>
                </a:lnTo>
                <a:lnTo>
                  <a:pt x="11959" y="4343"/>
                </a:lnTo>
                <a:lnTo>
                  <a:pt x="12024" y="4312"/>
                </a:lnTo>
                <a:lnTo>
                  <a:pt x="12088" y="4281"/>
                </a:lnTo>
                <a:lnTo>
                  <a:pt x="12153" y="4249"/>
                </a:lnTo>
                <a:lnTo>
                  <a:pt x="12217" y="4216"/>
                </a:lnTo>
                <a:lnTo>
                  <a:pt x="12280" y="4183"/>
                </a:lnTo>
                <a:lnTo>
                  <a:pt x="12344" y="4150"/>
                </a:lnTo>
                <a:lnTo>
                  <a:pt x="12407" y="4116"/>
                </a:lnTo>
                <a:lnTo>
                  <a:pt x="12469" y="4081"/>
                </a:lnTo>
                <a:lnTo>
                  <a:pt x="12532" y="4046"/>
                </a:lnTo>
                <a:lnTo>
                  <a:pt x="12593" y="4011"/>
                </a:lnTo>
                <a:lnTo>
                  <a:pt x="12655" y="3975"/>
                </a:lnTo>
                <a:lnTo>
                  <a:pt x="12717" y="3939"/>
                </a:lnTo>
                <a:lnTo>
                  <a:pt x="12778" y="3902"/>
                </a:lnTo>
                <a:lnTo>
                  <a:pt x="12839" y="3865"/>
                </a:lnTo>
                <a:lnTo>
                  <a:pt x="12899" y="3827"/>
                </a:lnTo>
                <a:lnTo>
                  <a:pt x="12959" y="3789"/>
                </a:lnTo>
                <a:lnTo>
                  <a:pt x="13019" y="3749"/>
                </a:lnTo>
                <a:lnTo>
                  <a:pt x="13078" y="3710"/>
                </a:lnTo>
                <a:lnTo>
                  <a:pt x="13137" y="3670"/>
                </a:lnTo>
                <a:lnTo>
                  <a:pt x="13196" y="3630"/>
                </a:lnTo>
                <a:lnTo>
                  <a:pt x="13254" y="3590"/>
                </a:lnTo>
                <a:lnTo>
                  <a:pt x="13313" y="3549"/>
                </a:lnTo>
                <a:lnTo>
                  <a:pt x="13370" y="3507"/>
                </a:lnTo>
                <a:lnTo>
                  <a:pt x="13428" y="3466"/>
                </a:lnTo>
                <a:lnTo>
                  <a:pt x="13485" y="3423"/>
                </a:lnTo>
                <a:lnTo>
                  <a:pt x="13542" y="3381"/>
                </a:lnTo>
                <a:lnTo>
                  <a:pt x="13641" y="3492"/>
                </a:lnTo>
                <a:lnTo>
                  <a:pt x="13738" y="3605"/>
                </a:lnTo>
                <a:lnTo>
                  <a:pt x="13832" y="3719"/>
                </a:lnTo>
                <a:lnTo>
                  <a:pt x="13924" y="3837"/>
                </a:lnTo>
                <a:lnTo>
                  <a:pt x="14014" y="3956"/>
                </a:lnTo>
                <a:lnTo>
                  <a:pt x="14101" y="4076"/>
                </a:lnTo>
                <a:lnTo>
                  <a:pt x="14185" y="4199"/>
                </a:lnTo>
                <a:lnTo>
                  <a:pt x="14266" y="4324"/>
                </a:lnTo>
                <a:lnTo>
                  <a:pt x="14346" y="4450"/>
                </a:lnTo>
                <a:lnTo>
                  <a:pt x="14422" y="4578"/>
                </a:lnTo>
                <a:lnTo>
                  <a:pt x="14496" y="4708"/>
                </a:lnTo>
                <a:lnTo>
                  <a:pt x="14567" y="4839"/>
                </a:lnTo>
                <a:lnTo>
                  <a:pt x="14634" y="4972"/>
                </a:lnTo>
                <a:lnTo>
                  <a:pt x="14700" y="5106"/>
                </a:lnTo>
                <a:lnTo>
                  <a:pt x="14763" y="5243"/>
                </a:lnTo>
                <a:lnTo>
                  <a:pt x="14822" y="5380"/>
                </a:lnTo>
                <a:lnTo>
                  <a:pt x="14879" y="5519"/>
                </a:lnTo>
                <a:lnTo>
                  <a:pt x="14932" y="5660"/>
                </a:lnTo>
                <a:lnTo>
                  <a:pt x="14982" y="5802"/>
                </a:lnTo>
                <a:lnTo>
                  <a:pt x="15031" y="5945"/>
                </a:lnTo>
                <a:lnTo>
                  <a:pt x="15075" y="6090"/>
                </a:lnTo>
                <a:lnTo>
                  <a:pt x="15116" y="6236"/>
                </a:lnTo>
                <a:lnTo>
                  <a:pt x="15154" y="6383"/>
                </a:lnTo>
                <a:lnTo>
                  <a:pt x="15189" y="6532"/>
                </a:lnTo>
                <a:lnTo>
                  <a:pt x="15220" y="6681"/>
                </a:lnTo>
                <a:lnTo>
                  <a:pt x="15248" y="6832"/>
                </a:lnTo>
                <a:lnTo>
                  <a:pt x="15273" y="6984"/>
                </a:lnTo>
                <a:lnTo>
                  <a:pt x="15294" y="7137"/>
                </a:lnTo>
                <a:lnTo>
                  <a:pt x="15313" y="7291"/>
                </a:lnTo>
                <a:lnTo>
                  <a:pt x="15327" y="7446"/>
                </a:lnTo>
                <a:lnTo>
                  <a:pt x="15338" y="7602"/>
                </a:lnTo>
                <a:lnTo>
                  <a:pt x="15347" y="7759"/>
                </a:lnTo>
                <a:close/>
                <a:moveTo>
                  <a:pt x="8210" y="0"/>
                </a:moveTo>
                <a:lnTo>
                  <a:pt x="7787" y="10"/>
                </a:lnTo>
                <a:lnTo>
                  <a:pt x="7370" y="41"/>
                </a:lnTo>
                <a:lnTo>
                  <a:pt x="6960" y="92"/>
                </a:lnTo>
                <a:lnTo>
                  <a:pt x="6555" y="162"/>
                </a:lnTo>
                <a:lnTo>
                  <a:pt x="6158" y="253"/>
                </a:lnTo>
                <a:lnTo>
                  <a:pt x="5768" y="361"/>
                </a:lnTo>
                <a:lnTo>
                  <a:pt x="5386" y="486"/>
                </a:lnTo>
                <a:lnTo>
                  <a:pt x="5014" y="630"/>
                </a:lnTo>
                <a:lnTo>
                  <a:pt x="4651" y="791"/>
                </a:lnTo>
                <a:lnTo>
                  <a:pt x="4297" y="967"/>
                </a:lnTo>
                <a:lnTo>
                  <a:pt x="3953" y="1161"/>
                </a:lnTo>
                <a:lnTo>
                  <a:pt x="3619" y="1369"/>
                </a:lnTo>
                <a:lnTo>
                  <a:pt x="3298" y="1593"/>
                </a:lnTo>
                <a:lnTo>
                  <a:pt x="2987" y="1831"/>
                </a:lnTo>
                <a:lnTo>
                  <a:pt x="2690" y="2083"/>
                </a:lnTo>
                <a:lnTo>
                  <a:pt x="2404" y="2348"/>
                </a:lnTo>
                <a:lnTo>
                  <a:pt x="2132" y="2627"/>
                </a:lnTo>
                <a:lnTo>
                  <a:pt x="1875" y="2918"/>
                </a:lnTo>
                <a:lnTo>
                  <a:pt x="1631" y="3220"/>
                </a:lnTo>
                <a:lnTo>
                  <a:pt x="1402" y="3535"/>
                </a:lnTo>
                <a:lnTo>
                  <a:pt x="1188" y="3861"/>
                </a:lnTo>
                <a:lnTo>
                  <a:pt x="991" y="4195"/>
                </a:lnTo>
                <a:lnTo>
                  <a:pt x="810" y="4541"/>
                </a:lnTo>
                <a:lnTo>
                  <a:pt x="645" y="4897"/>
                </a:lnTo>
                <a:lnTo>
                  <a:pt x="498" y="5261"/>
                </a:lnTo>
                <a:lnTo>
                  <a:pt x="369" y="5634"/>
                </a:lnTo>
                <a:lnTo>
                  <a:pt x="259" y="6014"/>
                </a:lnTo>
                <a:lnTo>
                  <a:pt x="167" y="6402"/>
                </a:lnTo>
                <a:lnTo>
                  <a:pt x="94" y="6797"/>
                </a:lnTo>
                <a:lnTo>
                  <a:pt x="42" y="7198"/>
                </a:lnTo>
                <a:lnTo>
                  <a:pt x="10" y="7605"/>
                </a:lnTo>
                <a:lnTo>
                  <a:pt x="0" y="8018"/>
                </a:lnTo>
                <a:lnTo>
                  <a:pt x="10" y="8431"/>
                </a:lnTo>
                <a:lnTo>
                  <a:pt x="42" y="8838"/>
                </a:lnTo>
                <a:lnTo>
                  <a:pt x="94" y="9239"/>
                </a:lnTo>
                <a:lnTo>
                  <a:pt x="167" y="9634"/>
                </a:lnTo>
                <a:lnTo>
                  <a:pt x="259" y="10021"/>
                </a:lnTo>
                <a:lnTo>
                  <a:pt x="369" y="10402"/>
                </a:lnTo>
                <a:lnTo>
                  <a:pt x="498" y="10774"/>
                </a:lnTo>
                <a:lnTo>
                  <a:pt x="645" y="11139"/>
                </a:lnTo>
                <a:lnTo>
                  <a:pt x="810" y="11494"/>
                </a:lnTo>
                <a:lnTo>
                  <a:pt x="991" y="11840"/>
                </a:lnTo>
                <a:lnTo>
                  <a:pt x="1188" y="12175"/>
                </a:lnTo>
                <a:lnTo>
                  <a:pt x="1402" y="12501"/>
                </a:lnTo>
                <a:lnTo>
                  <a:pt x="1631" y="12815"/>
                </a:lnTo>
                <a:lnTo>
                  <a:pt x="1875" y="13118"/>
                </a:lnTo>
                <a:lnTo>
                  <a:pt x="2132" y="13409"/>
                </a:lnTo>
                <a:lnTo>
                  <a:pt x="2404" y="13688"/>
                </a:lnTo>
                <a:lnTo>
                  <a:pt x="2690" y="13953"/>
                </a:lnTo>
                <a:lnTo>
                  <a:pt x="2987" y="14205"/>
                </a:lnTo>
                <a:lnTo>
                  <a:pt x="3298" y="14443"/>
                </a:lnTo>
                <a:lnTo>
                  <a:pt x="3619" y="14667"/>
                </a:lnTo>
                <a:lnTo>
                  <a:pt x="3953" y="14875"/>
                </a:lnTo>
                <a:lnTo>
                  <a:pt x="4297" y="15068"/>
                </a:lnTo>
                <a:lnTo>
                  <a:pt x="4651" y="15245"/>
                </a:lnTo>
                <a:lnTo>
                  <a:pt x="5014" y="15406"/>
                </a:lnTo>
                <a:lnTo>
                  <a:pt x="5386" y="15550"/>
                </a:lnTo>
                <a:lnTo>
                  <a:pt x="5768" y="15675"/>
                </a:lnTo>
                <a:lnTo>
                  <a:pt x="6158" y="15783"/>
                </a:lnTo>
                <a:lnTo>
                  <a:pt x="6555" y="15873"/>
                </a:lnTo>
                <a:lnTo>
                  <a:pt x="6960" y="15944"/>
                </a:lnTo>
                <a:lnTo>
                  <a:pt x="7370" y="15995"/>
                </a:lnTo>
                <a:lnTo>
                  <a:pt x="7787" y="16026"/>
                </a:lnTo>
                <a:lnTo>
                  <a:pt x="8210" y="16036"/>
                </a:lnTo>
                <a:lnTo>
                  <a:pt x="8632" y="16026"/>
                </a:lnTo>
                <a:lnTo>
                  <a:pt x="9049" y="15995"/>
                </a:lnTo>
                <a:lnTo>
                  <a:pt x="9459" y="15944"/>
                </a:lnTo>
                <a:lnTo>
                  <a:pt x="9864" y="15873"/>
                </a:lnTo>
                <a:lnTo>
                  <a:pt x="10261" y="15783"/>
                </a:lnTo>
                <a:lnTo>
                  <a:pt x="10651" y="15675"/>
                </a:lnTo>
                <a:lnTo>
                  <a:pt x="11033" y="15550"/>
                </a:lnTo>
                <a:lnTo>
                  <a:pt x="11405" y="15406"/>
                </a:lnTo>
                <a:lnTo>
                  <a:pt x="11768" y="15245"/>
                </a:lnTo>
                <a:lnTo>
                  <a:pt x="12122" y="15068"/>
                </a:lnTo>
                <a:lnTo>
                  <a:pt x="12466" y="14875"/>
                </a:lnTo>
                <a:lnTo>
                  <a:pt x="12800" y="14667"/>
                </a:lnTo>
                <a:lnTo>
                  <a:pt x="13122" y="14443"/>
                </a:lnTo>
                <a:lnTo>
                  <a:pt x="13432" y="14205"/>
                </a:lnTo>
                <a:lnTo>
                  <a:pt x="13729" y="13953"/>
                </a:lnTo>
                <a:lnTo>
                  <a:pt x="14015" y="13688"/>
                </a:lnTo>
                <a:lnTo>
                  <a:pt x="14287" y="13409"/>
                </a:lnTo>
                <a:lnTo>
                  <a:pt x="14544" y="13118"/>
                </a:lnTo>
                <a:lnTo>
                  <a:pt x="14788" y="12815"/>
                </a:lnTo>
                <a:lnTo>
                  <a:pt x="15017" y="12501"/>
                </a:lnTo>
                <a:lnTo>
                  <a:pt x="15231" y="12175"/>
                </a:lnTo>
                <a:lnTo>
                  <a:pt x="15428" y="11840"/>
                </a:lnTo>
                <a:lnTo>
                  <a:pt x="15609" y="11494"/>
                </a:lnTo>
                <a:lnTo>
                  <a:pt x="15774" y="11139"/>
                </a:lnTo>
                <a:lnTo>
                  <a:pt x="15921" y="10774"/>
                </a:lnTo>
                <a:lnTo>
                  <a:pt x="16050" y="10402"/>
                </a:lnTo>
                <a:lnTo>
                  <a:pt x="16160" y="10021"/>
                </a:lnTo>
                <a:lnTo>
                  <a:pt x="16253" y="9634"/>
                </a:lnTo>
                <a:lnTo>
                  <a:pt x="16325" y="9239"/>
                </a:lnTo>
                <a:lnTo>
                  <a:pt x="16377" y="8838"/>
                </a:lnTo>
                <a:lnTo>
                  <a:pt x="16409" y="8431"/>
                </a:lnTo>
                <a:lnTo>
                  <a:pt x="16419" y="8018"/>
                </a:lnTo>
                <a:lnTo>
                  <a:pt x="16409" y="7605"/>
                </a:lnTo>
                <a:lnTo>
                  <a:pt x="16377" y="7198"/>
                </a:lnTo>
                <a:lnTo>
                  <a:pt x="16325" y="6797"/>
                </a:lnTo>
                <a:lnTo>
                  <a:pt x="16253" y="6402"/>
                </a:lnTo>
                <a:lnTo>
                  <a:pt x="16160" y="6014"/>
                </a:lnTo>
                <a:lnTo>
                  <a:pt x="16050" y="5634"/>
                </a:lnTo>
                <a:lnTo>
                  <a:pt x="15921" y="5261"/>
                </a:lnTo>
                <a:lnTo>
                  <a:pt x="15774" y="4897"/>
                </a:lnTo>
                <a:lnTo>
                  <a:pt x="15609" y="4541"/>
                </a:lnTo>
                <a:lnTo>
                  <a:pt x="15428" y="4195"/>
                </a:lnTo>
                <a:lnTo>
                  <a:pt x="15231" y="3861"/>
                </a:lnTo>
                <a:lnTo>
                  <a:pt x="15017" y="3535"/>
                </a:lnTo>
                <a:lnTo>
                  <a:pt x="14788" y="3220"/>
                </a:lnTo>
                <a:lnTo>
                  <a:pt x="14544" y="2918"/>
                </a:lnTo>
                <a:lnTo>
                  <a:pt x="14287" y="2627"/>
                </a:lnTo>
                <a:lnTo>
                  <a:pt x="14015" y="2348"/>
                </a:lnTo>
                <a:lnTo>
                  <a:pt x="13729" y="2083"/>
                </a:lnTo>
                <a:lnTo>
                  <a:pt x="13432" y="1831"/>
                </a:lnTo>
                <a:lnTo>
                  <a:pt x="13122" y="1593"/>
                </a:lnTo>
                <a:lnTo>
                  <a:pt x="12800" y="1369"/>
                </a:lnTo>
                <a:lnTo>
                  <a:pt x="12466" y="1161"/>
                </a:lnTo>
                <a:lnTo>
                  <a:pt x="12122" y="967"/>
                </a:lnTo>
                <a:lnTo>
                  <a:pt x="11768" y="791"/>
                </a:lnTo>
                <a:lnTo>
                  <a:pt x="11405" y="630"/>
                </a:lnTo>
                <a:lnTo>
                  <a:pt x="11033" y="486"/>
                </a:lnTo>
                <a:lnTo>
                  <a:pt x="10651" y="361"/>
                </a:lnTo>
                <a:lnTo>
                  <a:pt x="10261" y="253"/>
                </a:lnTo>
                <a:lnTo>
                  <a:pt x="9864" y="162"/>
                </a:lnTo>
                <a:lnTo>
                  <a:pt x="9459" y="92"/>
                </a:lnTo>
                <a:lnTo>
                  <a:pt x="9049" y="41"/>
                </a:lnTo>
                <a:lnTo>
                  <a:pt x="8632" y="10"/>
                </a:lnTo>
                <a:lnTo>
                  <a:pt x="821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a:solidFill>
                <a:schemeClr val="bg1">
                  <a:lumMod val="65000"/>
                </a:schemeClr>
              </a:solidFill>
              <a:latin typeface="字魂36号-正文宋楷" panose="02000000000000000000" pitchFamily="2" charset="-122"/>
              <a:ea typeface="字魂36号-正文宋楷" panose="02000000000000000000" pitchFamily="2" charset="-122"/>
            </a:endParaRPr>
          </a:p>
        </p:txBody>
      </p:sp>
      <p:grpSp>
        <p:nvGrpSpPr>
          <p:cNvPr id="130" name="Group 32"/>
          <p:cNvGrpSpPr/>
          <p:nvPr/>
        </p:nvGrpSpPr>
        <p:grpSpPr>
          <a:xfrm>
            <a:off x="9208421" y="5008472"/>
            <a:ext cx="399003" cy="324706"/>
            <a:chOff x="5245100" y="5103813"/>
            <a:chExt cx="690563" cy="561975"/>
          </a:xfrm>
          <a:solidFill>
            <a:schemeClr val="bg1"/>
          </a:solidFill>
        </p:grpSpPr>
        <p:sp>
          <p:nvSpPr>
            <p:cNvPr id="131" name="Freeform 290"/>
            <p:cNvSpPr>
              <a:spLocks noEditPoints="1"/>
            </p:cNvSpPr>
            <p:nvPr/>
          </p:nvSpPr>
          <p:spPr bwMode="auto">
            <a:xfrm>
              <a:off x="5719763" y="5276851"/>
              <a:ext cx="130175" cy="173038"/>
            </a:xfrm>
            <a:custGeom>
              <a:avLst/>
              <a:gdLst>
                <a:gd name="T0" fmla="*/ 503 w 3018"/>
                <a:gd name="T1" fmla="*/ 504 h 4030"/>
                <a:gd name="T2" fmla="*/ 2515 w 3018"/>
                <a:gd name="T3" fmla="*/ 3526 h 4030"/>
                <a:gd name="T4" fmla="*/ 1386 w 3018"/>
                <a:gd name="T5" fmla="*/ 175 h 4030"/>
                <a:gd name="T6" fmla="*/ 1320 w 3018"/>
                <a:gd name="T7" fmla="*/ 110 h 4030"/>
                <a:gd name="T8" fmla="*/ 1244 w 3018"/>
                <a:gd name="T9" fmla="*/ 60 h 4030"/>
                <a:gd name="T10" fmla="*/ 1159 w 3018"/>
                <a:gd name="T11" fmla="*/ 24 h 4030"/>
                <a:gd name="T12" fmla="*/ 1069 w 3018"/>
                <a:gd name="T13" fmla="*/ 3 h 4030"/>
                <a:gd name="T14" fmla="*/ 503 w 3018"/>
                <a:gd name="T15" fmla="*/ 0 h 4030"/>
                <a:gd name="T16" fmla="*/ 427 w 3018"/>
                <a:gd name="T17" fmla="*/ 6 h 4030"/>
                <a:gd name="T18" fmla="*/ 353 w 3018"/>
                <a:gd name="T19" fmla="*/ 23 h 4030"/>
                <a:gd name="T20" fmla="*/ 285 w 3018"/>
                <a:gd name="T21" fmla="*/ 50 h 4030"/>
                <a:gd name="T22" fmla="*/ 222 w 3018"/>
                <a:gd name="T23" fmla="*/ 86 h 4030"/>
                <a:gd name="T24" fmla="*/ 165 w 3018"/>
                <a:gd name="T25" fmla="*/ 130 h 4030"/>
                <a:gd name="T26" fmla="*/ 115 w 3018"/>
                <a:gd name="T27" fmla="*/ 183 h 4030"/>
                <a:gd name="T28" fmla="*/ 74 w 3018"/>
                <a:gd name="T29" fmla="*/ 242 h 4030"/>
                <a:gd name="T30" fmla="*/ 40 w 3018"/>
                <a:gd name="T31" fmla="*/ 308 h 4030"/>
                <a:gd name="T32" fmla="*/ 16 w 3018"/>
                <a:gd name="T33" fmla="*/ 377 h 4030"/>
                <a:gd name="T34" fmla="*/ 3 w 3018"/>
                <a:gd name="T35" fmla="*/ 452 h 4030"/>
                <a:gd name="T36" fmla="*/ 0 w 3018"/>
                <a:gd name="T37" fmla="*/ 3526 h 4030"/>
                <a:gd name="T38" fmla="*/ 6 w 3018"/>
                <a:gd name="T39" fmla="*/ 3604 h 4030"/>
                <a:gd name="T40" fmla="*/ 23 w 3018"/>
                <a:gd name="T41" fmla="*/ 3676 h 4030"/>
                <a:gd name="T42" fmla="*/ 50 w 3018"/>
                <a:gd name="T43" fmla="*/ 3745 h 4030"/>
                <a:gd name="T44" fmla="*/ 86 w 3018"/>
                <a:gd name="T45" fmla="*/ 3808 h 4030"/>
                <a:gd name="T46" fmla="*/ 131 w 3018"/>
                <a:gd name="T47" fmla="*/ 3866 h 4030"/>
                <a:gd name="T48" fmla="*/ 183 w 3018"/>
                <a:gd name="T49" fmla="*/ 3915 h 4030"/>
                <a:gd name="T50" fmla="*/ 243 w 3018"/>
                <a:gd name="T51" fmla="*/ 3957 h 4030"/>
                <a:gd name="T52" fmla="*/ 307 w 3018"/>
                <a:gd name="T53" fmla="*/ 3991 h 4030"/>
                <a:gd name="T54" fmla="*/ 378 w 3018"/>
                <a:gd name="T55" fmla="*/ 4015 h 4030"/>
                <a:gd name="T56" fmla="*/ 452 w 3018"/>
                <a:gd name="T57" fmla="*/ 4028 h 4030"/>
                <a:gd name="T58" fmla="*/ 2515 w 3018"/>
                <a:gd name="T59" fmla="*/ 4030 h 4030"/>
                <a:gd name="T60" fmla="*/ 2592 w 3018"/>
                <a:gd name="T61" fmla="*/ 4025 h 4030"/>
                <a:gd name="T62" fmla="*/ 2665 w 3018"/>
                <a:gd name="T63" fmla="*/ 4008 h 4030"/>
                <a:gd name="T64" fmla="*/ 2733 w 3018"/>
                <a:gd name="T65" fmla="*/ 3981 h 4030"/>
                <a:gd name="T66" fmla="*/ 2797 w 3018"/>
                <a:gd name="T67" fmla="*/ 3944 h 4030"/>
                <a:gd name="T68" fmla="*/ 2853 w 3018"/>
                <a:gd name="T69" fmla="*/ 3899 h 4030"/>
                <a:gd name="T70" fmla="*/ 2903 w 3018"/>
                <a:gd name="T71" fmla="*/ 3848 h 4030"/>
                <a:gd name="T72" fmla="*/ 2946 w 3018"/>
                <a:gd name="T73" fmla="*/ 3788 h 4030"/>
                <a:gd name="T74" fmla="*/ 2979 w 3018"/>
                <a:gd name="T75" fmla="*/ 3723 h 4030"/>
                <a:gd name="T76" fmla="*/ 3002 w 3018"/>
                <a:gd name="T77" fmla="*/ 3652 h 4030"/>
                <a:gd name="T78" fmla="*/ 3015 w 3018"/>
                <a:gd name="T79" fmla="*/ 3578 h 4030"/>
                <a:gd name="T80" fmla="*/ 3018 w 3018"/>
                <a:gd name="T81" fmla="*/ 2770 h 4030"/>
                <a:gd name="T82" fmla="*/ 3015 w 3018"/>
                <a:gd name="T83" fmla="*/ 2715 h 4030"/>
                <a:gd name="T84" fmla="*/ 3006 w 3018"/>
                <a:gd name="T85" fmla="*/ 2661 h 4030"/>
                <a:gd name="T86" fmla="*/ 2991 w 3018"/>
                <a:gd name="T87" fmla="*/ 2607 h 4030"/>
                <a:gd name="T88" fmla="*/ 2970 w 3018"/>
                <a:gd name="T89" fmla="*/ 2556 h 4030"/>
                <a:gd name="T90" fmla="*/ 2944 w 3018"/>
                <a:gd name="T91" fmla="*/ 2506 h 4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18" h="4030">
                  <a:moveTo>
                    <a:pt x="2515" y="3526"/>
                  </a:moveTo>
                  <a:lnTo>
                    <a:pt x="503" y="3526"/>
                  </a:lnTo>
                  <a:lnTo>
                    <a:pt x="503" y="504"/>
                  </a:lnTo>
                  <a:lnTo>
                    <a:pt x="1006" y="504"/>
                  </a:lnTo>
                  <a:lnTo>
                    <a:pt x="2515" y="2770"/>
                  </a:lnTo>
                  <a:lnTo>
                    <a:pt x="2515" y="3526"/>
                  </a:lnTo>
                  <a:close/>
                  <a:moveTo>
                    <a:pt x="1425" y="224"/>
                  </a:moveTo>
                  <a:lnTo>
                    <a:pt x="1407" y="199"/>
                  </a:lnTo>
                  <a:lnTo>
                    <a:pt x="1386" y="175"/>
                  </a:lnTo>
                  <a:lnTo>
                    <a:pt x="1365" y="152"/>
                  </a:lnTo>
                  <a:lnTo>
                    <a:pt x="1343" y="130"/>
                  </a:lnTo>
                  <a:lnTo>
                    <a:pt x="1320" y="110"/>
                  </a:lnTo>
                  <a:lnTo>
                    <a:pt x="1296" y="92"/>
                  </a:lnTo>
                  <a:lnTo>
                    <a:pt x="1270" y="75"/>
                  </a:lnTo>
                  <a:lnTo>
                    <a:pt x="1244" y="60"/>
                  </a:lnTo>
                  <a:lnTo>
                    <a:pt x="1216" y="46"/>
                  </a:lnTo>
                  <a:lnTo>
                    <a:pt x="1188" y="34"/>
                  </a:lnTo>
                  <a:lnTo>
                    <a:pt x="1159" y="24"/>
                  </a:lnTo>
                  <a:lnTo>
                    <a:pt x="1130" y="16"/>
                  </a:lnTo>
                  <a:lnTo>
                    <a:pt x="1100" y="9"/>
                  </a:lnTo>
                  <a:lnTo>
                    <a:pt x="1069" y="3"/>
                  </a:lnTo>
                  <a:lnTo>
                    <a:pt x="1037" y="1"/>
                  </a:lnTo>
                  <a:lnTo>
                    <a:pt x="1006" y="0"/>
                  </a:lnTo>
                  <a:lnTo>
                    <a:pt x="503" y="0"/>
                  </a:lnTo>
                  <a:lnTo>
                    <a:pt x="477" y="0"/>
                  </a:lnTo>
                  <a:lnTo>
                    <a:pt x="452" y="2"/>
                  </a:lnTo>
                  <a:lnTo>
                    <a:pt x="427" y="6"/>
                  </a:lnTo>
                  <a:lnTo>
                    <a:pt x="402" y="11"/>
                  </a:lnTo>
                  <a:lnTo>
                    <a:pt x="378" y="16"/>
                  </a:lnTo>
                  <a:lnTo>
                    <a:pt x="353" y="23"/>
                  </a:lnTo>
                  <a:lnTo>
                    <a:pt x="330" y="31"/>
                  </a:lnTo>
                  <a:lnTo>
                    <a:pt x="307" y="40"/>
                  </a:lnTo>
                  <a:lnTo>
                    <a:pt x="285" y="50"/>
                  </a:lnTo>
                  <a:lnTo>
                    <a:pt x="264" y="61"/>
                  </a:lnTo>
                  <a:lnTo>
                    <a:pt x="243" y="73"/>
                  </a:lnTo>
                  <a:lnTo>
                    <a:pt x="222" y="86"/>
                  </a:lnTo>
                  <a:lnTo>
                    <a:pt x="203" y="100"/>
                  </a:lnTo>
                  <a:lnTo>
                    <a:pt x="183" y="115"/>
                  </a:lnTo>
                  <a:lnTo>
                    <a:pt x="165" y="130"/>
                  </a:lnTo>
                  <a:lnTo>
                    <a:pt x="148" y="148"/>
                  </a:lnTo>
                  <a:lnTo>
                    <a:pt x="131" y="165"/>
                  </a:lnTo>
                  <a:lnTo>
                    <a:pt x="115" y="183"/>
                  </a:lnTo>
                  <a:lnTo>
                    <a:pt x="100" y="202"/>
                  </a:lnTo>
                  <a:lnTo>
                    <a:pt x="86" y="222"/>
                  </a:lnTo>
                  <a:lnTo>
                    <a:pt x="74" y="242"/>
                  </a:lnTo>
                  <a:lnTo>
                    <a:pt x="61" y="263"/>
                  </a:lnTo>
                  <a:lnTo>
                    <a:pt x="50" y="286"/>
                  </a:lnTo>
                  <a:lnTo>
                    <a:pt x="40" y="308"/>
                  </a:lnTo>
                  <a:lnTo>
                    <a:pt x="31" y="331"/>
                  </a:lnTo>
                  <a:lnTo>
                    <a:pt x="23" y="354"/>
                  </a:lnTo>
                  <a:lnTo>
                    <a:pt x="16" y="377"/>
                  </a:lnTo>
                  <a:lnTo>
                    <a:pt x="10" y="403"/>
                  </a:lnTo>
                  <a:lnTo>
                    <a:pt x="6" y="427"/>
                  </a:lnTo>
                  <a:lnTo>
                    <a:pt x="3" y="452"/>
                  </a:lnTo>
                  <a:lnTo>
                    <a:pt x="1" y="478"/>
                  </a:lnTo>
                  <a:lnTo>
                    <a:pt x="0" y="504"/>
                  </a:lnTo>
                  <a:lnTo>
                    <a:pt x="0" y="3526"/>
                  </a:lnTo>
                  <a:lnTo>
                    <a:pt x="1" y="3552"/>
                  </a:lnTo>
                  <a:lnTo>
                    <a:pt x="3" y="3578"/>
                  </a:lnTo>
                  <a:lnTo>
                    <a:pt x="6" y="3604"/>
                  </a:lnTo>
                  <a:lnTo>
                    <a:pt x="10" y="3628"/>
                  </a:lnTo>
                  <a:lnTo>
                    <a:pt x="16" y="3652"/>
                  </a:lnTo>
                  <a:lnTo>
                    <a:pt x="23" y="3676"/>
                  </a:lnTo>
                  <a:lnTo>
                    <a:pt x="31" y="3699"/>
                  </a:lnTo>
                  <a:lnTo>
                    <a:pt x="40" y="3723"/>
                  </a:lnTo>
                  <a:lnTo>
                    <a:pt x="50" y="3745"/>
                  </a:lnTo>
                  <a:lnTo>
                    <a:pt x="61" y="3767"/>
                  </a:lnTo>
                  <a:lnTo>
                    <a:pt x="74" y="3788"/>
                  </a:lnTo>
                  <a:lnTo>
                    <a:pt x="86" y="3808"/>
                  </a:lnTo>
                  <a:lnTo>
                    <a:pt x="100" y="3828"/>
                  </a:lnTo>
                  <a:lnTo>
                    <a:pt x="115" y="3848"/>
                  </a:lnTo>
                  <a:lnTo>
                    <a:pt x="131" y="3866"/>
                  </a:lnTo>
                  <a:lnTo>
                    <a:pt x="148" y="3883"/>
                  </a:lnTo>
                  <a:lnTo>
                    <a:pt x="165" y="3899"/>
                  </a:lnTo>
                  <a:lnTo>
                    <a:pt x="183" y="3915"/>
                  </a:lnTo>
                  <a:lnTo>
                    <a:pt x="203" y="3930"/>
                  </a:lnTo>
                  <a:lnTo>
                    <a:pt x="222" y="3944"/>
                  </a:lnTo>
                  <a:lnTo>
                    <a:pt x="243" y="3957"/>
                  </a:lnTo>
                  <a:lnTo>
                    <a:pt x="264" y="3969"/>
                  </a:lnTo>
                  <a:lnTo>
                    <a:pt x="285" y="3981"/>
                  </a:lnTo>
                  <a:lnTo>
                    <a:pt x="307" y="3991"/>
                  </a:lnTo>
                  <a:lnTo>
                    <a:pt x="330" y="4000"/>
                  </a:lnTo>
                  <a:lnTo>
                    <a:pt x="353" y="4008"/>
                  </a:lnTo>
                  <a:lnTo>
                    <a:pt x="378" y="4015"/>
                  </a:lnTo>
                  <a:lnTo>
                    <a:pt x="402" y="4020"/>
                  </a:lnTo>
                  <a:lnTo>
                    <a:pt x="427" y="4025"/>
                  </a:lnTo>
                  <a:lnTo>
                    <a:pt x="452" y="4028"/>
                  </a:lnTo>
                  <a:lnTo>
                    <a:pt x="477" y="4030"/>
                  </a:lnTo>
                  <a:lnTo>
                    <a:pt x="503" y="4030"/>
                  </a:lnTo>
                  <a:lnTo>
                    <a:pt x="2515" y="4030"/>
                  </a:lnTo>
                  <a:lnTo>
                    <a:pt x="2541" y="4030"/>
                  </a:lnTo>
                  <a:lnTo>
                    <a:pt x="2566" y="4028"/>
                  </a:lnTo>
                  <a:lnTo>
                    <a:pt x="2592" y="4025"/>
                  </a:lnTo>
                  <a:lnTo>
                    <a:pt x="2617" y="4020"/>
                  </a:lnTo>
                  <a:lnTo>
                    <a:pt x="2641" y="4015"/>
                  </a:lnTo>
                  <a:lnTo>
                    <a:pt x="2665" y="4008"/>
                  </a:lnTo>
                  <a:lnTo>
                    <a:pt x="2688" y="4000"/>
                  </a:lnTo>
                  <a:lnTo>
                    <a:pt x="2711" y="3991"/>
                  </a:lnTo>
                  <a:lnTo>
                    <a:pt x="2733" y="3981"/>
                  </a:lnTo>
                  <a:lnTo>
                    <a:pt x="2756" y="3969"/>
                  </a:lnTo>
                  <a:lnTo>
                    <a:pt x="2777" y="3957"/>
                  </a:lnTo>
                  <a:lnTo>
                    <a:pt x="2797" y="3944"/>
                  </a:lnTo>
                  <a:lnTo>
                    <a:pt x="2816" y="3930"/>
                  </a:lnTo>
                  <a:lnTo>
                    <a:pt x="2835" y="3915"/>
                  </a:lnTo>
                  <a:lnTo>
                    <a:pt x="2853" y="3899"/>
                  </a:lnTo>
                  <a:lnTo>
                    <a:pt x="2871" y="3883"/>
                  </a:lnTo>
                  <a:lnTo>
                    <a:pt x="2887" y="3866"/>
                  </a:lnTo>
                  <a:lnTo>
                    <a:pt x="2903" y="3848"/>
                  </a:lnTo>
                  <a:lnTo>
                    <a:pt x="2919" y="3828"/>
                  </a:lnTo>
                  <a:lnTo>
                    <a:pt x="2933" y="3808"/>
                  </a:lnTo>
                  <a:lnTo>
                    <a:pt x="2946" y="3788"/>
                  </a:lnTo>
                  <a:lnTo>
                    <a:pt x="2958" y="3767"/>
                  </a:lnTo>
                  <a:lnTo>
                    <a:pt x="2969" y="3745"/>
                  </a:lnTo>
                  <a:lnTo>
                    <a:pt x="2979" y="3723"/>
                  </a:lnTo>
                  <a:lnTo>
                    <a:pt x="2988" y="3699"/>
                  </a:lnTo>
                  <a:lnTo>
                    <a:pt x="2996" y="3676"/>
                  </a:lnTo>
                  <a:lnTo>
                    <a:pt x="3002" y="3652"/>
                  </a:lnTo>
                  <a:lnTo>
                    <a:pt x="3008" y="3628"/>
                  </a:lnTo>
                  <a:lnTo>
                    <a:pt x="3012" y="3604"/>
                  </a:lnTo>
                  <a:lnTo>
                    <a:pt x="3015" y="3578"/>
                  </a:lnTo>
                  <a:lnTo>
                    <a:pt x="3017" y="3552"/>
                  </a:lnTo>
                  <a:lnTo>
                    <a:pt x="3018" y="3526"/>
                  </a:lnTo>
                  <a:lnTo>
                    <a:pt x="3018" y="2770"/>
                  </a:lnTo>
                  <a:lnTo>
                    <a:pt x="3018" y="2752"/>
                  </a:lnTo>
                  <a:lnTo>
                    <a:pt x="3017" y="2734"/>
                  </a:lnTo>
                  <a:lnTo>
                    <a:pt x="3015" y="2715"/>
                  </a:lnTo>
                  <a:lnTo>
                    <a:pt x="3013" y="2697"/>
                  </a:lnTo>
                  <a:lnTo>
                    <a:pt x="3010" y="2679"/>
                  </a:lnTo>
                  <a:lnTo>
                    <a:pt x="3006" y="2661"/>
                  </a:lnTo>
                  <a:lnTo>
                    <a:pt x="3002" y="2642"/>
                  </a:lnTo>
                  <a:lnTo>
                    <a:pt x="2997" y="2625"/>
                  </a:lnTo>
                  <a:lnTo>
                    <a:pt x="2991" y="2607"/>
                  </a:lnTo>
                  <a:lnTo>
                    <a:pt x="2985" y="2590"/>
                  </a:lnTo>
                  <a:lnTo>
                    <a:pt x="2978" y="2573"/>
                  </a:lnTo>
                  <a:lnTo>
                    <a:pt x="2970" y="2556"/>
                  </a:lnTo>
                  <a:lnTo>
                    <a:pt x="2962" y="2540"/>
                  </a:lnTo>
                  <a:lnTo>
                    <a:pt x="2953" y="2523"/>
                  </a:lnTo>
                  <a:lnTo>
                    <a:pt x="2944" y="2506"/>
                  </a:lnTo>
                  <a:lnTo>
                    <a:pt x="2934" y="2491"/>
                  </a:lnTo>
                  <a:lnTo>
                    <a:pt x="1425" y="2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lumMod val="65000"/>
                  </a:schemeClr>
                </a:solidFill>
                <a:latin typeface="字魂36号-正文宋楷" panose="02000000000000000000" pitchFamily="2" charset="-122"/>
                <a:ea typeface="字魂36号-正文宋楷" panose="02000000000000000000" pitchFamily="2" charset="-122"/>
              </a:endParaRPr>
            </a:p>
          </p:txBody>
        </p:sp>
        <p:sp>
          <p:nvSpPr>
            <p:cNvPr id="132" name="Freeform 291"/>
            <p:cNvSpPr>
              <a:spLocks noEditPoints="1"/>
            </p:cNvSpPr>
            <p:nvPr/>
          </p:nvSpPr>
          <p:spPr bwMode="auto">
            <a:xfrm>
              <a:off x="5245100" y="5103813"/>
              <a:ext cx="690563" cy="561975"/>
            </a:xfrm>
            <a:custGeom>
              <a:avLst/>
              <a:gdLst>
                <a:gd name="T0" fmla="*/ 14958 w 16095"/>
                <a:gd name="T1" fmla="*/ 10414 h 13098"/>
                <a:gd name="T2" fmla="*/ 14612 w 16095"/>
                <a:gd name="T3" fmla="*/ 10578 h 13098"/>
                <a:gd name="T4" fmla="*/ 13430 w 16095"/>
                <a:gd name="T5" fmla="*/ 9605 h 13098"/>
                <a:gd name="T6" fmla="*/ 12244 w 16095"/>
                <a:gd name="T7" fmla="*/ 9076 h 13098"/>
                <a:gd name="T8" fmla="*/ 10967 w 16095"/>
                <a:gd name="T9" fmla="*/ 9402 h 13098"/>
                <a:gd name="T10" fmla="*/ 10179 w 16095"/>
                <a:gd name="T11" fmla="*/ 10419 h 13098"/>
                <a:gd name="T12" fmla="*/ 6951 w 16095"/>
                <a:gd name="T13" fmla="*/ 9661 h 13098"/>
                <a:gd name="T14" fmla="*/ 5791 w 16095"/>
                <a:gd name="T15" fmla="*/ 9085 h 13098"/>
                <a:gd name="T16" fmla="*/ 4497 w 16095"/>
                <a:gd name="T17" fmla="*/ 9359 h 13098"/>
                <a:gd name="T18" fmla="*/ 3670 w 16095"/>
                <a:gd name="T19" fmla="*/ 10341 h 13098"/>
                <a:gd name="T20" fmla="*/ 2737 w 16095"/>
                <a:gd name="T21" fmla="*/ 10493 h 13098"/>
                <a:gd name="T22" fmla="*/ 2526 w 16095"/>
                <a:gd name="T23" fmla="*/ 10177 h 13098"/>
                <a:gd name="T24" fmla="*/ 9773 w 16095"/>
                <a:gd name="T25" fmla="*/ 8381 h 13098"/>
                <a:gd name="T26" fmla="*/ 10495 w 16095"/>
                <a:gd name="T27" fmla="*/ 7502 h 13098"/>
                <a:gd name="T28" fmla="*/ 12812 w 16095"/>
                <a:gd name="T29" fmla="*/ 3586 h 13098"/>
                <a:gd name="T30" fmla="*/ 15062 w 16095"/>
                <a:gd name="T31" fmla="*/ 6889 h 13098"/>
                <a:gd name="T32" fmla="*/ 11820 w 16095"/>
                <a:gd name="T33" fmla="*/ 12058 h 13098"/>
                <a:gd name="T34" fmla="*/ 11211 w 16095"/>
                <a:gd name="T35" fmla="*/ 11606 h 13098"/>
                <a:gd name="T36" fmla="*/ 11098 w 16095"/>
                <a:gd name="T37" fmla="*/ 10831 h 13098"/>
                <a:gd name="T38" fmla="*/ 11550 w 16095"/>
                <a:gd name="T39" fmla="*/ 10221 h 13098"/>
                <a:gd name="T40" fmla="*/ 12323 w 16095"/>
                <a:gd name="T41" fmla="*/ 10107 h 13098"/>
                <a:gd name="T42" fmla="*/ 12931 w 16095"/>
                <a:gd name="T43" fmla="*/ 10561 h 13098"/>
                <a:gd name="T44" fmla="*/ 13046 w 16095"/>
                <a:gd name="T45" fmla="*/ 11335 h 13098"/>
                <a:gd name="T46" fmla="*/ 12593 w 16095"/>
                <a:gd name="T47" fmla="*/ 11944 h 13098"/>
                <a:gd name="T48" fmla="*/ 5330 w 16095"/>
                <a:gd name="T49" fmla="*/ 12070 h 13098"/>
                <a:gd name="T50" fmla="*/ 4699 w 16095"/>
                <a:gd name="T51" fmla="*/ 11646 h 13098"/>
                <a:gd name="T52" fmla="*/ 4548 w 16095"/>
                <a:gd name="T53" fmla="*/ 10880 h 13098"/>
                <a:gd name="T54" fmla="*/ 4970 w 16095"/>
                <a:gd name="T55" fmla="*/ 10247 h 13098"/>
                <a:gd name="T56" fmla="*/ 5736 w 16095"/>
                <a:gd name="T57" fmla="*/ 10096 h 13098"/>
                <a:gd name="T58" fmla="*/ 6368 w 16095"/>
                <a:gd name="T59" fmla="*/ 10520 h 13098"/>
                <a:gd name="T60" fmla="*/ 6518 w 16095"/>
                <a:gd name="T61" fmla="*/ 11286 h 13098"/>
                <a:gd name="T62" fmla="*/ 6095 w 16095"/>
                <a:gd name="T63" fmla="*/ 11918 h 13098"/>
                <a:gd name="T64" fmla="*/ 1432 w 16095"/>
                <a:gd name="T65" fmla="*/ 7551 h 13098"/>
                <a:gd name="T66" fmla="*/ 1106 w 16095"/>
                <a:gd name="T67" fmla="*/ 7355 h 13098"/>
                <a:gd name="T68" fmla="*/ 1009 w 16095"/>
                <a:gd name="T69" fmla="*/ 1460 h 13098"/>
                <a:gd name="T70" fmla="*/ 1189 w 16095"/>
                <a:gd name="T71" fmla="*/ 1122 h 13098"/>
                <a:gd name="T72" fmla="*/ 9080 w 16095"/>
                <a:gd name="T73" fmla="*/ 1008 h 13098"/>
                <a:gd name="T74" fmla="*/ 9426 w 16095"/>
                <a:gd name="T75" fmla="*/ 1172 h 13098"/>
                <a:gd name="T76" fmla="*/ 9556 w 16095"/>
                <a:gd name="T77" fmla="*/ 2519 h 13098"/>
                <a:gd name="T78" fmla="*/ 9442 w 16095"/>
                <a:gd name="T79" fmla="*/ 7374 h 13098"/>
                <a:gd name="T80" fmla="*/ 9105 w 16095"/>
                <a:gd name="T81" fmla="*/ 7554 h 13098"/>
                <a:gd name="T82" fmla="*/ 13480 w 16095"/>
                <a:gd name="T83" fmla="*/ 2820 h 13098"/>
                <a:gd name="T84" fmla="*/ 12808 w 16095"/>
                <a:gd name="T85" fmla="*/ 2537 h 13098"/>
                <a:gd name="T86" fmla="*/ 10413 w 16095"/>
                <a:gd name="T87" fmla="*/ 856 h 13098"/>
                <a:gd name="T88" fmla="*/ 9571 w 16095"/>
                <a:gd name="T89" fmla="*/ 92 h 13098"/>
                <a:gd name="T90" fmla="*/ 922 w 16095"/>
                <a:gd name="T91" fmla="*/ 119 h 13098"/>
                <a:gd name="T92" fmla="*/ 119 w 16095"/>
                <a:gd name="T93" fmla="*/ 924 h 13098"/>
                <a:gd name="T94" fmla="*/ 92 w 16095"/>
                <a:gd name="T95" fmla="*/ 7572 h 13098"/>
                <a:gd name="T96" fmla="*/ 855 w 16095"/>
                <a:gd name="T97" fmla="*/ 8415 h 13098"/>
                <a:gd name="T98" fmla="*/ 1557 w 16095"/>
                <a:gd name="T99" fmla="*/ 10453 h 13098"/>
                <a:gd name="T100" fmla="*/ 2236 w 16095"/>
                <a:gd name="T101" fmla="*/ 11368 h 13098"/>
                <a:gd name="T102" fmla="*/ 3702 w 16095"/>
                <a:gd name="T103" fmla="*/ 11901 h 13098"/>
                <a:gd name="T104" fmla="*/ 4567 w 16095"/>
                <a:gd name="T105" fmla="*/ 12848 h 13098"/>
                <a:gd name="T106" fmla="*/ 5876 w 16095"/>
                <a:gd name="T107" fmla="*/ 13069 h 13098"/>
                <a:gd name="T108" fmla="*/ 7006 w 16095"/>
                <a:gd name="T109" fmla="*/ 12446 h 13098"/>
                <a:gd name="T110" fmla="*/ 10208 w 16095"/>
                <a:gd name="T111" fmla="*/ 11824 h 13098"/>
                <a:gd name="T112" fmla="*/ 11035 w 16095"/>
                <a:gd name="T113" fmla="*/ 12807 h 13098"/>
                <a:gd name="T114" fmla="*/ 12330 w 16095"/>
                <a:gd name="T115" fmla="*/ 13081 h 13098"/>
                <a:gd name="T116" fmla="*/ 13489 w 16095"/>
                <a:gd name="T117" fmla="*/ 12505 h 13098"/>
                <a:gd name="T118" fmla="*/ 14740 w 16095"/>
                <a:gd name="T119" fmla="*/ 11579 h 13098"/>
                <a:gd name="T120" fmla="*/ 15750 w 16095"/>
                <a:gd name="T121" fmla="*/ 11036 h 13098"/>
                <a:gd name="T122" fmla="*/ 16095 w 16095"/>
                <a:gd name="T123" fmla="*/ 7025 h 13098"/>
                <a:gd name="T124" fmla="*/ 16023 w 16095"/>
                <a:gd name="T125" fmla="*/ 6588 h 130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095" h="13098">
                  <a:moveTo>
                    <a:pt x="15089" y="10075"/>
                  </a:moveTo>
                  <a:lnTo>
                    <a:pt x="15088" y="10101"/>
                  </a:lnTo>
                  <a:lnTo>
                    <a:pt x="15087" y="10127"/>
                  </a:lnTo>
                  <a:lnTo>
                    <a:pt x="15083" y="10152"/>
                  </a:lnTo>
                  <a:lnTo>
                    <a:pt x="15079" y="10177"/>
                  </a:lnTo>
                  <a:lnTo>
                    <a:pt x="15073" y="10201"/>
                  </a:lnTo>
                  <a:lnTo>
                    <a:pt x="15067" y="10225"/>
                  </a:lnTo>
                  <a:lnTo>
                    <a:pt x="15059" y="10248"/>
                  </a:lnTo>
                  <a:lnTo>
                    <a:pt x="15050" y="10272"/>
                  </a:lnTo>
                  <a:lnTo>
                    <a:pt x="15040" y="10294"/>
                  </a:lnTo>
                  <a:lnTo>
                    <a:pt x="15029" y="10316"/>
                  </a:lnTo>
                  <a:lnTo>
                    <a:pt x="15017" y="10337"/>
                  </a:lnTo>
                  <a:lnTo>
                    <a:pt x="15004" y="10357"/>
                  </a:lnTo>
                  <a:lnTo>
                    <a:pt x="14989" y="10376"/>
                  </a:lnTo>
                  <a:lnTo>
                    <a:pt x="14974" y="10396"/>
                  </a:lnTo>
                  <a:lnTo>
                    <a:pt x="14958" y="10414"/>
                  </a:lnTo>
                  <a:lnTo>
                    <a:pt x="14942" y="10432"/>
                  </a:lnTo>
                  <a:lnTo>
                    <a:pt x="14924" y="10448"/>
                  </a:lnTo>
                  <a:lnTo>
                    <a:pt x="14906" y="10464"/>
                  </a:lnTo>
                  <a:lnTo>
                    <a:pt x="14887" y="10479"/>
                  </a:lnTo>
                  <a:lnTo>
                    <a:pt x="14868" y="10493"/>
                  </a:lnTo>
                  <a:lnTo>
                    <a:pt x="14848" y="10506"/>
                  </a:lnTo>
                  <a:lnTo>
                    <a:pt x="14827" y="10519"/>
                  </a:lnTo>
                  <a:lnTo>
                    <a:pt x="14804" y="10530"/>
                  </a:lnTo>
                  <a:lnTo>
                    <a:pt x="14782" y="10540"/>
                  </a:lnTo>
                  <a:lnTo>
                    <a:pt x="14759" y="10549"/>
                  </a:lnTo>
                  <a:lnTo>
                    <a:pt x="14736" y="10557"/>
                  </a:lnTo>
                  <a:lnTo>
                    <a:pt x="14712" y="10563"/>
                  </a:lnTo>
                  <a:lnTo>
                    <a:pt x="14688" y="10569"/>
                  </a:lnTo>
                  <a:lnTo>
                    <a:pt x="14663" y="10573"/>
                  </a:lnTo>
                  <a:lnTo>
                    <a:pt x="14637" y="10577"/>
                  </a:lnTo>
                  <a:lnTo>
                    <a:pt x="14612" y="10578"/>
                  </a:lnTo>
                  <a:lnTo>
                    <a:pt x="14586" y="10579"/>
                  </a:lnTo>
                  <a:lnTo>
                    <a:pt x="14012" y="10579"/>
                  </a:lnTo>
                  <a:lnTo>
                    <a:pt x="13989" y="10498"/>
                  </a:lnTo>
                  <a:lnTo>
                    <a:pt x="13962" y="10419"/>
                  </a:lnTo>
                  <a:lnTo>
                    <a:pt x="13934" y="10341"/>
                  </a:lnTo>
                  <a:lnTo>
                    <a:pt x="13902" y="10266"/>
                  </a:lnTo>
                  <a:lnTo>
                    <a:pt x="13867" y="10191"/>
                  </a:lnTo>
                  <a:lnTo>
                    <a:pt x="13829" y="10117"/>
                  </a:lnTo>
                  <a:lnTo>
                    <a:pt x="13788" y="10047"/>
                  </a:lnTo>
                  <a:lnTo>
                    <a:pt x="13745" y="9977"/>
                  </a:lnTo>
                  <a:lnTo>
                    <a:pt x="13699" y="9910"/>
                  </a:lnTo>
                  <a:lnTo>
                    <a:pt x="13650" y="9844"/>
                  </a:lnTo>
                  <a:lnTo>
                    <a:pt x="13598" y="9781"/>
                  </a:lnTo>
                  <a:lnTo>
                    <a:pt x="13545" y="9719"/>
                  </a:lnTo>
                  <a:lnTo>
                    <a:pt x="13489" y="9661"/>
                  </a:lnTo>
                  <a:lnTo>
                    <a:pt x="13430" y="9605"/>
                  </a:lnTo>
                  <a:lnTo>
                    <a:pt x="13370" y="9550"/>
                  </a:lnTo>
                  <a:lnTo>
                    <a:pt x="13308" y="9499"/>
                  </a:lnTo>
                  <a:lnTo>
                    <a:pt x="13242" y="9449"/>
                  </a:lnTo>
                  <a:lnTo>
                    <a:pt x="13176" y="9402"/>
                  </a:lnTo>
                  <a:lnTo>
                    <a:pt x="13107" y="9359"/>
                  </a:lnTo>
                  <a:lnTo>
                    <a:pt x="13036" y="9317"/>
                  </a:lnTo>
                  <a:lnTo>
                    <a:pt x="12964" y="9279"/>
                  </a:lnTo>
                  <a:lnTo>
                    <a:pt x="12890" y="9244"/>
                  </a:lnTo>
                  <a:lnTo>
                    <a:pt x="12815" y="9212"/>
                  </a:lnTo>
                  <a:lnTo>
                    <a:pt x="12737" y="9182"/>
                  </a:lnTo>
                  <a:lnTo>
                    <a:pt x="12658" y="9156"/>
                  </a:lnTo>
                  <a:lnTo>
                    <a:pt x="12578" y="9133"/>
                  </a:lnTo>
                  <a:lnTo>
                    <a:pt x="12497" y="9113"/>
                  </a:lnTo>
                  <a:lnTo>
                    <a:pt x="12413" y="9097"/>
                  </a:lnTo>
                  <a:lnTo>
                    <a:pt x="12330" y="9085"/>
                  </a:lnTo>
                  <a:lnTo>
                    <a:pt x="12244" y="9076"/>
                  </a:lnTo>
                  <a:lnTo>
                    <a:pt x="12159" y="9070"/>
                  </a:lnTo>
                  <a:lnTo>
                    <a:pt x="12071" y="9068"/>
                  </a:lnTo>
                  <a:lnTo>
                    <a:pt x="11984" y="9070"/>
                  </a:lnTo>
                  <a:lnTo>
                    <a:pt x="11898" y="9076"/>
                  </a:lnTo>
                  <a:lnTo>
                    <a:pt x="11813" y="9085"/>
                  </a:lnTo>
                  <a:lnTo>
                    <a:pt x="11729" y="9097"/>
                  </a:lnTo>
                  <a:lnTo>
                    <a:pt x="11646" y="9113"/>
                  </a:lnTo>
                  <a:lnTo>
                    <a:pt x="11564" y="9133"/>
                  </a:lnTo>
                  <a:lnTo>
                    <a:pt x="11484" y="9156"/>
                  </a:lnTo>
                  <a:lnTo>
                    <a:pt x="11405" y="9182"/>
                  </a:lnTo>
                  <a:lnTo>
                    <a:pt x="11328" y="9212"/>
                  </a:lnTo>
                  <a:lnTo>
                    <a:pt x="11252" y="9244"/>
                  </a:lnTo>
                  <a:lnTo>
                    <a:pt x="11178" y="9279"/>
                  </a:lnTo>
                  <a:lnTo>
                    <a:pt x="11106" y="9317"/>
                  </a:lnTo>
                  <a:lnTo>
                    <a:pt x="11035" y="9359"/>
                  </a:lnTo>
                  <a:lnTo>
                    <a:pt x="10967" y="9402"/>
                  </a:lnTo>
                  <a:lnTo>
                    <a:pt x="10899" y="9449"/>
                  </a:lnTo>
                  <a:lnTo>
                    <a:pt x="10835" y="9499"/>
                  </a:lnTo>
                  <a:lnTo>
                    <a:pt x="10772" y="9550"/>
                  </a:lnTo>
                  <a:lnTo>
                    <a:pt x="10711" y="9605"/>
                  </a:lnTo>
                  <a:lnTo>
                    <a:pt x="10653" y="9661"/>
                  </a:lnTo>
                  <a:lnTo>
                    <a:pt x="10597" y="9719"/>
                  </a:lnTo>
                  <a:lnTo>
                    <a:pt x="10543" y="9781"/>
                  </a:lnTo>
                  <a:lnTo>
                    <a:pt x="10492" y="9844"/>
                  </a:lnTo>
                  <a:lnTo>
                    <a:pt x="10444" y="9910"/>
                  </a:lnTo>
                  <a:lnTo>
                    <a:pt x="10397" y="9977"/>
                  </a:lnTo>
                  <a:lnTo>
                    <a:pt x="10354" y="10047"/>
                  </a:lnTo>
                  <a:lnTo>
                    <a:pt x="10313" y="10117"/>
                  </a:lnTo>
                  <a:lnTo>
                    <a:pt x="10275" y="10191"/>
                  </a:lnTo>
                  <a:lnTo>
                    <a:pt x="10240" y="10266"/>
                  </a:lnTo>
                  <a:lnTo>
                    <a:pt x="10208" y="10341"/>
                  </a:lnTo>
                  <a:lnTo>
                    <a:pt x="10179" y="10419"/>
                  </a:lnTo>
                  <a:lnTo>
                    <a:pt x="10153" y="10498"/>
                  </a:lnTo>
                  <a:lnTo>
                    <a:pt x="10131" y="10579"/>
                  </a:lnTo>
                  <a:lnTo>
                    <a:pt x="7473" y="10579"/>
                  </a:lnTo>
                  <a:lnTo>
                    <a:pt x="7450" y="10498"/>
                  </a:lnTo>
                  <a:lnTo>
                    <a:pt x="7425" y="10419"/>
                  </a:lnTo>
                  <a:lnTo>
                    <a:pt x="7396" y="10341"/>
                  </a:lnTo>
                  <a:lnTo>
                    <a:pt x="7363" y="10266"/>
                  </a:lnTo>
                  <a:lnTo>
                    <a:pt x="7328" y="10191"/>
                  </a:lnTo>
                  <a:lnTo>
                    <a:pt x="7290" y="10117"/>
                  </a:lnTo>
                  <a:lnTo>
                    <a:pt x="7250" y="10047"/>
                  </a:lnTo>
                  <a:lnTo>
                    <a:pt x="7207" y="9977"/>
                  </a:lnTo>
                  <a:lnTo>
                    <a:pt x="7160" y="9910"/>
                  </a:lnTo>
                  <a:lnTo>
                    <a:pt x="7112" y="9844"/>
                  </a:lnTo>
                  <a:lnTo>
                    <a:pt x="7061" y="9781"/>
                  </a:lnTo>
                  <a:lnTo>
                    <a:pt x="7006" y="9719"/>
                  </a:lnTo>
                  <a:lnTo>
                    <a:pt x="6951" y="9661"/>
                  </a:lnTo>
                  <a:lnTo>
                    <a:pt x="6892" y="9605"/>
                  </a:lnTo>
                  <a:lnTo>
                    <a:pt x="6831" y="9550"/>
                  </a:lnTo>
                  <a:lnTo>
                    <a:pt x="6769" y="9499"/>
                  </a:lnTo>
                  <a:lnTo>
                    <a:pt x="6705" y="9449"/>
                  </a:lnTo>
                  <a:lnTo>
                    <a:pt x="6637" y="9402"/>
                  </a:lnTo>
                  <a:lnTo>
                    <a:pt x="6569" y="9359"/>
                  </a:lnTo>
                  <a:lnTo>
                    <a:pt x="6498" y="9317"/>
                  </a:lnTo>
                  <a:lnTo>
                    <a:pt x="6426" y="9279"/>
                  </a:lnTo>
                  <a:lnTo>
                    <a:pt x="6351" y="9244"/>
                  </a:lnTo>
                  <a:lnTo>
                    <a:pt x="6276" y="9212"/>
                  </a:lnTo>
                  <a:lnTo>
                    <a:pt x="6199" y="9182"/>
                  </a:lnTo>
                  <a:lnTo>
                    <a:pt x="6120" y="9156"/>
                  </a:lnTo>
                  <a:lnTo>
                    <a:pt x="6040" y="9133"/>
                  </a:lnTo>
                  <a:lnTo>
                    <a:pt x="5958" y="9113"/>
                  </a:lnTo>
                  <a:lnTo>
                    <a:pt x="5876" y="9097"/>
                  </a:lnTo>
                  <a:lnTo>
                    <a:pt x="5791" y="9085"/>
                  </a:lnTo>
                  <a:lnTo>
                    <a:pt x="5707" y="9076"/>
                  </a:lnTo>
                  <a:lnTo>
                    <a:pt x="5620" y="9070"/>
                  </a:lnTo>
                  <a:lnTo>
                    <a:pt x="5533" y="9068"/>
                  </a:lnTo>
                  <a:lnTo>
                    <a:pt x="5446" y="9070"/>
                  </a:lnTo>
                  <a:lnTo>
                    <a:pt x="5360" y="9076"/>
                  </a:lnTo>
                  <a:lnTo>
                    <a:pt x="5274" y="9085"/>
                  </a:lnTo>
                  <a:lnTo>
                    <a:pt x="5191" y="9097"/>
                  </a:lnTo>
                  <a:lnTo>
                    <a:pt x="5107" y="9113"/>
                  </a:lnTo>
                  <a:lnTo>
                    <a:pt x="5026" y="9133"/>
                  </a:lnTo>
                  <a:lnTo>
                    <a:pt x="4946" y="9156"/>
                  </a:lnTo>
                  <a:lnTo>
                    <a:pt x="4867" y="9182"/>
                  </a:lnTo>
                  <a:lnTo>
                    <a:pt x="4789" y="9212"/>
                  </a:lnTo>
                  <a:lnTo>
                    <a:pt x="4714" y="9244"/>
                  </a:lnTo>
                  <a:lnTo>
                    <a:pt x="4639" y="9279"/>
                  </a:lnTo>
                  <a:lnTo>
                    <a:pt x="4567" y="9317"/>
                  </a:lnTo>
                  <a:lnTo>
                    <a:pt x="4497" y="9359"/>
                  </a:lnTo>
                  <a:lnTo>
                    <a:pt x="4428" y="9402"/>
                  </a:lnTo>
                  <a:lnTo>
                    <a:pt x="4361" y="9449"/>
                  </a:lnTo>
                  <a:lnTo>
                    <a:pt x="4296" y="9499"/>
                  </a:lnTo>
                  <a:lnTo>
                    <a:pt x="4233" y="9550"/>
                  </a:lnTo>
                  <a:lnTo>
                    <a:pt x="4173" y="9605"/>
                  </a:lnTo>
                  <a:lnTo>
                    <a:pt x="4114" y="9661"/>
                  </a:lnTo>
                  <a:lnTo>
                    <a:pt x="4059" y="9719"/>
                  </a:lnTo>
                  <a:lnTo>
                    <a:pt x="4005" y="9781"/>
                  </a:lnTo>
                  <a:lnTo>
                    <a:pt x="3953" y="9844"/>
                  </a:lnTo>
                  <a:lnTo>
                    <a:pt x="3905" y="9910"/>
                  </a:lnTo>
                  <a:lnTo>
                    <a:pt x="3859" y="9977"/>
                  </a:lnTo>
                  <a:lnTo>
                    <a:pt x="3816" y="10047"/>
                  </a:lnTo>
                  <a:lnTo>
                    <a:pt x="3774" y="10117"/>
                  </a:lnTo>
                  <a:lnTo>
                    <a:pt x="3737" y="10191"/>
                  </a:lnTo>
                  <a:lnTo>
                    <a:pt x="3702" y="10266"/>
                  </a:lnTo>
                  <a:lnTo>
                    <a:pt x="3670" y="10341"/>
                  </a:lnTo>
                  <a:lnTo>
                    <a:pt x="3640" y="10419"/>
                  </a:lnTo>
                  <a:lnTo>
                    <a:pt x="3614" y="10498"/>
                  </a:lnTo>
                  <a:lnTo>
                    <a:pt x="3592" y="10579"/>
                  </a:lnTo>
                  <a:lnTo>
                    <a:pt x="3018" y="10579"/>
                  </a:lnTo>
                  <a:lnTo>
                    <a:pt x="2993" y="10578"/>
                  </a:lnTo>
                  <a:lnTo>
                    <a:pt x="2967" y="10577"/>
                  </a:lnTo>
                  <a:lnTo>
                    <a:pt x="2941" y="10573"/>
                  </a:lnTo>
                  <a:lnTo>
                    <a:pt x="2917" y="10569"/>
                  </a:lnTo>
                  <a:lnTo>
                    <a:pt x="2892" y="10563"/>
                  </a:lnTo>
                  <a:lnTo>
                    <a:pt x="2869" y="10557"/>
                  </a:lnTo>
                  <a:lnTo>
                    <a:pt x="2845" y="10549"/>
                  </a:lnTo>
                  <a:lnTo>
                    <a:pt x="2823" y="10540"/>
                  </a:lnTo>
                  <a:lnTo>
                    <a:pt x="2800" y="10530"/>
                  </a:lnTo>
                  <a:lnTo>
                    <a:pt x="2778" y="10519"/>
                  </a:lnTo>
                  <a:lnTo>
                    <a:pt x="2757" y="10506"/>
                  </a:lnTo>
                  <a:lnTo>
                    <a:pt x="2737" y="10493"/>
                  </a:lnTo>
                  <a:lnTo>
                    <a:pt x="2717" y="10479"/>
                  </a:lnTo>
                  <a:lnTo>
                    <a:pt x="2698" y="10464"/>
                  </a:lnTo>
                  <a:lnTo>
                    <a:pt x="2680" y="10448"/>
                  </a:lnTo>
                  <a:lnTo>
                    <a:pt x="2663" y="10432"/>
                  </a:lnTo>
                  <a:lnTo>
                    <a:pt x="2646" y="10414"/>
                  </a:lnTo>
                  <a:lnTo>
                    <a:pt x="2630" y="10396"/>
                  </a:lnTo>
                  <a:lnTo>
                    <a:pt x="2615" y="10376"/>
                  </a:lnTo>
                  <a:lnTo>
                    <a:pt x="2601" y="10357"/>
                  </a:lnTo>
                  <a:lnTo>
                    <a:pt x="2588" y="10337"/>
                  </a:lnTo>
                  <a:lnTo>
                    <a:pt x="2576" y="10316"/>
                  </a:lnTo>
                  <a:lnTo>
                    <a:pt x="2565" y="10294"/>
                  </a:lnTo>
                  <a:lnTo>
                    <a:pt x="2555" y="10272"/>
                  </a:lnTo>
                  <a:lnTo>
                    <a:pt x="2546" y="10248"/>
                  </a:lnTo>
                  <a:lnTo>
                    <a:pt x="2538" y="10225"/>
                  </a:lnTo>
                  <a:lnTo>
                    <a:pt x="2531" y="10201"/>
                  </a:lnTo>
                  <a:lnTo>
                    <a:pt x="2526" y="10177"/>
                  </a:lnTo>
                  <a:lnTo>
                    <a:pt x="2521" y="10152"/>
                  </a:lnTo>
                  <a:lnTo>
                    <a:pt x="2518" y="10127"/>
                  </a:lnTo>
                  <a:lnTo>
                    <a:pt x="2516" y="10101"/>
                  </a:lnTo>
                  <a:lnTo>
                    <a:pt x="2515" y="10075"/>
                  </a:lnTo>
                  <a:lnTo>
                    <a:pt x="2515" y="8564"/>
                  </a:lnTo>
                  <a:lnTo>
                    <a:pt x="9053" y="8564"/>
                  </a:lnTo>
                  <a:lnTo>
                    <a:pt x="9131" y="8562"/>
                  </a:lnTo>
                  <a:lnTo>
                    <a:pt x="9207" y="8557"/>
                  </a:lnTo>
                  <a:lnTo>
                    <a:pt x="9283" y="8547"/>
                  </a:lnTo>
                  <a:lnTo>
                    <a:pt x="9357" y="8533"/>
                  </a:lnTo>
                  <a:lnTo>
                    <a:pt x="9431" y="8516"/>
                  </a:lnTo>
                  <a:lnTo>
                    <a:pt x="9502" y="8496"/>
                  </a:lnTo>
                  <a:lnTo>
                    <a:pt x="9571" y="8472"/>
                  </a:lnTo>
                  <a:lnTo>
                    <a:pt x="9641" y="8445"/>
                  </a:lnTo>
                  <a:lnTo>
                    <a:pt x="9707" y="8415"/>
                  </a:lnTo>
                  <a:lnTo>
                    <a:pt x="9773" y="8381"/>
                  </a:lnTo>
                  <a:lnTo>
                    <a:pt x="9835" y="8345"/>
                  </a:lnTo>
                  <a:lnTo>
                    <a:pt x="9896" y="8306"/>
                  </a:lnTo>
                  <a:lnTo>
                    <a:pt x="9956" y="8263"/>
                  </a:lnTo>
                  <a:lnTo>
                    <a:pt x="10013" y="8218"/>
                  </a:lnTo>
                  <a:lnTo>
                    <a:pt x="10067" y="8171"/>
                  </a:lnTo>
                  <a:lnTo>
                    <a:pt x="10120" y="8120"/>
                  </a:lnTo>
                  <a:lnTo>
                    <a:pt x="10170" y="8068"/>
                  </a:lnTo>
                  <a:lnTo>
                    <a:pt x="10217" y="8014"/>
                  </a:lnTo>
                  <a:lnTo>
                    <a:pt x="10263" y="7956"/>
                  </a:lnTo>
                  <a:lnTo>
                    <a:pt x="10305" y="7897"/>
                  </a:lnTo>
                  <a:lnTo>
                    <a:pt x="10344" y="7836"/>
                  </a:lnTo>
                  <a:lnTo>
                    <a:pt x="10380" y="7773"/>
                  </a:lnTo>
                  <a:lnTo>
                    <a:pt x="10413" y="7707"/>
                  </a:lnTo>
                  <a:lnTo>
                    <a:pt x="10444" y="7641"/>
                  </a:lnTo>
                  <a:lnTo>
                    <a:pt x="10471" y="7572"/>
                  </a:lnTo>
                  <a:lnTo>
                    <a:pt x="10495" y="7502"/>
                  </a:lnTo>
                  <a:lnTo>
                    <a:pt x="10515" y="7430"/>
                  </a:lnTo>
                  <a:lnTo>
                    <a:pt x="10532" y="7357"/>
                  </a:lnTo>
                  <a:lnTo>
                    <a:pt x="10545" y="7283"/>
                  </a:lnTo>
                  <a:lnTo>
                    <a:pt x="10554" y="7207"/>
                  </a:lnTo>
                  <a:lnTo>
                    <a:pt x="10560" y="7131"/>
                  </a:lnTo>
                  <a:lnTo>
                    <a:pt x="10562" y="7052"/>
                  </a:lnTo>
                  <a:lnTo>
                    <a:pt x="10562" y="3527"/>
                  </a:lnTo>
                  <a:lnTo>
                    <a:pt x="12574" y="3527"/>
                  </a:lnTo>
                  <a:lnTo>
                    <a:pt x="12605" y="3528"/>
                  </a:lnTo>
                  <a:lnTo>
                    <a:pt x="12637" y="3530"/>
                  </a:lnTo>
                  <a:lnTo>
                    <a:pt x="12668" y="3535"/>
                  </a:lnTo>
                  <a:lnTo>
                    <a:pt x="12698" y="3542"/>
                  </a:lnTo>
                  <a:lnTo>
                    <a:pt x="12727" y="3550"/>
                  </a:lnTo>
                  <a:lnTo>
                    <a:pt x="12756" y="3560"/>
                  </a:lnTo>
                  <a:lnTo>
                    <a:pt x="12784" y="3572"/>
                  </a:lnTo>
                  <a:lnTo>
                    <a:pt x="12812" y="3586"/>
                  </a:lnTo>
                  <a:lnTo>
                    <a:pt x="12838" y="3601"/>
                  </a:lnTo>
                  <a:lnTo>
                    <a:pt x="12864" y="3618"/>
                  </a:lnTo>
                  <a:lnTo>
                    <a:pt x="12888" y="3636"/>
                  </a:lnTo>
                  <a:lnTo>
                    <a:pt x="12911" y="3657"/>
                  </a:lnTo>
                  <a:lnTo>
                    <a:pt x="12933" y="3678"/>
                  </a:lnTo>
                  <a:lnTo>
                    <a:pt x="12954" y="3701"/>
                  </a:lnTo>
                  <a:lnTo>
                    <a:pt x="12975" y="3725"/>
                  </a:lnTo>
                  <a:lnTo>
                    <a:pt x="12993" y="3750"/>
                  </a:lnTo>
                  <a:lnTo>
                    <a:pt x="15005" y="6773"/>
                  </a:lnTo>
                  <a:lnTo>
                    <a:pt x="15015" y="6788"/>
                  </a:lnTo>
                  <a:lnTo>
                    <a:pt x="15024" y="6804"/>
                  </a:lnTo>
                  <a:lnTo>
                    <a:pt x="15033" y="6822"/>
                  </a:lnTo>
                  <a:lnTo>
                    <a:pt x="15041" y="6838"/>
                  </a:lnTo>
                  <a:lnTo>
                    <a:pt x="15049" y="6855"/>
                  </a:lnTo>
                  <a:lnTo>
                    <a:pt x="15056" y="6872"/>
                  </a:lnTo>
                  <a:lnTo>
                    <a:pt x="15062" y="6889"/>
                  </a:lnTo>
                  <a:lnTo>
                    <a:pt x="15067" y="6907"/>
                  </a:lnTo>
                  <a:lnTo>
                    <a:pt x="15072" y="6924"/>
                  </a:lnTo>
                  <a:lnTo>
                    <a:pt x="15077" y="6942"/>
                  </a:lnTo>
                  <a:lnTo>
                    <a:pt x="15081" y="6961"/>
                  </a:lnTo>
                  <a:lnTo>
                    <a:pt x="15084" y="6979"/>
                  </a:lnTo>
                  <a:lnTo>
                    <a:pt x="15086" y="6997"/>
                  </a:lnTo>
                  <a:lnTo>
                    <a:pt x="15088" y="7016"/>
                  </a:lnTo>
                  <a:lnTo>
                    <a:pt x="15089" y="7034"/>
                  </a:lnTo>
                  <a:lnTo>
                    <a:pt x="15089" y="7052"/>
                  </a:lnTo>
                  <a:lnTo>
                    <a:pt x="15089" y="10075"/>
                  </a:lnTo>
                  <a:close/>
                  <a:moveTo>
                    <a:pt x="12071" y="12090"/>
                  </a:moveTo>
                  <a:lnTo>
                    <a:pt x="12020" y="12089"/>
                  </a:lnTo>
                  <a:lnTo>
                    <a:pt x="11969" y="12085"/>
                  </a:lnTo>
                  <a:lnTo>
                    <a:pt x="11918" y="12078"/>
                  </a:lnTo>
                  <a:lnTo>
                    <a:pt x="11869" y="12070"/>
                  </a:lnTo>
                  <a:lnTo>
                    <a:pt x="11820" y="12058"/>
                  </a:lnTo>
                  <a:lnTo>
                    <a:pt x="11772" y="12045"/>
                  </a:lnTo>
                  <a:lnTo>
                    <a:pt x="11725" y="12029"/>
                  </a:lnTo>
                  <a:lnTo>
                    <a:pt x="11680" y="12011"/>
                  </a:lnTo>
                  <a:lnTo>
                    <a:pt x="11636" y="11991"/>
                  </a:lnTo>
                  <a:lnTo>
                    <a:pt x="11591" y="11968"/>
                  </a:lnTo>
                  <a:lnTo>
                    <a:pt x="11550" y="11944"/>
                  </a:lnTo>
                  <a:lnTo>
                    <a:pt x="11509" y="11918"/>
                  </a:lnTo>
                  <a:lnTo>
                    <a:pt x="11470" y="11890"/>
                  </a:lnTo>
                  <a:lnTo>
                    <a:pt x="11431" y="11861"/>
                  </a:lnTo>
                  <a:lnTo>
                    <a:pt x="11395" y="11828"/>
                  </a:lnTo>
                  <a:lnTo>
                    <a:pt x="11360" y="11795"/>
                  </a:lnTo>
                  <a:lnTo>
                    <a:pt x="11327" y="11760"/>
                  </a:lnTo>
                  <a:lnTo>
                    <a:pt x="11295" y="11724"/>
                  </a:lnTo>
                  <a:lnTo>
                    <a:pt x="11265" y="11685"/>
                  </a:lnTo>
                  <a:lnTo>
                    <a:pt x="11237" y="11646"/>
                  </a:lnTo>
                  <a:lnTo>
                    <a:pt x="11211" y="11606"/>
                  </a:lnTo>
                  <a:lnTo>
                    <a:pt x="11187" y="11563"/>
                  </a:lnTo>
                  <a:lnTo>
                    <a:pt x="11165" y="11520"/>
                  </a:lnTo>
                  <a:lnTo>
                    <a:pt x="11145" y="11475"/>
                  </a:lnTo>
                  <a:lnTo>
                    <a:pt x="11127" y="11429"/>
                  </a:lnTo>
                  <a:lnTo>
                    <a:pt x="11111" y="11382"/>
                  </a:lnTo>
                  <a:lnTo>
                    <a:pt x="11098" y="11335"/>
                  </a:lnTo>
                  <a:lnTo>
                    <a:pt x="11086" y="11286"/>
                  </a:lnTo>
                  <a:lnTo>
                    <a:pt x="11077" y="11236"/>
                  </a:lnTo>
                  <a:lnTo>
                    <a:pt x="11070" y="11186"/>
                  </a:lnTo>
                  <a:lnTo>
                    <a:pt x="11067" y="11135"/>
                  </a:lnTo>
                  <a:lnTo>
                    <a:pt x="11065" y="11083"/>
                  </a:lnTo>
                  <a:lnTo>
                    <a:pt x="11067" y="11031"/>
                  </a:lnTo>
                  <a:lnTo>
                    <a:pt x="11070" y="10980"/>
                  </a:lnTo>
                  <a:lnTo>
                    <a:pt x="11077" y="10930"/>
                  </a:lnTo>
                  <a:lnTo>
                    <a:pt x="11086" y="10880"/>
                  </a:lnTo>
                  <a:lnTo>
                    <a:pt x="11098" y="10831"/>
                  </a:lnTo>
                  <a:lnTo>
                    <a:pt x="11111" y="10784"/>
                  </a:lnTo>
                  <a:lnTo>
                    <a:pt x="11127" y="10736"/>
                  </a:lnTo>
                  <a:lnTo>
                    <a:pt x="11145" y="10691"/>
                  </a:lnTo>
                  <a:lnTo>
                    <a:pt x="11165" y="10646"/>
                  </a:lnTo>
                  <a:lnTo>
                    <a:pt x="11187" y="10603"/>
                  </a:lnTo>
                  <a:lnTo>
                    <a:pt x="11211" y="10561"/>
                  </a:lnTo>
                  <a:lnTo>
                    <a:pt x="11237" y="10520"/>
                  </a:lnTo>
                  <a:lnTo>
                    <a:pt x="11265" y="10480"/>
                  </a:lnTo>
                  <a:lnTo>
                    <a:pt x="11295" y="10442"/>
                  </a:lnTo>
                  <a:lnTo>
                    <a:pt x="11327" y="10406"/>
                  </a:lnTo>
                  <a:lnTo>
                    <a:pt x="11360" y="10370"/>
                  </a:lnTo>
                  <a:lnTo>
                    <a:pt x="11395" y="10337"/>
                  </a:lnTo>
                  <a:lnTo>
                    <a:pt x="11431" y="10306"/>
                  </a:lnTo>
                  <a:lnTo>
                    <a:pt x="11470" y="10276"/>
                  </a:lnTo>
                  <a:lnTo>
                    <a:pt x="11509" y="10247"/>
                  </a:lnTo>
                  <a:lnTo>
                    <a:pt x="11550" y="10221"/>
                  </a:lnTo>
                  <a:lnTo>
                    <a:pt x="11591" y="10197"/>
                  </a:lnTo>
                  <a:lnTo>
                    <a:pt x="11636" y="10175"/>
                  </a:lnTo>
                  <a:lnTo>
                    <a:pt x="11680" y="10155"/>
                  </a:lnTo>
                  <a:lnTo>
                    <a:pt x="11725" y="10137"/>
                  </a:lnTo>
                  <a:lnTo>
                    <a:pt x="11772" y="10120"/>
                  </a:lnTo>
                  <a:lnTo>
                    <a:pt x="11820" y="10107"/>
                  </a:lnTo>
                  <a:lnTo>
                    <a:pt x="11869" y="10096"/>
                  </a:lnTo>
                  <a:lnTo>
                    <a:pt x="11918" y="10087"/>
                  </a:lnTo>
                  <a:lnTo>
                    <a:pt x="11969" y="10080"/>
                  </a:lnTo>
                  <a:lnTo>
                    <a:pt x="12020" y="10076"/>
                  </a:lnTo>
                  <a:lnTo>
                    <a:pt x="12071" y="10075"/>
                  </a:lnTo>
                  <a:lnTo>
                    <a:pt x="12124" y="10076"/>
                  </a:lnTo>
                  <a:lnTo>
                    <a:pt x="12174" y="10080"/>
                  </a:lnTo>
                  <a:lnTo>
                    <a:pt x="12224" y="10087"/>
                  </a:lnTo>
                  <a:lnTo>
                    <a:pt x="12274" y="10096"/>
                  </a:lnTo>
                  <a:lnTo>
                    <a:pt x="12323" y="10107"/>
                  </a:lnTo>
                  <a:lnTo>
                    <a:pt x="12370" y="10120"/>
                  </a:lnTo>
                  <a:lnTo>
                    <a:pt x="12417" y="10137"/>
                  </a:lnTo>
                  <a:lnTo>
                    <a:pt x="12463" y="10155"/>
                  </a:lnTo>
                  <a:lnTo>
                    <a:pt x="12508" y="10175"/>
                  </a:lnTo>
                  <a:lnTo>
                    <a:pt x="12551" y="10197"/>
                  </a:lnTo>
                  <a:lnTo>
                    <a:pt x="12593" y="10221"/>
                  </a:lnTo>
                  <a:lnTo>
                    <a:pt x="12634" y="10247"/>
                  </a:lnTo>
                  <a:lnTo>
                    <a:pt x="12673" y="10276"/>
                  </a:lnTo>
                  <a:lnTo>
                    <a:pt x="12711" y="10306"/>
                  </a:lnTo>
                  <a:lnTo>
                    <a:pt x="12747" y="10337"/>
                  </a:lnTo>
                  <a:lnTo>
                    <a:pt x="12782" y="10370"/>
                  </a:lnTo>
                  <a:lnTo>
                    <a:pt x="12816" y="10406"/>
                  </a:lnTo>
                  <a:lnTo>
                    <a:pt x="12848" y="10442"/>
                  </a:lnTo>
                  <a:lnTo>
                    <a:pt x="12877" y="10480"/>
                  </a:lnTo>
                  <a:lnTo>
                    <a:pt x="12905" y="10520"/>
                  </a:lnTo>
                  <a:lnTo>
                    <a:pt x="12931" y="10561"/>
                  </a:lnTo>
                  <a:lnTo>
                    <a:pt x="12955" y="10603"/>
                  </a:lnTo>
                  <a:lnTo>
                    <a:pt x="12978" y="10646"/>
                  </a:lnTo>
                  <a:lnTo>
                    <a:pt x="12999" y="10691"/>
                  </a:lnTo>
                  <a:lnTo>
                    <a:pt x="13016" y="10736"/>
                  </a:lnTo>
                  <a:lnTo>
                    <a:pt x="13032" y="10784"/>
                  </a:lnTo>
                  <a:lnTo>
                    <a:pt x="13046" y="10831"/>
                  </a:lnTo>
                  <a:lnTo>
                    <a:pt x="13057" y="10880"/>
                  </a:lnTo>
                  <a:lnTo>
                    <a:pt x="13066" y="10930"/>
                  </a:lnTo>
                  <a:lnTo>
                    <a:pt x="13072" y="10980"/>
                  </a:lnTo>
                  <a:lnTo>
                    <a:pt x="13076" y="11031"/>
                  </a:lnTo>
                  <a:lnTo>
                    <a:pt x="13077" y="11083"/>
                  </a:lnTo>
                  <a:lnTo>
                    <a:pt x="13076" y="11135"/>
                  </a:lnTo>
                  <a:lnTo>
                    <a:pt x="13072" y="11186"/>
                  </a:lnTo>
                  <a:lnTo>
                    <a:pt x="13066" y="11236"/>
                  </a:lnTo>
                  <a:lnTo>
                    <a:pt x="13057" y="11286"/>
                  </a:lnTo>
                  <a:lnTo>
                    <a:pt x="13046" y="11335"/>
                  </a:lnTo>
                  <a:lnTo>
                    <a:pt x="13032" y="11382"/>
                  </a:lnTo>
                  <a:lnTo>
                    <a:pt x="13016" y="11429"/>
                  </a:lnTo>
                  <a:lnTo>
                    <a:pt x="12999" y="11475"/>
                  </a:lnTo>
                  <a:lnTo>
                    <a:pt x="12978" y="11520"/>
                  </a:lnTo>
                  <a:lnTo>
                    <a:pt x="12955" y="11563"/>
                  </a:lnTo>
                  <a:lnTo>
                    <a:pt x="12931" y="11606"/>
                  </a:lnTo>
                  <a:lnTo>
                    <a:pt x="12905" y="11646"/>
                  </a:lnTo>
                  <a:lnTo>
                    <a:pt x="12877" y="11685"/>
                  </a:lnTo>
                  <a:lnTo>
                    <a:pt x="12848" y="11724"/>
                  </a:lnTo>
                  <a:lnTo>
                    <a:pt x="12816" y="11760"/>
                  </a:lnTo>
                  <a:lnTo>
                    <a:pt x="12782" y="11795"/>
                  </a:lnTo>
                  <a:lnTo>
                    <a:pt x="12747" y="11828"/>
                  </a:lnTo>
                  <a:lnTo>
                    <a:pt x="12711" y="11861"/>
                  </a:lnTo>
                  <a:lnTo>
                    <a:pt x="12673" y="11890"/>
                  </a:lnTo>
                  <a:lnTo>
                    <a:pt x="12634" y="11918"/>
                  </a:lnTo>
                  <a:lnTo>
                    <a:pt x="12593" y="11944"/>
                  </a:lnTo>
                  <a:lnTo>
                    <a:pt x="12551" y="11968"/>
                  </a:lnTo>
                  <a:lnTo>
                    <a:pt x="12508" y="11991"/>
                  </a:lnTo>
                  <a:lnTo>
                    <a:pt x="12463" y="12011"/>
                  </a:lnTo>
                  <a:lnTo>
                    <a:pt x="12417" y="12029"/>
                  </a:lnTo>
                  <a:lnTo>
                    <a:pt x="12370" y="12045"/>
                  </a:lnTo>
                  <a:lnTo>
                    <a:pt x="12323" y="12058"/>
                  </a:lnTo>
                  <a:lnTo>
                    <a:pt x="12274" y="12070"/>
                  </a:lnTo>
                  <a:lnTo>
                    <a:pt x="12224" y="12078"/>
                  </a:lnTo>
                  <a:lnTo>
                    <a:pt x="12174" y="12085"/>
                  </a:lnTo>
                  <a:lnTo>
                    <a:pt x="12124" y="12089"/>
                  </a:lnTo>
                  <a:lnTo>
                    <a:pt x="12071" y="12090"/>
                  </a:lnTo>
                  <a:close/>
                  <a:moveTo>
                    <a:pt x="5533" y="12090"/>
                  </a:moveTo>
                  <a:lnTo>
                    <a:pt x="5481" y="12089"/>
                  </a:lnTo>
                  <a:lnTo>
                    <a:pt x="5430" y="12085"/>
                  </a:lnTo>
                  <a:lnTo>
                    <a:pt x="5380" y="12078"/>
                  </a:lnTo>
                  <a:lnTo>
                    <a:pt x="5330" y="12070"/>
                  </a:lnTo>
                  <a:lnTo>
                    <a:pt x="5281" y="12058"/>
                  </a:lnTo>
                  <a:lnTo>
                    <a:pt x="5234" y="12045"/>
                  </a:lnTo>
                  <a:lnTo>
                    <a:pt x="5187" y="12029"/>
                  </a:lnTo>
                  <a:lnTo>
                    <a:pt x="5141" y="12011"/>
                  </a:lnTo>
                  <a:lnTo>
                    <a:pt x="5097" y="11991"/>
                  </a:lnTo>
                  <a:lnTo>
                    <a:pt x="5054" y="11968"/>
                  </a:lnTo>
                  <a:lnTo>
                    <a:pt x="5012" y="11944"/>
                  </a:lnTo>
                  <a:lnTo>
                    <a:pt x="4970" y="11918"/>
                  </a:lnTo>
                  <a:lnTo>
                    <a:pt x="4931" y="11890"/>
                  </a:lnTo>
                  <a:lnTo>
                    <a:pt x="4893" y="11861"/>
                  </a:lnTo>
                  <a:lnTo>
                    <a:pt x="4857" y="11828"/>
                  </a:lnTo>
                  <a:lnTo>
                    <a:pt x="4821" y="11795"/>
                  </a:lnTo>
                  <a:lnTo>
                    <a:pt x="4788" y="11760"/>
                  </a:lnTo>
                  <a:lnTo>
                    <a:pt x="4757" y="11724"/>
                  </a:lnTo>
                  <a:lnTo>
                    <a:pt x="4727" y="11685"/>
                  </a:lnTo>
                  <a:lnTo>
                    <a:pt x="4699" y="11646"/>
                  </a:lnTo>
                  <a:lnTo>
                    <a:pt x="4673" y="11606"/>
                  </a:lnTo>
                  <a:lnTo>
                    <a:pt x="4648" y="11563"/>
                  </a:lnTo>
                  <a:lnTo>
                    <a:pt x="4626" y="11520"/>
                  </a:lnTo>
                  <a:lnTo>
                    <a:pt x="4606" y="11475"/>
                  </a:lnTo>
                  <a:lnTo>
                    <a:pt x="4588" y="11429"/>
                  </a:lnTo>
                  <a:lnTo>
                    <a:pt x="4572" y="11382"/>
                  </a:lnTo>
                  <a:lnTo>
                    <a:pt x="4559" y="11335"/>
                  </a:lnTo>
                  <a:lnTo>
                    <a:pt x="4548" y="11286"/>
                  </a:lnTo>
                  <a:lnTo>
                    <a:pt x="4539" y="11236"/>
                  </a:lnTo>
                  <a:lnTo>
                    <a:pt x="4533" y="11186"/>
                  </a:lnTo>
                  <a:lnTo>
                    <a:pt x="4529" y="11135"/>
                  </a:lnTo>
                  <a:lnTo>
                    <a:pt x="4527" y="11083"/>
                  </a:lnTo>
                  <a:lnTo>
                    <a:pt x="4529" y="11031"/>
                  </a:lnTo>
                  <a:lnTo>
                    <a:pt x="4533" y="10980"/>
                  </a:lnTo>
                  <a:lnTo>
                    <a:pt x="4539" y="10930"/>
                  </a:lnTo>
                  <a:lnTo>
                    <a:pt x="4548" y="10880"/>
                  </a:lnTo>
                  <a:lnTo>
                    <a:pt x="4559" y="10831"/>
                  </a:lnTo>
                  <a:lnTo>
                    <a:pt x="4572" y="10784"/>
                  </a:lnTo>
                  <a:lnTo>
                    <a:pt x="4588" y="10736"/>
                  </a:lnTo>
                  <a:lnTo>
                    <a:pt x="4606" y="10691"/>
                  </a:lnTo>
                  <a:lnTo>
                    <a:pt x="4626" y="10646"/>
                  </a:lnTo>
                  <a:lnTo>
                    <a:pt x="4648" y="10603"/>
                  </a:lnTo>
                  <a:lnTo>
                    <a:pt x="4673" y="10561"/>
                  </a:lnTo>
                  <a:lnTo>
                    <a:pt x="4699" y="10520"/>
                  </a:lnTo>
                  <a:lnTo>
                    <a:pt x="4727" y="10480"/>
                  </a:lnTo>
                  <a:lnTo>
                    <a:pt x="4757" y="10442"/>
                  </a:lnTo>
                  <a:lnTo>
                    <a:pt x="4788" y="10406"/>
                  </a:lnTo>
                  <a:lnTo>
                    <a:pt x="4821" y="10370"/>
                  </a:lnTo>
                  <a:lnTo>
                    <a:pt x="4857" y="10337"/>
                  </a:lnTo>
                  <a:lnTo>
                    <a:pt x="4893" y="10306"/>
                  </a:lnTo>
                  <a:lnTo>
                    <a:pt x="4931" y="10276"/>
                  </a:lnTo>
                  <a:lnTo>
                    <a:pt x="4970" y="10247"/>
                  </a:lnTo>
                  <a:lnTo>
                    <a:pt x="5012" y="10221"/>
                  </a:lnTo>
                  <a:lnTo>
                    <a:pt x="5054" y="10197"/>
                  </a:lnTo>
                  <a:lnTo>
                    <a:pt x="5097" y="10175"/>
                  </a:lnTo>
                  <a:lnTo>
                    <a:pt x="5141" y="10155"/>
                  </a:lnTo>
                  <a:lnTo>
                    <a:pt x="5187" y="10137"/>
                  </a:lnTo>
                  <a:lnTo>
                    <a:pt x="5234" y="10120"/>
                  </a:lnTo>
                  <a:lnTo>
                    <a:pt x="5281" y="10107"/>
                  </a:lnTo>
                  <a:lnTo>
                    <a:pt x="5330" y="10096"/>
                  </a:lnTo>
                  <a:lnTo>
                    <a:pt x="5380" y="10087"/>
                  </a:lnTo>
                  <a:lnTo>
                    <a:pt x="5430" y="10080"/>
                  </a:lnTo>
                  <a:lnTo>
                    <a:pt x="5481" y="10076"/>
                  </a:lnTo>
                  <a:lnTo>
                    <a:pt x="5533" y="10075"/>
                  </a:lnTo>
                  <a:lnTo>
                    <a:pt x="5585" y="10076"/>
                  </a:lnTo>
                  <a:lnTo>
                    <a:pt x="5636" y="10080"/>
                  </a:lnTo>
                  <a:lnTo>
                    <a:pt x="5687" y="10087"/>
                  </a:lnTo>
                  <a:lnTo>
                    <a:pt x="5736" y="10096"/>
                  </a:lnTo>
                  <a:lnTo>
                    <a:pt x="5784" y="10107"/>
                  </a:lnTo>
                  <a:lnTo>
                    <a:pt x="5832" y="10120"/>
                  </a:lnTo>
                  <a:lnTo>
                    <a:pt x="5879" y="10137"/>
                  </a:lnTo>
                  <a:lnTo>
                    <a:pt x="5924" y="10155"/>
                  </a:lnTo>
                  <a:lnTo>
                    <a:pt x="5969" y="10175"/>
                  </a:lnTo>
                  <a:lnTo>
                    <a:pt x="6012" y="10197"/>
                  </a:lnTo>
                  <a:lnTo>
                    <a:pt x="6055" y="10221"/>
                  </a:lnTo>
                  <a:lnTo>
                    <a:pt x="6095" y="10247"/>
                  </a:lnTo>
                  <a:lnTo>
                    <a:pt x="6135" y="10276"/>
                  </a:lnTo>
                  <a:lnTo>
                    <a:pt x="6172" y="10306"/>
                  </a:lnTo>
                  <a:lnTo>
                    <a:pt x="6210" y="10337"/>
                  </a:lnTo>
                  <a:lnTo>
                    <a:pt x="6244" y="10370"/>
                  </a:lnTo>
                  <a:lnTo>
                    <a:pt x="6277" y="10406"/>
                  </a:lnTo>
                  <a:lnTo>
                    <a:pt x="6309" y="10442"/>
                  </a:lnTo>
                  <a:lnTo>
                    <a:pt x="6339" y="10480"/>
                  </a:lnTo>
                  <a:lnTo>
                    <a:pt x="6368" y="10520"/>
                  </a:lnTo>
                  <a:lnTo>
                    <a:pt x="6394" y="10561"/>
                  </a:lnTo>
                  <a:lnTo>
                    <a:pt x="6418" y="10603"/>
                  </a:lnTo>
                  <a:lnTo>
                    <a:pt x="6440" y="10646"/>
                  </a:lnTo>
                  <a:lnTo>
                    <a:pt x="6460" y="10691"/>
                  </a:lnTo>
                  <a:lnTo>
                    <a:pt x="6478" y="10736"/>
                  </a:lnTo>
                  <a:lnTo>
                    <a:pt x="6493" y="10784"/>
                  </a:lnTo>
                  <a:lnTo>
                    <a:pt x="6507" y="10831"/>
                  </a:lnTo>
                  <a:lnTo>
                    <a:pt x="6518" y="10880"/>
                  </a:lnTo>
                  <a:lnTo>
                    <a:pt x="6528" y="10930"/>
                  </a:lnTo>
                  <a:lnTo>
                    <a:pt x="6534" y="10980"/>
                  </a:lnTo>
                  <a:lnTo>
                    <a:pt x="6538" y="11031"/>
                  </a:lnTo>
                  <a:lnTo>
                    <a:pt x="6539" y="11083"/>
                  </a:lnTo>
                  <a:lnTo>
                    <a:pt x="6538" y="11135"/>
                  </a:lnTo>
                  <a:lnTo>
                    <a:pt x="6534" y="11186"/>
                  </a:lnTo>
                  <a:lnTo>
                    <a:pt x="6528" y="11236"/>
                  </a:lnTo>
                  <a:lnTo>
                    <a:pt x="6518" y="11286"/>
                  </a:lnTo>
                  <a:lnTo>
                    <a:pt x="6507" y="11335"/>
                  </a:lnTo>
                  <a:lnTo>
                    <a:pt x="6493" y="11382"/>
                  </a:lnTo>
                  <a:lnTo>
                    <a:pt x="6478" y="11429"/>
                  </a:lnTo>
                  <a:lnTo>
                    <a:pt x="6460" y="11475"/>
                  </a:lnTo>
                  <a:lnTo>
                    <a:pt x="6440" y="11520"/>
                  </a:lnTo>
                  <a:lnTo>
                    <a:pt x="6418" y="11563"/>
                  </a:lnTo>
                  <a:lnTo>
                    <a:pt x="6394" y="11606"/>
                  </a:lnTo>
                  <a:lnTo>
                    <a:pt x="6368" y="11646"/>
                  </a:lnTo>
                  <a:lnTo>
                    <a:pt x="6339" y="11685"/>
                  </a:lnTo>
                  <a:lnTo>
                    <a:pt x="6309" y="11724"/>
                  </a:lnTo>
                  <a:lnTo>
                    <a:pt x="6277" y="11760"/>
                  </a:lnTo>
                  <a:lnTo>
                    <a:pt x="6244" y="11795"/>
                  </a:lnTo>
                  <a:lnTo>
                    <a:pt x="6210" y="11828"/>
                  </a:lnTo>
                  <a:lnTo>
                    <a:pt x="6172" y="11861"/>
                  </a:lnTo>
                  <a:lnTo>
                    <a:pt x="6135" y="11890"/>
                  </a:lnTo>
                  <a:lnTo>
                    <a:pt x="6095" y="11918"/>
                  </a:lnTo>
                  <a:lnTo>
                    <a:pt x="6055" y="11944"/>
                  </a:lnTo>
                  <a:lnTo>
                    <a:pt x="6012" y="11968"/>
                  </a:lnTo>
                  <a:lnTo>
                    <a:pt x="5969" y="11991"/>
                  </a:lnTo>
                  <a:lnTo>
                    <a:pt x="5924" y="12011"/>
                  </a:lnTo>
                  <a:lnTo>
                    <a:pt x="5879" y="12029"/>
                  </a:lnTo>
                  <a:lnTo>
                    <a:pt x="5832" y="12045"/>
                  </a:lnTo>
                  <a:lnTo>
                    <a:pt x="5784" y="12058"/>
                  </a:lnTo>
                  <a:lnTo>
                    <a:pt x="5736" y="12070"/>
                  </a:lnTo>
                  <a:lnTo>
                    <a:pt x="5687" y="12078"/>
                  </a:lnTo>
                  <a:lnTo>
                    <a:pt x="5636" y="12085"/>
                  </a:lnTo>
                  <a:lnTo>
                    <a:pt x="5585" y="12089"/>
                  </a:lnTo>
                  <a:lnTo>
                    <a:pt x="5533" y="12090"/>
                  </a:lnTo>
                  <a:close/>
                  <a:moveTo>
                    <a:pt x="1509" y="7556"/>
                  </a:moveTo>
                  <a:lnTo>
                    <a:pt x="1483" y="7556"/>
                  </a:lnTo>
                  <a:lnTo>
                    <a:pt x="1458" y="7554"/>
                  </a:lnTo>
                  <a:lnTo>
                    <a:pt x="1432" y="7551"/>
                  </a:lnTo>
                  <a:lnTo>
                    <a:pt x="1407" y="7546"/>
                  </a:lnTo>
                  <a:lnTo>
                    <a:pt x="1383" y="7541"/>
                  </a:lnTo>
                  <a:lnTo>
                    <a:pt x="1359" y="7534"/>
                  </a:lnTo>
                  <a:lnTo>
                    <a:pt x="1336" y="7526"/>
                  </a:lnTo>
                  <a:lnTo>
                    <a:pt x="1313" y="7517"/>
                  </a:lnTo>
                  <a:lnTo>
                    <a:pt x="1291" y="7507"/>
                  </a:lnTo>
                  <a:lnTo>
                    <a:pt x="1269" y="7496"/>
                  </a:lnTo>
                  <a:lnTo>
                    <a:pt x="1248" y="7484"/>
                  </a:lnTo>
                  <a:lnTo>
                    <a:pt x="1228" y="7470"/>
                  </a:lnTo>
                  <a:lnTo>
                    <a:pt x="1208" y="7456"/>
                  </a:lnTo>
                  <a:lnTo>
                    <a:pt x="1189" y="7441"/>
                  </a:lnTo>
                  <a:lnTo>
                    <a:pt x="1171" y="7426"/>
                  </a:lnTo>
                  <a:lnTo>
                    <a:pt x="1154" y="7409"/>
                  </a:lnTo>
                  <a:lnTo>
                    <a:pt x="1137" y="7392"/>
                  </a:lnTo>
                  <a:lnTo>
                    <a:pt x="1121" y="7374"/>
                  </a:lnTo>
                  <a:lnTo>
                    <a:pt x="1106" y="7355"/>
                  </a:lnTo>
                  <a:lnTo>
                    <a:pt x="1091" y="7334"/>
                  </a:lnTo>
                  <a:lnTo>
                    <a:pt x="1078" y="7314"/>
                  </a:lnTo>
                  <a:lnTo>
                    <a:pt x="1066" y="7293"/>
                  </a:lnTo>
                  <a:lnTo>
                    <a:pt x="1055" y="7271"/>
                  </a:lnTo>
                  <a:lnTo>
                    <a:pt x="1045" y="7249"/>
                  </a:lnTo>
                  <a:lnTo>
                    <a:pt x="1036" y="7226"/>
                  </a:lnTo>
                  <a:lnTo>
                    <a:pt x="1029" y="7202"/>
                  </a:lnTo>
                  <a:lnTo>
                    <a:pt x="1022" y="7179"/>
                  </a:lnTo>
                  <a:lnTo>
                    <a:pt x="1016" y="7154"/>
                  </a:lnTo>
                  <a:lnTo>
                    <a:pt x="1012" y="7130"/>
                  </a:lnTo>
                  <a:lnTo>
                    <a:pt x="1009" y="7105"/>
                  </a:lnTo>
                  <a:lnTo>
                    <a:pt x="1007" y="7079"/>
                  </a:lnTo>
                  <a:lnTo>
                    <a:pt x="1006" y="7052"/>
                  </a:lnTo>
                  <a:lnTo>
                    <a:pt x="1006" y="1511"/>
                  </a:lnTo>
                  <a:lnTo>
                    <a:pt x="1007" y="1485"/>
                  </a:lnTo>
                  <a:lnTo>
                    <a:pt x="1009" y="1460"/>
                  </a:lnTo>
                  <a:lnTo>
                    <a:pt x="1012" y="1435"/>
                  </a:lnTo>
                  <a:lnTo>
                    <a:pt x="1016" y="1410"/>
                  </a:lnTo>
                  <a:lnTo>
                    <a:pt x="1022" y="1385"/>
                  </a:lnTo>
                  <a:lnTo>
                    <a:pt x="1029" y="1361"/>
                  </a:lnTo>
                  <a:lnTo>
                    <a:pt x="1036" y="1338"/>
                  </a:lnTo>
                  <a:lnTo>
                    <a:pt x="1045" y="1315"/>
                  </a:lnTo>
                  <a:lnTo>
                    <a:pt x="1055" y="1293"/>
                  </a:lnTo>
                  <a:lnTo>
                    <a:pt x="1066" y="1271"/>
                  </a:lnTo>
                  <a:lnTo>
                    <a:pt x="1078" y="1249"/>
                  </a:lnTo>
                  <a:lnTo>
                    <a:pt x="1091" y="1229"/>
                  </a:lnTo>
                  <a:lnTo>
                    <a:pt x="1106" y="1209"/>
                  </a:lnTo>
                  <a:lnTo>
                    <a:pt x="1121" y="1191"/>
                  </a:lnTo>
                  <a:lnTo>
                    <a:pt x="1137" y="1172"/>
                  </a:lnTo>
                  <a:lnTo>
                    <a:pt x="1154" y="1155"/>
                  </a:lnTo>
                  <a:lnTo>
                    <a:pt x="1171" y="1138"/>
                  </a:lnTo>
                  <a:lnTo>
                    <a:pt x="1189" y="1122"/>
                  </a:lnTo>
                  <a:lnTo>
                    <a:pt x="1208" y="1107"/>
                  </a:lnTo>
                  <a:lnTo>
                    <a:pt x="1228" y="1093"/>
                  </a:lnTo>
                  <a:lnTo>
                    <a:pt x="1248" y="1080"/>
                  </a:lnTo>
                  <a:lnTo>
                    <a:pt x="1269" y="1068"/>
                  </a:lnTo>
                  <a:lnTo>
                    <a:pt x="1291" y="1057"/>
                  </a:lnTo>
                  <a:lnTo>
                    <a:pt x="1313" y="1047"/>
                  </a:lnTo>
                  <a:lnTo>
                    <a:pt x="1336" y="1038"/>
                  </a:lnTo>
                  <a:lnTo>
                    <a:pt x="1359" y="1030"/>
                  </a:lnTo>
                  <a:lnTo>
                    <a:pt x="1383" y="1023"/>
                  </a:lnTo>
                  <a:lnTo>
                    <a:pt x="1407" y="1018"/>
                  </a:lnTo>
                  <a:lnTo>
                    <a:pt x="1432" y="1013"/>
                  </a:lnTo>
                  <a:lnTo>
                    <a:pt x="1458" y="1010"/>
                  </a:lnTo>
                  <a:lnTo>
                    <a:pt x="1483" y="1008"/>
                  </a:lnTo>
                  <a:lnTo>
                    <a:pt x="1509" y="1008"/>
                  </a:lnTo>
                  <a:lnTo>
                    <a:pt x="9053" y="1008"/>
                  </a:lnTo>
                  <a:lnTo>
                    <a:pt x="9080" y="1008"/>
                  </a:lnTo>
                  <a:lnTo>
                    <a:pt x="9105" y="1010"/>
                  </a:lnTo>
                  <a:lnTo>
                    <a:pt x="9131" y="1013"/>
                  </a:lnTo>
                  <a:lnTo>
                    <a:pt x="9155" y="1018"/>
                  </a:lnTo>
                  <a:lnTo>
                    <a:pt x="9179" y="1023"/>
                  </a:lnTo>
                  <a:lnTo>
                    <a:pt x="9203" y="1030"/>
                  </a:lnTo>
                  <a:lnTo>
                    <a:pt x="9226" y="1038"/>
                  </a:lnTo>
                  <a:lnTo>
                    <a:pt x="9250" y="1047"/>
                  </a:lnTo>
                  <a:lnTo>
                    <a:pt x="9272" y="1057"/>
                  </a:lnTo>
                  <a:lnTo>
                    <a:pt x="9294" y="1068"/>
                  </a:lnTo>
                  <a:lnTo>
                    <a:pt x="9315" y="1080"/>
                  </a:lnTo>
                  <a:lnTo>
                    <a:pt x="9335" y="1093"/>
                  </a:lnTo>
                  <a:lnTo>
                    <a:pt x="9355" y="1107"/>
                  </a:lnTo>
                  <a:lnTo>
                    <a:pt x="9373" y="1122"/>
                  </a:lnTo>
                  <a:lnTo>
                    <a:pt x="9392" y="1138"/>
                  </a:lnTo>
                  <a:lnTo>
                    <a:pt x="9410" y="1155"/>
                  </a:lnTo>
                  <a:lnTo>
                    <a:pt x="9426" y="1172"/>
                  </a:lnTo>
                  <a:lnTo>
                    <a:pt x="9442" y="1191"/>
                  </a:lnTo>
                  <a:lnTo>
                    <a:pt x="9457" y="1209"/>
                  </a:lnTo>
                  <a:lnTo>
                    <a:pt x="9471" y="1229"/>
                  </a:lnTo>
                  <a:lnTo>
                    <a:pt x="9484" y="1249"/>
                  </a:lnTo>
                  <a:lnTo>
                    <a:pt x="9496" y="1271"/>
                  </a:lnTo>
                  <a:lnTo>
                    <a:pt x="9507" y="1293"/>
                  </a:lnTo>
                  <a:lnTo>
                    <a:pt x="9517" y="1315"/>
                  </a:lnTo>
                  <a:lnTo>
                    <a:pt x="9526" y="1338"/>
                  </a:lnTo>
                  <a:lnTo>
                    <a:pt x="9534" y="1361"/>
                  </a:lnTo>
                  <a:lnTo>
                    <a:pt x="9541" y="1385"/>
                  </a:lnTo>
                  <a:lnTo>
                    <a:pt x="9546" y="1410"/>
                  </a:lnTo>
                  <a:lnTo>
                    <a:pt x="9550" y="1435"/>
                  </a:lnTo>
                  <a:lnTo>
                    <a:pt x="9554" y="1460"/>
                  </a:lnTo>
                  <a:lnTo>
                    <a:pt x="9556" y="1485"/>
                  </a:lnTo>
                  <a:lnTo>
                    <a:pt x="9556" y="1511"/>
                  </a:lnTo>
                  <a:lnTo>
                    <a:pt x="9556" y="2519"/>
                  </a:lnTo>
                  <a:lnTo>
                    <a:pt x="9556" y="3527"/>
                  </a:lnTo>
                  <a:lnTo>
                    <a:pt x="9556" y="7052"/>
                  </a:lnTo>
                  <a:lnTo>
                    <a:pt x="9556" y="7079"/>
                  </a:lnTo>
                  <a:lnTo>
                    <a:pt x="9554" y="7105"/>
                  </a:lnTo>
                  <a:lnTo>
                    <a:pt x="9550" y="7130"/>
                  </a:lnTo>
                  <a:lnTo>
                    <a:pt x="9546" y="7154"/>
                  </a:lnTo>
                  <a:lnTo>
                    <a:pt x="9541" y="7179"/>
                  </a:lnTo>
                  <a:lnTo>
                    <a:pt x="9534" y="7202"/>
                  </a:lnTo>
                  <a:lnTo>
                    <a:pt x="9526" y="7226"/>
                  </a:lnTo>
                  <a:lnTo>
                    <a:pt x="9517" y="7249"/>
                  </a:lnTo>
                  <a:lnTo>
                    <a:pt x="9507" y="7271"/>
                  </a:lnTo>
                  <a:lnTo>
                    <a:pt x="9496" y="7293"/>
                  </a:lnTo>
                  <a:lnTo>
                    <a:pt x="9484" y="7314"/>
                  </a:lnTo>
                  <a:lnTo>
                    <a:pt x="9471" y="7334"/>
                  </a:lnTo>
                  <a:lnTo>
                    <a:pt x="9457" y="7355"/>
                  </a:lnTo>
                  <a:lnTo>
                    <a:pt x="9442" y="7374"/>
                  </a:lnTo>
                  <a:lnTo>
                    <a:pt x="9426" y="7392"/>
                  </a:lnTo>
                  <a:lnTo>
                    <a:pt x="9410" y="7409"/>
                  </a:lnTo>
                  <a:lnTo>
                    <a:pt x="9392" y="7426"/>
                  </a:lnTo>
                  <a:lnTo>
                    <a:pt x="9373" y="7441"/>
                  </a:lnTo>
                  <a:lnTo>
                    <a:pt x="9355" y="7456"/>
                  </a:lnTo>
                  <a:lnTo>
                    <a:pt x="9335" y="7470"/>
                  </a:lnTo>
                  <a:lnTo>
                    <a:pt x="9315" y="7484"/>
                  </a:lnTo>
                  <a:lnTo>
                    <a:pt x="9294" y="7496"/>
                  </a:lnTo>
                  <a:lnTo>
                    <a:pt x="9272" y="7507"/>
                  </a:lnTo>
                  <a:lnTo>
                    <a:pt x="9250" y="7517"/>
                  </a:lnTo>
                  <a:lnTo>
                    <a:pt x="9226" y="7526"/>
                  </a:lnTo>
                  <a:lnTo>
                    <a:pt x="9203" y="7534"/>
                  </a:lnTo>
                  <a:lnTo>
                    <a:pt x="9179" y="7541"/>
                  </a:lnTo>
                  <a:lnTo>
                    <a:pt x="9155" y="7546"/>
                  </a:lnTo>
                  <a:lnTo>
                    <a:pt x="9131" y="7551"/>
                  </a:lnTo>
                  <a:lnTo>
                    <a:pt x="9105" y="7554"/>
                  </a:lnTo>
                  <a:lnTo>
                    <a:pt x="9080" y="7556"/>
                  </a:lnTo>
                  <a:lnTo>
                    <a:pt x="9053" y="7556"/>
                  </a:lnTo>
                  <a:lnTo>
                    <a:pt x="1509" y="7556"/>
                  </a:lnTo>
                  <a:close/>
                  <a:moveTo>
                    <a:pt x="15842" y="6214"/>
                  </a:moveTo>
                  <a:lnTo>
                    <a:pt x="13830" y="3192"/>
                  </a:lnTo>
                  <a:lnTo>
                    <a:pt x="13802" y="3153"/>
                  </a:lnTo>
                  <a:lnTo>
                    <a:pt x="13774" y="3115"/>
                  </a:lnTo>
                  <a:lnTo>
                    <a:pt x="13746" y="3077"/>
                  </a:lnTo>
                  <a:lnTo>
                    <a:pt x="13716" y="3042"/>
                  </a:lnTo>
                  <a:lnTo>
                    <a:pt x="13685" y="3007"/>
                  </a:lnTo>
                  <a:lnTo>
                    <a:pt x="13653" y="2973"/>
                  </a:lnTo>
                  <a:lnTo>
                    <a:pt x="13619" y="2940"/>
                  </a:lnTo>
                  <a:lnTo>
                    <a:pt x="13586" y="2909"/>
                  </a:lnTo>
                  <a:lnTo>
                    <a:pt x="13551" y="2878"/>
                  </a:lnTo>
                  <a:lnTo>
                    <a:pt x="13516" y="2849"/>
                  </a:lnTo>
                  <a:lnTo>
                    <a:pt x="13480" y="2820"/>
                  </a:lnTo>
                  <a:lnTo>
                    <a:pt x="13442" y="2793"/>
                  </a:lnTo>
                  <a:lnTo>
                    <a:pt x="13404" y="2768"/>
                  </a:lnTo>
                  <a:lnTo>
                    <a:pt x="13366" y="2743"/>
                  </a:lnTo>
                  <a:lnTo>
                    <a:pt x="13326" y="2720"/>
                  </a:lnTo>
                  <a:lnTo>
                    <a:pt x="13286" y="2697"/>
                  </a:lnTo>
                  <a:lnTo>
                    <a:pt x="13245" y="2676"/>
                  </a:lnTo>
                  <a:lnTo>
                    <a:pt x="13204" y="2656"/>
                  </a:lnTo>
                  <a:lnTo>
                    <a:pt x="13162" y="2638"/>
                  </a:lnTo>
                  <a:lnTo>
                    <a:pt x="13119" y="2621"/>
                  </a:lnTo>
                  <a:lnTo>
                    <a:pt x="13076" y="2605"/>
                  </a:lnTo>
                  <a:lnTo>
                    <a:pt x="13033" y="2590"/>
                  </a:lnTo>
                  <a:lnTo>
                    <a:pt x="12989" y="2576"/>
                  </a:lnTo>
                  <a:lnTo>
                    <a:pt x="12944" y="2564"/>
                  </a:lnTo>
                  <a:lnTo>
                    <a:pt x="12899" y="2554"/>
                  </a:lnTo>
                  <a:lnTo>
                    <a:pt x="12854" y="2544"/>
                  </a:lnTo>
                  <a:lnTo>
                    <a:pt x="12808" y="2537"/>
                  </a:lnTo>
                  <a:lnTo>
                    <a:pt x="12761" y="2530"/>
                  </a:lnTo>
                  <a:lnTo>
                    <a:pt x="12715" y="2525"/>
                  </a:lnTo>
                  <a:lnTo>
                    <a:pt x="12669" y="2522"/>
                  </a:lnTo>
                  <a:lnTo>
                    <a:pt x="12621" y="2519"/>
                  </a:lnTo>
                  <a:lnTo>
                    <a:pt x="12574" y="2519"/>
                  </a:lnTo>
                  <a:lnTo>
                    <a:pt x="10562" y="2519"/>
                  </a:lnTo>
                  <a:lnTo>
                    <a:pt x="10562" y="1511"/>
                  </a:lnTo>
                  <a:lnTo>
                    <a:pt x="10560" y="1434"/>
                  </a:lnTo>
                  <a:lnTo>
                    <a:pt x="10554" y="1357"/>
                  </a:lnTo>
                  <a:lnTo>
                    <a:pt x="10545" y="1282"/>
                  </a:lnTo>
                  <a:lnTo>
                    <a:pt x="10532" y="1207"/>
                  </a:lnTo>
                  <a:lnTo>
                    <a:pt x="10515" y="1134"/>
                  </a:lnTo>
                  <a:lnTo>
                    <a:pt x="10495" y="1062"/>
                  </a:lnTo>
                  <a:lnTo>
                    <a:pt x="10471" y="993"/>
                  </a:lnTo>
                  <a:lnTo>
                    <a:pt x="10444" y="924"/>
                  </a:lnTo>
                  <a:lnTo>
                    <a:pt x="10413" y="856"/>
                  </a:lnTo>
                  <a:lnTo>
                    <a:pt x="10380" y="791"/>
                  </a:lnTo>
                  <a:lnTo>
                    <a:pt x="10344" y="729"/>
                  </a:lnTo>
                  <a:lnTo>
                    <a:pt x="10305" y="667"/>
                  </a:lnTo>
                  <a:lnTo>
                    <a:pt x="10263" y="608"/>
                  </a:lnTo>
                  <a:lnTo>
                    <a:pt x="10217" y="550"/>
                  </a:lnTo>
                  <a:lnTo>
                    <a:pt x="10170" y="496"/>
                  </a:lnTo>
                  <a:lnTo>
                    <a:pt x="10120" y="443"/>
                  </a:lnTo>
                  <a:lnTo>
                    <a:pt x="10067" y="393"/>
                  </a:lnTo>
                  <a:lnTo>
                    <a:pt x="10013" y="346"/>
                  </a:lnTo>
                  <a:lnTo>
                    <a:pt x="9956" y="300"/>
                  </a:lnTo>
                  <a:lnTo>
                    <a:pt x="9896" y="258"/>
                  </a:lnTo>
                  <a:lnTo>
                    <a:pt x="9835" y="219"/>
                  </a:lnTo>
                  <a:lnTo>
                    <a:pt x="9773" y="182"/>
                  </a:lnTo>
                  <a:lnTo>
                    <a:pt x="9707" y="149"/>
                  </a:lnTo>
                  <a:lnTo>
                    <a:pt x="9641" y="119"/>
                  </a:lnTo>
                  <a:lnTo>
                    <a:pt x="9571" y="92"/>
                  </a:lnTo>
                  <a:lnTo>
                    <a:pt x="9502" y="69"/>
                  </a:lnTo>
                  <a:lnTo>
                    <a:pt x="9431" y="47"/>
                  </a:lnTo>
                  <a:lnTo>
                    <a:pt x="9357" y="31"/>
                  </a:lnTo>
                  <a:lnTo>
                    <a:pt x="9283" y="17"/>
                  </a:lnTo>
                  <a:lnTo>
                    <a:pt x="9207" y="8"/>
                  </a:lnTo>
                  <a:lnTo>
                    <a:pt x="9131" y="2"/>
                  </a:lnTo>
                  <a:lnTo>
                    <a:pt x="9053" y="0"/>
                  </a:lnTo>
                  <a:lnTo>
                    <a:pt x="1509" y="0"/>
                  </a:lnTo>
                  <a:lnTo>
                    <a:pt x="1431" y="2"/>
                  </a:lnTo>
                  <a:lnTo>
                    <a:pt x="1355" y="8"/>
                  </a:lnTo>
                  <a:lnTo>
                    <a:pt x="1280" y="17"/>
                  </a:lnTo>
                  <a:lnTo>
                    <a:pt x="1205" y="31"/>
                  </a:lnTo>
                  <a:lnTo>
                    <a:pt x="1133" y="47"/>
                  </a:lnTo>
                  <a:lnTo>
                    <a:pt x="1060" y="69"/>
                  </a:lnTo>
                  <a:lnTo>
                    <a:pt x="991" y="92"/>
                  </a:lnTo>
                  <a:lnTo>
                    <a:pt x="922" y="119"/>
                  </a:lnTo>
                  <a:lnTo>
                    <a:pt x="855" y="149"/>
                  </a:lnTo>
                  <a:lnTo>
                    <a:pt x="791" y="182"/>
                  </a:lnTo>
                  <a:lnTo>
                    <a:pt x="727" y="219"/>
                  </a:lnTo>
                  <a:lnTo>
                    <a:pt x="666" y="258"/>
                  </a:lnTo>
                  <a:lnTo>
                    <a:pt x="607" y="300"/>
                  </a:lnTo>
                  <a:lnTo>
                    <a:pt x="549" y="346"/>
                  </a:lnTo>
                  <a:lnTo>
                    <a:pt x="495" y="393"/>
                  </a:lnTo>
                  <a:lnTo>
                    <a:pt x="443" y="443"/>
                  </a:lnTo>
                  <a:lnTo>
                    <a:pt x="392" y="496"/>
                  </a:lnTo>
                  <a:lnTo>
                    <a:pt x="345" y="550"/>
                  </a:lnTo>
                  <a:lnTo>
                    <a:pt x="300" y="608"/>
                  </a:lnTo>
                  <a:lnTo>
                    <a:pt x="259" y="667"/>
                  </a:lnTo>
                  <a:lnTo>
                    <a:pt x="218" y="729"/>
                  </a:lnTo>
                  <a:lnTo>
                    <a:pt x="182" y="791"/>
                  </a:lnTo>
                  <a:lnTo>
                    <a:pt x="149" y="856"/>
                  </a:lnTo>
                  <a:lnTo>
                    <a:pt x="119" y="924"/>
                  </a:lnTo>
                  <a:lnTo>
                    <a:pt x="92" y="993"/>
                  </a:lnTo>
                  <a:lnTo>
                    <a:pt x="68" y="1062"/>
                  </a:lnTo>
                  <a:lnTo>
                    <a:pt x="47" y="1134"/>
                  </a:lnTo>
                  <a:lnTo>
                    <a:pt x="31" y="1207"/>
                  </a:lnTo>
                  <a:lnTo>
                    <a:pt x="17" y="1282"/>
                  </a:lnTo>
                  <a:lnTo>
                    <a:pt x="8" y="1357"/>
                  </a:lnTo>
                  <a:lnTo>
                    <a:pt x="2" y="1434"/>
                  </a:lnTo>
                  <a:lnTo>
                    <a:pt x="0" y="1511"/>
                  </a:lnTo>
                  <a:lnTo>
                    <a:pt x="0" y="7052"/>
                  </a:lnTo>
                  <a:lnTo>
                    <a:pt x="2" y="7131"/>
                  </a:lnTo>
                  <a:lnTo>
                    <a:pt x="8" y="7207"/>
                  </a:lnTo>
                  <a:lnTo>
                    <a:pt x="17" y="7283"/>
                  </a:lnTo>
                  <a:lnTo>
                    <a:pt x="31" y="7357"/>
                  </a:lnTo>
                  <a:lnTo>
                    <a:pt x="47" y="7430"/>
                  </a:lnTo>
                  <a:lnTo>
                    <a:pt x="68" y="7502"/>
                  </a:lnTo>
                  <a:lnTo>
                    <a:pt x="92" y="7572"/>
                  </a:lnTo>
                  <a:lnTo>
                    <a:pt x="119" y="7641"/>
                  </a:lnTo>
                  <a:lnTo>
                    <a:pt x="149" y="7707"/>
                  </a:lnTo>
                  <a:lnTo>
                    <a:pt x="182" y="7773"/>
                  </a:lnTo>
                  <a:lnTo>
                    <a:pt x="218" y="7836"/>
                  </a:lnTo>
                  <a:lnTo>
                    <a:pt x="259" y="7897"/>
                  </a:lnTo>
                  <a:lnTo>
                    <a:pt x="300" y="7956"/>
                  </a:lnTo>
                  <a:lnTo>
                    <a:pt x="345" y="8014"/>
                  </a:lnTo>
                  <a:lnTo>
                    <a:pt x="392" y="8068"/>
                  </a:lnTo>
                  <a:lnTo>
                    <a:pt x="443" y="8120"/>
                  </a:lnTo>
                  <a:lnTo>
                    <a:pt x="495" y="8171"/>
                  </a:lnTo>
                  <a:lnTo>
                    <a:pt x="549" y="8218"/>
                  </a:lnTo>
                  <a:lnTo>
                    <a:pt x="607" y="8263"/>
                  </a:lnTo>
                  <a:lnTo>
                    <a:pt x="666" y="8306"/>
                  </a:lnTo>
                  <a:lnTo>
                    <a:pt x="727" y="8345"/>
                  </a:lnTo>
                  <a:lnTo>
                    <a:pt x="791" y="8381"/>
                  </a:lnTo>
                  <a:lnTo>
                    <a:pt x="855" y="8415"/>
                  </a:lnTo>
                  <a:lnTo>
                    <a:pt x="922" y="8445"/>
                  </a:lnTo>
                  <a:lnTo>
                    <a:pt x="991" y="8472"/>
                  </a:lnTo>
                  <a:lnTo>
                    <a:pt x="1060" y="8496"/>
                  </a:lnTo>
                  <a:lnTo>
                    <a:pt x="1133" y="8516"/>
                  </a:lnTo>
                  <a:lnTo>
                    <a:pt x="1205" y="8533"/>
                  </a:lnTo>
                  <a:lnTo>
                    <a:pt x="1280" y="8547"/>
                  </a:lnTo>
                  <a:lnTo>
                    <a:pt x="1355" y="8557"/>
                  </a:lnTo>
                  <a:lnTo>
                    <a:pt x="1431" y="8562"/>
                  </a:lnTo>
                  <a:lnTo>
                    <a:pt x="1509" y="8564"/>
                  </a:lnTo>
                  <a:lnTo>
                    <a:pt x="1509" y="8564"/>
                  </a:lnTo>
                  <a:lnTo>
                    <a:pt x="1509" y="10075"/>
                  </a:lnTo>
                  <a:lnTo>
                    <a:pt x="1511" y="10153"/>
                  </a:lnTo>
                  <a:lnTo>
                    <a:pt x="1517" y="10229"/>
                  </a:lnTo>
                  <a:lnTo>
                    <a:pt x="1527" y="10305"/>
                  </a:lnTo>
                  <a:lnTo>
                    <a:pt x="1540" y="10379"/>
                  </a:lnTo>
                  <a:lnTo>
                    <a:pt x="1557" y="10453"/>
                  </a:lnTo>
                  <a:lnTo>
                    <a:pt x="1577" y="10525"/>
                  </a:lnTo>
                  <a:lnTo>
                    <a:pt x="1601" y="10594"/>
                  </a:lnTo>
                  <a:lnTo>
                    <a:pt x="1629" y="10663"/>
                  </a:lnTo>
                  <a:lnTo>
                    <a:pt x="1659" y="10730"/>
                  </a:lnTo>
                  <a:lnTo>
                    <a:pt x="1692" y="10795"/>
                  </a:lnTo>
                  <a:lnTo>
                    <a:pt x="1728" y="10858"/>
                  </a:lnTo>
                  <a:lnTo>
                    <a:pt x="1767" y="10920"/>
                  </a:lnTo>
                  <a:lnTo>
                    <a:pt x="1810" y="10979"/>
                  </a:lnTo>
                  <a:lnTo>
                    <a:pt x="1854" y="11036"/>
                  </a:lnTo>
                  <a:lnTo>
                    <a:pt x="1901" y="11091"/>
                  </a:lnTo>
                  <a:lnTo>
                    <a:pt x="1952" y="11143"/>
                  </a:lnTo>
                  <a:lnTo>
                    <a:pt x="2004" y="11194"/>
                  </a:lnTo>
                  <a:lnTo>
                    <a:pt x="2059" y="11241"/>
                  </a:lnTo>
                  <a:lnTo>
                    <a:pt x="2115" y="11286"/>
                  </a:lnTo>
                  <a:lnTo>
                    <a:pt x="2175" y="11329"/>
                  </a:lnTo>
                  <a:lnTo>
                    <a:pt x="2236" y="11368"/>
                  </a:lnTo>
                  <a:lnTo>
                    <a:pt x="2300" y="11404"/>
                  </a:lnTo>
                  <a:lnTo>
                    <a:pt x="2365" y="11437"/>
                  </a:lnTo>
                  <a:lnTo>
                    <a:pt x="2431" y="11468"/>
                  </a:lnTo>
                  <a:lnTo>
                    <a:pt x="2500" y="11495"/>
                  </a:lnTo>
                  <a:lnTo>
                    <a:pt x="2570" y="11519"/>
                  </a:lnTo>
                  <a:lnTo>
                    <a:pt x="2642" y="11539"/>
                  </a:lnTo>
                  <a:lnTo>
                    <a:pt x="2714" y="11556"/>
                  </a:lnTo>
                  <a:lnTo>
                    <a:pt x="2788" y="11569"/>
                  </a:lnTo>
                  <a:lnTo>
                    <a:pt x="2864" y="11579"/>
                  </a:lnTo>
                  <a:lnTo>
                    <a:pt x="2940" y="11585"/>
                  </a:lnTo>
                  <a:lnTo>
                    <a:pt x="3018" y="11587"/>
                  </a:lnTo>
                  <a:lnTo>
                    <a:pt x="3592" y="11587"/>
                  </a:lnTo>
                  <a:lnTo>
                    <a:pt x="3614" y="11667"/>
                  </a:lnTo>
                  <a:lnTo>
                    <a:pt x="3640" y="11747"/>
                  </a:lnTo>
                  <a:lnTo>
                    <a:pt x="3670" y="11824"/>
                  </a:lnTo>
                  <a:lnTo>
                    <a:pt x="3702" y="11901"/>
                  </a:lnTo>
                  <a:lnTo>
                    <a:pt x="3737" y="11976"/>
                  </a:lnTo>
                  <a:lnTo>
                    <a:pt x="3774" y="12048"/>
                  </a:lnTo>
                  <a:lnTo>
                    <a:pt x="3816" y="12120"/>
                  </a:lnTo>
                  <a:lnTo>
                    <a:pt x="3859" y="12188"/>
                  </a:lnTo>
                  <a:lnTo>
                    <a:pt x="3905" y="12256"/>
                  </a:lnTo>
                  <a:lnTo>
                    <a:pt x="3953" y="12321"/>
                  </a:lnTo>
                  <a:lnTo>
                    <a:pt x="4005" y="12385"/>
                  </a:lnTo>
                  <a:lnTo>
                    <a:pt x="4059" y="12446"/>
                  </a:lnTo>
                  <a:lnTo>
                    <a:pt x="4114" y="12505"/>
                  </a:lnTo>
                  <a:lnTo>
                    <a:pt x="4173" y="12561"/>
                  </a:lnTo>
                  <a:lnTo>
                    <a:pt x="4233" y="12615"/>
                  </a:lnTo>
                  <a:lnTo>
                    <a:pt x="4296" y="12668"/>
                  </a:lnTo>
                  <a:lnTo>
                    <a:pt x="4361" y="12717"/>
                  </a:lnTo>
                  <a:lnTo>
                    <a:pt x="4428" y="12763"/>
                  </a:lnTo>
                  <a:lnTo>
                    <a:pt x="4497" y="12807"/>
                  </a:lnTo>
                  <a:lnTo>
                    <a:pt x="4567" y="12848"/>
                  </a:lnTo>
                  <a:lnTo>
                    <a:pt x="4639" y="12886"/>
                  </a:lnTo>
                  <a:lnTo>
                    <a:pt x="4714" y="12922"/>
                  </a:lnTo>
                  <a:lnTo>
                    <a:pt x="4789" y="12955"/>
                  </a:lnTo>
                  <a:lnTo>
                    <a:pt x="4867" y="12984"/>
                  </a:lnTo>
                  <a:lnTo>
                    <a:pt x="4946" y="13010"/>
                  </a:lnTo>
                  <a:lnTo>
                    <a:pt x="5026" y="13033"/>
                  </a:lnTo>
                  <a:lnTo>
                    <a:pt x="5107" y="13053"/>
                  </a:lnTo>
                  <a:lnTo>
                    <a:pt x="5191" y="13069"/>
                  </a:lnTo>
                  <a:lnTo>
                    <a:pt x="5274" y="13081"/>
                  </a:lnTo>
                  <a:lnTo>
                    <a:pt x="5360" y="13091"/>
                  </a:lnTo>
                  <a:lnTo>
                    <a:pt x="5446" y="13096"/>
                  </a:lnTo>
                  <a:lnTo>
                    <a:pt x="5533" y="13098"/>
                  </a:lnTo>
                  <a:lnTo>
                    <a:pt x="5620" y="13096"/>
                  </a:lnTo>
                  <a:lnTo>
                    <a:pt x="5707" y="13091"/>
                  </a:lnTo>
                  <a:lnTo>
                    <a:pt x="5791" y="13081"/>
                  </a:lnTo>
                  <a:lnTo>
                    <a:pt x="5876" y="13069"/>
                  </a:lnTo>
                  <a:lnTo>
                    <a:pt x="5958" y="13053"/>
                  </a:lnTo>
                  <a:lnTo>
                    <a:pt x="6040" y="13033"/>
                  </a:lnTo>
                  <a:lnTo>
                    <a:pt x="6120" y="13010"/>
                  </a:lnTo>
                  <a:lnTo>
                    <a:pt x="6199" y="12984"/>
                  </a:lnTo>
                  <a:lnTo>
                    <a:pt x="6276" y="12955"/>
                  </a:lnTo>
                  <a:lnTo>
                    <a:pt x="6351" y="12922"/>
                  </a:lnTo>
                  <a:lnTo>
                    <a:pt x="6426" y="12886"/>
                  </a:lnTo>
                  <a:lnTo>
                    <a:pt x="6498" y="12848"/>
                  </a:lnTo>
                  <a:lnTo>
                    <a:pt x="6569" y="12807"/>
                  </a:lnTo>
                  <a:lnTo>
                    <a:pt x="6637" y="12763"/>
                  </a:lnTo>
                  <a:lnTo>
                    <a:pt x="6705" y="12717"/>
                  </a:lnTo>
                  <a:lnTo>
                    <a:pt x="6769" y="12668"/>
                  </a:lnTo>
                  <a:lnTo>
                    <a:pt x="6831" y="12615"/>
                  </a:lnTo>
                  <a:lnTo>
                    <a:pt x="6892" y="12561"/>
                  </a:lnTo>
                  <a:lnTo>
                    <a:pt x="6951" y="12505"/>
                  </a:lnTo>
                  <a:lnTo>
                    <a:pt x="7006" y="12446"/>
                  </a:lnTo>
                  <a:lnTo>
                    <a:pt x="7061" y="12385"/>
                  </a:lnTo>
                  <a:lnTo>
                    <a:pt x="7112" y="12321"/>
                  </a:lnTo>
                  <a:lnTo>
                    <a:pt x="7160" y="12256"/>
                  </a:lnTo>
                  <a:lnTo>
                    <a:pt x="7207" y="12188"/>
                  </a:lnTo>
                  <a:lnTo>
                    <a:pt x="7250" y="12120"/>
                  </a:lnTo>
                  <a:lnTo>
                    <a:pt x="7290" y="12048"/>
                  </a:lnTo>
                  <a:lnTo>
                    <a:pt x="7328" y="11976"/>
                  </a:lnTo>
                  <a:lnTo>
                    <a:pt x="7363" y="11901"/>
                  </a:lnTo>
                  <a:lnTo>
                    <a:pt x="7396" y="11824"/>
                  </a:lnTo>
                  <a:lnTo>
                    <a:pt x="7425" y="11747"/>
                  </a:lnTo>
                  <a:lnTo>
                    <a:pt x="7450" y="11667"/>
                  </a:lnTo>
                  <a:lnTo>
                    <a:pt x="7473" y="11587"/>
                  </a:lnTo>
                  <a:lnTo>
                    <a:pt x="10131" y="11587"/>
                  </a:lnTo>
                  <a:lnTo>
                    <a:pt x="10153" y="11667"/>
                  </a:lnTo>
                  <a:lnTo>
                    <a:pt x="10179" y="11747"/>
                  </a:lnTo>
                  <a:lnTo>
                    <a:pt x="10208" y="11824"/>
                  </a:lnTo>
                  <a:lnTo>
                    <a:pt x="10240" y="11901"/>
                  </a:lnTo>
                  <a:lnTo>
                    <a:pt x="10275" y="11976"/>
                  </a:lnTo>
                  <a:lnTo>
                    <a:pt x="10313" y="12048"/>
                  </a:lnTo>
                  <a:lnTo>
                    <a:pt x="10354" y="12120"/>
                  </a:lnTo>
                  <a:lnTo>
                    <a:pt x="10397" y="12188"/>
                  </a:lnTo>
                  <a:lnTo>
                    <a:pt x="10444" y="12256"/>
                  </a:lnTo>
                  <a:lnTo>
                    <a:pt x="10492" y="12321"/>
                  </a:lnTo>
                  <a:lnTo>
                    <a:pt x="10543" y="12385"/>
                  </a:lnTo>
                  <a:lnTo>
                    <a:pt x="10597" y="12446"/>
                  </a:lnTo>
                  <a:lnTo>
                    <a:pt x="10653" y="12505"/>
                  </a:lnTo>
                  <a:lnTo>
                    <a:pt x="10711" y="12561"/>
                  </a:lnTo>
                  <a:lnTo>
                    <a:pt x="10772" y="12615"/>
                  </a:lnTo>
                  <a:lnTo>
                    <a:pt x="10835" y="12668"/>
                  </a:lnTo>
                  <a:lnTo>
                    <a:pt x="10899" y="12717"/>
                  </a:lnTo>
                  <a:lnTo>
                    <a:pt x="10967" y="12763"/>
                  </a:lnTo>
                  <a:lnTo>
                    <a:pt x="11035" y="12807"/>
                  </a:lnTo>
                  <a:lnTo>
                    <a:pt x="11106" y="12848"/>
                  </a:lnTo>
                  <a:lnTo>
                    <a:pt x="11178" y="12886"/>
                  </a:lnTo>
                  <a:lnTo>
                    <a:pt x="11252" y="12922"/>
                  </a:lnTo>
                  <a:lnTo>
                    <a:pt x="11328" y="12955"/>
                  </a:lnTo>
                  <a:lnTo>
                    <a:pt x="11405" y="12984"/>
                  </a:lnTo>
                  <a:lnTo>
                    <a:pt x="11484" y="13010"/>
                  </a:lnTo>
                  <a:lnTo>
                    <a:pt x="11564" y="13033"/>
                  </a:lnTo>
                  <a:lnTo>
                    <a:pt x="11646" y="13053"/>
                  </a:lnTo>
                  <a:lnTo>
                    <a:pt x="11729" y="13069"/>
                  </a:lnTo>
                  <a:lnTo>
                    <a:pt x="11813" y="13081"/>
                  </a:lnTo>
                  <a:lnTo>
                    <a:pt x="11898" y="13091"/>
                  </a:lnTo>
                  <a:lnTo>
                    <a:pt x="11984" y="13096"/>
                  </a:lnTo>
                  <a:lnTo>
                    <a:pt x="12071" y="13098"/>
                  </a:lnTo>
                  <a:lnTo>
                    <a:pt x="12159" y="13096"/>
                  </a:lnTo>
                  <a:lnTo>
                    <a:pt x="12244" y="13091"/>
                  </a:lnTo>
                  <a:lnTo>
                    <a:pt x="12330" y="13081"/>
                  </a:lnTo>
                  <a:lnTo>
                    <a:pt x="12413" y="13069"/>
                  </a:lnTo>
                  <a:lnTo>
                    <a:pt x="12497" y="13053"/>
                  </a:lnTo>
                  <a:lnTo>
                    <a:pt x="12578" y="13033"/>
                  </a:lnTo>
                  <a:lnTo>
                    <a:pt x="12658" y="13010"/>
                  </a:lnTo>
                  <a:lnTo>
                    <a:pt x="12737" y="12984"/>
                  </a:lnTo>
                  <a:lnTo>
                    <a:pt x="12815" y="12955"/>
                  </a:lnTo>
                  <a:lnTo>
                    <a:pt x="12890" y="12922"/>
                  </a:lnTo>
                  <a:lnTo>
                    <a:pt x="12964" y="12886"/>
                  </a:lnTo>
                  <a:lnTo>
                    <a:pt x="13036" y="12848"/>
                  </a:lnTo>
                  <a:lnTo>
                    <a:pt x="13107" y="12807"/>
                  </a:lnTo>
                  <a:lnTo>
                    <a:pt x="13176" y="12763"/>
                  </a:lnTo>
                  <a:lnTo>
                    <a:pt x="13242" y="12717"/>
                  </a:lnTo>
                  <a:lnTo>
                    <a:pt x="13308" y="12668"/>
                  </a:lnTo>
                  <a:lnTo>
                    <a:pt x="13370" y="12615"/>
                  </a:lnTo>
                  <a:lnTo>
                    <a:pt x="13430" y="12561"/>
                  </a:lnTo>
                  <a:lnTo>
                    <a:pt x="13489" y="12505"/>
                  </a:lnTo>
                  <a:lnTo>
                    <a:pt x="13545" y="12446"/>
                  </a:lnTo>
                  <a:lnTo>
                    <a:pt x="13598" y="12385"/>
                  </a:lnTo>
                  <a:lnTo>
                    <a:pt x="13650" y="12321"/>
                  </a:lnTo>
                  <a:lnTo>
                    <a:pt x="13699" y="12256"/>
                  </a:lnTo>
                  <a:lnTo>
                    <a:pt x="13745" y="12188"/>
                  </a:lnTo>
                  <a:lnTo>
                    <a:pt x="13788" y="12120"/>
                  </a:lnTo>
                  <a:lnTo>
                    <a:pt x="13829" y="12048"/>
                  </a:lnTo>
                  <a:lnTo>
                    <a:pt x="13867" y="11976"/>
                  </a:lnTo>
                  <a:lnTo>
                    <a:pt x="13902" y="11901"/>
                  </a:lnTo>
                  <a:lnTo>
                    <a:pt x="13934" y="11824"/>
                  </a:lnTo>
                  <a:lnTo>
                    <a:pt x="13962" y="11747"/>
                  </a:lnTo>
                  <a:lnTo>
                    <a:pt x="13989" y="11667"/>
                  </a:lnTo>
                  <a:lnTo>
                    <a:pt x="14012" y="11587"/>
                  </a:lnTo>
                  <a:lnTo>
                    <a:pt x="14586" y="11587"/>
                  </a:lnTo>
                  <a:lnTo>
                    <a:pt x="14664" y="11585"/>
                  </a:lnTo>
                  <a:lnTo>
                    <a:pt x="14740" y="11579"/>
                  </a:lnTo>
                  <a:lnTo>
                    <a:pt x="14815" y="11569"/>
                  </a:lnTo>
                  <a:lnTo>
                    <a:pt x="14890" y="11556"/>
                  </a:lnTo>
                  <a:lnTo>
                    <a:pt x="14962" y="11539"/>
                  </a:lnTo>
                  <a:lnTo>
                    <a:pt x="15035" y="11519"/>
                  </a:lnTo>
                  <a:lnTo>
                    <a:pt x="15104" y="11495"/>
                  </a:lnTo>
                  <a:lnTo>
                    <a:pt x="15173" y="11468"/>
                  </a:lnTo>
                  <a:lnTo>
                    <a:pt x="15240" y="11437"/>
                  </a:lnTo>
                  <a:lnTo>
                    <a:pt x="15304" y="11404"/>
                  </a:lnTo>
                  <a:lnTo>
                    <a:pt x="15368" y="11368"/>
                  </a:lnTo>
                  <a:lnTo>
                    <a:pt x="15429" y="11329"/>
                  </a:lnTo>
                  <a:lnTo>
                    <a:pt x="15488" y="11286"/>
                  </a:lnTo>
                  <a:lnTo>
                    <a:pt x="15546" y="11241"/>
                  </a:lnTo>
                  <a:lnTo>
                    <a:pt x="15600" y="11194"/>
                  </a:lnTo>
                  <a:lnTo>
                    <a:pt x="15652" y="11143"/>
                  </a:lnTo>
                  <a:lnTo>
                    <a:pt x="15703" y="11091"/>
                  </a:lnTo>
                  <a:lnTo>
                    <a:pt x="15750" y="11036"/>
                  </a:lnTo>
                  <a:lnTo>
                    <a:pt x="15795" y="10979"/>
                  </a:lnTo>
                  <a:lnTo>
                    <a:pt x="15836" y="10920"/>
                  </a:lnTo>
                  <a:lnTo>
                    <a:pt x="15877" y="10858"/>
                  </a:lnTo>
                  <a:lnTo>
                    <a:pt x="15913" y="10795"/>
                  </a:lnTo>
                  <a:lnTo>
                    <a:pt x="15946" y="10730"/>
                  </a:lnTo>
                  <a:lnTo>
                    <a:pt x="15976" y="10663"/>
                  </a:lnTo>
                  <a:lnTo>
                    <a:pt x="16003" y="10594"/>
                  </a:lnTo>
                  <a:lnTo>
                    <a:pt x="16027" y="10525"/>
                  </a:lnTo>
                  <a:lnTo>
                    <a:pt x="16048" y="10453"/>
                  </a:lnTo>
                  <a:lnTo>
                    <a:pt x="16064" y="10379"/>
                  </a:lnTo>
                  <a:lnTo>
                    <a:pt x="16078" y="10305"/>
                  </a:lnTo>
                  <a:lnTo>
                    <a:pt x="16087" y="10229"/>
                  </a:lnTo>
                  <a:lnTo>
                    <a:pt x="16093" y="10153"/>
                  </a:lnTo>
                  <a:lnTo>
                    <a:pt x="16095" y="10075"/>
                  </a:lnTo>
                  <a:lnTo>
                    <a:pt x="16095" y="7052"/>
                  </a:lnTo>
                  <a:lnTo>
                    <a:pt x="16095" y="7025"/>
                  </a:lnTo>
                  <a:lnTo>
                    <a:pt x="16094" y="6997"/>
                  </a:lnTo>
                  <a:lnTo>
                    <a:pt x="16093" y="6969"/>
                  </a:lnTo>
                  <a:lnTo>
                    <a:pt x="16091" y="6941"/>
                  </a:lnTo>
                  <a:lnTo>
                    <a:pt x="16089" y="6913"/>
                  </a:lnTo>
                  <a:lnTo>
                    <a:pt x="16086" y="6885"/>
                  </a:lnTo>
                  <a:lnTo>
                    <a:pt x="16083" y="6858"/>
                  </a:lnTo>
                  <a:lnTo>
                    <a:pt x="16079" y="6831"/>
                  </a:lnTo>
                  <a:lnTo>
                    <a:pt x="16075" y="6803"/>
                  </a:lnTo>
                  <a:lnTo>
                    <a:pt x="16070" y="6776"/>
                  </a:lnTo>
                  <a:lnTo>
                    <a:pt x="16065" y="6749"/>
                  </a:lnTo>
                  <a:lnTo>
                    <a:pt x="16059" y="6722"/>
                  </a:lnTo>
                  <a:lnTo>
                    <a:pt x="16053" y="6695"/>
                  </a:lnTo>
                  <a:lnTo>
                    <a:pt x="16046" y="6667"/>
                  </a:lnTo>
                  <a:lnTo>
                    <a:pt x="16039" y="6641"/>
                  </a:lnTo>
                  <a:lnTo>
                    <a:pt x="16031" y="6615"/>
                  </a:lnTo>
                  <a:lnTo>
                    <a:pt x="16023" y="6588"/>
                  </a:lnTo>
                  <a:lnTo>
                    <a:pt x="16014" y="6562"/>
                  </a:lnTo>
                  <a:lnTo>
                    <a:pt x="16004" y="6536"/>
                  </a:lnTo>
                  <a:lnTo>
                    <a:pt x="15994" y="6510"/>
                  </a:lnTo>
                  <a:lnTo>
                    <a:pt x="15984" y="6484"/>
                  </a:lnTo>
                  <a:lnTo>
                    <a:pt x="15974" y="6459"/>
                  </a:lnTo>
                  <a:lnTo>
                    <a:pt x="15963" y="6434"/>
                  </a:lnTo>
                  <a:lnTo>
                    <a:pt x="15951" y="6408"/>
                  </a:lnTo>
                  <a:lnTo>
                    <a:pt x="15939" y="6383"/>
                  </a:lnTo>
                  <a:lnTo>
                    <a:pt x="15927" y="6358"/>
                  </a:lnTo>
                  <a:lnTo>
                    <a:pt x="15914" y="6334"/>
                  </a:lnTo>
                  <a:lnTo>
                    <a:pt x="15900" y="6310"/>
                  </a:lnTo>
                  <a:lnTo>
                    <a:pt x="15886" y="6286"/>
                  </a:lnTo>
                  <a:lnTo>
                    <a:pt x="15872" y="6261"/>
                  </a:lnTo>
                  <a:lnTo>
                    <a:pt x="15857" y="6238"/>
                  </a:lnTo>
                  <a:lnTo>
                    <a:pt x="15842" y="6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bg1">
                    <a:lumMod val="65000"/>
                  </a:schemeClr>
                </a:solidFill>
                <a:latin typeface="字魂36号-正文宋楷" panose="02000000000000000000" pitchFamily="2" charset="-122"/>
                <a:ea typeface="字魂36号-正文宋楷" panose="02000000000000000000" pitchFamily="2" charset="-122"/>
              </a:endParaRPr>
            </a:p>
          </p:txBody>
        </p:sp>
      </p:grpSp>
      <p:sp>
        <p:nvSpPr>
          <p:cNvPr id="133" name="TextBox 47"/>
          <p:cNvSpPr txBox="1">
            <a:spLocks noChangeArrowheads="1"/>
          </p:cNvSpPr>
          <p:nvPr/>
        </p:nvSpPr>
        <p:spPr bwMode="auto">
          <a:xfrm>
            <a:off x="1619328" y="5529677"/>
            <a:ext cx="184250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dirty="0">
                <a:solidFill>
                  <a:schemeClr val="bg1"/>
                </a:solidFill>
                <a:latin typeface="字魂36号-正文宋楷" panose="02000000000000000000" pitchFamily="2" charset="-122"/>
                <a:ea typeface="字魂36号-正文宋楷" panose="02000000000000000000" pitchFamily="2" charset="-122"/>
              </a:rPr>
              <a:t>项目背景和</a:t>
            </a:r>
            <a:endParaRPr lang="en-US" altLang="zh-CN" dirty="0">
              <a:solidFill>
                <a:schemeClr val="bg1"/>
              </a:solidFill>
              <a:latin typeface="字魂36号-正文宋楷" panose="02000000000000000000" pitchFamily="2" charset="-122"/>
              <a:ea typeface="字魂36号-正文宋楷" panose="02000000000000000000" pitchFamily="2" charset="-122"/>
            </a:endParaRPr>
          </a:p>
          <a:p>
            <a:pPr algn="ctr"/>
            <a:r>
              <a:rPr lang="zh-CN" altLang="en-US" dirty="0">
                <a:solidFill>
                  <a:schemeClr val="bg1"/>
                </a:solidFill>
                <a:latin typeface="字魂36号-正文宋楷" panose="02000000000000000000" pitchFamily="2" charset="-122"/>
                <a:ea typeface="字魂36号-正文宋楷" panose="02000000000000000000" pitchFamily="2" charset="-122"/>
              </a:rPr>
              <a:t>市场现状</a:t>
            </a:r>
          </a:p>
        </p:txBody>
      </p:sp>
      <p:sp>
        <p:nvSpPr>
          <p:cNvPr id="134" name="TextBox 48"/>
          <p:cNvSpPr txBox="1">
            <a:spLocks noChangeArrowheads="1"/>
          </p:cNvSpPr>
          <p:nvPr/>
        </p:nvSpPr>
        <p:spPr bwMode="auto">
          <a:xfrm>
            <a:off x="3550838" y="5529622"/>
            <a:ext cx="159904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dirty="0">
                <a:solidFill>
                  <a:schemeClr val="bg1"/>
                </a:solidFill>
                <a:latin typeface="字魂36号-正文宋楷" panose="02000000000000000000" pitchFamily="2" charset="-122"/>
                <a:ea typeface="字魂36号-正文宋楷" panose="02000000000000000000" pitchFamily="2" charset="-122"/>
              </a:rPr>
              <a:t>产品和运营</a:t>
            </a:r>
          </a:p>
        </p:txBody>
      </p:sp>
      <p:sp>
        <p:nvSpPr>
          <p:cNvPr id="135" name="TextBox 55"/>
          <p:cNvSpPr txBox="1">
            <a:spLocks noChangeArrowheads="1"/>
          </p:cNvSpPr>
          <p:nvPr/>
        </p:nvSpPr>
        <p:spPr bwMode="auto">
          <a:xfrm>
            <a:off x="5189350" y="5529622"/>
            <a:ext cx="157691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dirty="0">
                <a:solidFill>
                  <a:schemeClr val="bg1"/>
                </a:solidFill>
                <a:latin typeface="字魂36号-正文宋楷" panose="02000000000000000000" pitchFamily="2" charset="-122"/>
                <a:ea typeface="字魂36号-正文宋楷" panose="02000000000000000000" pitchFamily="2" charset="-122"/>
              </a:rPr>
              <a:t>盈利模式和</a:t>
            </a:r>
            <a:endParaRPr lang="en-US" altLang="zh-CN" dirty="0">
              <a:solidFill>
                <a:schemeClr val="bg1"/>
              </a:solidFill>
              <a:latin typeface="字魂36号-正文宋楷" panose="02000000000000000000" pitchFamily="2" charset="-122"/>
              <a:ea typeface="字魂36号-正文宋楷" panose="02000000000000000000" pitchFamily="2" charset="-122"/>
            </a:endParaRPr>
          </a:p>
          <a:p>
            <a:pPr algn="ctr"/>
            <a:r>
              <a:rPr lang="zh-CN" altLang="en-US" dirty="0">
                <a:solidFill>
                  <a:schemeClr val="bg1"/>
                </a:solidFill>
                <a:latin typeface="字魂36号-正文宋楷" panose="02000000000000000000" pitchFamily="2" charset="-122"/>
                <a:ea typeface="字魂36号-正文宋楷" panose="02000000000000000000" pitchFamily="2" charset="-122"/>
              </a:rPr>
              <a:t>风险</a:t>
            </a:r>
          </a:p>
        </p:txBody>
      </p:sp>
      <p:sp>
        <p:nvSpPr>
          <p:cNvPr id="136" name="TextBox 56"/>
          <p:cNvSpPr txBox="1">
            <a:spLocks noChangeArrowheads="1"/>
          </p:cNvSpPr>
          <p:nvPr/>
        </p:nvSpPr>
        <p:spPr bwMode="auto">
          <a:xfrm>
            <a:off x="6612697" y="5529677"/>
            <a:ext cx="226294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dirty="0">
                <a:solidFill>
                  <a:schemeClr val="bg1"/>
                </a:solidFill>
                <a:latin typeface="字魂36号-正文宋楷" panose="02000000000000000000" pitchFamily="2" charset="-122"/>
                <a:ea typeface="字魂36号-正文宋楷" panose="02000000000000000000" pitchFamily="2" charset="-122"/>
              </a:rPr>
              <a:t>团队和优势</a:t>
            </a:r>
            <a:endParaRPr lang="en-US" altLang="zh-CN" dirty="0">
              <a:solidFill>
                <a:schemeClr val="bg1"/>
              </a:solidFill>
              <a:latin typeface="字魂36号-正文宋楷" panose="02000000000000000000" pitchFamily="2" charset="-122"/>
              <a:ea typeface="字魂36号-正文宋楷" panose="02000000000000000000" pitchFamily="2" charset="-122"/>
            </a:endParaRPr>
          </a:p>
          <a:p>
            <a:pPr algn="ctr"/>
            <a:r>
              <a:rPr lang="zh-CN" altLang="en-US" dirty="0">
                <a:solidFill>
                  <a:schemeClr val="bg1"/>
                </a:solidFill>
                <a:latin typeface="字魂36号-正文宋楷" panose="02000000000000000000" pitchFamily="2" charset="-122"/>
                <a:ea typeface="字魂36号-正文宋楷" panose="02000000000000000000" pitchFamily="2" charset="-122"/>
              </a:rPr>
              <a:t>资源</a:t>
            </a:r>
          </a:p>
        </p:txBody>
      </p:sp>
      <p:sp>
        <p:nvSpPr>
          <p:cNvPr id="137" name="TextBox 57"/>
          <p:cNvSpPr txBox="1">
            <a:spLocks noChangeArrowheads="1"/>
          </p:cNvSpPr>
          <p:nvPr/>
        </p:nvSpPr>
        <p:spPr bwMode="auto">
          <a:xfrm>
            <a:off x="8664889" y="5545122"/>
            <a:ext cx="178522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dirty="0">
                <a:solidFill>
                  <a:schemeClr val="bg1"/>
                </a:solidFill>
                <a:latin typeface="字魂36号-正文宋楷" panose="02000000000000000000" pitchFamily="2" charset="-122"/>
                <a:ea typeface="字魂36号-正文宋楷" panose="02000000000000000000" pitchFamily="2" charset="-122"/>
              </a:rPr>
              <a:t>融资方案和</a:t>
            </a:r>
            <a:endParaRPr lang="en-US" altLang="zh-CN" dirty="0">
              <a:solidFill>
                <a:schemeClr val="bg1"/>
              </a:solidFill>
              <a:latin typeface="字魂36号-正文宋楷" panose="02000000000000000000" pitchFamily="2" charset="-122"/>
              <a:ea typeface="字魂36号-正文宋楷" panose="02000000000000000000" pitchFamily="2" charset="-122"/>
            </a:endParaRPr>
          </a:p>
          <a:p>
            <a:pPr algn="ctr"/>
            <a:r>
              <a:rPr lang="zh-CN" altLang="en-US" dirty="0">
                <a:solidFill>
                  <a:schemeClr val="bg1"/>
                </a:solidFill>
                <a:latin typeface="字魂36号-正文宋楷" panose="02000000000000000000" pitchFamily="2" charset="-122"/>
                <a:ea typeface="字魂36号-正文宋楷" panose="02000000000000000000" pitchFamily="2" charset="-122"/>
              </a:rPr>
              <a:t>财务分析</a:t>
            </a:r>
          </a:p>
        </p:txBody>
      </p:sp>
    </p:spTree>
    <p:extLst>
      <p:ext uri="{BB962C8B-B14F-4D97-AF65-F5344CB8AC3E}">
        <p14:creationId xmlns:p14="http://schemas.microsoft.com/office/powerpoint/2010/main" val="2797456641"/>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6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60000">
                                          <p:cBhvr additive="base">
                                            <p:cTn id="7" dur="500" fill="hold"/>
                                            <p:tgtEl>
                                              <p:spTgt spid="5"/>
                                            </p:tgtEl>
                                            <p:attrNameLst>
                                              <p:attrName>ppt_x</p:attrName>
                                            </p:attrNameLst>
                                          </p:cBhvr>
                                          <p:tavLst>
                                            <p:tav tm="0">
                                              <p:val>
                                                <p:strVal val="#ppt_x"/>
                                              </p:val>
                                            </p:tav>
                                            <p:tav tm="100000">
                                              <p:val>
                                                <p:strVal val="#ppt_x"/>
                                              </p:val>
                                            </p:tav>
                                          </p:tavLst>
                                        </p:anim>
                                        <p:anim calcmode="lin" valueType="num" p14:bounceEnd="60000">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14:presetBounceEnd="80000">
                                      <p:stCondLst>
                                        <p:cond delay="0"/>
                                      </p:stCondLst>
                                      <p:childTnLst>
                                        <p:set>
                                          <p:cBhvr>
                                            <p:cTn id="12" dur="1" fill="hold">
                                              <p:stCondLst>
                                                <p:cond delay="0"/>
                                              </p:stCondLst>
                                            </p:cTn>
                                            <p:tgtEl>
                                              <p:spTgt spid="58"/>
                                            </p:tgtEl>
                                            <p:attrNameLst>
                                              <p:attrName>style.visibility</p:attrName>
                                            </p:attrNameLst>
                                          </p:cBhvr>
                                          <p:to>
                                            <p:strVal val="visible"/>
                                          </p:to>
                                        </p:set>
                                        <p:anim calcmode="lin" valueType="num" p14:bounceEnd="80000">
                                          <p:cBhvr additive="base">
                                            <p:cTn id="13" dur="1000" fill="hold"/>
                                            <p:tgtEl>
                                              <p:spTgt spid="58"/>
                                            </p:tgtEl>
                                            <p:attrNameLst>
                                              <p:attrName>ppt_x</p:attrName>
                                            </p:attrNameLst>
                                          </p:cBhvr>
                                          <p:tavLst>
                                            <p:tav tm="0">
                                              <p:val>
                                                <p:strVal val="#ppt_x"/>
                                              </p:val>
                                            </p:tav>
                                            <p:tav tm="100000">
                                              <p:val>
                                                <p:strVal val="#ppt_x"/>
                                              </p:val>
                                            </p:tav>
                                          </p:tavLst>
                                        </p:anim>
                                        <p:anim calcmode="lin" valueType="num" p14:bounceEnd="80000">
                                          <p:cBhvr additive="base">
                                            <p:cTn id="14" dur="1000" fill="hold"/>
                                            <p:tgtEl>
                                              <p:spTgt spid="58"/>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2" presetClass="entr" presetSubtype="8" fill="hold" nodeType="afterEffect" p14:presetBounceEnd="68000">
                                      <p:stCondLst>
                                        <p:cond delay="0"/>
                                      </p:stCondLst>
                                      <p:childTnLst>
                                        <p:set>
                                          <p:cBhvr>
                                            <p:cTn id="17" dur="1" fill="hold">
                                              <p:stCondLst>
                                                <p:cond delay="0"/>
                                              </p:stCondLst>
                                            </p:cTn>
                                            <p:tgtEl>
                                              <p:spTgt spid="29"/>
                                            </p:tgtEl>
                                            <p:attrNameLst>
                                              <p:attrName>style.visibility</p:attrName>
                                            </p:attrNameLst>
                                          </p:cBhvr>
                                          <p:to>
                                            <p:strVal val="visible"/>
                                          </p:to>
                                        </p:set>
                                        <p:anim calcmode="lin" valueType="num" p14:bounceEnd="68000">
                                          <p:cBhvr additive="base">
                                            <p:cTn id="18" dur="500" fill="hold"/>
                                            <p:tgtEl>
                                              <p:spTgt spid="29"/>
                                            </p:tgtEl>
                                            <p:attrNameLst>
                                              <p:attrName>ppt_x</p:attrName>
                                            </p:attrNameLst>
                                          </p:cBhvr>
                                          <p:tavLst>
                                            <p:tav tm="0">
                                              <p:val>
                                                <p:strVal val="0-#ppt_w/2"/>
                                              </p:val>
                                            </p:tav>
                                            <p:tav tm="100000">
                                              <p:val>
                                                <p:strVal val="#ppt_x"/>
                                              </p:val>
                                            </p:tav>
                                          </p:tavLst>
                                        </p:anim>
                                        <p:anim calcmode="lin" valueType="num" p14:bounceEnd="68000">
                                          <p:cBhvr additive="base">
                                            <p:cTn id="19" dur="500" fill="hold"/>
                                            <p:tgtEl>
                                              <p:spTgt spid="29"/>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8" fill="hold" nodeType="afterEffect" p14:presetBounceEnd="68000">
                                      <p:stCondLst>
                                        <p:cond delay="0"/>
                                      </p:stCondLst>
                                      <p:childTnLst>
                                        <p:set>
                                          <p:cBhvr>
                                            <p:cTn id="22" dur="1" fill="hold">
                                              <p:stCondLst>
                                                <p:cond delay="0"/>
                                              </p:stCondLst>
                                            </p:cTn>
                                            <p:tgtEl>
                                              <p:spTgt spid="31"/>
                                            </p:tgtEl>
                                            <p:attrNameLst>
                                              <p:attrName>style.visibility</p:attrName>
                                            </p:attrNameLst>
                                          </p:cBhvr>
                                          <p:to>
                                            <p:strVal val="visible"/>
                                          </p:to>
                                        </p:set>
                                        <p:anim calcmode="lin" valueType="num" p14:bounceEnd="68000">
                                          <p:cBhvr additive="base">
                                            <p:cTn id="23" dur="500" fill="hold"/>
                                            <p:tgtEl>
                                              <p:spTgt spid="31"/>
                                            </p:tgtEl>
                                            <p:attrNameLst>
                                              <p:attrName>ppt_x</p:attrName>
                                            </p:attrNameLst>
                                          </p:cBhvr>
                                          <p:tavLst>
                                            <p:tav tm="0">
                                              <p:val>
                                                <p:strVal val="0-#ppt_w/2"/>
                                              </p:val>
                                            </p:tav>
                                            <p:tav tm="100000">
                                              <p:val>
                                                <p:strVal val="#ppt_x"/>
                                              </p:val>
                                            </p:tav>
                                          </p:tavLst>
                                        </p:anim>
                                        <p:anim calcmode="lin" valueType="num" p14:bounceEnd="68000">
                                          <p:cBhvr additive="base">
                                            <p:cTn id="24" dur="500" fill="hold"/>
                                            <p:tgtEl>
                                              <p:spTgt spid="31"/>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 presetClass="entr" presetSubtype="8" fill="hold" nodeType="afterEffect" p14:presetBounceEnd="67000">
                                      <p:stCondLst>
                                        <p:cond delay="0"/>
                                      </p:stCondLst>
                                      <p:childTnLst>
                                        <p:set>
                                          <p:cBhvr>
                                            <p:cTn id="27" dur="1" fill="hold">
                                              <p:stCondLst>
                                                <p:cond delay="0"/>
                                              </p:stCondLst>
                                            </p:cTn>
                                            <p:tgtEl>
                                              <p:spTgt spid="130"/>
                                            </p:tgtEl>
                                            <p:attrNameLst>
                                              <p:attrName>style.visibility</p:attrName>
                                            </p:attrNameLst>
                                          </p:cBhvr>
                                          <p:to>
                                            <p:strVal val="visible"/>
                                          </p:to>
                                        </p:set>
                                        <p:anim calcmode="lin" valueType="num" p14:bounceEnd="67000">
                                          <p:cBhvr additive="base">
                                            <p:cTn id="28" dur="2000" fill="hold"/>
                                            <p:tgtEl>
                                              <p:spTgt spid="130"/>
                                            </p:tgtEl>
                                            <p:attrNameLst>
                                              <p:attrName>ppt_x</p:attrName>
                                            </p:attrNameLst>
                                          </p:cBhvr>
                                          <p:tavLst>
                                            <p:tav tm="0">
                                              <p:val>
                                                <p:strVal val="0-#ppt_w/2"/>
                                              </p:val>
                                            </p:tav>
                                            <p:tav tm="100000">
                                              <p:val>
                                                <p:strVal val="#ppt_x"/>
                                              </p:val>
                                            </p:tav>
                                          </p:tavLst>
                                        </p:anim>
                                        <p:anim calcmode="lin" valueType="num" p14:bounceEnd="67000">
                                          <p:cBhvr additive="base">
                                            <p:cTn id="29" dur="2000" fill="hold"/>
                                            <p:tgtEl>
                                              <p:spTgt spid="130"/>
                                            </p:tgtEl>
                                            <p:attrNameLst>
                                              <p:attrName>ppt_y</p:attrName>
                                            </p:attrNameLst>
                                          </p:cBhvr>
                                          <p:tavLst>
                                            <p:tav tm="0">
                                              <p:val>
                                                <p:strVal val="#ppt_y"/>
                                              </p:val>
                                            </p:tav>
                                            <p:tav tm="100000">
                                              <p:val>
                                                <p:strVal val="#ppt_y"/>
                                              </p:val>
                                            </p:tav>
                                          </p:tavLst>
                                        </p:anim>
                                      </p:childTnLst>
                                    </p:cTn>
                                  </p:par>
                                  <p:par>
                                    <p:cTn id="30" presetID="2" presetClass="entr" presetSubtype="8" fill="hold" nodeType="withEffect" p14:presetBounceEnd="67000">
                                      <p:stCondLst>
                                        <p:cond delay="0"/>
                                      </p:stCondLst>
                                      <p:childTnLst>
                                        <p:set>
                                          <p:cBhvr>
                                            <p:cTn id="31" dur="1" fill="hold">
                                              <p:stCondLst>
                                                <p:cond delay="0"/>
                                              </p:stCondLst>
                                            </p:cTn>
                                            <p:tgtEl>
                                              <p:spTgt spid="126"/>
                                            </p:tgtEl>
                                            <p:attrNameLst>
                                              <p:attrName>style.visibility</p:attrName>
                                            </p:attrNameLst>
                                          </p:cBhvr>
                                          <p:to>
                                            <p:strVal val="visible"/>
                                          </p:to>
                                        </p:set>
                                        <p:anim calcmode="lin" valueType="num" p14:bounceEnd="67000">
                                          <p:cBhvr additive="base">
                                            <p:cTn id="32" dur="2000" fill="hold"/>
                                            <p:tgtEl>
                                              <p:spTgt spid="126"/>
                                            </p:tgtEl>
                                            <p:attrNameLst>
                                              <p:attrName>ppt_x</p:attrName>
                                            </p:attrNameLst>
                                          </p:cBhvr>
                                          <p:tavLst>
                                            <p:tav tm="0">
                                              <p:val>
                                                <p:strVal val="0-#ppt_w/2"/>
                                              </p:val>
                                            </p:tav>
                                            <p:tav tm="100000">
                                              <p:val>
                                                <p:strVal val="#ppt_x"/>
                                              </p:val>
                                            </p:tav>
                                          </p:tavLst>
                                        </p:anim>
                                        <p:anim calcmode="lin" valueType="num" p14:bounceEnd="67000">
                                          <p:cBhvr additive="base">
                                            <p:cTn id="33" dur="2000" fill="hold"/>
                                            <p:tgtEl>
                                              <p:spTgt spid="126"/>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14:presetBounceEnd="67000">
                                      <p:stCondLst>
                                        <p:cond delay="0"/>
                                      </p:stCondLst>
                                      <p:childTnLst>
                                        <p:set>
                                          <p:cBhvr>
                                            <p:cTn id="35" dur="1" fill="hold">
                                              <p:stCondLst>
                                                <p:cond delay="0"/>
                                              </p:stCondLst>
                                            </p:cTn>
                                            <p:tgtEl>
                                              <p:spTgt spid="129"/>
                                            </p:tgtEl>
                                            <p:attrNameLst>
                                              <p:attrName>style.visibility</p:attrName>
                                            </p:attrNameLst>
                                          </p:cBhvr>
                                          <p:to>
                                            <p:strVal val="visible"/>
                                          </p:to>
                                        </p:set>
                                        <p:anim calcmode="lin" valueType="num" p14:bounceEnd="67000">
                                          <p:cBhvr additive="base">
                                            <p:cTn id="36" dur="2000" fill="hold"/>
                                            <p:tgtEl>
                                              <p:spTgt spid="129"/>
                                            </p:tgtEl>
                                            <p:attrNameLst>
                                              <p:attrName>ppt_x</p:attrName>
                                            </p:attrNameLst>
                                          </p:cBhvr>
                                          <p:tavLst>
                                            <p:tav tm="0">
                                              <p:val>
                                                <p:strVal val="0-#ppt_w/2"/>
                                              </p:val>
                                            </p:tav>
                                            <p:tav tm="100000">
                                              <p:val>
                                                <p:strVal val="#ppt_x"/>
                                              </p:val>
                                            </p:tav>
                                          </p:tavLst>
                                        </p:anim>
                                        <p:anim calcmode="lin" valueType="num" p14:bounceEnd="67000">
                                          <p:cBhvr additive="base">
                                            <p:cTn id="37" dur="2000" fill="hold"/>
                                            <p:tgtEl>
                                              <p:spTgt spid="129"/>
                                            </p:tgtEl>
                                            <p:attrNameLst>
                                              <p:attrName>ppt_y</p:attrName>
                                            </p:attrNameLst>
                                          </p:cBhvr>
                                          <p:tavLst>
                                            <p:tav tm="0">
                                              <p:val>
                                                <p:strVal val="#ppt_y"/>
                                              </p:val>
                                            </p:tav>
                                            <p:tav tm="100000">
                                              <p:val>
                                                <p:strVal val="#ppt_y"/>
                                              </p:val>
                                            </p:tav>
                                          </p:tavLst>
                                        </p:anim>
                                      </p:childTnLst>
                                    </p:cTn>
                                  </p:par>
                                  <p:par>
                                    <p:cTn id="38" presetID="2" presetClass="entr" presetSubtype="8" fill="hold" nodeType="withEffect" p14:presetBounceEnd="67000">
                                      <p:stCondLst>
                                        <p:cond delay="0"/>
                                      </p:stCondLst>
                                      <p:childTnLst>
                                        <p:set>
                                          <p:cBhvr>
                                            <p:cTn id="39" dur="1" fill="hold">
                                              <p:stCondLst>
                                                <p:cond delay="0"/>
                                              </p:stCondLst>
                                            </p:cTn>
                                            <p:tgtEl>
                                              <p:spTgt spid="122"/>
                                            </p:tgtEl>
                                            <p:attrNameLst>
                                              <p:attrName>style.visibility</p:attrName>
                                            </p:attrNameLst>
                                          </p:cBhvr>
                                          <p:to>
                                            <p:strVal val="visible"/>
                                          </p:to>
                                        </p:set>
                                        <p:anim calcmode="lin" valueType="num" p14:bounceEnd="67000">
                                          <p:cBhvr additive="base">
                                            <p:cTn id="40" dur="2000" fill="hold"/>
                                            <p:tgtEl>
                                              <p:spTgt spid="122"/>
                                            </p:tgtEl>
                                            <p:attrNameLst>
                                              <p:attrName>ppt_x</p:attrName>
                                            </p:attrNameLst>
                                          </p:cBhvr>
                                          <p:tavLst>
                                            <p:tav tm="0">
                                              <p:val>
                                                <p:strVal val="0-#ppt_w/2"/>
                                              </p:val>
                                            </p:tav>
                                            <p:tav tm="100000">
                                              <p:val>
                                                <p:strVal val="#ppt_x"/>
                                              </p:val>
                                            </p:tav>
                                          </p:tavLst>
                                        </p:anim>
                                        <p:anim calcmode="lin" valueType="num" p14:bounceEnd="67000">
                                          <p:cBhvr additive="base">
                                            <p:cTn id="41" dur="2000" fill="hold"/>
                                            <p:tgtEl>
                                              <p:spTgt spid="122"/>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14:presetBounceEnd="67000">
                                      <p:stCondLst>
                                        <p:cond delay="0"/>
                                      </p:stCondLst>
                                      <p:childTnLst>
                                        <p:set>
                                          <p:cBhvr>
                                            <p:cTn id="43" dur="1" fill="hold">
                                              <p:stCondLst>
                                                <p:cond delay="0"/>
                                              </p:stCondLst>
                                            </p:cTn>
                                            <p:tgtEl>
                                              <p:spTgt spid="119"/>
                                            </p:tgtEl>
                                            <p:attrNameLst>
                                              <p:attrName>style.visibility</p:attrName>
                                            </p:attrNameLst>
                                          </p:cBhvr>
                                          <p:to>
                                            <p:strVal val="visible"/>
                                          </p:to>
                                        </p:set>
                                        <p:anim calcmode="lin" valueType="num" p14:bounceEnd="67000">
                                          <p:cBhvr additive="base">
                                            <p:cTn id="44" dur="2000" fill="hold"/>
                                            <p:tgtEl>
                                              <p:spTgt spid="119"/>
                                            </p:tgtEl>
                                            <p:attrNameLst>
                                              <p:attrName>ppt_x</p:attrName>
                                            </p:attrNameLst>
                                          </p:cBhvr>
                                          <p:tavLst>
                                            <p:tav tm="0">
                                              <p:val>
                                                <p:strVal val="0-#ppt_w/2"/>
                                              </p:val>
                                            </p:tav>
                                            <p:tav tm="100000">
                                              <p:val>
                                                <p:strVal val="#ppt_x"/>
                                              </p:val>
                                            </p:tav>
                                          </p:tavLst>
                                        </p:anim>
                                        <p:anim calcmode="lin" valueType="num" p14:bounceEnd="67000">
                                          <p:cBhvr additive="base">
                                            <p:cTn id="45" dur="2000" fill="hold"/>
                                            <p:tgtEl>
                                              <p:spTgt spid="119"/>
                                            </p:tgtEl>
                                            <p:attrNameLst>
                                              <p:attrName>ppt_y</p:attrName>
                                            </p:attrNameLst>
                                          </p:cBhvr>
                                          <p:tavLst>
                                            <p:tav tm="0">
                                              <p:val>
                                                <p:strVal val="#ppt_y"/>
                                              </p:val>
                                            </p:tav>
                                            <p:tav tm="100000">
                                              <p:val>
                                                <p:strVal val="#ppt_y"/>
                                              </p:val>
                                            </p:tav>
                                          </p:tavLst>
                                        </p:anim>
                                      </p:childTnLst>
                                    </p:cTn>
                                  </p:par>
                                </p:childTnLst>
                              </p:cTn>
                            </p:par>
                            <p:par>
                              <p:cTn id="46" fill="hold">
                                <p:stCondLst>
                                  <p:cond delay="4000"/>
                                </p:stCondLst>
                                <p:childTnLst>
                                  <p:par>
                                    <p:cTn id="47" presetID="55" presetClass="entr" presetSubtype="0" fill="hold" grpId="0" nodeType="afterEffect">
                                      <p:stCondLst>
                                        <p:cond delay="0"/>
                                      </p:stCondLst>
                                      <p:iterate type="lt">
                                        <p:tmPct val="0"/>
                                      </p:iterate>
                                      <p:childTnLst>
                                        <p:set>
                                          <p:cBhvr>
                                            <p:cTn id="48" dur="1" fill="hold">
                                              <p:stCondLst>
                                                <p:cond delay="0"/>
                                              </p:stCondLst>
                                            </p:cTn>
                                            <p:tgtEl>
                                              <p:spTgt spid="133"/>
                                            </p:tgtEl>
                                            <p:attrNameLst>
                                              <p:attrName>style.visibility</p:attrName>
                                            </p:attrNameLst>
                                          </p:cBhvr>
                                          <p:to>
                                            <p:strVal val="visible"/>
                                          </p:to>
                                        </p:set>
                                        <p:anim calcmode="lin" valueType="num">
                                          <p:cBhvr>
                                            <p:cTn id="49" dur="500" fill="hold"/>
                                            <p:tgtEl>
                                              <p:spTgt spid="133"/>
                                            </p:tgtEl>
                                            <p:attrNameLst>
                                              <p:attrName>ppt_w</p:attrName>
                                            </p:attrNameLst>
                                          </p:cBhvr>
                                          <p:tavLst>
                                            <p:tav tm="0">
                                              <p:val>
                                                <p:strVal val="#ppt_w*0.70"/>
                                              </p:val>
                                            </p:tav>
                                            <p:tav tm="100000">
                                              <p:val>
                                                <p:strVal val="#ppt_w"/>
                                              </p:val>
                                            </p:tav>
                                          </p:tavLst>
                                        </p:anim>
                                        <p:anim calcmode="lin" valueType="num">
                                          <p:cBhvr>
                                            <p:cTn id="50" dur="500" fill="hold"/>
                                            <p:tgtEl>
                                              <p:spTgt spid="133"/>
                                            </p:tgtEl>
                                            <p:attrNameLst>
                                              <p:attrName>ppt_h</p:attrName>
                                            </p:attrNameLst>
                                          </p:cBhvr>
                                          <p:tavLst>
                                            <p:tav tm="0">
                                              <p:val>
                                                <p:strVal val="#ppt_h"/>
                                              </p:val>
                                            </p:tav>
                                            <p:tav tm="100000">
                                              <p:val>
                                                <p:strVal val="#ppt_h"/>
                                              </p:val>
                                            </p:tav>
                                          </p:tavLst>
                                        </p:anim>
                                        <p:animEffect transition="in" filter="fade">
                                          <p:cBhvr>
                                            <p:cTn id="51" dur="500"/>
                                            <p:tgtEl>
                                              <p:spTgt spid="133"/>
                                            </p:tgtEl>
                                          </p:cBhvr>
                                        </p:animEffect>
                                      </p:childTnLst>
                                    </p:cTn>
                                  </p:par>
                                </p:childTnLst>
                              </p:cTn>
                            </p:par>
                            <p:par>
                              <p:cTn id="52" fill="hold">
                                <p:stCondLst>
                                  <p:cond delay="4500"/>
                                </p:stCondLst>
                                <p:childTnLst>
                                  <p:par>
                                    <p:cTn id="53" presetID="55" presetClass="entr" presetSubtype="0" fill="hold" grpId="0" nodeType="afterEffect">
                                      <p:stCondLst>
                                        <p:cond delay="0"/>
                                      </p:stCondLst>
                                      <p:iterate type="lt">
                                        <p:tmPct val="0"/>
                                      </p:iterate>
                                      <p:childTnLst>
                                        <p:set>
                                          <p:cBhvr>
                                            <p:cTn id="54" dur="1" fill="hold">
                                              <p:stCondLst>
                                                <p:cond delay="0"/>
                                              </p:stCondLst>
                                            </p:cTn>
                                            <p:tgtEl>
                                              <p:spTgt spid="134"/>
                                            </p:tgtEl>
                                            <p:attrNameLst>
                                              <p:attrName>style.visibility</p:attrName>
                                            </p:attrNameLst>
                                          </p:cBhvr>
                                          <p:to>
                                            <p:strVal val="visible"/>
                                          </p:to>
                                        </p:set>
                                        <p:anim calcmode="lin" valueType="num">
                                          <p:cBhvr>
                                            <p:cTn id="55" dur="500" fill="hold"/>
                                            <p:tgtEl>
                                              <p:spTgt spid="134"/>
                                            </p:tgtEl>
                                            <p:attrNameLst>
                                              <p:attrName>ppt_w</p:attrName>
                                            </p:attrNameLst>
                                          </p:cBhvr>
                                          <p:tavLst>
                                            <p:tav tm="0">
                                              <p:val>
                                                <p:strVal val="#ppt_w*0.70"/>
                                              </p:val>
                                            </p:tav>
                                            <p:tav tm="100000">
                                              <p:val>
                                                <p:strVal val="#ppt_w"/>
                                              </p:val>
                                            </p:tav>
                                          </p:tavLst>
                                        </p:anim>
                                        <p:anim calcmode="lin" valueType="num">
                                          <p:cBhvr>
                                            <p:cTn id="56" dur="500" fill="hold"/>
                                            <p:tgtEl>
                                              <p:spTgt spid="134"/>
                                            </p:tgtEl>
                                            <p:attrNameLst>
                                              <p:attrName>ppt_h</p:attrName>
                                            </p:attrNameLst>
                                          </p:cBhvr>
                                          <p:tavLst>
                                            <p:tav tm="0">
                                              <p:val>
                                                <p:strVal val="#ppt_h"/>
                                              </p:val>
                                            </p:tav>
                                            <p:tav tm="100000">
                                              <p:val>
                                                <p:strVal val="#ppt_h"/>
                                              </p:val>
                                            </p:tav>
                                          </p:tavLst>
                                        </p:anim>
                                        <p:animEffect transition="in" filter="fade">
                                          <p:cBhvr>
                                            <p:cTn id="57" dur="500"/>
                                            <p:tgtEl>
                                              <p:spTgt spid="134"/>
                                            </p:tgtEl>
                                          </p:cBhvr>
                                        </p:animEffect>
                                      </p:childTnLst>
                                    </p:cTn>
                                  </p:par>
                                </p:childTnLst>
                              </p:cTn>
                            </p:par>
                            <p:par>
                              <p:cTn id="58" fill="hold">
                                <p:stCondLst>
                                  <p:cond delay="5000"/>
                                </p:stCondLst>
                                <p:childTnLst>
                                  <p:par>
                                    <p:cTn id="59" presetID="55" presetClass="entr" presetSubtype="0" fill="hold" grpId="0" nodeType="afterEffect">
                                      <p:stCondLst>
                                        <p:cond delay="0"/>
                                      </p:stCondLst>
                                      <p:iterate type="lt">
                                        <p:tmPct val="0"/>
                                      </p:iterate>
                                      <p:childTnLst>
                                        <p:set>
                                          <p:cBhvr>
                                            <p:cTn id="60" dur="1" fill="hold">
                                              <p:stCondLst>
                                                <p:cond delay="0"/>
                                              </p:stCondLst>
                                            </p:cTn>
                                            <p:tgtEl>
                                              <p:spTgt spid="135"/>
                                            </p:tgtEl>
                                            <p:attrNameLst>
                                              <p:attrName>style.visibility</p:attrName>
                                            </p:attrNameLst>
                                          </p:cBhvr>
                                          <p:to>
                                            <p:strVal val="visible"/>
                                          </p:to>
                                        </p:set>
                                        <p:anim calcmode="lin" valueType="num">
                                          <p:cBhvr>
                                            <p:cTn id="61" dur="500" fill="hold"/>
                                            <p:tgtEl>
                                              <p:spTgt spid="135"/>
                                            </p:tgtEl>
                                            <p:attrNameLst>
                                              <p:attrName>ppt_w</p:attrName>
                                            </p:attrNameLst>
                                          </p:cBhvr>
                                          <p:tavLst>
                                            <p:tav tm="0">
                                              <p:val>
                                                <p:strVal val="#ppt_w*0.70"/>
                                              </p:val>
                                            </p:tav>
                                            <p:tav tm="100000">
                                              <p:val>
                                                <p:strVal val="#ppt_w"/>
                                              </p:val>
                                            </p:tav>
                                          </p:tavLst>
                                        </p:anim>
                                        <p:anim calcmode="lin" valueType="num">
                                          <p:cBhvr>
                                            <p:cTn id="62" dur="500" fill="hold"/>
                                            <p:tgtEl>
                                              <p:spTgt spid="135"/>
                                            </p:tgtEl>
                                            <p:attrNameLst>
                                              <p:attrName>ppt_h</p:attrName>
                                            </p:attrNameLst>
                                          </p:cBhvr>
                                          <p:tavLst>
                                            <p:tav tm="0">
                                              <p:val>
                                                <p:strVal val="#ppt_h"/>
                                              </p:val>
                                            </p:tav>
                                            <p:tav tm="100000">
                                              <p:val>
                                                <p:strVal val="#ppt_h"/>
                                              </p:val>
                                            </p:tav>
                                          </p:tavLst>
                                        </p:anim>
                                        <p:animEffect transition="in" filter="fade">
                                          <p:cBhvr>
                                            <p:cTn id="63" dur="500"/>
                                            <p:tgtEl>
                                              <p:spTgt spid="135"/>
                                            </p:tgtEl>
                                          </p:cBhvr>
                                        </p:animEffect>
                                      </p:childTnLst>
                                    </p:cTn>
                                  </p:par>
                                </p:childTnLst>
                              </p:cTn>
                            </p:par>
                            <p:par>
                              <p:cTn id="64" fill="hold">
                                <p:stCondLst>
                                  <p:cond delay="5500"/>
                                </p:stCondLst>
                                <p:childTnLst>
                                  <p:par>
                                    <p:cTn id="65" presetID="55" presetClass="entr" presetSubtype="0" fill="hold" grpId="0" nodeType="afterEffect">
                                      <p:stCondLst>
                                        <p:cond delay="0"/>
                                      </p:stCondLst>
                                      <p:iterate type="lt">
                                        <p:tmPct val="0"/>
                                      </p:iterate>
                                      <p:childTnLst>
                                        <p:set>
                                          <p:cBhvr>
                                            <p:cTn id="66" dur="1" fill="hold">
                                              <p:stCondLst>
                                                <p:cond delay="0"/>
                                              </p:stCondLst>
                                            </p:cTn>
                                            <p:tgtEl>
                                              <p:spTgt spid="136"/>
                                            </p:tgtEl>
                                            <p:attrNameLst>
                                              <p:attrName>style.visibility</p:attrName>
                                            </p:attrNameLst>
                                          </p:cBhvr>
                                          <p:to>
                                            <p:strVal val="visible"/>
                                          </p:to>
                                        </p:set>
                                        <p:anim calcmode="lin" valueType="num">
                                          <p:cBhvr>
                                            <p:cTn id="67" dur="500" fill="hold"/>
                                            <p:tgtEl>
                                              <p:spTgt spid="136"/>
                                            </p:tgtEl>
                                            <p:attrNameLst>
                                              <p:attrName>ppt_w</p:attrName>
                                            </p:attrNameLst>
                                          </p:cBhvr>
                                          <p:tavLst>
                                            <p:tav tm="0">
                                              <p:val>
                                                <p:strVal val="#ppt_w*0.70"/>
                                              </p:val>
                                            </p:tav>
                                            <p:tav tm="100000">
                                              <p:val>
                                                <p:strVal val="#ppt_w"/>
                                              </p:val>
                                            </p:tav>
                                          </p:tavLst>
                                        </p:anim>
                                        <p:anim calcmode="lin" valueType="num">
                                          <p:cBhvr>
                                            <p:cTn id="68" dur="500" fill="hold"/>
                                            <p:tgtEl>
                                              <p:spTgt spid="136"/>
                                            </p:tgtEl>
                                            <p:attrNameLst>
                                              <p:attrName>ppt_h</p:attrName>
                                            </p:attrNameLst>
                                          </p:cBhvr>
                                          <p:tavLst>
                                            <p:tav tm="0">
                                              <p:val>
                                                <p:strVal val="#ppt_h"/>
                                              </p:val>
                                            </p:tav>
                                            <p:tav tm="100000">
                                              <p:val>
                                                <p:strVal val="#ppt_h"/>
                                              </p:val>
                                            </p:tav>
                                          </p:tavLst>
                                        </p:anim>
                                        <p:animEffect transition="in" filter="fade">
                                          <p:cBhvr>
                                            <p:cTn id="69" dur="500"/>
                                            <p:tgtEl>
                                              <p:spTgt spid="136"/>
                                            </p:tgtEl>
                                          </p:cBhvr>
                                        </p:animEffect>
                                      </p:childTnLst>
                                    </p:cTn>
                                  </p:par>
                                </p:childTnLst>
                              </p:cTn>
                            </p:par>
                            <p:par>
                              <p:cTn id="70" fill="hold">
                                <p:stCondLst>
                                  <p:cond delay="6000"/>
                                </p:stCondLst>
                                <p:childTnLst>
                                  <p:par>
                                    <p:cTn id="71" presetID="55" presetClass="entr" presetSubtype="0" fill="hold" grpId="0" nodeType="afterEffect">
                                      <p:stCondLst>
                                        <p:cond delay="0"/>
                                      </p:stCondLst>
                                      <p:iterate type="lt">
                                        <p:tmPct val="0"/>
                                      </p:iterate>
                                      <p:childTnLst>
                                        <p:set>
                                          <p:cBhvr>
                                            <p:cTn id="72" dur="1" fill="hold">
                                              <p:stCondLst>
                                                <p:cond delay="0"/>
                                              </p:stCondLst>
                                            </p:cTn>
                                            <p:tgtEl>
                                              <p:spTgt spid="137"/>
                                            </p:tgtEl>
                                            <p:attrNameLst>
                                              <p:attrName>style.visibility</p:attrName>
                                            </p:attrNameLst>
                                          </p:cBhvr>
                                          <p:to>
                                            <p:strVal val="visible"/>
                                          </p:to>
                                        </p:set>
                                        <p:anim calcmode="lin" valueType="num">
                                          <p:cBhvr>
                                            <p:cTn id="73" dur="500" fill="hold"/>
                                            <p:tgtEl>
                                              <p:spTgt spid="137"/>
                                            </p:tgtEl>
                                            <p:attrNameLst>
                                              <p:attrName>ppt_w</p:attrName>
                                            </p:attrNameLst>
                                          </p:cBhvr>
                                          <p:tavLst>
                                            <p:tav tm="0">
                                              <p:val>
                                                <p:strVal val="#ppt_w*0.70"/>
                                              </p:val>
                                            </p:tav>
                                            <p:tav tm="100000">
                                              <p:val>
                                                <p:strVal val="#ppt_w"/>
                                              </p:val>
                                            </p:tav>
                                          </p:tavLst>
                                        </p:anim>
                                        <p:anim calcmode="lin" valueType="num">
                                          <p:cBhvr>
                                            <p:cTn id="74" dur="500" fill="hold"/>
                                            <p:tgtEl>
                                              <p:spTgt spid="137"/>
                                            </p:tgtEl>
                                            <p:attrNameLst>
                                              <p:attrName>ppt_h</p:attrName>
                                            </p:attrNameLst>
                                          </p:cBhvr>
                                          <p:tavLst>
                                            <p:tav tm="0">
                                              <p:val>
                                                <p:strVal val="#ppt_h"/>
                                              </p:val>
                                            </p:tav>
                                            <p:tav tm="100000">
                                              <p:val>
                                                <p:strVal val="#ppt_h"/>
                                              </p:val>
                                            </p:tav>
                                          </p:tavLst>
                                        </p:anim>
                                        <p:animEffect transition="in" filter="fade">
                                          <p:cBhvr>
                                            <p:cTn id="75"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8" grpId="0" animBg="1"/>
          <p:bldP spid="129" grpId="0" animBg="1"/>
          <p:bldP spid="133" grpId="0"/>
          <p:bldP spid="134" grpId="0"/>
          <p:bldP spid="135" grpId="0"/>
          <p:bldP spid="136" grpId="0"/>
          <p:bldP spid="1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8"/>
                                            </p:tgtEl>
                                            <p:attrNameLst>
                                              <p:attrName>style.visibility</p:attrName>
                                            </p:attrNameLst>
                                          </p:cBhvr>
                                          <p:to>
                                            <p:strVal val="visible"/>
                                          </p:to>
                                        </p:set>
                                        <p:anim calcmode="lin" valueType="num">
                                          <p:cBhvr additive="base">
                                            <p:cTn id="13" dur="1000" fill="hold"/>
                                            <p:tgtEl>
                                              <p:spTgt spid="58"/>
                                            </p:tgtEl>
                                            <p:attrNameLst>
                                              <p:attrName>ppt_x</p:attrName>
                                            </p:attrNameLst>
                                          </p:cBhvr>
                                          <p:tavLst>
                                            <p:tav tm="0">
                                              <p:val>
                                                <p:strVal val="#ppt_x"/>
                                              </p:val>
                                            </p:tav>
                                            <p:tav tm="100000">
                                              <p:val>
                                                <p:strVal val="#ppt_x"/>
                                              </p:val>
                                            </p:tav>
                                          </p:tavLst>
                                        </p:anim>
                                        <p:anim calcmode="lin" valueType="num">
                                          <p:cBhvr additive="base">
                                            <p:cTn id="14" dur="1000" fill="hold"/>
                                            <p:tgtEl>
                                              <p:spTgt spid="58"/>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29"/>
                                            </p:tgtEl>
                                            <p:attrNameLst>
                                              <p:attrName>style.visibility</p:attrName>
                                            </p:attrNameLst>
                                          </p:cBhvr>
                                          <p:to>
                                            <p:strVal val="visible"/>
                                          </p:to>
                                        </p:set>
                                        <p:anim calcmode="lin" valueType="num">
                                          <p:cBhvr additive="base">
                                            <p:cTn id="18" dur="500" fill="hold"/>
                                            <p:tgtEl>
                                              <p:spTgt spid="29"/>
                                            </p:tgtEl>
                                            <p:attrNameLst>
                                              <p:attrName>ppt_x</p:attrName>
                                            </p:attrNameLst>
                                          </p:cBhvr>
                                          <p:tavLst>
                                            <p:tav tm="0">
                                              <p:val>
                                                <p:strVal val="0-#ppt_w/2"/>
                                              </p:val>
                                            </p:tav>
                                            <p:tav tm="100000">
                                              <p:val>
                                                <p:strVal val="#ppt_x"/>
                                              </p:val>
                                            </p:tav>
                                          </p:tavLst>
                                        </p:anim>
                                        <p:anim calcmode="lin" valueType="num">
                                          <p:cBhvr additive="base">
                                            <p:cTn id="19" dur="500" fill="hold"/>
                                            <p:tgtEl>
                                              <p:spTgt spid="29"/>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8" fill="hold" nodeType="afterEffect">
                                      <p:stCondLst>
                                        <p:cond delay="0"/>
                                      </p:stCondLst>
                                      <p:childTnLst>
                                        <p:set>
                                          <p:cBhvr>
                                            <p:cTn id="22" dur="1" fill="hold">
                                              <p:stCondLst>
                                                <p:cond delay="0"/>
                                              </p:stCondLst>
                                            </p:cTn>
                                            <p:tgtEl>
                                              <p:spTgt spid="31"/>
                                            </p:tgtEl>
                                            <p:attrNameLst>
                                              <p:attrName>style.visibility</p:attrName>
                                            </p:attrNameLst>
                                          </p:cBhvr>
                                          <p:to>
                                            <p:strVal val="visible"/>
                                          </p:to>
                                        </p:set>
                                        <p:anim calcmode="lin" valueType="num">
                                          <p:cBhvr additive="base">
                                            <p:cTn id="23" dur="500" fill="hold"/>
                                            <p:tgtEl>
                                              <p:spTgt spid="31"/>
                                            </p:tgtEl>
                                            <p:attrNameLst>
                                              <p:attrName>ppt_x</p:attrName>
                                            </p:attrNameLst>
                                          </p:cBhvr>
                                          <p:tavLst>
                                            <p:tav tm="0">
                                              <p:val>
                                                <p:strVal val="0-#ppt_w/2"/>
                                              </p:val>
                                            </p:tav>
                                            <p:tav tm="100000">
                                              <p:val>
                                                <p:strVal val="#ppt_x"/>
                                              </p:val>
                                            </p:tav>
                                          </p:tavLst>
                                        </p:anim>
                                        <p:anim calcmode="lin" valueType="num">
                                          <p:cBhvr additive="base">
                                            <p:cTn id="24" dur="500" fill="hold"/>
                                            <p:tgtEl>
                                              <p:spTgt spid="31"/>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 presetClass="entr" presetSubtype="8" fill="hold" nodeType="afterEffect">
                                      <p:stCondLst>
                                        <p:cond delay="0"/>
                                      </p:stCondLst>
                                      <p:childTnLst>
                                        <p:set>
                                          <p:cBhvr>
                                            <p:cTn id="27" dur="1" fill="hold">
                                              <p:stCondLst>
                                                <p:cond delay="0"/>
                                              </p:stCondLst>
                                            </p:cTn>
                                            <p:tgtEl>
                                              <p:spTgt spid="130"/>
                                            </p:tgtEl>
                                            <p:attrNameLst>
                                              <p:attrName>style.visibility</p:attrName>
                                            </p:attrNameLst>
                                          </p:cBhvr>
                                          <p:to>
                                            <p:strVal val="visible"/>
                                          </p:to>
                                        </p:set>
                                        <p:anim calcmode="lin" valueType="num">
                                          <p:cBhvr additive="base">
                                            <p:cTn id="28" dur="2000" fill="hold"/>
                                            <p:tgtEl>
                                              <p:spTgt spid="130"/>
                                            </p:tgtEl>
                                            <p:attrNameLst>
                                              <p:attrName>ppt_x</p:attrName>
                                            </p:attrNameLst>
                                          </p:cBhvr>
                                          <p:tavLst>
                                            <p:tav tm="0">
                                              <p:val>
                                                <p:strVal val="0-#ppt_w/2"/>
                                              </p:val>
                                            </p:tav>
                                            <p:tav tm="100000">
                                              <p:val>
                                                <p:strVal val="#ppt_x"/>
                                              </p:val>
                                            </p:tav>
                                          </p:tavLst>
                                        </p:anim>
                                        <p:anim calcmode="lin" valueType="num">
                                          <p:cBhvr additive="base">
                                            <p:cTn id="29" dur="2000" fill="hold"/>
                                            <p:tgtEl>
                                              <p:spTgt spid="130"/>
                                            </p:tgtEl>
                                            <p:attrNameLst>
                                              <p:attrName>ppt_y</p:attrName>
                                            </p:attrNameLst>
                                          </p:cBhvr>
                                          <p:tavLst>
                                            <p:tav tm="0">
                                              <p:val>
                                                <p:strVal val="#ppt_y"/>
                                              </p:val>
                                            </p:tav>
                                            <p:tav tm="100000">
                                              <p:val>
                                                <p:strVal val="#ppt_y"/>
                                              </p:val>
                                            </p:tav>
                                          </p:tavLst>
                                        </p:anim>
                                      </p:childTnLst>
                                    </p:cTn>
                                  </p:par>
                                  <p:par>
                                    <p:cTn id="30" presetID="2" presetClass="entr" presetSubtype="8" fill="hold" nodeType="withEffect">
                                      <p:stCondLst>
                                        <p:cond delay="0"/>
                                      </p:stCondLst>
                                      <p:childTnLst>
                                        <p:set>
                                          <p:cBhvr>
                                            <p:cTn id="31" dur="1" fill="hold">
                                              <p:stCondLst>
                                                <p:cond delay="0"/>
                                              </p:stCondLst>
                                            </p:cTn>
                                            <p:tgtEl>
                                              <p:spTgt spid="126"/>
                                            </p:tgtEl>
                                            <p:attrNameLst>
                                              <p:attrName>style.visibility</p:attrName>
                                            </p:attrNameLst>
                                          </p:cBhvr>
                                          <p:to>
                                            <p:strVal val="visible"/>
                                          </p:to>
                                        </p:set>
                                        <p:anim calcmode="lin" valueType="num">
                                          <p:cBhvr additive="base">
                                            <p:cTn id="32" dur="2000" fill="hold"/>
                                            <p:tgtEl>
                                              <p:spTgt spid="126"/>
                                            </p:tgtEl>
                                            <p:attrNameLst>
                                              <p:attrName>ppt_x</p:attrName>
                                            </p:attrNameLst>
                                          </p:cBhvr>
                                          <p:tavLst>
                                            <p:tav tm="0">
                                              <p:val>
                                                <p:strVal val="0-#ppt_w/2"/>
                                              </p:val>
                                            </p:tav>
                                            <p:tav tm="100000">
                                              <p:val>
                                                <p:strVal val="#ppt_x"/>
                                              </p:val>
                                            </p:tav>
                                          </p:tavLst>
                                        </p:anim>
                                        <p:anim calcmode="lin" valueType="num">
                                          <p:cBhvr additive="base">
                                            <p:cTn id="33" dur="2000" fill="hold"/>
                                            <p:tgtEl>
                                              <p:spTgt spid="126"/>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129"/>
                                            </p:tgtEl>
                                            <p:attrNameLst>
                                              <p:attrName>style.visibility</p:attrName>
                                            </p:attrNameLst>
                                          </p:cBhvr>
                                          <p:to>
                                            <p:strVal val="visible"/>
                                          </p:to>
                                        </p:set>
                                        <p:anim calcmode="lin" valueType="num">
                                          <p:cBhvr additive="base">
                                            <p:cTn id="36" dur="2000" fill="hold"/>
                                            <p:tgtEl>
                                              <p:spTgt spid="129"/>
                                            </p:tgtEl>
                                            <p:attrNameLst>
                                              <p:attrName>ppt_x</p:attrName>
                                            </p:attrNameLst>
                                          </p:cBhvr>
                                          <p:tavLst>
                                            <p:tav tm="0">
                                              <p:val>
                                                <p:strVal val="0-#ppt_w/2"/>
                                              </p:val>
                                            </p:tav>
                                            <p:tav tm="100000">
                                              <p:val>
                                                <p:strVal val="#ppt_x"/>
                                              </p:val>
                                            </p:tav>
                                          </p:tavLst>
                                        </p:anim>
                                        <p:anim calcmode="lin" valueType="num">
                                          <p:cBhvr additive="base">
                                            <p:cTn id="37" dur="2000" fill="hold"/>
                                            <p:tgtEl>
                                              <p:spTgt spid="129"/>
                                            </p:tgtEl>
                                            <p:attrNameLst>
                                              <p:attrName>ppt_y</p:attrName>
                                            </p:attrNameLst>
                                          </p:cBhvr>
                                          <p:tavLst>
                                            <p:tav tm="0">
                                              <p:val>
                                                <p:strVal val="#ppt_y"/>
                                              </p:val>
                                            </p:tav>
                                            <p:tav tm="100000">
                                              <p:val>
                                                <p:strVal val="#ppt_y"/>
                                              </p:val>
                                            </p:tav>
                                          </p:tavLst>
                                        </p:anim>
                                      </p:childTnLst>
                                    </p:cTn>
                                  </p:par>
                                  <p:par>
                                    <p:cTn id="38" presetID="2" presetClass="entr" presetSubtype="8" fill="hold" nodeType="withEffect">
                                      <p:stCondLst>
                                        <p:cond delay="0"/>
                                      </p:stCondLst>
                                      <p:childTnLst>
                                        <p:set>
                                          <p:cBhvr>
                                            <p:cTn id="39" dur="1" fill="hold">
                                              <p:stCondLst>
                                                <p:cond delay="0"/>
                                              </p:stCondLst>
                                            </p:cTn>
                                            <p:tgtEl>
                                              <p:spTgt spid="122"/>
                                            </p:tgtEl>
                                            <p:attrNameLst>
                                              <p:attrName>style.visibility</p:attrName>
                                            </p:attrNameLst>
                                          </p:cBhvr>
                                          <p:to>
                                            <p:strVal val="visible"/>
                                          </p:to>
                                        </p:set>
                                        <p:anim calcmode="lin" valueType="num">
                                          <p:cBhvr additive="base">
                                            <p:cTn id="40" dur="2000" fill="hold"/>
                                            <p:tgtEl>
                                              <p:spTgt spid="122"/>
                                            </p:tgtEl>
                                            <p:attrNameLst>
                                              <p:attrName>ppt_x</p:attrName>
                                            </p:attrNameLst>
                                          </p:cBhvr>
                                          <p:tavLst>
                                            <p:tav tm="0">
                                              <p:val>
                                                <p:strVal val="0-#ppt_w/2"/>
                                              </p:val>
                                            </p:tav>
                                            <p:tav tm="100000">
                                              <p:val>
                                                <p:strVal val="#ppt_x"/>
                                              </p:val>
                                            </p:tav>
                                          </p:tavLst>
                                        </p:anim>
                                        <p:anim calcmode="lin" valueType="num">
                                          <p:cBhvr additive="base">
                                            <p:cTn id="41" dur="2000" fill="hold"/>
                                            <p:tgtEl>
                                              <p:spTgt spid="122"/>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0"/>
                                      </p:stCondLst>
                                      <p:childTnLst>
                                        <p:set>
                                          <p:cBhvr>
                                            <p:cTn id="43" dur="1" fill="hold">
                                              <p:stCondLst>
                                                <p:cond delay="0"/>
                                              </p:stCondLst>
                                            </p:cTn>
                                            <p:tgtEl>
                                              <p:spTgt spid="119"/>
                                            </p:tgtEl>
                                            <p:attrNameLst>
                                              <p:attrName>style.visibility</p:attrName>
                                            </p:attrNameLst>
                                          </p:cBhvr>
                                          <p:to>
                                            <p:strVal val="visible"/>
                                          </p:to>
                                        </p:set>
                                        <p:anim calcmode="lin" valueType="num">
                                          <p:cBhvr additive="base">
                                            <p:cTn id="44" dur="2000" fill="hold"/>
                                            <p:tgtEl>
                                              <p:spTgt spid="119"/>
                                            </p:tgtEl>
                                            <p:attrNameLst>
                                              <p:attrName>ppt_x</p:attrName>
                                            </p:attrNameLst>
                                          </p:cBhvr>
                                          <p:tavLst>
                                            <p:tav tm="0">
                                              <p:val>
                                                <p:strVal val="0-#ppt_w/2"/>
                                              </p:val>
                                            </p:tav>
                                            <p:tav tm="100000">
                                              <p:val>
                                                <p:strVal val="#ppt_x"/>
                                              </p:val>
                                            </p:tav>
                                          </p:tavLst>
                                        </p:anim>
                                        <p:anim calcmode="lin" valueType="num">
                                          <p:cBhvr additive="base">
                                            <p:cTn id="45" dur="2000" fill="hold"/>
                                            <p:tgtEl>
                                              <p:spTgt spid="119"/>
                                            </p:tgtEl>
                                            <p:attrNameLst>
                                              <p:attrName>ppt_y</p:attrName>
                                            </p:attrNameLst>
                                          </p:cBhvr>
                                          <p:tavLst>
                                            <p:tav tm="0">
                                              <p:val>
                                                <p:strVal val="#ppt_y"/>
                                              </p:val>
                                            </p:tav>
                                            <p:tav tm="100000">
                                              <p:val>
                                                <p:strVal val="#ppt_y"/>
                                              </p:val>
                                            </p:tav>
                                          </p:tavLst>
                                        </p:anim>
                                      </p:childTnLst>
                                    </p:cTn>
                                  </p:par>
                                </p:childTnLst>
                              </p:cTn>
                            </p:par>
                            <p:par>
                              <p:cTn id="46" fill="hold">
                                <p:stCondLst>
                                  <p:cond delay="4000"/>
                                </p:stCondLst>
                                <p:childTnLst>
                                  <p:par>
                                    <p:cTn id="47" presetID="55" presetClass="entr" presetSubtype="0" fill="hold" grpId="0" nodeType="afterEffect">
                                      <p:stCondLst>
                                        <p:cond delay="0"/>
                                      </p:stCondLst>
                                      <p:iterate type="lt">
                                        <p:tmPct val="0"/>
                                      </p:iterate>
                                      <p:childTnLst>
                                        <p:set>
                                          <p:cBhvr>
                                            <p:cTn id="48" dur="1" fill="hold">
                                              <p:stCondLst>
                                                <p:cond delay="0"/>
                                              </p:stCondLst>
                                            </p:cTn>
                                            <p:tgtEl>
                                              <p:spTgt spid="133"/>
                                            </p:tgtEl>
                                            <p:attrNameLst>
                                              <p:attrName>style.visibility</p:attrName>
                                            </p:attrNameLst>
                                          </p:cBhvr>
                                          <p:to>
                                            <p:strVal val="visible"/>
                                          </p:to>
                                        </p:set>
                                        <p:anim calcmode="lin" valueType="num">
                                          <p:cBhvr>
                                            <p:cTn id="49" dur="500" fill="hold"/>
                                            <p:tgtEl>
                                              <p:spTgt spid="133"/>
                                            </p:tgtEl>
                                            <p:attrNameLst>
                                              <p:attrName>ppt_w</p:attrName>
                                            </p:attrNameLst>
                                          </p:cBhvr>
                                          <p:tavLst>
                                            <p:tav tm="0">
                                              <p:val>
                                                <p:strVal val="#ppt_w*0.70"/>
                                              </p:val>
                                            </p:tav>
                                            <p:tav tm="100000">
                                              <p:val>
                                                <p:strVal val="#ppt_w"/>
                                              </p:val>
                                            </p:tav>
                                          </p:tavLst>
                                        </p:anim>
                                        <p:anim calcmode="lin" valueType="num">
                                          <p:cBhvr>
                                            <p:cTn id="50" dur="500" fill="hold"/>
                                            <p:tgtEl>
                                              <p:spTgt spid="133"/>
                                            </p:tgtEl>
                                            <p:attrNameLst>
                                              <p:attrName>ppt_h</p:attrName>
                                            </p:attrNameLst>
                                          </p:cBhvr>
                                          <p:tavLst>
                                            <p:tav tm="0">
                                              <p:val>
                                                <p:strVal val="#ppt_h"/>
                                              </p:val>
                                            </p:tav>
                                            <p:tav tm="100000">
                                              <p:val>
                                                <p:strVal val="#ppt_h"/>
                                              </p:val>
                                            </p:tav>
                                          </p:tavLst>
                                        </p:anim>
                                        <p:animEffect transition="in" filter="fade">
                                          <p:cBhvr>
                                            <p:cTn id="51" dur="500"/>
                                            <p:tgtEl>
                                              <p:spTgt spid="133"/>
                                            </p:tgtEl>
                                          </p:cBhvr>
                                        </p:animEffect>
                                      </p:childTnLst>
                                    </p:cTn>
                                  </p:par>
                                </p:childTnLst>
                              </p:cTn>
                            </p:par>
                            <p:par>
                              <p:cTn id="52" fill="hold">
                                <p:stCondLst>
                                  <p:cond delay="4500"/>
                                </p:stCondLst>
                                <p:childTnLst>
                                  <p:par>
                                    <p:cTn id="53" presetID="55" presetClass="entr" presetSubtype="0" fill="hold" grpId="0" nodeType="afterEffect">
                                      <p:stCondLst>
                                        <p:cond delay="0"/>
                                      </p:stCondLst>
                                      <p:iterate type="lt">
                                        <p:tmPct val="0"/>
                                      </p:iterate>
                                      <p:childTnLst>
                                        <p:set>
                                          <p:cBhvr>
                                            <p:cTn id="54" dur="1" fill="hold">
                                              <p:stCondLst>
                                                <p:cond delay="0"/>
                                              </p:stCondLst>
                                            </p:cTn>
                                            <p:tgtEl>
                                              <p:spTgt spid="134"/>
                                            </p:tgtEl>
                                            <p:attrNameLst>
                                              <p:attrName>style.visibility</p:attrName>
                                            </p:attrNameLst>
                                          </p:cBhvr>
                                          <p:to>
                                            <p:strVal val="visible"/>
                                          </p:to>
                                        </p:set>
                                        <p:anim calcmode="lin" valueType="num">
                                          <p:cBhvr>
                                            <p:cTn id="55" dur="500" fill="hold"/>
                                            <p:tgtEl>
                                              <p:spTgt spid="134"/>
                                            </p:tgtEl>
                                            <p:attrNameLst>
                                              <p:attrName>ppt_w</p:attrName>
                                            </p:attrNameLst>
                                          </p:cBhvr>
                                          <p:tavLst>
                                            <p:tav tm="0">
                                              <p:val>
                                                <p:strVal val="#ppt_w*0.70"/>
                                              </p:val>
                                            </p:tav>
                                            <p:tav tm="100000">
                                              <p:val>
                                                <p:strVal val="#ppt_w"/>
                                              </p:val>
                                            </p:tav>
                                          </p:tavLst>
                                        </p:anim>
                                        <p:anim calcmode="lin" valueType="num">
                                          <p:cBhvr>
                                            <p:cTn id="56" dur="500" fill="hold"/>
                                            <p:tgtEl>
                                              <p:spTgt spid="134"/>
                                            </p:tgtEl>
                                            <p:attrNameLst>
                                              <p:attrName>ppt_h</p:attrName>
                                            </p:attrNameLst>
                                          </p:cBhvr>
                                          <p:tavLst>
                                            <p:tav tm="0">
                                              <p:val>
                                                <p:strVal val="#ppt_h"/>
                                              </p:val>
                                            </p:tav>
                                            <p:tav tm="100000">
                                              <p:val>
                                                <p:strVal val="#ppt_h"/>
                                              </p:val>
                                            </p:tav>
                                          </p:tavLst>
                                        </p:anim>
                                        <p:animEffect transition="in" filter="fade">
                                          <p:cBhvr>
                                            <p:cTn id="57" dur="500"/>
                                            <p:tgtEl>
                                              <p:spTgt spid="134"/>
                                            </p:tgtEl>
                                          </p:cBhvr>
                                        </p:animEffect>
                                      </p:childTnLst>
                                    </p:cTn>
                                  </p:par>
                                </p:childTnLst>
                              </p:cTn>
                            </p:par>
                            <p:par>
                              <p:cTn id="58" fill="hold">
                                <p:stCondLst>
                                  <p:cond delay="5000"/>
                                </p:stCondLst>
                                <p:childTnLst>
                                  <p:par>
                                    <p:cTn id="59" presetID="55" presetClass="entr" presetSubtype="0" fill="hold" grpId="0" nodeType="afterEffect">
                                      <p:stCondLst>
                                        <p:cond delay="0"/>
                                      </p:stCondLst>
                                      <p:iterate type="lt">
                                        <p:tmPct val="0"/>
                                      </p:iterate>
                                      <p:childTnLst>
                                        <p:set>
                                          <p:cBhvr>
                                            <p:cTn id="60" dur="1" fill="hold">
                                              <p:stCondLst>
                                                <p:cond delay="0"/>
                                              </p:stCondLst>
                                            </p:cTn>
                                            <p:tgtEl>
                                              <p:spTgt spid="135"/>
                                            </p:tgtEl>
                                            <p:attrNameLst>
                                              <p:attrName>style.visibility</p:attrName>
                                            </p:attrNameLst>
                                          </p:cBhvr>
                                          <p:to>
                                            <p:strVal val="visible"/>
                                          </p:to>
                                        </p:set>
                                        <p:anim calcmode="lin" valueType="num">
                                          <p:cBhvr>
                                            <p:cTn id="61" dur="500" fill="hold"/>
                                            <p:tgtEl>
                                              <p:spTgt spid="135"/>
                                            </p:tgtEl>
                                            <p:attrNameLst>
                                              <p:attrName>ppt_w</p:attrName>
                                            </p:attrNameLst>
                                          </p:cBhvr>
                                          <p:tavLst>
                                            <p:tav tm="0">
                                              <p:val>
                                                <p:strVal val="#ppt_w*0.70"/>
                                              </p:val>
                                            </p:tav>
                                            <p:tav tm="100000">
                                              <p:val>
                                                <p:strVal val="#ppt_w"/>
                                              </p:val>
                                            </p:tav>
                                          </p:tavLst>
                                        </p:anim>
                                        <p:anim calcmode="lin" valueType="num">
                                          <p:cBhvr>
                                            <p:cTn id="62" dur="500" fill="hold"/>
                                            <p:tgtEl>
                                              <p:spTgt spid="135"/>
                                            </p:tgtEl>
                                            <p:attrNameLst>
                                              <p:attrName>ppt_h</p:attrName>
                                            </p:attrNameLst>
                                          </p:cBhvr>
                                          <p:tavLst>
                                            <p:tav tm="0">
                                              <p:val>
                                                <p:strVal val="#ppt_h"/>
                                              </p:val>
                                            </p:tav>
                                            <p:tav tm="100000">
                                              <p:val>
                                                <p:strVal val="#ppt_h"/>
                                              </p:val>
                                            </p:tav>
                                          </p:tavLst>
                                        </p:anim>
                                        <p:animEffect transition="in" filter="fade">
                                          <p:cBhvr>
                                            <p:cTn id="63" dur="500"/>
                                            <p:tgtEl>
                                              <p:spTgt spid="135"/>
                                            </p:tgtEl>
                                          </p:cBhvr>
                                        </p:animEffect>
                                      </p:childTnLst>
                                    </p:cTn>
                                  </p:par>
                                </p:childTnLst>
                              </p:cTn>
                            </p:par>
                            <p:par>
                              <p:cTn id="64" fill="hold">
                                <p:stCondLst>
                                  <p:cond delay="5500"/>
                                </p:stCondLst>
                                <p:childTnLst>
                                  <p:par>
                                    <p:cTn id="65" presetID="55" presetClass="entr" presetSubtype="0" fill="hold" grpId="0" nodeType="afterEffect">
                                      <p:stCondLst>
                                        <p:cond delay="0"/>
                                      </p:stCondLst>
                                      <p:iterate type="lt">
                                        <p:tmPct val="0"/>
                                      </p:iterate>
                                      <p:childTnLst>
                                        <p:set>
                                          <p:cBhvr>
                                            <p:cTn id="66" dur="1" fill="hold">
                                              <p:stCondLst>
                                                <p:cond delay="0"/>
                                              </p:stCondLst>
                                            </p:cTn>
                                            <p:tgtEl>
                                              <p:spTgt spid="136"/>
                                            </p:tgtEl>
                                            <p:attrNameLst>
                                              <p:attrName>style.visibility</p:attrName>
                                            </p:attrNameLst>
                                          </p:cBhvr>
                                          <p:to>
                                            <p:strVal val="visible"/>
                                          </p:to>
                                        </p:set>
                                        <p:anim calcmode="lin" valueType="num">
                                          <p:cBhvr>
                                            <p:cTn id="67" dur="500" fill="hold"/>
                                            <p:tgtEl>
                                              <p:spTgt spid="136"/>
                                            </p:tgtEl>
                                            <p:attrNameLst>
                                              <p:attrName>ppt_w</p:attrName>
                                            </p:attrNameLst>
                                          </p:cBhvr>
                                          <p:tavLst>
                                            <p:tav tm="0">
                                              <p:val>
                                                <p:strVal val="#ppt_w*0.70"/>
                                              </p:val>
                                            </p:tav>
                                            <p:tav tm="100000">
                                              <p:val>
                                                <p:strVal val="#ppt_w"/>
                                              </p:val>
                                            </p:tav>
                                          </p:tavLst>
                                        </p:anim>
                                        <p:anim calcmode="lin" valueType="num">
                                          <p:cBhvr>
                                            <p:cTn id="68" dur="500" fill="hold"/>
                                            <p:tgtEl>
                                              <p:spTgt spid="136"/>
                                            </p:tgtEl>
                                            <p:attrNameLst>
                                              <p:attrName>ppt_h</p:attrName>
                                            </p:attrNameLst>
                                          </p:cBhvr>
                                          <p:tavLst>
                                            <p:tav tm="0">
                                              <p:val>
                                                <p:strVal val="#ppt_h"/>
                                              </p:val>
                                            </p:tav>
                                            <p:tav tm="100000">
                                              <p:val>
                                                <p:strVal val="#ppt_h"/>
                                              </p:val>
                                            </p:tav>
                                          </p:tavLst>
                                        </p:anim>
                                        <p:animEffect transition="in" filter="fade">
                                          <p:cBhvr>
                                            <p:cTn id="69" dur="500"/>
                                            <p:tgtEl>
                                              <p:spTgt spid="136"/>
                                            </p:tgtEl>
                                          </p:cBhvr>
                                        </p:animEffect>
                                      </p:childTnLst>
                                    </p:cTn>
                                  </p:par>
                                </p:childTnLst>
                              </p:cTn>
                            </p:par>
                            <p:par>
                              <p:cTn id="70" fill="hold">
                                <p:stCondLst>
                                  <p:cond delay="6000"/>
                                </p:stCondLst>
                                <p:childTnLst>
                                  <p:par>
                                    <p:cTn id="71" presetID="55" presetClass="entr" presetSubtype="0" fill="hold" grpId="0" nodeType="afterEffect">
                                      <p:stCondLst>
                                        <p:cond delay="0"/>
                                      </p:stCondLst>
                                      <p:iterate type="lt">
                                        <p:tmPct val="0"/>
                                      </p:iterate>
                                      <p:childTnLst>
                                        <p:set>
                                          <p:cBhvr>
                                            <p:cTn id="72" dur="1" fill="hold">
                                              <p:stCondLst>
                                                <p:cond delay="0"/>
                                              </p:stCondLst>
                                            </p:cTn>
                                            <p:tgtEl>
                                              <p:spTgt spid="137"/>
                                            </p:tgtEl>
                                            <p:attrNameLst>
                                              <p:attrName>style.visibility</p:attrName>
                                            </p:attrNameLst>
                                          </p:cBhvr>
                                          <p:to>
                                            <p:strVal val="visible"/>
                                          </p:to>
                                        </p:set>
                                        <p:anim calcmode="lin" valueType="num">
                                          <p:cBhvr>
                                            <p:cTn id="73" dur="500" fill="hold"/>
                                            <p:tgtEl>
                                              <p:spTgt spid="137"/>
                                            </p:tgtEl>
                                            <p:attrNameLst>
                                              <p:attrName>ppt_w</p:attrName>
                                            </p:attrNameLst>
                                          </p:cBhvr>
                                          <p:tavLst>
                                            <p:tav tm="0">
                                              <p:val>
                                                <p:strVal val="#ppt_w*0.70"/>
                                              </p:val>
                                            </p:tav>
                                            <p:tav tm="100000">
                                              <p:val>
                                                <p:strVal val="#ppt_w"/>
                                              </p:val>
                                            </p:tav>
                                          </p:tavLst>
                                        </p:anim>
                                        <p:anim calcmode="lin" valueType="num">
                                          <p:cBhvr>
                                            <p:cTn id="74" dur="500" fill="hold"/>
                                            <p:tgtEl>
                                              <p:spTgt spid="137"/>
                                            </p:tgtEl>
                                            <p:attrNameLst>
                                              <p:attrName>ppt_h</p:attrName>
                                            </p:attrNameLst>
                                          </p:cBhvr>
                                          <p:tavLst>
                                            <p:tav tm="0">
                                              <p:val>
                                                <p:strVal val="#ppt_h"/>
                                              </p:val>
                                            </p:tav>
                                            <p:tav tm="100000">
                                              <p:val>
                                                <p:strVal val="#ppt_h"/>
                                              </p:val>
                                            </p:tav>
                                          </p:tavLst>
                                        </p:anim>
                                        <p:animEffect transition="in" filter="fade">
                                          <p:cBhvr>
                                            <p:cTn id="75"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8" grpId="0" animBg="1"/>
          <p:bldP spid="129" grpId="0" animBg="1"/>
          <p:bldP spid="133" grpId="0"/>
          <p:bldP spid="134" grpId="0"/>
          <p:bldP spid="135" grpId="0"/>
          <p:bldP spid="136" grpId="0"/>
          <p:bldP spid="137"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6" name="组合 275"/>
          <p:cNvGrpSpPr/>
          <p:nvPr/>
        </p:nvGrpSpPr>
        <p:grpSpPr>
          <a:xfrm rot="21062616" flipH="1">
            <a:off x="724107" y="3771071"/>
            <a:ext cx="5190546" cy="4183077"/>
            <a:chOff x="1816885" y="160250"/>
            <a:chExt cx="5190546" cy="4183077"/>
          </a:xfrm>
          <a:solidFill>
            <a:schemeClr val="tx1">
              <a:lumMod val="50000"/>
              <a:lumOff val="50000"/>
            </a:schemeClr>
          </a:solidFill>
        </p:grpSpPr>
        <p:grpSp>
          <p:nvGrpSpPr>
            <p:cNvPr id="277" name="组合 276"/>
            <p:cNvGrpSpPr/>
            <p:nvPr/>
          </p:nvGrpSpPr>
          <p:grpSpPr>
            <a:xfrm rot="1500213">
              <a:off x="1816885" y="160250"/>
              <a:ext cx="4835931" cy="4183077"/>
              <a:chOff x="2983829" y="1091787"/>
              <a:chExt cx="4835931" cy="4183077"/>
            </a:xfrm>
            <a:grpFill/>
          </p:grpSpPr>
          <p:sp>
            <p:nvSpPr>
              <p:cNvPr id="279"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0"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1"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2"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3"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4"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5"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6"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7"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8"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9"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0"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1"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2"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3"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4"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5"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6"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7"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8"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9"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0"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1"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2"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3"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4"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5"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6"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7"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8"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9"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0"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1"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2"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3"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4"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5"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6"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7"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8"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9"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0"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1"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2"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3"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4"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5"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6"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7"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8"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9"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0"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1"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2"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3"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4"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5"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6"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7"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8"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9"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0"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1"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2"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3"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4"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5"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278"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pic>
        <p:nvPicPr>
          <p:cNvPr id="125" name="Picture 7" descr="C:\Users\Administrator\Desktop\56d684a0446de.pn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7778402" y="1787597"/>
            <a:ext cx="3493720" cy="3973626"/>
          </a:xfrm>
          <a:prstGeom prst="rect">
            <a:avLst/>
          </a:prstGeom>
          <a:noFill/>
          <a:extLst>
            <a:ext uri="{909E8E84-426E-40DD-AFC4-6F175D3DCCD1}">
              <a14:hiddenFill xmlns:a14="http://schemas.microsoft.com/office/drawing/2010/main">
                <a:solidFill>
                  <a:srgbClr val="FFFFFF"/>
                </a:solidFill>
              </a14:hiddenFill>
            </a:ext>
          </a:extLst>
        </p:spPr>
      </p:pic>
      <p:grpSp>
        <p:nvGrpSpPr>
          <p:cNvPr id="126" name="组合 125"/>
          <p:cNvGrpSpPr/>
          <p:nvPr/>
        </p:nvGrpSpPr>
        <p:grpSpPr>
          <a:xfrm rot="3297591" flipH="1">
            <a:off x="7312429" y="608575"/>
            <a:ext cx="5190546" cy="4183077"/>
            <a:chOff x="1816885" y="160250"/>
            <a:chExt cx="5190546" cy="4183077"/>
          </a:xfrm>
          <a:solidFill>
            <a:schemeClr val="tx1">
              <a:lumMod val="50000"/>
              <a:lumOff val="50000"/>
            </a:schemeClr>
          </a:solidFill>
        </p:grpSpPr>
        <p:grpSp>
          <p:nvGrpSpPr>
            <p:cNvPr id="127" name="组合 126"/>
            <p:cNvGrpSpPr/>
            <p:nvPr/>
          </p:nvGrpSpPr>
          <p:grpSpPr>
            <a:xfrm rot="1500213">
              <a:off x="1816885" y="160250"/>
              <a:ext cx="4835931" cy="4183077"/>
              <a:chOff x="2983829" y="1091787"/>
              <a:chExt cx="4835931" cy="4183077"/>
            </a:xfrm>
            <a:grpFill/>
          </p:grpSpPr>
          <p:sp>
            <p:nvSpPr>
              <p:cNvPr id="129"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0"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1"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2"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3"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4"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5"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6"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7"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8"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9"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0"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1"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2"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3"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4"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5"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6"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7"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8"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9"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0"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1"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2"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3"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4"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5"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6"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7"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8"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9"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0"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1"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2"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3"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4"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5"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6"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7"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8"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9"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0"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1"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2"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3"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4"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5"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7"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8"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9"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0"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1"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2"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3"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4"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5"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6"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7"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8"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9"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0"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1"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2"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3"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4"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5"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6"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128"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176" name="矩形 175"/>
          <p:cNvSpPr/>
          <p:nvPr/>
        </p:nvSpPr>
        <p:spPr>
          <a:xfrm>
            <a:off x="2680492" y="-215153"/>
            <a:ext cx="6831016" cy="7460015"/>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pic>
        <p:nvPicPr>
          <p:cNvPr id="96" name="Picture 7" descr="C:\Users\Administrator\Desktop\56d684a0446de.png"/>
          <p:cNvPicPr>
            <a:picLocks noChangeAspect="1" noChangeArrowheads="1"/>
          </p:cNvPicPr>
          <p:nvPr/>
        </p:nvPicPr>
        <p:blipFill>
          <a:blip r:embed="rId4" cstate="screen">
            <a:extLst>
              <a:ext uri="{BEBA8EAE-BF5A-486C-A8C5-ECC9F3942E4B}">
                <a14:imgProps xmlns:a14="http://schemas.microsoft.com/office/drawing/2010/main">
                  <a14:imgLayer r:embed="rId5">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a:off x="3129388" y="372407"/>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97" name="TextBox 42"/>
          <p:cNvSpPr txBox="1">
            <a:spLocks noChangeArrowheads="1"/>
          </p:cNvSpPr>
          <p:nvPr/>
        </p:nvSpPr>
        <p:spPr bwMode="auto">
          <a:xfrm>
            <a:off x="3679264" y="372407"/>
            <a:ext cx="270808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dirty="0">
                <a:solidFill>
                  <a:schemeClr val="bg2"/>
                </a:solidFill>
                <a:latin typeface="字魂36号-正文宋楷" panose="02000000000000000000" pitchFamily="2" charset="-122"/>
                <a:ea typeface="字魂36号-正文宋楷" panose="02000000000000000000" pitchFamily="2" charset="-122"/>
              </a:rPr>
              <a:t>用户付费诱因</a:t>
            </a:r>
          </a:p>
        </p:txBody>
      </p:sp>
      <p:grpSp>
        <p:nvGrpSpPr>
          <p:cNvPr id="187" name="组合 186"/>
          <p:cNvGrpSpPr/>
          <p:nvPr/>
        </p:nvGrpSpPr>
        <p:grpSpPr>
          <a:xfrm>
            <a:off x="4649899" y="2740132"/>
            <a:ext cx="2463222" cy="3629064"/>
            <a:chOff x="-991394" y="1409699"/>
            <a:chExt cx="6253933" cy="9213917"/>
          </a:xfrm>
        </p:grpSpPr>
        <p:sp>
          <p:nvSpPr>
            <p:cNvPr id="188" name="矩形 187"/>
            <p:cNvSpPr/>
            <p:nvPr/>
          </p:nvSpPr>
          <p:spPr>
            <a:xfrm rot="2546328">
              <a:off x="337464" y="3687615"/>
              <a:ext cx="3184849" cy="5091635"/>
            </a:xfrm>
            <a:prstGeom prst="rect">
              <a:avLst/>
            </a:prstGeom>
            <a:gradFill flip="none" rotWithShape="1">
              <a:gsLst>
                <a:gs pos="24000">
                  <a:srgbClr val="000000">
                    <a:alpha val="20000"/>
                  </a:srgbClr>
                </a:gs>
                <a:gs pos="0">
                  <a:schemeClr val="tx1">
                    <a:alpha val="30000"/>
                  </a:schemeClr>
                </a:gs>
                <a:gs pos="100000">
                  <a:schemeClr val="tx1">
                    <a:alpha val="0"/>
                  </a:schemeClr>
                </a:gs>
              </a:gsLst>
              <a:lin ang="54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schemeClr val="tx1">
                    <a:lumMod val="50000"/>
                    <a:lumOff val="50000"/>
                  </a:schemeClr>
                </a:solidFill>
                <a:latin typeface="字魂36号-正文宋楷" panose="02000000000000000000" pitchFamily="2" charset="-122"/>
                <a:ea typeface="字魂36号-正文宋楷" panose="02000000000000000000" pitchFamily="2" charset="-122"/>
              </a:endParaRPr>
            </a:p>
          </p:txBody>
        </p:sp>
        <p:sp>
          <p:nvSpPr>
            <p:cNvPr id="189" name="矩形 188"/>
            <p:cNvSpPr/>
            <p:nvPr/>
          </p:nvSpPr>
          <p:spPr>
            <a:xfrm rot="2546328">
              <a:off x="-991394" y="3840230"/>
              <a:ext cx="3713058" cy="6783386"/>
            </a:xfrm>
            <a:prstGeom prst="rect">
              <a:avLst/>
            </a:prstGeom>
            <a:gradFill>
              <a:gsLst>
                <a:gs pos="31000">
                  <a:srgbClr val="000000">
                    <a:alpha val="10000"/>
                  </a:srgbClr>
                </a:gs>
                <a:gs pos="0">
                  <a:schemeClr val="tx1">
                    <a:alpha val="20000"/>
                  </a:schemeClr>
                </a:gs>
                <a:gs pos="100000">
                  <a:schemeClr val="tx1">
                    <a:alpha val="0"/>
                  </a:schemeClr>
                </a:gs>
              </a:gsLst>
              <a:lin ang="5400000" scaled="1"/>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schemeClr val="tx1">
                    <a:lumMod val="50000"/>
                    <a:lumOff val="50000"/>
                  </a:schemeClr>
                </a:solidFill>
                <a:latin typeface="字魂36号-正文宋楷" panose="02000000000000000000" pitchFamily="2" charset="-122"/>
                <a:ea typeface="字魂36号-正文宋楷" panose="02000000000000000000" pitchFamily="2" charset="-122"/>
              </a:endParaRPr>
            </a:p>
          </p:txBody>
        </p:sp>
        <p:sp>
          <p:nvSpPr>
            <p:cNvPr id="190" name="矩形 189"/>
            <p:cNvSpPr/>
            <p:nvPr/>
          </p:nvSpPr>
          <p:spPr>
            <a:xfrm>
              <a:off x="1150629" y="3892563"/>
              <a:ext cx="3045789" cy="3045789"/>
            </a:xfrm>
            <a:prstGeom prst="rect">
              <a:avLst/>
            </a:prstGeom>
            <a:gradFill>
              <a:gsLst>
                <a:gs pos="0">
                  <a:schemeClr val="accent1"/>
                </a:gs>
                <a:gs pos="99000">
                  <a:schemeClr val="accent2"/>
                </a:gs>
              </a:gsLst>
              <a:lin ang="0" scaled="1"/>
            </a:gradFill>
            <a:ln>
              <a:noFill/>
            </a:ln>
            <a:effectLst>
              <a:outerShdw blurRad="88900" dist="38100" dir="8100000" algn="tr" rotWithShape="0">
                <a:prstClr val="black">
                  <a:alpha val="40000"/>
                </a:prst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schemeClr val="tx1">
                    <a:lumMod val="50000"/>
                    <a:lumOff val="50000"/>
                  </a:schemeClr>
                </a:solidFill>
                <a:latin typeface="字魂36号-正文宋楷" panose="02000000000000000000" pitchFamily="2" charset="-122"/>
                <a:ea typeface="字魂36号-正文宋楷" panose="02000000000000000000" pitchFamily="2" charset="-122"/>
              </a:endParaRPr>
            </a:p>
          </p:txBody>
        </p:sp>
        <p:sp>
          <p:nvSpPr>
            <p:cNvPr id="191" name="矩形 190"/>
            <p:cNvSpPr/>
            <p:nvPr/>
          </p:nvSpPr>
          <p:spPr>
            <a:xfrm>
              <a:off x="2213569" y="2041841"/>
              <a:ext cx="3045789" cy="3045789"/>
            </a:xfrm>
            <a:prstGeom prst="rect">
              <a:avLst/>
            </a:prstGeom>
            <a:solidFill>
              <a:schemeClr val="accent2">
                <a:lumMod val="40000"/>
                <a:lumOff val="60000"/>
              </a:schemeClr>
            </a:soli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schemeClr val="tx1">
                    <a:lumMod val="50000"/>
                    <a:lumOff val="50000"/>
                  </a:schemeClr>
                </a:solidFill>
                <a:latin typeface="字魂36号-正文宋楷" panose="02000000000000000000" pitchFamily="2" charset="-122"/>
                <a:ea typeface="字魂36号-正文宋楷" panose="02000000000000000000" pitchFamily="2" charset="-122"/>
              </a:endParaRPr>
            </a:p>
          </p:txBody>
        </p:sp>
        <p:sp>
          <p:nvSpPr>
            <p:cNvPr id="192" name="矩形 20"/>
            <p:cNvSpPr/>
            <p:nvPr/>
          </p:nvSpPr>
          <p:spPr>
            <a:xfrm>
              <a:off x="60916" y="2041747"/>
              <a:ext cx="3045789" cy="3045789"/>
            </a:xfrm>
            <a:custGeom>
              <a:avLst/>
              <a:gdLst>
                <a:gd name="connsiteX0" fmla="*/ 0 w 3045789"/>
                <a:gd name="connsiteY0" fmla="*/ 0 h 3045789"/>
                <a:gd name="connsiteX1" fmla="*/ 3045789 w 3045789"/>
                <a:gd name="connsiteY1" fmla="*/ 0 h 3045789"/>
                <a:gd name="connsiteX2" fmla="*/ 3045789 w 3045789"/>
                <a:gd name="connsiteY2" fmla="*/ 3045789 h 3045789"/>
                <a:gd name="connsiteX3" fmla="*/ 0 w 3045789"/>
                <a:gd name="connsiteY3" fmla="*/ 3045789 h 3045789"/>
                <a:gd name="connsiteX4" fmla="*/ 0 w 3045789"/>
                <a:gd name="connsiteY4" fmla="*/ 0 h 30457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45789" h="3045789">
                  <a:moveTo>
                    <a:pt x="0" y="0"/>
                  </a:moveTo>
                  <a:lnTo>
                    <a:pt x="3045789" y="0"/>
                  </a:lnTo>
                  <a:lnTo>
                    <a:pt x="3045789" y="3045789"/>
                  </a:lnTo>
                  <a:lnTo>
                    <a:pt x="0" y="3045789"/>
                  </a:lnTo>
                  <a:lnTo>
                    <a:pt x="0" y="0"/>
                  </a:lnTo>
                  <a:close/>
                </a:path>
              </a:pathLst>
            </a:custGeom>
            <a:gradFill>
              <a:gsLst>
                <a:gs pos="0">
                  <a:schemeClr val="accent1"/>
                </a:gs>
                <a:gs pos="99000">
                  <a:schemeClr val="accent2"/>
                </a:gs>
              </a:gsLst>
              <a:lin ang="0" scaled="1"/>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schemeClr val="tx1">
                    <a:lumMod val="50000"/>
                    <a:lumOff val="50000"/>
                  </a:schemeClr>
                </a:solidFill>
                <a:latin typeface="字魂36号-正文宋楷" panose="02000000000000000000" pitchFamily="2" charset="-122"/>
                <a:ea typeface="字魂36号-正文宋楷" panose="02000000000000000000" pitchFamily="2" charset="-122"/>
              </a:endParaRPr>
            </a:p>
          </p:txBody>
        </p:sp>
        <p:sp>
          <p:nvSpPr>
            <p:cNvPr id="193" name="矩形 192"/>
            <p:cNvSpPr/>
            <p:nvPr/>
          </p:nvSpPr>
          <p:spPr>
            <a:xfrm>
              <a:off x="2216750" y="3270408"/>
              <a:ext cx="3045789" cy="3045789"/>
            </a:xfrm>
            <a:prstGeom prst="rect">
              <a:avLst/>
            </a:prstGeom>
            <a:gradFill flip="none" rotWithShape="1">
              <a:gsLst>
                <a:gs pos="0">
                  <a:srgbClr val="36B8D3"/>
                </a:gs>
                <a:gs pos="100000">
                  <a:srgbClr val="2FBBA3"/>
                </a:gs>
              </a:gsLst>
              <a:lin ang="0" scaled="1"/>
              <a:tileRect/>
            </a:gradFill>
            <a:ln>
              <a:noFill/>
            </a:ln>
            <a:scene3d>
              <a:camera prst="isometricRight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schemeClr val="tx1">
                    <a:lumMod val="50000"/>
                    <a:lumOff val="50000"/>
                  </a:schemeClr>
                </a:solidFill>
                <a:latin typeface="字魂36号-正文宋楷" panose="02000000000000000000" pitchFamily="2" charset="-122"/>
                <a:ea typeface="字魂36号-正文宋楷" panose="02000000000000000000" pitchFamily="2" charset="-122"/>
              </a:endParaRPr>
            </a:p>
          </p:txBody>
        </p:sp>
        <p:sp>
          <p:nvSpPr>
            <p:cNvPr id="194" name="矩形 193"/>
            <p:cNvSpPr/>
            <p:nvPr/>
          </p:nvSpPr>
          <p:spPr>
            <a:xfrm>
              <a:off x="1138833" y="1409699"/>
              <a:ext cx="3045789" cy="3045789"/>
            </a:xfrm>
            <a:prstGeom prst="rect">
              <a:avLst/>
            </a:prstGeom>
            <a:gradFill>
              <a:gsLst>
                <a:gs pos="0">
                  <a:srgbClr val="36B8D3"/>
                </a:gs>
                <a:gs pos="100000">
                  <a:srgbClr val="2FBBA3"/>
                </a:gs>
              </a:gsLst>
              <a:lin ang="0" scaled="1"/>
            </a:gradFill>
            <a:ln>
              <a:noFill/>
            </a:ln>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schemeClr val="tx1">
                    <a:lumMod val="50000"/>
                    <a:lumOff val="50000"/>
                  </a:schemeClr>
                </a:solidFill>
                <a:latin typeface="字魂36号-正文宋楷" panose="02000000000000000000" pitchFamily="2" charset="-122"/>
                <a:ea typeface="字魂36号-正文宋楷" panose="02000000000000000000" pitchFamily="2" charset="-122"/>
              </a:endParaRPr>
            </a:p>
          </p:txBody>
        </p:sp>
        <p:sp>
          <p:nvSpPr>
            <p:cNvPr id="195" name="图文框 194"/>
            <p:cNvSpPr>
              <a:spLocks noChangeAspect="1"/>
            </p:cNvSpPr>
            <p:nvPr/>
          </p:nvSpPr>
          <p:spPr>
            <a:xfrm>
              <a:off x="61010" y="3270504"/>
              <a:ext cx="3045599" cy="3045599"/>
            </a:xfrm>
            <a:prstGeom prst="frame">
              <a:avLst>
                <a:gd name="adj1" fmla="val 50000"/>
              </a:avLst>
            </a:prstGeom>
            <a:gradFill>
              <a:gsLst>
                <a:gs pos="0">
                  <a:srgbClr val="2FBBA3"/>
                </a:gs>
                <a:gs pos="100000">
                  <a:srgbClr val="36B8D3"/>
                </a:gs>
              </a:gsLst>
              <a:lin ang="0" scaled="1"/>
            </a:gradFill>
            <a:ln>
              <a:noFill/>
            </a:ln>
            <a:scene3d>
              <a:camera prst="isometricLeftDown"/>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solidFill>
                  <a:schemeClr val="tx1">
                    <a:lumMod val="50000"/>
                    <a:lumOff val="50000"/>
                  </a:schemeClr>
                </a:solidFill>
                <a:latin typeface="字魂36号-正文宋楷" panose="02000000000000000000" pitchFamily="2" charset="-122"/>
                <a:ea typeface="字魂36号-正文宋楷" panose="02000000000000000000" pitchFamily="2" charset="-122"/>
              </a:endParaRPr>
            </a:p>
          </p:txBody>
        </p:sp>
      </p:grpSp>
      <p:grpSp>
        <p:nvGrpSpPr>
          <p:cNvPr id="196" name="组合 195"/>
          <p:cNvGrpSpPr/>
          <p:nvPr/>
        </p:nvGrpSpPr>
        <p:grpSpPr>
          <a:xfrm>
            <a:off x="6512049" y="1750188"/>
            <a:ext cx="2965259" cy="880887"/>
            <a:chOff x="6512049" y="1750188"/>
            <a:chExt cx="2965259" cy="880887"/>
          </a:xfrm>
        </p:grpSpPr>
        <p:grpSp>
          <p:nvGrpSpPr>
            <p:cNvPr id="197" name="组合 196"/>
            <p:cNvGrpSpPr/>
            <p:nvPr/>
          </p:nvGrpSpPr>
          <p:grpSpPr>
            <a:xfrm flipH="1">
              <a:off x="6512049" y="2169290"/>
              <a:ext cx="1337294" cy="431007"/>
              <a:chOff x="4282440" y="2226117"/>
              <a:chExt cx="1337294" cy="431007"/>
            </a:xfrm>
          </p:grpSpPr>
          <p:cxnSp>
            <p:nvCxnSpPr>
              <p:cNvPr id="200" name="直接连接符 199"/>
              <p:cNvCxnSpPr/>
              <p:nvPr/>
            </p:nvCxnSpPr>
            <p:spPr>
              <a:xfrm>
                <a:off x="4282440" y="2232069"/>
                <a:ext cx="1246823" cy="0"/>
              </a:xfrm>
              <a:prstGeom prst="line">
                <a:avLst/>
              </a:prstGeom>
              <a:ln w="158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01" name="直接连接符 200"/>
              <p:cNvCxnSpPr/>
              <p:nvPr/>
            </p:nvCxnSpPr>
            <p:spPr>
              <a:xfrm>
                <a:off x="5522120" y="2226117"/>
                <a:ext cx="97614" cy="431007"/>
              </a:xfrm>
              <a:prstGeom prst="line">
                <a:avLst/>
              </a:prstGeom>
              <a:ln w="15875">
                <a:gradFill>
                  <a:gsLst>
                    <a:gs pos="29000">
                      <a:schemeClr val="bg1">
                        <a:lumMod val="85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198" name="文本框 197"/>
            <p:cNvSpPr txBox="1"/>
            <p:nvPr/>
          </p:nvSpPr>
          <p:spPr>
            <a:xfrm>
              <a:off x="6634601" y="1750188"/>
              <a:ext cx="1510350" cy="369332"/>
            </a:xfrm>
            <a:prstGeom prst="rect">
              <a:avLst/>
            </a:prstGeom>
            <a:noFill/>
          </p:spPr>
          <p:txBody>
            <a:bodyPr wrap="none" rtlCol="0">
              <a:spAutoFit/>
            </a:bodyPr>
            <a:lstStyle/>
            <a:p>
              <a:r>
                <a:rPr lang="en-US" altLang="zh-CN" dirty="0">
                  <a:solidFill>
                    <a:schemeClr val="tx1">
                      <a:lumMod val="50000"/>
                      <a:lumOff val="50000"/>
                    </a:schemeClr>
                  </a:solidFill>
                  <a:latin typeface="字魂36号-正文宋楷" panose="02000000000000000000" pitchFamily="2" charset="-122"/>
                  <a:ea typeface="字魂36号-正文宋楷" panose="02000000000000000000" pitchFamily="2" charset="-122"/>
                </a:rPr>
                <a:t>Photoshop CS6</a:t>
              </a:r>
              <a:endParaRPr lang="zh-CN" altLang="en-US" dirty="0">
                <a:solidFill>
                  <a:schemeClr val="tx1">
                    <a:lumMod val="50000"/>
                    <a:lumOff val="50000"/>
                  </a:schemeClr>
                </a:solidFill>
                <a:latin typeface="字魂36号-正文宋楷" panose="02000000000000000000" pitchFamily="2" charset="-122"/>
                <a:ea typeface="字魂36号-正文宋楷" panose="02000000000000000000" pitchFamily="2" charset="-122"/>
              </a:endParaRPr>
            </a:p>
          </p:txBody>
        </p:sp>
        <p:sp>
          <p:nvSpPr>
            <p:cNvPr id="199" name="文本框 198"/>
            <p:cNvSpPr txBox="1"/>
            <p:nvPr/>
          </p:nvSpPr>
          <p:spPr>
            <a:xfrm>
              <a:off x="6652307" y="2230965"/>
              <a:ext cx="2825001" cy="400110"/>
            </a:xfrm>
            <a:prstGeom prst="rect">
              <a:avLst/>
            </a:prstGeom>
            <a:noFill/>
          </p:spPr>
          <p:txBody>
            <a:bodyPr wrap="square" rtlCol="0">
              <a:spAutoFit/>
            </a:bodyPr>
            <a:lstStyle/>
            <a:p>
              <a:r>
                <a:rPr lang="en-US" altLang="zh-CN" sz="1000" dirty="0">
                  <a:solidFill>
                    <a:schemeClr val="tx1">
                      <a:lumMod val="50000"/>
                      <a:lumOff val="50000"/>
                    </a:schemeClr>
                  </a:solidFill>
                  <a:latin typeface="字魂36号-正文宋楷" panose="02000000000000000000" pitchFamily="2" charset="-122"/>
                  <a:ea typeface="字魂36号-正文宋楷" panose="02000000000000000000" pitchFamily="2" charset="-122"/>
                </a:rPr>
                <a:t>Ability may get you to the top, but it takes character to keep you there. </a:t>
              </a:r>
            </a:p>
          </p:txBody>
        </p:sp>
      </p:grpSp>
      <p:grpSp>
        <p:nvGrpSpPr>
          <p:cNvPr id="202" name="组合 201"/>
          <p:cNvGrpSpPr/>
          <p:nvPr/>
        </p:nvGrpSpPr>
        <p:grpSpPr>
          <a:xfrm>
            <a:off x="7005628" y="3348720"/>
            <a:ext cx="2511860" cy="1044973"/>
            <a:chOff x="7005628" y="3348720"/>
            <a:chExt cx="2511860" cy="1044973"/>
          </a:xfrm>
        </p:grpSpPr>
        <p:cxnSp>
          <p:nvCxnSpPr>
            <p:cNvPr id="203" name="直接连接符 202"/>
            <p:cNvCxnSpPr/>
            <p:nvPr/>
          </p:nvCxnSpPr>
          <p:spPr>
            <a:xfrm flipH="1">
              <a:off x="7005628" y="3783142"/>
              <a:ext cx="843715" cy="0"/>
            </a:xfrm>
            <a:prstGeom prst="line">
              <a:avLst/>
            </a:prstGeom>
            <a:ln w="15875">
              <a:gradFill flip="none" rotWithShape="1">
                <a:gsLst>
                  <a:gs pos="15000">
                    <a:schemeClr val="bg1">
                      <a:lumMod val="85000"/>
                    </a:schemeClr>
                  </a:gs>
                  <a:gs pos="100000">
                    <a:schemeClr val="bg1">
                      <a:lumMod val="85000"/>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204" name="文本框 203"/>
            <p:cNvSpPr txBox="1"/>
            <p:nvPr/>
          </p:nvSpPr>
          <p:spPr>
            <a:xfrm>
              <a:off x="7343391" y="3348720"/>
              <a:ext cx="1829347" cy="369332"/>
            </a:xfrm>
            <a:prstGeom prst="rect">
              <a:avLst/>
            </a:prstGeom>
            <a:noFill/>
          </p:spPr>
          <p:txBody>
            <a:bodyPr wrap="none" rtlCol="0">
              <a:spAutoFit/>
            </a:bodyPr>
            <a:lstStyle/>
            <a:p>
              <a:r>
                <a:rPr lang="en-US" altLang="zh-CN" dirty="0">
                  <a:solidFill>
                    <a:schemeClr val="tx1">
                      <a:lumMod val="50000"/>
                      <a:lumOff val="50000"/>
                    </a:schemeClr>
                  </a:solidFill>
                  <a:latin typeface="字魂36号-正文宋楷" panose="02000000000000000000" pitchFamily="2" charset="-122"/>
                  <a:ea typeface="字魂36号-正文宋楷" panose="02000000000000000000" pitchFamily="2" charset="-122"/>
                </a:rPr>
                <a:t>After Effects CS6</a:t>
              </a:r>
              <a:endParaRPr lang="zh-CN" altLang="en-US" dirty="0">
                <a:solidFill>
                  <a:schemeClr val="tx1">
                    <a:lumMod val="50000"/>
                    <a:lumOff val="50000"/>
                  </a:schemeClr>
                </a:solidFill>
                <a:latin typeface="字魂36号-正文宋楷" panose="02000000000000000000" pitchFamily="2" charset="-122"/>
                <a:ea typeface="字魂36号-正文宋楷" panose="02000000000000000000" pitchFamily="2" charset="-122"/>
              </a:endParaRPr>
            </a:p>
          </p:txBody>
        </p:sp>
        <p:sp>
          <p:nvSpPr>
            <p:cNvPr id="205" name="文本框 204"/>
            <p:cNvSpPr txBox="1"/>
            <p:nvPr/>
          </p:nvSpPr>
          <p:spPr>
            <a:xfrm>
              <a:off x="7349703" y="3839695"/>
              <a:ext cx="2167785" cy="553998"/>
            </a:xfrm>
            <a:prstGeom prst="rect">
              <a:avLst/>
            </a:prstGeom>
            <a:noFill/>
          </p:spPr>
          <p:txBody>
            <a:bodyPr wrap="square" rtlCol="0">
              <a:spAutoFit/>
            </a:bodyPr>
            <a:lstStyle/>
            <a:p>
              <a:r>
                <a:rPr lang="en-US" altLang="zh-CN" sz="1000" dirty="0">
                  <a:solidFill>
                    <a:schemeClr val="tx1">
                      <a:lumMod val="50000"/>
                      <a:lumOff val="50000"/>
                    </a:schemeClr>
                  </a:solidFill>
                  <a:latin typeface="字魂36号-正文宋楷" panose="02000000000000000000" pitchFamily="2" charset="-122"/>
                  <a:ea typeface="字魂36号-正文宋楷" panose="02000000000000000000" pitchFamily="2" charset="-122"/>
                </a:rPr>
                <a:t>Experience is a hard teacher because she gives the test first, the lesson afterwards.</a:t>
              </a:r>
            </a:p>
          </p:txBody>
        </p:sp>
      </p:grpSp>
      <p:grpSp>
        <p:nvGrpSpPr>
          <p:cNvPr id="206" name="组合 205"/>
          <p:cNvGrpSpPr/>
          <p:nvPr/>
        </p:nvGrpSpPr>
        <p:grpSpPr>
          <a:xfrm>
            <a:off x="6512049" y="4915687"/>
            <a:ext cx="2999459" cy="844160"/>
            <a:chOff x="6512049" y="4915687"/>
            <a:chExt cx="2999459" cy="844160"/>
          </a:xfrm>
        </p:grpSpPr>
        <p:grpSp>
          <p:nvGrpSpPr>
            <p:cNvPr id="207" name="组合 206"/>
            <p:cNvGrpSpPr/>
            <p:nvPr/>
          </p:nvGrpSpPr>
          <p:grpSpPr>
            <a:xfrm flipH="1" flipV="1">
              <a:off x="6512049" y="4915687"/>
              <a:ext cx="1337294" cy="431007"/>
              <a:chOff x="4282440" y="2226117"/>
              <a:chExt cx="1337294" cy="431007"/>
            </a:xfrm>
          </p:grpSpPr>
          <p:cxnSp>
            <p:nvCxnSpPr>
              <p:cNvPr id="210" name="直接连接符 209"/>
              <p:cNvCxnSpPr/>
              <p:nvPr/>
            </p:nvCxnSpPr>
            <p:spPr>
              <a:xfrm>
                <a:off x="4282440" y="2232069"/>
                <a:ext cx="1246823" cy="0"/>
              </a:xfrm>
              <a:prstGeom prst="line">
                <a:avLst/>
              </a:prstGeom>
              <a:ln w="158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1" name="直接连接符 210"/>
              <p:cNvCxnSpPr/>
              <p:nvPr/>
            </p:nvCxnSpPr>
            <p:spPr>
              <a:xfrm>
                <a:off x="5522120" y="2226117"/>
                <a:ext cx="97614" cy="431007"/>
              </a:xfrm>
              <a:prstGeom prst="line">
                <a:avLst/>
              </a:prstGeom>
              <a:ln w="15875">
                <a:gradFill>
                  <a:gsLst>
                    <a:gs pos="29000">
                      <a:schemeClr val="bg1">
                        <a:lumMod val="85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208" name="文本框 207"/>
            <p:cNvSpPr txBox="1"/>
            <p:nvPr/>
          </p:nvSpPr>
          <p:spPr>
            <a:xfrm>
              <a:off x="7349703" y="4946524"/>
              <a:ext cx="1552028" cy="369332"/>
            </a:xfrm>
            <a:prstGeom prst="rect">
              <a:avLst/>
            </a:prstGeom>
            <a:noFill/>
          </p:spPr>
          <p:txBody>
            <a:bodyPr wrap="none" rtlCol="0">
              <a:spAutoFit/>
            </a:bodyPr>
            <a:lstStyle/>
            <a:p>
              <a:r>
                <a:rPr lang="en-US" altLang="zh-CN" dirty="0">
                  <a:solidFill>
                    <a:schemeClr val="tx1">
                      <a:lumMod val="50000"/>
                      <a:lumOff val="50000"/>
                    </a:schemeClr>
                  </a:solidFill>
                  <a:latin typeface="字魂36号-正文宋楷" panose="02000000000000000000" pitchFamily="2" charset="-122"/>
                  <a:ea typeface="字魂36号-正文宋楷" panose="02000000000000000000" pitchFamily="2" charset="-122"/>
                </a:rPr>
                <a:t>Illustrator CS6</a:t>
              </a:r>
              <a:endParaRPr lang="zh-CN" altLang="en-US" dirty="0">
                <a:solidFill>
                  <a:schemeClr val="tx1">
                    <a:lumMod val="50000"/>
                    <a:lumOff val="50000"/>
                  </a:schemeClr>
                </a:solidFill>
                <a:latin typeface="字魂36号-正文宋楷" panose="02000000000000000000" pitchFamily="2" charset="-122"/>
                <a:ea typeface="字魂36号-正文宋楷" panose="02000000000000000000" pitchFamily="2" charset="-122"/>
              </a:endParaRPr>
            </a:p>
          </p:txBody>
        </p:sp>
        <p:sp>
          <p:nvSpPr>
            <p:cNvPr id="209" name="文本框 208"/>
            <p:cNvSpPr txBox="1"/>
            <p:nvPr/>
          </p:nvSpPr>
          <p:spPr>
            <a:xfrm>
              <a:off x="7349703" y="5359737"/>
              <a:ext cx="2161805" cy="400110"/>
            </a:xfrm>
            <a:prstGeom prst="rect">
              <a:avLst/>
            </a:prstGeom>
            <a:noFill/>
          </p:spPr>
          <p:txBody>
            <a:bodyPr wrap="square" rtlCol="0">
              <a:spAutoFit/>
            </a:bodyPr>
            <a:lstStyle/>
            <a:p>
              <a:r>
                <a:rPr lang="en-US" altLang="zh-CN" sz="1000" dirty="0">
                  <a:solidFill>
                    <a:schemeClr val="tx1">
                      <a:lumMod val="50000"/>
                      <a:lumOff val="50000"/>
                    </a:schemeClr>
                  </a:solidFill>
                  <a:latin typeface="字魂36号-正文宋楷" panose="02000000000000000000" pitchFamily="2" charset="-122"/>
                  <a:ea typeface="字魂36号-正文宋楷" panose="02000000000000000000" pitchFamily="2" charset="-122"/>
                </a:rPr>
                <a:t>You laugh at me for being different, but I laugh at you for being the same. </a:t>
              </a:r>
            </a:p>
          </p:txBody>
        </p:sp>
      </p:grpSp>
      <p:grpSp>
        <p:nvGrpSpPr>
          <p:cNvPr id="212" name="组合 211"/>
          <p:cNvGrpSpPr/>
          <p:nvPr/>
        </p:nvGrpSpPr>
        <p:grpSpPr>
          <a:xfrm>
            <a:off x="2680490" y="1765199"/>
            <a:ext cx="2756328" cy="865876"/>
            <a:chOff x="1350415" y="1765199"/>
            <a:chExt cx="3453407" cy="865876"/>
          </a:xfrm>
        </p:grpSpPr>
        <p:grpSp>
          <p:nvGrpSpPr>
            <p:cNvPr id="213" name="组合 212"/>
            <p:cNvGrpSpPr/>
            <p:nvPr/>
          </p:nvGrpSpPr>
          <p:grpSpPr>
            <a:xfrm>
              <a:off x="3450703" y="2156440"/>
              <a:ext cx="1353119" cy="431007"/>
              <a:chOff x="3512488" y="2226117"/>
              <a:chExt cx="1353119" cy="431007"/>
            </a:xfrm>
          </p:grpSpPr>
          <p:cxnSp>
            <p:nvCxnSpPr>
              <p:cNvPr id="216" name="直接连接符 215"/>
              <p:cNvCxnSpPr/>
              <p:nvPr/>
            </p:nvCxnSpPr>
            <p:spPr>
              <a:xfrm>
                <a:off x="3512488" y="2232069"/>
                <a:ext cx="1246823" cy="0"/>
              </a:xfrm>
              <a:prstGeom prst="line">
                <a:avLst/>
              </a:prstGeom>
              <a:ln w="158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7" name="直接连接符 216"/>
              <p:cNvCxnSpPr/>
              <p:nvPr/>
            </p:nvCxnSpPr>
            <p:spPr>
              <a:xfrm>
                <a:off x="4767993" y="2226117"/>
                <a:ext cx="97614" cy="431007"/>
              </a:xfrm>
              <a:prstGeom prst="line">
                <a:avLst/>
              </a:prstGeom>
              <a:ln w="15875">
                <a:gradFill>
                  <a:gsLst>
                    <a:gs pos="29000">
                      <a:schemeClr val="bg1">
                        <a:lumMod val="85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214" name="文本框 213"/>
            <p:cNvSpPr txBox="1"/>
            <p:nvPr/>
          </p:nvSpPr>
          <p:spPr>
            <a:xfrm>
              <a:off x="2580303" y="1765199"/>
              <a:ext cx="2161445" cy="369332"/>
            </a:xfrm>
            <a:prstGeom prst="rect">
              <a:avLst/>
            </a:prstGeom>
            <a:noFill/>
          </p:spPr>
          <p:txBody>
            <a:bodyPr wrap="none" rtlCol="0">
              <a:spAutoFit/>
            </a:bodyPr>
            <a:lstStyle/>
            <a:p>
              <a:pPr algn="r"/>
              <a:r>
                <a:rPr lang="en-US" altLang="zh-CN" dirty="0">
                  <a:solidFill>
                    <a:schemeClr val="tx1">
                      <a:lumMod val="50000"/>
                      <a:lumOff val="50000"/>
                    </a:schemeClr>
                  </a:solidFill>
                  <a:latin typeface="字魂36号-正文宋楷" panose="02000000000000000000" pitchFamily="2" charset="-122"/>
                  <a:ea typeface="字魂36号-正文宋楷" panose="02000000000000000000" pitchFamily="2" charset="-122"/>
                </a:rPr>
                <a:t>PowerPoint 2013</a:t>
              </a:r>
              <a:endParaRPr lang="zh-CN" altLang="en-US" dirty="0">
                <a:solidFill>
                  <a:schemeClr val="tx1">
                    <a:lumMod val="50000"/>
                    <a:lumOff val="50000"/>
                  </a:schemeClr>
                </a:solidFill>
                <a:latin typeface="字魂36号-正文宋楷" panose="02000000000000000000" pitchFamily="2" charset="-122"/>
                <a:ea typeface="字魂36号-正文宋楷" panose="02000000000000000000" pitchFamily="2" charset="-122"/>
              </a:endParaRPr>
            </a:p>
          </p:txBody>
        </p:sp>
        <p:sp>
          <p:nvSpPr>
            <p:cNvPr id="215" name="文本框 214"/>
            <p:cNvSpPr txBox="1"/>
            <p:nvPr/>
          </p:nvSpPr>
          <p:spPr>
            <a:xfrm>
              <a:off x="1350415" y="2230965"/>
              <a:ext cx="3398472" cy="400110"/>
            </a:xfrm>
            <a:prstGeom prst="rect">
              <a:avLst/>
            </a:prstGeom>
            <a:noFill/>
          </p:spPr>
          <p:txBody>
            <a:bodyPr wrap="square" rtlCol="0">
              <a:spAutoFit/>
            </a:bodyPr>
            <a:lstStyle/>
            <a:p>
              <a:pPr algn="r"/>
              <a:r>
                <a:rPr lang="en-US" altLang="zh-CN" sz="1000" dirty="0">
                  <a:solidFill>
                    <a:schemeClr val="tx1">
                      <a:lumMod val="50000"/>
                      <a:lumOff val="50000"/>
                    </a:schemeClr>
                  </a:solidFill>
                  <a:latin typeface="字魂36号-正文宋楷" panose="02000000000000000000" pitchFamily="2" charset="-122"/>
                  <a:ea typeface="字魂36号-正文宋楷" panose="02000000000000000000" pitchFamily="2" charset="-122"/>
                </a:rPr>
                <a:t>Ability may get you to the top, but it takes character to keep you there. </a:t>
              </a:r>
            </a:p>
          </p:txBody>
        </p:sp>
      </p:grpSp>
      <p:grpSp>
        <p:nvGrpSpPr>
          <p:cNvPr id="218" name="组合 217"/>
          <p:cNvGrpSpPr/>
          <p:nvPr/>
        </p:nvGrpSpPr>
        <p:grpSpPr>
          <a:xfrm>
            <a:off x="2580861" y="3342698"/>
            <a:ext cx="2712482" cy="897107"/>
            <a:chOff x="1350415" y="3342698"/>
            <a:chExt cx="3398472" cy="897107"/>
          </a:xfrm>
        </p:grpSpPr>
        <p:cxnSp>
          <p:nvCxnSpPr>
            <p:cNvPr id="219" name="直接连接符 218"/>
            <p:cNvCxnSpPr/>
            <p:nvPr/>
          </p:nvCxnSpPr>
          <p:spPr>
            <a:xfrm>
              <a:off x="3767190" y="3656936"/>
              <a:ext cx="843715" cy="0"/>
            </a:xfrm>
            <a:prstGeom prst="line">
              <a:avLst/>
            </a:prstGeom>
            <a:ln w="15875">
              <a:gradFill flip="none" rotWithShape="1">
                <a:gsLst>
                  <a:gs pos="15000">
                    <a:schemeClr val="bg1">
                      <a:lumMod val="85000"/>
                    </a:schemeClr>
                  </a:gs>
                  <a:gs pos="100000">
                    <a:schemeClr val="bg1">
                      <a:lumMod val="85000"/>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220" name="文本框 219"/>
            <p:cNvSpPr txBox="1"/>
            <p:nvPr/>
          </p:nvSpPr>
          <p:spPr>
            <a:xfrm>
              <a:off x="2757091" y="3342698"/>
              <a:ext cx="1526789" cy="369332"/>
            </a:xfrm>
            <a:prstGeom prst="rect">
              <a:avLst/>
            </a:prstGeom>
            <a:noFill/>
          </p:spPr>
          <p:txBody>
            <a:bodyPr wrap="none" rtlCol="0">
              <a:spAutoFit/>
            </a:bodyPr>
            <a:lstStyle/>
            <a:p>
              <a:r>
                <a:rPr lang="en-US" altLang="zh-CN" dirty="0">
                  <a:solidFill>
                    <a:schemeClr val="tx1">
                      <a:lumMod val="50000"/>
                      <a:lumOff val="50000"/>
                    </a:schemeClr>
                  </a:solidFill>
                  <a:latin typeface="字魂36号-正文宋楷" panose="02000000000000000000" pitchFamily="2" charset="-122"/>
                  <a:ea typeface="字魂36号-正文宋楷" panose="02000000000000000000" pitchFamily="2" charset="-122"/>
                </a:rPr>
                <a:t>Windows 10</a:t>
              </a:r>
              <a:endParaRPr lang="zh-CN" altLang="en-US" dirty="0">
                <a:solidFill>
                  <a:schemeClr val="tx1">
                    <a:lumMod val="50000"/>
                    <a:lumOff val="50000"/>
                  </a:schemeClr>
                </a:solidFill>
                <a:latin typeface="字魂36号-正文宋楷" panose="02000000000000000000" pitchFamily="2" charset="-122"/>
                <a:ea typeface="字魂36号-正文宋楷" panose="02000000000000000000" pitchFamily="2" charset="-122"/>
              </a:endParaRPr>
            </a:p>
          </p:txBody>
        </p:sp>
        <p:sp>
          <p:nvSpPr>
            <p:cNvPr id="221" name="文本框 220"/>
            <p:cNvSpPr txBox="1"/>
            <p:nvPr/>
          </p:nvSpPr>
          <p:spPr>
            <a:xfrm>
              <a:off x="1350415" y="3839695"/>
              <a:ext cx="3398472" cy="400110"/>
            </a:xfrm>
            <a:prstGeom prst="rect">
              <a:avLst/>
            </a:prstGeom>
            <a:noFill/>
          </p:spPr>
          <p:txBody>
            <a:bodyPr wrap="square" rtlCol="0">
              <a:spAutoFit/>
            </a:bodyPr>
            <a:lstStyle/>
            <a:p>
              <a:pPr algn="r"/>
              <a:r>
                <a:rPr lang="en-US" altLang="zh-CN" sz="1000" dirty="0">
                  <a:solidFill>
                    <a:schemeClr val="tx1">
                      <a:lumMod val="50000"/>
                      <a:lumOff val="50000"/>
                    </a:schemeClr>
                  </a:solidFill>
                  <a:latin typeface="字魂36号-正文宋楷" panose="02000000000000000000" pitchFamily="2" charset="-122"/>
                  <a:ea typeface="字魂36号-正文宋楷" panose="02000000000000000000" pitchFamily="2" charset="-122"/>
                </a:rPr>
                <a:t>Experience is a hard teacher because she gives the test first, the lesson afterwards.</a:t>
              </a:r>
            </a:p>
          </p:txBody>
        </p:sp>
      </p:grpSp>
      <p:grpSp>
        <p:nvGrpSpPr>
          <p:cNvPr id="222" name="组合 221"/>
          <p:cNvGrpSpPr/>
          <p:nvPr/>
        </p:nvGrpSpPr>
        <p:grpSpPr>
          <a:xfrm>
            <a:off x="2680490" y="4902837"/>
            <a:ext cx="2721188" cy="857010"/>
            <a:chOff x="1350415" y="4902837"/>
            <a:chExt cx="3409379" cy="857010"/>
          </a:xfrm>
        </p:grpSpPr>
        <p:grpSp>
          <p:nvGrpSpPr>
            <p:cNvPr id="223" name="组合 222"/>
            <p:cNvGrpSpPr/>
            <p:nvPr/>
          </p:nvGrpSpPr>
          <p:grpSpPr>
            <a:xfrm flipV="1">
              <a:off x="3408135" y="4902837"/>
              <a:ext cx="1351659" cy="431007"/>
              <a:chOff x="3469920" y="2226117"/>
              <a:chExt cx="1351659" cy="431007"/>
            </a:xfrm>
          </p:grpSpPr>
          <p:cxnSp>
            <p:nvCxnSpPr>
              <p:cNvPr id="226" name="直接连接符 225"/>
              <p:cNvCxnSpPr/>
              <p:nvPr/>
            </p:nvCxnSpPr>
            <p:spPr>
              <a:xfrm>
                <a:off x="3469920" y="2232069"/>
                <a:ext cx="1246823" cy="0"/>
              </a:xfrm>
              <a:prstGeom prst="line">
                <a:avLst/>
              </a:prstGeom>
              <a:ln w="158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7" name="直接连接符 226"/>
              <p:cNvCxnSpPr/>
              <p:nvPr/>
            </p:nvCxnSpPr>
            <p:spPr>
              <a:xfrm>
                <a:off x="4723965" y="2226117"/>
                <a:ext cx="97614" cy="431007"/>
              </a:xfrm>
              <a:prstGeom prst="line">
                <a:avLst/>
              </a:prstGeom>
              <a:ln w="15875">
                <a:gradFill>
                  <a:gsLst>
                    <a:gs pos="29000">
                      <a:schemeClr val="bg1">
                        <a:lumMod val="85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224" name="文本框 223"/>
            <p:cNvSpPr txBox="1"/>
            <p:nvPr/>
          </p:nvSpPr>
          <p:spPr>
            <a:xfrm>
              <a:off x="2829346" y="4948331"/>
              <a:ext cx="1912403" cy="369332"/>
            </a:xfrm>
            <a:prstGeom prst="rect">
              <a:avLst/>
            </a:prstGeom>
            <a:noFill/>
          </p:spPr>
          <p:txBody>
            <a:bodyPr wrap="none" rtlCol="0">
              <a:spAutoFit/>
            </a:bodyPr>
            <a:lstStyle/>
            <a:p>
              <a:pPr algn="r"/>
              <a:r>
                <a:rPr lang="en-US" altLang="zh-CN" dirty="0" err="1">
                  <a:solidFill>
                    <a:schemeClr val="tx1">
                      <a:lumMod val="50000"/>
                      <a:lumOff val="50000"/>
                    </a:schemeClr>
                  </a:solidFill>
                  <a:latin typeface="字魂36号-正文宋楷" panose="02000000000000000000" pitchFamily="2" charset="-122"/>
                  <a:ea typeface="字魂36号-正文宋楷" panose="02000000000000000000" pitchFamily="2" charset="-122"/>
                </a:rPr>
                <a:t>ComputerZ_CN</a:t>
              </a:r>
              <a:endParaRPr lang="zh-CN" altLang="en-US" dirty="0">
                <a:solidFill>
                  <a:schemeClr val="tx1">
                    <a:lumMod val="50000"/>
                    <a:lumOff val="50000"/>
                  </a:schemeClr>
                </a:solidFill>
                <a:latin typeface="字魂36号-正文宋楷" panose="02000000000000000000" pitchFamily="2" charset="-122"/>
                <a:ea typeface="字魂36号-正文宋楷" panose="02000000000000000000" pitchFamily="2" charset="-122"/>
              </a:endParaRPr>
            </a:p>
          </p:txBody>
        </p:sp>
        <p:sp>
          <p:nvSpPr>
            <p:cNvPr id="225" name="文本框 224"/>
            <p:cNvSpPr txBox="1"/>
            <p:nvPr/>
          </p:nvSpPr>
          <p:spPr>
            <a:xfrm>
              <a:off x="1350415" y="5359737"/>
              <a:ext cx="3398472" cy="400110"/>
            </a:xfrm>
            <a:prstGeom prst="rect">
              <a:avLst/>
            </a:prstGeom>
            <a:noFill/>
          </p:spPr>
          <p:txBody>
            <a:bodyPr wrap="square" rtlCol="0">
              <a:spAutoFit/>
            </a:bodyPr>
            <a:lstStyle/>
            <a:p>
              <a:pPr algn="r"/>
              <a:r>
                <a:rPr lang="en-US" altLang="zh-CN" sz="1000" dirty="0">
                  <a:solidFill>
                    <a:schemeClr val="tx1">
                      <a:lumMod val="50000"/>
                      <a:lumOff val="50000"/>
                    </a:schemeClr>
                  </a:solidFill>
                  <a:latin typeface="字魂36号-正文宋楷" panose="02000000000000000000" pitchFamily="2" charset="-122"/>
                  <a:ea typeface="字魂36号-正文宋楷" panose="02000000000000000000" pitchFamily="2" charset="-122"/>
                </a:rPr>
                <a:t>You laugh at me for being different, but I laugh at you for being the same. </a:t>
              </a:r>
            </a:p>
          </p:txBody>
        </p:sp>
      </p:grpSp>
      <p:sp>
        <p:nvSpPr>
          <p:cNvPr id="228" name="Freeform 30"/>
          <p:cNvSpPr>
            <a:spLocks noEditPoints="1"/>
          </p:cNvSpPr>
          <p:nvPr/>
        </p:nvSpPr>
        <p:spPr bwMode="auto">
          <a:xfrm>
            <a:off x="5914002" y="2733846"/>
            <a:ext cx="373960" cy="436634"/>
          </a:xfrm>
          <a:custGeom>
            <a:avLst/>
            <a:gdLst>
              <a:gd name="T0" fmla="*/ 150 w 303"/>
              <a:gd name="T1" fmla="*/ 1 h 354"/>
              <a:gd name="T2" fmla="*/ 81 w 303"/>
              <a:gd name="T3" fmla="*/ 76 h 354"/>
              <a:gd name="T4" fmla="*/ 153 w 303"/>
              <a:gd name="T5" fmla="*/ 165 h 354"/>
              <a:gd name="T6" fmla="*/ 222 w 303"/>
              <a:gd name="T7" fmla="*/ 74 h 354"/>
              <a:gd name="T8" fmla="*/ 150 w 303"/>
              <a:gd name="T9" fmla="*/ 1 h 354"/>
              <a:gd name="T10" fmla="*/ 151 w 303"/>
              <a:gd name="T11" fmla="*/ 261 h 354"/>
              <a:gd name="T12" fmla="*/ 198 w 303"/>
              <a:gd name="T13" fmla="*/ 196 h 354"/>
              <a:gd name="T14" fmla="*/ 210 w 303"/>
              <a:gd name="T15" fmla="*/ 190 h 354"/>
              <a:gd name="T16" fmla="*/ 260 w 303"/>
              <a:gd name="T17" fmla="*/ 199 h 354"/>
              <a:gd name="T18" fmla="*/ 290 w 303"/>
              <a:gd name="T19" fmla="*/ 225 h 354"/>
              <a:gd name="T20" fmla="*/ 303 w 303"/>
              <a:gd name="T21" fmla="*/ 330 h 354"/>
              <a:gd name="T22" fmla="*/ 297 w 303"/>
              <a:gd name="T23" fmla="*/ 347 h 354"/>
              <a:gd name="T24" fmla="*/ 280 w 303"/>
              <a:gd name="T25" fmla="*/ 354 h 354"/>
              <a:gd name="T26" fmla="*/ 23 w 303"/>
              <a:gd name="T27" fmla="*/ 354 h 354"/>
              <a:gd name="T28" fmla="*/ 6 w 303"/>
              <a:gd name="T29" fmla="*/ 347 h 354"/>
              <a:gd name="T30" fmla="*/ 0 w 303"/>
              <a:gd name="T31" fmla="*/ 330 h 354"/>
              <a:gd name="T32" fmla="*/ 13 w 303"/>
              <a:gd name="T33" fmla="*/ 225 h 354"/>
              <a:gd name="T34" fmla="*/ 43 w 303"/>
              <a:gd name="T35" fmla="*/ 199 h 354"/>
              <a:gd name="T36" fmla="*/ 93 w 303"/>
              <a:gd name="T37" fmla="*/ 190 h 354"/>
              <a:gd name="T38" fmla="*/ 105 w 303"/>
              <a:gd name="T39" fmla="*/ 196 h 354"/>
              <a:gd name="T40" fmla="*/ 151 w 303"/>
              <a:gd name="T41" fmla="*/ 261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3" h="354">
                <a:moveTo>
                  <a:pt x="150" y="1"/>
                </a:moveTo>
                <a:cubicBezTo>
                  <a:pt x="111" y="2"/>
                  <a:pt x="80" y="36"/>
                  <a:pt x="81" y="76"/>
                </a:cubicBezTo>
                <a:cubicBezTo>
                  <a:pt x="82" y="117"/>
                  <a:pt x="114" y="166"/>
                  <a:pt x="153" y="165"/>
                </a:cubicBezTo>
                <a:cubicBezTo>
                  <a:pt x="192" y="165"/>
                  <a:pt x="223" y="114"/>
                  <a:pt x="222" y="74"/>
                </a:cubicBezTo>
                <a:cubicBezTo>
                  <a:pt x="221" y="33"/>
                  <a:pt x="189" y="0"/>
                  <a:pt x="150" y="1"/>
                </a:cubicBezTo>
                <a:close/>
                <a:moveTo>
                  <a:pt x="151" y="261"/>
                </a:moveTo>
                <a:cubicBezTo>
                  <a:pt x="198" y="196"/>
                  <a:pt x="198" y="196"/>
                  <a:pt x="198" y="196"/>
                </a:cubicBezTo>
                <a:cubicBezTo>
                  <a:pt x="201" y="192"/>
                  <a:pt x="206" y="190"/>
                  <a:pt x="210" y="190"/>
                </a:cubicBezTo>
                <a:cubicBezTo>
                  <a:pt x="260" y="199"/>
                  <a:pt x="260" y="199"/>
                  <a:pt x="260" y="199"/>
                </a:cubicBezTo>
                <a:cubicBezTo>
                  <a:pt x="278" y="202"/>
                  <a:pt x="288" y="217"/>
                  <a:pt x="290" y="225"/>
                </a:cubicBezTo>
                <a:cubicBezTo>
                  <a:pt x="297" y="274"/>
                  <a:pt x="301" y="304"/>
                  <a:pt x="303" y="330"/>
                </a:cubicBezTo>
                <a:cubicBezTo>
                  <a:pt x="303" y="336"/>
                  <a:pt x="301" y="342"/>
                  <a:pt x="297" y="347"/>
                </a:cubicBezTo>
                <a:cubicBezTo>
                  <a:pt x="292" y="351"/>
                  <a:pt x="287" y="354"/>
                  <a:pt x="280" y="354"/>
                </a:cubicBezTo>
                <a:cubicBezTo>
                  <a:pt x="23" y="354"/>
                  <a:pt x="23" y="354"/>
                  <a:pt x="23" y="354"/>
                </a:cubicBezTo>
                <a:cubicBezTo>
                  <a:pt x="16" y="354"/>
                  <a:pt x="11" y="351"/>
                  <a:pt x="6" y="347"/>
                </a:cubicBezTo>
                <a:cubicBezTo>
                  <a:pt x="2" y="342"/>
                  <a:pt x="0" y="336"/>
                  <a:pt x="0" y="330"/>
                </a:cubicBezTo>
                <a:cubicBezTo>
                  <a:pt x="2" y="304"/>
                  <a:pt x="6" y="274"/>
                  <a:pt x="13" y="225"/>
                </a:cubicBezTo>
                <a:cubicBezTo>
                  <a:pt x="15" y="217"/>
                  <a:pt x="25" y="202"/>
                  <a:pt x="43" y="199"/>
                </a:cubicBezTo>
                <a:cubicBezTo>
                  <a:pt x="93" y="190"/>
                  <a:pt x="93" y="190"/>
                  <a:pt x="93" y="190"/>
                </a:cubicBezTo>
                <a:cubicBezTo>
                  <a:pt x="97" y="190"/>
                  <a:pt x="102" y="192"/>
                  <a:pt x="105" y="196"/>
                </a:cubicBezTo>
                <a:cubicBezTo>
                  <a:pt x="151" y="261"/>
                  <a:pt x="151" y="261"/>
                  <a:pt x="151" y="261"/>
                </a:cubicBezTo>
                <a:close/>
              </a:path>
            </a:pathLst>
          </a:custGeom>
          <a:solidFill>
            <a:schemeClr val="bg1"/>
          </a:solidFill>
          <a:ln>
            <a:noFill/>
          </a:ln>
          <a:effectLst>
            <a:reflection blurRad="6350" stA="52000" endA="300" endPos="35000" dir="5400000" sy="-100000" algn="bl" rotWithShape="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kern="0" dirty="0">
              <a:solidFill>
                <a:schemeClr val="tx1">
                  <a:lumMod val="50000"/>
                  <a:lumOff val="50000"/>
                </a:schemeClr>
              </a:solidFill>
              <a:latin typeface="字魂36号-正文宋楷" panose="02000000000000000000" pitchFamily="2" charset="-122"/>
              <a:ea typeface="字魂36号-正文宋楷" panose="02000000000000000000" pitchFamily="2" charset="-122"/>
            </a:endParaRPr>
          </a:p>
        </p:txBody>
      </p:sp>
      <p:sp>
        <p:nvSpPr>
          <p:cNvPr id="229" name="Freeform 30"/>
          <p:cNvSpPr>
            <a:spLocks noEditPoints="1"/>
          </p:cNvSpPr>
          <p:nvPr/>
        </p:nvSpPr>
        <p:spPr bwMode="auto">
          <a:xfrm>
            <a:off x="6202427" y="3023747"/>
            <a:ext cx="373960" cy="436634"/>
          </a:xfrm>
          <a:custGeom>
            <a:avLst/>
            <a:gdLst>
              <a:gd name="T0" fmla="*/ 150 w 303"/>
              <a:gd name="T1" fmla="*/ 1 h 354"/>
              <a:gd name="T2" fmla="*/ 81 w 303"/>
              <a:gd name="T3" fmla="*/ 76 h 354"/>
              <a:gd name="T4" fmla="*/ 153 w 303"/>
              <a:gd name="T5" fmla="*/ 165 h 354"/>
              <a:gd name="T6" fmla="*/ 222 w 303"/>
              <a:gd name="T7" fmla="*/ 74 h 354"/>
              <a:gd name="T8" fmla="*/ 150 w 303"/>
              <a:gd name="T9" fmla="*/ 1 h 354"/>
              <a:gd name="T10" fmla="*/ 151 w 303"/>
              <a:gd name="T11" fmla="*/ 261 h 354"/>
              <a:gd name="T12" fmla="*/ 198 w 303"/>
              <a:gd name="T13" fmla="*/ 196 h 354"/>
              <a:gd name="T14" fmla="*/ 210 w 303"/>
              <a:gd name="T15" fmla="*/ 190 h 354"/>
              <a:gd name="T16" fmla="*/ 260 w 303"/>
              <a:gd name="T17" fmla="*/ 199 h 354"/>
              <a:gd name="T18" fmla="*/ 290 w 303"/>
              <a:gd name="T19" fmla="*/ 225 h 354"/>
              <a:gd name="T20" fmla="*/ 303 w 303"/>
              <a:gd name="T21" fmla="*/ 330 h 354"/>
              <a:gd name="T22" fmla="*/ 297 w 303"/>
              <a:gd name="T23" fmla="*/ 347 h 354"/>
              <a:gd name="T24" fmla="*/ 280 w 303"/>
              <a:gd name="T25" fmla="*/ 354 h 354"/>
              <a:gd name="T26" fmla="*/ 23 w 303"/>
              <a:gd name="T27" fmla="*/ 354 h 354"/>
              <a:gd name="T28" fmla="*/ 6 w 303"/>
              <a:gd name="T29" fmla="*/ 347 h 354"/>
              <a:gd name="T30" fmla="*/ 0 w 303"/>
              <a:gd name="T31" fmla="*/ 330 h 354"/>
              <a:gd name="T32" fmla="*/ 13 w 303"/>
              <a:gd name="T33" fmla="*/ 225 h 354"/>
              <a:gd name="T34" fmla="*/ 43 w 303"/>
              <a:gd name="T35" fmla="*/ 199 h 354"/>
              <a:gd name="T36" fmla="*/ 93 w 303"/>
              <a:gd name="T37" fmla="*/ 190 h 354"/>
              <a:gd name="T38" fmla="*/ 105 w 303"/>
              <a:gd name="T39" fmla="*/ 196 h 354"/>
              <a:gd name="T40" fmla="*/ 151 w 303"/>
              <a:gd name="T41" fmla="*/ 261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3" h="354">
                <a:moveTo>
                  <a:pt x="150" y="1"/>
                </a:moveTo>
                <a:cubicBezTo>
                  <a:pt x="111" y="2"/>
                  <a:pt x="80" y="36"/>
                  <a:pt x="81" y="76"/>
                </a:cubicBezTo>
                <a:cubicBezTo>
                  <a:pt x="82" y="117"/>
                  <a:pt x="114" y="166"/>
                  <a:pt x="153" y="165"/>
                </a:cubicBezTo>
                <a:cubicBezTo>
                  <a:pt x="192" y="165"/>
                  <a:pt x="223" y="114"/>
                  <a:pt x="222" y="74"/>
                </a:cubicBezTo>
                <a:cubicBezTo>
                  <a:pt x="221" y="33"/>
                  <a:pt x="189" y="0"/>
                  <a:pt x="150" y="1"/>
                </a:cubicBezTo>
                <a:close/>
                <a:moveTo>
                  <a:pt x="151" y="261"/>
                </a:moveTo>
                <a:cubicBezTo>
                  <a:pt x="198" y="196"/>
                  <a:pt x="198" y="196"/>
                  <a:pt x="198" y="196"/>
                </a:cubicBezTo>
                <a:cubicBezTo>
                  <a:pt x="201" y="192"/>
                  <a:pt x="206" y="190"/>
                  <a:pt x="210" y="190"/>
                </a:cubicBezTo>
                <a:cubicBezTo>
                  <a:pt x="260" y="199"/>
                  <a:pt x="260" y="199"/>
                  <a:pt x="260" y="199"/>
                </a:cubicBezTo>
                <a:cubicBezTo>
                  <a:pt x="278" y="202"/>
                  <a:pt x="288" y="217"/>
                  <a:pt x="290" y="225"/>
                </a:cubicBezTo>
                <a:cubicBezTo>
                  <a:pt x="297" y="274"/>
                  <a:pt x="301" y="304"/>
                  <a:pt x="303" y="330"/>
                </a:cubicBezTo>
                <a:cubicBezTo>
                  <a:pt x="303" y="336"/>
                  <a:pt x="301" y="342"/>
                  <a:pt x="297" y="347"/>
                </a:cubicBezTo>
                <a:cubicBezTo>
                  <a:pt x="292" y="351"/>
                  <a:pt x="287" y="354"/>
                  <a:pt x="280" y="354"/>
                </a:cubicBezTo>
                <a:cubicBezTo>
                  <a:pt x="23" y="354"/>
                  <a:pt x="23" y="354"/>
                  <a:pt x="23" y="354"/>
                </a:cubicBezTo>
                <a:cubicBezTo>
                  <a:pt x="16" y="354"/>
                  <a:pt x="11" y="351"/>
                  <a:pt x="6" y="347"/>
                </a:cubicBezTo>
                <a:cubicBezTo>
                  <a:pt x="2" y="342"/>
                  <a:pt x="0" y="336"/>
                  <a:pt x="0" y="330"/>
                </a:cubicBezTo>
                <a:cubicBezTo>
                  <a:pt x="2" y="304"/>
                  <a:pt x="6" y="274"/>
                  <a:pt x="13" y="225"/>
                </a:cubicBezTo>
                <a:cubicBezTo>
                  <a:pt x="15" y="217"/>
                  <a:pt x="25" y="202"/>
                  <a:pt x="43" y="199"/>
                </a:cubicBezTo>
                <a:cubicBezTo>
                  <a:pt x="93" y="190"/>
                  <a:pt x="93" y="190"/>
                  <a:pt x="93" y="190"/>
                </a:cubicBezTo>
                <a:cubicBezTo>
                  <a:pt x="97" y="190"/>
                  <a:pt x="102" y="192"/>
                  <a:pt x="105" y="196"/>
                </a:cubicBezTo>
                <a:cubicBezTo>
                  <a:pt x="151" y="261"/>
                  <a:pt x="151" y="261"/>
                  <a:pt x="151" y="261"/>
                </a:cubicBezTo>
                <a:close/>
              </a:path>
            </a:pathLst>
          </a:custGeom>
          <a:solidFill>
            <a:schemeClr val="bg1"/>
          </a:solidFill>
          <a:ln>
            <a:noFill/>
          </a:ln>
          <a:effectLst>
            <a:reflection blurRad="6350" stA="52000" endA="300" endPos="35000" dir="5400000" sy="-100000" algn="bl" rotWithShape="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kern="0" dirty="0">
              <a:solidFill>
                <a:schemeClr val="tx1">
                  <a:lumMod val="50000"/>
                  <a:lumOff val="50000"/>
                </a:schemeClr>
              </a:solidFill>
              <a:latin typeface="字魂36号-正文宋楷" panose="02000000000000000000" pitchFamily="2" charset="-122"/>
              <a:ea typeface="字魂36号-正文宋楷" panose="02000000000000000000" pitchFamily="2" charset="-122"/>
            </a:endParaRPr>
          </a:p>
        </p:txBody>
      </p:sp>
      <p:sp>
        <p:nvSpPr>
          <p:cNvPr id="230" name="Freeform 30"/>
          <p:cNvSpPr>
            <a:spLocks noEditPoints="1"/>
          </p:cNvSpPr>
          <p:nvPr/>
        </p:nvSpPr>
        <p:spPr bwMode="auto">
          <a:xfrm>
            <a:off x="5577196" y="2963826"/>
            <a:ext cx="373960" cy="436634"/>
          </a:xfrm>
          <a:custGeom>
            <a:avLst/>
            <a:gdLst>
              <a:gd name="T0" fmla="*/ 150 w 303"/>
              <a:gd name="T1" fmla="*/ 1 h 354"/>
              <a:gd name="T2" fmla="*/ 81 w 303"/>
              <a:gd name="T3" fmla="*/ 76 h 354"/>
              <a:gd name="T4" fmla="*/ 153 w 303"/>
              <a:gd name="T5" fmla="*/ 165 h 354"/>
              <a:gd name="T6" fmla="*/ 222 w 303"/>
              <a:gd name="T7" fmla="*/ 74 h 354"/>
              <a:gd name="T8" fmla="*/ 150 w 303"/>
              <a:gd name="T9" fmla="*/ 1 h 354"/>
              <a:gd name="T10" fmla="*/ 151 w 303"/>
              <a:gd name="T11" fmla="*/ 261 h 354"/>
              <a:gd name="T12" fmla="*/ 198 w 303"/>
              <a:gd name="T13" fmla="*/ 196 h 354"/>
              <a:gd name="T14" fmla="*/ 210 w 303"/>
              <a:gd name="T15" fmla="*/ 190 h 354"/>
              <a:gd name="T16" fmla="*/ 260 w 303"/>
              <a:gd name="T17" fmla="*/ 199 h 354"/>
              <a:gd name="T18" fmla="*/ 290 w 303"/>
              <a:gd name="T19" fmla="*/ 225 h 354"/>
              <a:gd name="T20" fmla="*/ 303 w 303"/>
              <a:gd name="T21" fmla="*/ 330 h 354"/>
              <a:gd name="T22" fmla="*/ 297 w 303"/>
              <a:gd name="T23" fmla="*/ 347 h 354"/>
              <a:gd name="T24" fmla="*/ 280 w 303"/>
              <a:gd name="T25" fmla="*/ 354 h 354"/>
              <a:gd name="T26" fmla="*/ 23 w 303"/>
              <a:gd name="T27" fmla="*/ 354 h 354"/>
              <a:gd name="T28" fmla="*/ 6 w 303"/>
              <a:gd name="T29" fmla="*/ 347 h 354"/>
              <a:gd name="T30" fmla="*/ 0 w 303"/>
              <a:gd name="T31" fmla="*/ 330 h 354"/>
              <a:gd name="T32" fmla="*/ 13 w 303"/>
              <a:gd name="T33" fmla="*/ 225 h 354"/>
              <a:gd name="T34" fmla="*/ 43 w 303"/>
              <a:gd name="T35" fmla="*/ 199 h 354"/>
              <a:gd name="T36" fmla="*/ 93 w 303"/>
              <a:gd name="T37" fmla="*/ 190 h 354"/>
              <a:gd name="T38" fmla="*/ 105 w 303"/>
              <a:gd name="T39" fmla="*/ 196 h 354"/>
              <a:gd name="T40" fmla="*/ 151 w 303"/>
              <a:gd name="T41" fmla="*/ 261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3" h="354">
                <a:moveTo>
                  <a:pt x="150" y="1"/>
                </a:moveTo>
                <a:cubicBezTo>
                  <a:pt x="111" y="2"/>
                  <a:pt x="80" y="36"/>
                  <a:pt x="81" y="76"/>
                </a:cubicBezTo>
                <a:cubicBezTo>
                  <a:pt x="82" y="117"/>
                  <a:pt x="114" y="166"/>
                  <a:pt x="153" y="165"/>
                </a:cubicBezTo>
                <a:cubicBezTo>
                  <a:pt x="192" y="165"/>
                  <a:pt x="223" y="114"/>
                  <a:pt x="222" y="74"/>
                </a:cubicBezTo>
                <a:cubicBezTo>
                  <a:pt x="221" y="33"/>
                  <a:pt x="189" y="0"/>
                  <a:pt x="150" y="1"/>
                </a:cubicBezTo>
                <a:close/>
                <a:moveTo>
                  <a:pt x="151" y="261"/>
                </a:moveTo>
                <a:cubicBezTo>
                  <a:pt x="198" y="196"/>
                  <a:pt x="198" y="196"/>
                  <a:pt x="198" y="196"/>
                </a:cubicBezTo>
                <a:cubicBezTo>
                  <a:pt x="201" y="192"/>
                  <a:pt x="206" y="190"/>
                  <a:pt x="210" y="190"/>
                </a:cubicBezTo>
                <a:cubicBezTo>
                  <a:pt x="260" y="199"/>
                  <a:pt x="260" y="199"/>
                  <a:pt x="260" y="199"/>
                </a:cubicBezTo>
                <a:cubicBezTo>
                  <a:pt x="278" y="202"/>
                  <a:pt x="288" y="217"/>
                  <a:pt x="290" y="225"/>
                </a:cubicBezTo>
                <a:cubicBezTo>
                  <a:pt x="297" y="274"/>
                  <a:pt x="301" y="304"/>
                  <a:pt x="303" y="330"/>
                </a:cubicBezTo>
                <a:cubicBezTo>
                  <a:pt x="303" y="336"/>
                  <a:pt x="301" y="342"/>
                  <a:pt x="297" y="347"/>
                </a:cubicBezTo>
                <a:cubicBezTo>
                  <a:pt x="292" y="351"/>
                  <a:pt x="287" y="354"/>
                  <a:pt x="280" y="354"/>
                </a:cubicBezTo>
                <a:cubicBezTo>
                  <a:pt x="23" y="354"/>
                  <a:pt x="23" y="354"/>
                  <a:pt x="23" y="354"/>
                </a:cubicBezTo>
                <a:cubicBezTo>
                  <a:pt x="16" y="354"/>
                  <a:pt x="11" y="351"/>
                  <a:pt x="6" y="347"/>
                </a:cubicBezTo>
                <a:cubicBezTo>
                  <a:pt x="2" y="342"/>
                  <a:pt x="0" y="336"/>
                  <a:pt x="0" y="330"/>
                </a:cubicBezTo>
                <a:cubicBezTo>
                  <a:pt x="2" y="304"/>
                  <a:pt x="6" y="274"/>
                  <a:pt x="13" y="225"/>
                </a:cubicBezTo>
                <a:cubicBezTo>
                  <a:pt x="15" y="217"/>
                  <a:pt x="25" y="202"/>
                  <a:pt x="43" y="199"/>
                </a:cubicBezTo>
                <a:cubicBezTo>
                  <a:pt x="93" y="190"/>
                  <a:pt x="93" y="190"/>
                  <a:pt x="93" y="190"/>
                </a:cubicBezTo>
                <a:cubicBezTo>
                  <a:pt x="97" y="190"/>
                  <a:pt x="102" y="192"/>
                  <a:pt x="105" y="196"/>
                </a:cubicBezTo>
                <a:cubicBezTo>
                  <a:pt x="151" y="261"/>
                  <a:pt x="151" y="261"/>
                  <a:pt x="151" y="261"/>
                </a:cubicBezTo>
                <a:close/>
              </a:path>
            </a:pathLst>
          </a:custGeom>
          <a:solidFill>
            <a:schemeClr val="bg1"/>
          </a:solidFill>
          <a:ln>
            <a:noFill/>
          </a:ln>
          <a:effectLst>
            <a:reflection blurRad="6350" stA="52000" endA="300" endPos="35000" dir="5400000" sy="-100000" algn="bl" rotWithShape="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kern="0" dirty="0">
              <a:solidFill>
                <a:schemeClr val="tx1">
                  <a:lumMod val="50000"/>
                  <a:lumOff val="50000"/>
                </a:schemeClr>
              </a:solidFill>
              <a:latin typeface="字魂36号-正文宋楷" panose="02000000000000000000" pitchFamily="2" charset="-122"/>
              <a:ea typeface="字魂36号-正文宋楷" panose="02000000000000000000" pitchFamily="2" charset="-122"/>
            </a:endParaRPr>
          </a:p>
        </p:txBody>
      </p:sp>
    </p:spTree>
    <p:extLst>
      <p:ext uri="{BB962C8B-B14F-4D97-AF65-F5344CB8AC3E}">
        <p14:creationId xmlns:p14="http://schemas.microsoft.com/office/powerpoint/2010/main" val="509010156"/>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14:presetBounceEnd="67000">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14:bounceEnd="67000">
                                          <p:cBhvr additive="base">
                                            <p:cTn id="12" dur="2000" fill="hold"/>
                                            <p:tgtEl>
                                              <p:spTgt spid="97"/>
                                            </p:tgtEl>
                                            <p:attrNameLst>
                                              <p:attrName>ppt_x</p:attrName>
                                            </p:attrNameLst>
                                          </p:cBhvr>
                                          <p:tavLst>
                                            <p:tav tm="0">
                                              <p:val>
                                                <p:strVal val="0-#ppt_w/2"/>
                                              </p:val>
                                            </p:tav>
                                            <p:tav tm="100000">
                                              <p:val>
                                                <p:strVal val="#ppt_x"/>
                                              </p:val>
                                            </p:tav>
                                          </p:tavLst>
                                        </p:anim>
                                        <p:anim calcmode="lin" valueType="num" p14:bounceEnd="67000">
                                          <p:cBhvr additive="base">
                                            <p:cTn id="13" dur="2000" fill="hold"/>
                                            <p:tgtEl>
                                              <p:spTgt spid="97"/>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2" presetClass="entr" presetSubtype="4" fill="hold" nodeType="afterEffect" p14:presetBounceEnd="68000">
                                      <p:stCondLst>
                                        <p:cond delay="0"/>
                                      </p:stCondLst>
                                      <p:childTnLst>
                                        <p:set>
                                          <p:cBhvr>
                                            <p:cTn id="16" dur="1" fill="hold">
                                              <p:stCondLst>
                                                <p:cond delay="0"/>
                                              </p:stCondLst>
                                            </p:cTn>
                                            <p:tgtEl>
                                              <p:spTgt spid="125"/>
                                            </p:tgtEl>
                                            <p:attrNameLst>
                                              <p:attrName>style.visibility</p:attrName>
                                            </p:attrNameLst>
                                          </p:cBhvr>
                                          <p:to>
                                            <p:strVal val="visible"/>
                                          </p:to>
                                        </p:set>
                                        <p:anim calcmode="lin" valueType="num" p14:bounceEnd="68000">
                                          <p:cBhvr additive="base">
                                            <p:cTn id="17" dur="500" fill="hold"/>
                                            <p:tgtEl>
                                              <p:spTgt spid="125"/>
                                            </p:tgtEl>
                                            <p:attrNameLst>
                                              <p:attrName>ppt_x</p:attrName>
                                            </p:attrNameLst>
                                          </p:cBhvr>
                                          <p:tavLst>
                                            <p:tav tm="0">
                                              <p:val>
                                                <p:strVal val="#ppt_x"/>
                                              </p:val>
                                            </p:tav>
                                            <p:tav tm="100000">
                                              <p:val>
                                                <p:strVal val="#ppt_x"/>
                                              </p:val>
                                            </p:tav>
                                          </p:tavLst>
                                        </p:anim>
                                        <p:anim calcmode="lin" valueType="num" p14:bounceEnd="68000">
                                          <p:cBhvr additive="base">
                                            <p:cTn id="18" dur="500" fill="hold"/>
                                            <p:tgtEl>
                                              <p:spTgt spid="125"/>
                                            </p:tgtEl>
                                            <p:attrNameLst>
                                              <p:attrName>ppt_y</p:attrName>
                                            </p:attrNameLst>
                                          </p:cBhvr>
                                          <p:tavLst>
                                            <p:tav tm="0">
                                              <p:val>
                                                <p:strVal val="1+#ppt_h/2"/>
                                              </p:val>
                                            </p:tav>
                                            <p:tav tm="100000">
                                              <p:val>
                                                <p:strVal val="#ppt_y"/>
                                              </p:val>
                                            </p:tav>
                                          </p:tavLst>
                                        </p:anim>
                                      </p:childTnLst>
                                    </p:cTn>
                                  </p:par>
                                </p:childTnLst>
                              </p:cTn>
                            </p:par>
                            <p:par>
                              <p:cTn id="19" fill="hold">
                                <p:stCondLst>
                                  <p:cond delay="3000"/>
                                </p:stCondLst>
                                <p:childTnLst>
                                  <p:par>
                                    <p:cTn id="20" presetID="2" presetClass="entr" presetSubtype="4" fill="hold" nodeType="afterEffect" p14:presetBounceEnd="68000">
                                      <p:stCondLst>
                                        <p:cond delay="0"/>
                                      </p:stCondLst>
                                      <p:childTnLst>
                                        <p:set>
                                          <p:cBhvr>
                                            <p:cTn id="21" dur="1" fill="hold">
                                              <p:stCondLst>
                                                <p:cond delay="0"/>
                                              </p:stCondLst>
                                            </p:cTn>
                                            <p:tgtEl>
                                              <p:spTgt spid="126"/>
                                            </p:tgtEl>
                                            <p:attrNameLst>
                                              <p:attrName>style.visibility</p:attrName>
                                            </p:attrNameLst>
                                          </p:cBhvr>
                                          <p:to>
                                            <p:strVal val="visible"/>
                                          </p:to>
                                        </p:set>
                                        <p:anim calcmode="lin" valueType="num" p14:bounceEnd="68000">
                                          <p:cBhvr additive="base">
                                            <p:cTn id="22" dur="500" fill="hold"/>
                                            <p:tgtEl>
                                              <p:spTgt spid="126"/>
                                            </p:tgtEl>
                                            <p:attrNameLst>
                                              <p:attrName>ppt_x</p:attrName>
                                            </p:attrNameLst>
                                          </p:cBhvr>
                                          <p:tavLst>
                                            <p:tav tm="0">
                                              <p:val>
                                                <p:strVal val="#ppt_x"/>
                                              </p:val>
                                            </p:tav>
                                            <p:tav tm="100000">
                                              <p:val>
                                                <p:strVal val="#ppt_x"/>
                                              </p:val>
                                            </p:tav>
                                          </p:tavLst>
                                        </p:anim>
                                        <p:anim calcmode="lin" valueType="num" p14:bounceEnd="68000">
                                          <p:cBhvr additive="base">
                                            <p:cTn id="23" dur="500" fill="hold"/>
                                            <p:tgtEl>
                                              <p:spTgt spid="126"/>
                                            </p:tgtEl>
                                            <p:attrNameLst>
                                              <p:attrName>ppt_y</p:attrName>
                                            </p:attrNameLst>
                                          </p:cBhvr>
                                          <p:tavLst>
                                            <p:tav tm="0">
                                              <p:val>
                                                <p:strVal val="1+#ppt_h/2"/>
                                              </p:val>
                                            </p:tav>
                                            <p:tav tm="100000">
                                              <p:val>
                                                <p:strVal val="#ppt_y"/>
                                              </p:val>
                                            </p:tav>
                                          </p:tavLst>
                                        </p:anim>
                                      </p:childTnLst>
                                    </p:cTn>
                                  </p:par>
                                  <p:par>
                                    <p:cTn id="24" presetID="2" presetClass="entr" presetSubtype="3" fill="hold" nodeType="withEffect" p14:presetBounceEnd="68000">
                                      <p:stCondLst>
                                        <p:cond delay="0"/>
                                      </p:stCondLst>
                                      <p:childTnLst>
                                        <p:set>
                                          <p:cBhvr>
                                            <p:cTn id="25" dur="1" fill="hold">
                                              <p:stCondLst>
                                                <p:cond delay="0"/>
                                              </p:stCondLst>
                                            </p:cTn>
                                            <p:tgtEl>
                                              <p:spTgt spid="276"/>
                                            </p:tgtEl>
                                            <p:attrNameLst>
                                              <p:attrName>style.visibility</p:attrName>
                                            </p:attrNameLst>
                                          </p:cBhvr>
                                          <p:to>
                                            <p:strVal val="visible"/>
                                          </p:to>
                                        </p:set>
                                        <p:anim calcmode="lin" valueType="num" p14:bounceEnd="68000">
                                          <p:cBhvr additive="base">
                                            <p:cTn id="26" dur="500" fill="hold"/>
                                            <p:tgtEl>
                                              <p:spTgt spid="276"/>
                                            </p:tgtEl>
                                            <p:attrNameLst>
                                              <p:attrName>ppt_x</p:attrName>
                                            </p:attrNameLst>
                                          </p:cBhvr>
                                          <p:tavLst>
                                            <p:tav tm="0">
                                              <p:val>
                                                <p:strVal val="1+#ppt_w/2"/>
                                              </p:val>
                                            </p:tav>
                                            <p:tav tm="100000">
                                              <p:val>
                                                <p:strVal val="#ppt_x"/>
                                              </p:val>
                                            </p:tav>
                                          </p:tavLst>
                                        </p:anim>
                                        <p:anim calcmode="lin" valueType="num" p14:bounceEnd="68000">
                                          <p:cBhvr additive="base">
                                            <p:cTn id="27" dur="500" fill="hold"/>
                                            <p:tgtEl>
                                              <p:spTgt spid="276"/>
                                            </p:tgtEl>
                                            <p:attrNameLst>
                                              <p:attrName>ppt_y</p:attrName>
                                            </p:attrNameLst>
                                          </p:cBhvr>
                                          <p:tavLst>
                                            <p:tav tm="0">
                                              <p:val>
                                                <p:strVal val="0-#ppt_h/2"/>
                                              </p:val>
                                            </p:tav>
                                            <p:tav tm="100000">
                                              <p:val>
                                                <p:strVal val="#ppt_y"/>
                                              </p:val>
                                            </p:tav>
                                          </p:tavLst>
                                        </p:anim>
                                      </p:childTnLst>
                                    </p:cTn>
                                  </p:par>
                                  <p:par>
                                    <p:cTn id="28" presetID="10" presetClass="entr" presetSubtype="0" fill="hold" nodeType="withEffect">
                                      <p:stCondLst>
                                        <p:cond delay="0"/>
                                      </p:stCondLst>
                                      <p:childTnLst>
                                        <p:set>
                                          <p:cBhvr>
                                            <p:cTn id="29" dur="1" fill="hold">
                                              <p:stCondLst>
                                                <p:cond delay="0"/>
                                              </p:stCondLst>
                                            </p:cTn>
                                            <p:tgtEl>
                                              <p:spTgt spid="187"/>
                                            </p:tgtEl>
                                            <p:attrNameLst>
                                              <p:attrName>style.visibility</p:attrName>
                                            </p:attrNameLst>
                                          </p:cBhvr>
                                          <p:to>
                                            <p:strVal val="visible"/>
                                          </p:to>
                                        </p:set>
                                        <p:animEffect transition="in" filter="fade">
                                          <p:cBhvr>
                                            <p:cTn id="30" dur="750"/>
                                            <p:tgtEl>
                                              <p:spTgt spid="187"/>
                                            </p:tgtEl>
                                          </p:cBhvr>
                                        </p:animEffect>
                                      </p:childTnLst>
                                    </p:cTn>
                                  </p:par>
                                  <p:par>
                                    <p:cTn id="31" presetID="64" presetClass="path" presetSubtype="0" decel="100000" fill="hold" nodeType="withEffect">
                                      <p:stCondLst>
                                        <p:cond delay="0"/>
                                      </p:stCondLst>
                                      <p:childTnLst>
                                        <p:animMotion origin="layout" path="M -4.16667E-7 -4.07407E-6 L -4.16667E-7 -0.08657 " pathEditMode="relative" rAng="0" ptsTypes="AA">
                                          <p:cBhvr>
                                            <p:cTn id="32" dur="1500" spd="-100000" fill="hold"/>
                                            <p:tgtEl>
                                              <p:spTgt spid="187"/>
                                            </p:tgtEl>
                                            <p:attrNameLst>
                                              <p:attrName>ppt_x</p:attrName>
                                              <p:attrName>ppt_y</p:attrName>
                                            </p:attrNameLst>
                                          </p:cBhvr>
                                          <p:rCtr x="0" y="-4329"/>
                                        </p:animMotion>
                                      </p:childTnLst>
                                    </p:cTn>
                                  </p:par>
                                  <p:par>
                                    <p:cTn id="33" presetID="10" presetClass="entr" presetSubtype="0" fill="hold" grpId="0" nodeType="withEffect">
                                      <p:stCondLst>
                                        <p:cond delay="1000"/>
                                      </p:stCondLst>
                                      <p:childTnLst>
                                        <p:set>
                                          <p:cBhvr>
                                            <p:cTn id="34" dur="1" fill="hold">
                                              <p:stCondLst>
                                                <p:cond delay="0"/>
                                              </p:stCondLst>
                                            </p:cTn>
                                            <p:tgtEl>
                                              <p:spTgt spid="228"/>
                                            </p:tgtEl>
                                            <p:attrNameLst>
                                              <p:attrName>style.visibility</p:attrName>
                                            </p:attrNameLst>
                                          </p:cBhvr>
                                          <p:to>
                                            <p:strVal val="visible"/>
                                          </p:to>
                                        </p:set>
                                        <p:animEffect transition="in" filter="fade">
                                          <p:cBhvr>
                                            <p:cTn id="35" dur="750"/>
                                            <p:tgtEl>
                                              <p:spTgt spid="228"/>
                                            </p:tgtEl>
                                          </p:cBhvr>
                                        </p:animEffect>
                                      </p:childTnLst>
                                    </p:cTn>
                                  </p:par>
                                  <p:par>
                                    <p:cTn id="36" presetID="64" presetClass="path" presetSubtype="0" decel="100000" fill="hold" grpId="1" nodeType="withEffect">
                                      <p:stCondLst>
                                        <p:cond delay="1000"/>
                                      </p:stCondLst>
                                      <p:childTnLst>
                                        <p:animMotion origin="layout" path="M -4.16667E-7 -4.07407E-6 L -4.16667E-7 -0.08657 " pathEditMode="relative" rAng="0" ptsTypes="AA">
                                          <p:cBhvr>
                                            <p:cTn id="37" dur="1500" spd="-100000" fill="hold"/>
                                            <p:tgtEl>
                                              <p:spTgt spid="228"/>
                                            </p:tgtEl>
                                            <p:attrNameLst>
                                              <p:attrName>ppt_x</p:attrName>
                                              <p:attrName>ppt_y</p:attrName>
                                            </p:attrNameLst>
                                          </p:cBhvr>
                                          <p:rCtr x="0" y="-4329"/>
                                        </p:animMotion>
                                      </p:childTnLst>
                                    </p:cTn>
                                  </p:par>
                                  <p:par>
                                    <p:cTn id="38" presetID="10" presetClass="entr" presetSubtype="0" fill="hold" grpId="0" nodeType="withEffect">
                                      <p:stCondLst>
                                        <p:cond delay="1250"/>
                                      </p:stCondLst>
                                      <p:childTnLst>
                                        <p:set>
                                          <p:cBhvr>
                                            <p:cTn id="39" dur="1" fill="hold">
                                              <p:stCondLst>
                                                <p:cond delay="0"/>
                                              </p:stCondLst>
                                            </p:cTn>
                                            <p:tgtEl>
                                              <p:spTgt spid="230"/>
                                            </p:tgtEl>
                                            <p:attrNameLst>
                                              <p:attrName>style.visibility</p:attrName>
                                            </p:attrNameLst>
                                          </p:cBhvr>
                                          <p:to>
                                            <p:strVal val="visible"/>
                                          </p:to>
                                        </p:set>
                                        <p:animEffect transition="in" filter="fade">
                                          <p:cBhvr>
                                            <p:cTn id="40" dur="750"/>
                                            <p:tgtEl>
                                              <p:spTgt spid="230"/>
                                            </p:tgtEl>
                                          </p:cBhvr>
                                        </p:animEffect>
                                      </p:childTnLst>
                                    </p:cTn>
                                  </p:par>
                                  <p:par>
                                    <p:cTn id="41" presetID="64" presetClass="path" presetSubtype="0" decel="100000" fill="hold" grpId="1" nodeType="withEffect">
                                      <p:stCondLst>
                                        <p:cond delay="1250"/>
                                      </p:stCondLst>
                                      <p:childTnLst>
                                        <p:animMotion origin="layout" path="M -4.16667E-7 -4.07407E-6 L -4.16667E-7 -0.08657 " pathEditMode="relative" rAng="0" ptsTypes="AA">
                                          <p:cBhvr>
                                            <p:cTn id="42" dur="1500" spd="-100000" fill="hold"/>
                                            <p:tgtEl>
                                              <p:spTgt spid="230"/>
                                            </p:tgtEl>
                                            <p:attrNameLst>
                                              <p:attrName>ppt_x</p:attrName>
                                              <p:attrName>ppt_y</p:attrName>
                                            </p:attrNameLst>
                                          </p:cBhvr>
                                          <p:rCtr x="0" y="-4329"/>
                                        </p:animMotion>
                                      </p:childTnLst>
                                    </p:cTn>
                                  </p:par>
                                  <p:par>
                                    <p:cTn id="43" presetID="10" presetClass="entr" presetSubtype="0" fill="hold" grpId="0" nodeType="withEffect">
                                      <p:stCondLst>
                                        <p:cond delay="1500"/>
                                      </p:stCondLst>
                                      <p:childTnLst>
                                        <p:set>
                                          <p:cBhvr>
                                            <p:cTn id="44" dur="1" fill="hold">
                                              <p:stCondLst>
                                                <p:cond delay="0"/>
                                              </p:stCondLst>
                                            </p:cTn>
                                            <p:tgtEl>
                                              <p:spTgt spid="229"/>
                                            </p:tgtEl>
                                            <p:attrNameLst>
                                              <p:attrName>style.visibility</p:attrName>
                                            </p:attrNameLst>
                                          </p:cBhvr>
                                          <p:to>
                                            <p:strVal val="visible"/>
                                          </p:to>
                                        </p:set>
                                        <p:animEffect transition="in" filter="fade">
                                          <p:cBhvr>
                                            <p:cTn id="45" dur="750"/>
                                            <p:tgtEl>
                                              <p:spTgt spid="229"/>
                                            </p:tgtEl>
                                          </p:cBhvr>
                                        </p:animEffect>
                                      </p:childTnLst>
                                    </p:cTn>
                                  </p:par>
                                  <p:par>
                                    <p:cTn id="46" presetID="64" presetClass="path" presetSubtype="0" decel="100000" fill="hold" grpId="1" nodeType="withEffect">
                                      <p:stCondLst>
                                        <p:cond delay="1500"/>
                                      </p:stCondLst>
                                      <p:childTnLst>
                                        <p:animMotion origin="layout" path="M -4.16667E-7 -4.07407E-6 L -4.16667E-7 -0.08657 " pathEditMode="relative" rAng="0" ptsTypes="AA">
                                          <p:cBhvr>
                                            <p:cTn id="47" dur="1500" spd="-100000" fill="hold"/>
                                            <p:tgtEl>
                                              <p:spTgt spid="229"/>
                                            </p:tgtEl>
                                            <p:attrNameLst>
                                              <p:attrName>ppt_x</p:attrName>
                                              <p:attrName>ppt_y</p:attrName>
                                            </p:attrNameLst>
                                          </p:cBhvr>
                                          <p:rCtr x="0" y="-4329"/>
                                        </p:animMotion>
                                      </p:childTnLst>
                                    </p:cTn>
                                  </p:par>
                                  <p:par>
                                    <p:cTn id="48" presetID="10" presetClass="entr" presetSubtype="0" fill="hold" nodeType="withEffect">
                                      <p:stCondLst>
                                        <p:cond delay="250"/>
                                      </p:stCondLst>
                                      <p:childTnLst>
                                        <p:set>
                                          <p:cBhvr>
                                            <p:cTn id="49" dur="1" fill="hold">
                                              <p:stCondLst>
                                                <p:cond delay="0"/>
                                              </p:stCondLst>
                                            </p:cTn>
                                            <p:tgtEl>
                                              <p:spTgt spid="212"/>
                                            </p:tgtEl>
                                            <p:attrNameLst>
                                              <p:attrName>style.visibility</p:attrName>
                                            </p:attrNameLst>
                                          </p:cBhvr>
                                          <p:to>
                                            <p:strVal val="visible"/>
                                          </p:to>
                                        </p:set>
                                        <p:animEffect transition="in" filter="fade">
                                          <p:cBhvr>
                                            <p:cTn id="50" dur="750"/>
                                            <p:tgtEl>
                                              <p:spTgt spid="212"/>
                                            </p:tgtEl>
                                          </p:cBhvr>
                                        </p:animEffect>
                                      </p:childTnLst>
                                    </p:cTn>
                                  </p:par>
                                  <p:par>
                                    <p:cTn id="51" presetID="63" presetClass="path" presetSubtype="0" decel="100000" fill="hold" nodeType="withEffect">
                                      <p:stCondLst>
                                        <p:cond delay="250"/>
                                      </p:stCondLst>
                                      <p:childTnLst>
                                        <p:animMotion origin="layout" path="M -2.5E-6 -3.7037E-7 L 0.025 -3.7037E-7 " pathEditMode="relative" rAng="0" ptsTypes="AA">
                                          <p:cBhvr>
                                            <p:cTn id="52" dur="1250" spd="-100000" fill="hold"/>
                                            <p:tgtEl>
                                              <p:spTgt spid="212"/>
                                            </p:tgtEl>
                                            <p:attrNameLst>
                                              <p:attrName>ppt_x</p:attrName>
                                              <p:attrName>ppt_y</p:attrName>
                                            </p:attrNameLst>
                                          </p:cBhvr>
                                          <p:rCtr x="1250" y="0"/>
                                        </p:animMotion>
                                      </p:childTnLst>
                                    </p:cTn>
                                  </p:par>
                                  <p:par>
                                    <p:cTn id="53" presetID="10" presetClass="entr" presetSubtype="0" fill="hold" nodeType="withEffect">
                                      <p:stCondLst>
                                        <p:cond delay="500"/>
                                      </p:stCondLst>
                                      <p:childTnLst>
                                        <p:set>
                                          <p:cBhvr>
                                            <p:cTn id="54" dur="1" fill="hold">
                                              <p:stCondLst>
                                                <p:cond delay="0"/>
                                              </p:stCondLst>
                                            </p:cTn>
                                            <p:tgtEl>
                                              <p:spTgt spid="196"/>
                                            </p:tgtEl>
                                            <p:attrNameLst>
                                              <p:attrName>style.visibility</p:attrName>
                                            </p:attrNameLst>
                                          </p:cBhvr>
                                          <p:to>
                                            <p:strVal val="visible"/>
                                          </p:to>
                                        </p:set>
                                        <p:animEffect transition="in" filter="fade">
                                          <p:cBhvr>
                                            <p:cTn id="55" dur="750"/>
                                            <p:tgtEl>
                                              <p:spTgt spid="196"/>
                                            </p:tgtEl>
                                          </p:cBhvr>
                                        </p:animEffect>
                                      </p:childTnLst>
                                    </p:cTn>
                                  </p:par>
                                  <p:par>
                                    <p:cTn id="56" presetID="35" presetClass="path" presetSubtype="0" decel="100000" fill="hold" nodeType="withEffect">
                                      <p:stCondLst>
                                        <p:cond delay="500"/>
                                      </p:stCondLst>
                                      <p:childTnLst>
                                        <p:animMotion origin="layout" path="M 8.33333E-7 -2.96296E-6 L -0.04557 -2.96296E-6 " pathEditMode="relative" rAng="0" ptsTypes="AA">
                                          <p:cBhvr>
                                            <p:cTn id="57" dur="1500" spd="-100000" fill="hold"/>
                                            <p:tgtEl>
                                              <p:spTgt spid="196"/>
                                            </p:tgtEl>
                                            <p:attrNameLst>
                                              <p:attrName>ppt_x</p:attrName>
                                              <p:attrName>ppt_y</p:attrName>
                                            </p:attrNameLst>
                                          </p:cBhvr>
                                          <p:rCtr x="-2279" y="0"/>
                                        </p:animMotion>
                                      </p:childTnLst>
                                    </p:cTn>
                                  </p:par>
                                  <p:par>
                                    <p:cTn id="58" presetID="10" presetClass="entr" presetSubtype="0" fill="hold" nodeType="withEffect">
                                      <p:stCondLst>
                                        <p:cond delay="750"/>
                                      </p:stCondLst>
                                      <p:childTnLst>
                                        <p:set>
                                          <p:cBhvr>
                                            <p:cTn id="59" dur="1" fill="hold">
                                              <p:stCondLst>
                                                <p:cond delay="0"/>
                                              </p:stCondLst>
                                            </p:cTn>
                                            <p:tgtEl>
                                              <p:spTgt spid="218"/>
                                            </p:tgtEl>
                                            <p:attrNameLst>
                                              <p:attrName>style.visibility</p:attrName>
                                            </p:attrNameLst>
                                          </p:cBhvr>
                                          <p:to>
                                            <p:strVal val="visible"/>
                                          </p:to>
                                        </p:set>
                                        <p:animEffect transition="in" filter="fade">
                                          <p:cBhvr>
                                            <p:cTn id="60" dur="750"/>
                                            <p:tgtEl>
                                              <p:spTgt spid="218"/>
                                            </p:tgtEl>
                                          </p:cBhvr>
                                        </p:animEffect>
                                      </p:childTnLst>
                                    </p:cTn>
                                  </p:par>
                                  <p:par>
                                    <p:cTn id="61" presetID="63" presetClass="path" presetSubtype="0" decel="100000" fill="hold" nodeType="withEffect">
                                      <p:stCondLst>
                                        <p:cond delay="750"/>
                                      </p:stCondLst>
                                      <p:childTnLst>
                                        <p:animMotion origin="layout" path="M 3.33333E-6 2.22222E-6 L 0.025 2.22222E-6 " pathEditMode="relative" rAng="0" ptsTypes="AA">
                                          <p:cBhvr>
                                            <p:cTn id="62" dur="1250" spd="-100000" fill="hold"/>
                                            <p:tgtEl>
                                              <p:spTgt spid="218"/>
                                            </p:tgtEl>
                                            <p:attrNameLst>
                                              <p:attrName>ppt_x</p:attrName>
                                              <p:attrName>ppt_y</p:attrName>
                                            </p:attrNameLst>
                                          </p:cBhvr>
                                          <p:rCtr x="1250" y="0"/>
                                        </p:animMotion>
                                      </p:childTnLst>
                                    </p:cTn>
                                  </p:par>
                                  <p:par>
                                    <p:cTn id="63" presetID="10" presetClass="entr" presetSubtype="0" fill="hold" nodeType="withEffect">
                                      <p:stCondLst>
                                        <p:cond delay="1000"/>
                                      </p:stCondLst>
                                      <p:childTnLst>
                                        <p:set>
                                          <p:cBhvr>
                                            <p:cTn id="64" dur="1" fill="hold">
                                              <p:stCondLst>
                                                <p:cond delay="0"/>
                                              </p:stCondLst>
                                            </p:cTn>
                                            <p:tgtEl>
                                              <p:spTgt spid="202"/>
                                            </p:tgtEl>
                                            <p:attrNameLst>
                                              <p:attrName>style.visibility</p:attrName>
                                            </p:attrNameLst>
                                          </p:cBhvr>
                                          <p:to>
                                            <p:strVal val="visible"/>
                                          </p:to>
                                        </p:set>
                                        <p:animEffect transition="in" filter="fade">
                                          <p:cBhvr>
                                            <p:cTn id="65" dur="750"/>
                                            <p:tgtEl>
                                              <p:spTgt spid="202"/>
                                            </p:tgtEl>
                                          </p:cBhvr>
                                        </p:animEffect>
                                      </p:childTnLst>
                                    </p:cTn>
                                  </p:par>
                                  <p:par>
                                    <p:cTn id="66" presetID="35" presetClass="path" presetSubtype="0" decel="100000" fill="hold" nodeType="withEffect">
                                      <p:stCondLst>
                                        <p:cond delay="1000"/>
                                      </p:stCondLst>
                                      <p:childTnLst>
                                        <p:animMotion origin="layout" path="M -4.16667E-6 -1.85185E-6 L -0.04557 -1.85185E-6 " pathEditMode="relative" rAng="0" ptsTypes="AA">
                                          <p:cBhvr>
                                            <p:cTn id="67" dur="1500" spd="-100000" fill="hold"/>
                                            <p:tgtEl>
                                              <p:spTgt spid="202"/>
                                            </p:tgtEl>
                                            <p:attrNameLst>
                                              <p:attrName>ppt_x</p:attrName>
                                              <p:attrName>ppt_y</p:attrName>
                                            </p:attrNameLst>
                                          </p:cBhvr>
                                          <p:rCtr x="-2279" y="0"/>
                                        </p:animMotion>
                                      </p:childTnLst>
                                    </p:cTn>
                                  </p:par>
                                  <p:par>
                                    <p:cTn id="68" presetID="10" presetClass="entr" presetSubtype="0" fill="hold" nodeType="withEffect">
                                      <p:stCondLst>
                                        <p:cond delay="1250"/>
                                      </p:stCondLst>
                                      <p:childTnLst>
                                        <p:set>
                                          <p:cBhvr>
                                            <p:cTn id="69" dur="1" fill="hold">
                                              <p:stCondLst>
                                                <p:cond delay="0"/>
                                              </p:stCondLst>
                                            </p:cTn>
                                            <p:tgtEl>
                                              <p:spTgt spid="222"/>
                                            </p:tgtEl>
                                            <p:attrNameLst>
                                              <p:attrName>style.visibility</p:attrName>
                                            </p:attrNameLst>
                                          </p:cBhvr>
                                          <p:to>
                                            <p:strVal val="visible"/>
                                          </p:to>
                                        </p:set>
                                        <p:animEffect transition="in" filter="fade">
                                          <p:cBhvr>
                                            <p:cTn id="70" dur="750"/>
                                            <p:tgtEl>
                                              <p:spTgt spid="222"/>
                                            </p:tgtEl>
                                          </p:cBhvr>
                                        </p:animEffect>
                                      </p:childTnLst>
                                    </p:cTn>
                                  </p:par>
                                  <p:par>
                                    <p:cTn id="71" presetID="63" presetClass="path" presetSubtype="0" decel="100000" fill="hold" nodeType="withEffect">
                                      <p:stCondLst>
                                        <p:cond delay="1250"/>
                                      </p:stCondLst>
                                      <p:childTnLst>
                                        <p:animMotion origin="layout" path="M -2.08333E-7 -4.81481E-6 L 0.025 -4.81481E-6 " pathEditMode="relative" rAng="0" ptsTypes="AA">
                                          <p:cBhvr>
                                            <p:cTn id="72" dur="1250" spd="-100000" fill="hold"/>
                                            <p:tgtEl>
                                              <p:spTgt spid="222"/>
                                            </p:tgtEl>
                                            <p:attrNameLst>
                                              <p:attrName>ppt_x</p:attrName>
                                              <p:attrName>ppt_y</p:attrName>
                                            </p:attrNameLst>
                                          </p:cBhvr>
                                          <p:rCtr x="1250" y="0"/>
                                        </p:animMotion>
                                      </p:childTnLst>
                                    </p:cTn>
                                  </p:par>
                                  <p:par>
                                    <p:cTn id="73" presetID="10" presetClass="entr" presetSubtype="0" fill="hold" nodeType="withEffect">
                                      <p:stCondLst>
                                        <p:cond delay="1500"/>
                                      </p:stCondLst>
                                      <p:childTnLst>
                                        <p:set>
                                          <p:cBhvr>
                                            <p:cTn id="74" dur="1" fill="hold">
                                              <p:stCondLst>
                                                <p:cond delay="0"/>
                                              </p:stCondLst>
                                            </p:cTn>
                                            <p:tgtEl>
                                              <p:spTgt spid="206"/>
                                            </p:tgtEl>
                                            <p:attrNameLst>
                                              <p:attrName>style.visibility</p:attrName>
                                            </p:attrNameLst>
                                          </p:cBhvr>
                                          <p:to>
                                            <p:strVal val="visible"/>
                                          </p:to>
                                        </p:set>
                                        <p:animEffect transition="in" filter="fade">
                                          <p:cBhvr>
                                            <p:cTn id="75" dur="750"/>
                                            <p:tgtEl>
                                              <p:spTgt spid="206"/>
                                            </p:tgtEl>
                                          </p:cBhvr>
                                        </p:animEffect>
                                      </p:childTnLst>
                                    </p:cTn>
                                  </p:par>
                                  <p:par>
                                    <p:cTn id="76" presetID="35" presetClass="path" presetSubtype="0" decel="100000" fill="hold" nodeType="withEffect">
                                      <p:stCondLst>
                                        <p:cond delay="1500"/>
                                      </p:stCondLst>
                                      <p:childTnLst>
                                        <p:animMotion origin="layout" path="M -1.45833E-6 -1.85185E-6 L -0.04557 -1.85185E-6 " pathEditMode="relative" rAng="0" ptsTypes="AA">
                                          <p:cBhvr>
                                            <p:cTn id="77" dur="1500" spd="-100000" fill="hold"/>
                                            <p:tgtEl>
                                              <p:spTgt spid="206"/>
                                            </p:tgtEl>
                                            <p:attrNameLst>
                                              <p:attrName>ppt_x</p:attrName>
                                              <p:attrName>ppt_y</p:attrName>
                                            </p:attrNameLst>
                                          </p:cBhvr>
                                          <p:rCtr x="-2279"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228" grpId="0" animBg="1"/>
          <p:bldP spid="228" grpId="1" animBg="1"/>
          <p:bldP spid="229" grpId="0" animBg="1"/>
          <p:bldP spid="229" grpId="1" animBg="1"/>
          <p:bldP spid="230" grpId="0" animBg="1"/>
          <p:bldP spid="230"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cBhvr additive="base">
                                            <p:cTn id="12" dur="2000" fill="hold"/>
                                            <p:tgtEl>
                                              <p:spTgt spid="97"/>
                                            </p:tgtEl>
                                            <p:attrNameLst>
                                              <p:attrName>ppt_x</p:attrName>
                                            </p:attrNameLst>
                                          </p:cBhvr>
                                          <p:tavLst>
                                            <p:tav tm="0">
                                              <p:val>
                                                <p:strVal val="0-#ppt_w/2"/>
                                              </p:val>
                                            </p:tav>
                                            <p:tav tm="100000">
                                              <p:val>
                                                <p:strVal val="#ppt_x"/>
                                              </p:val>
                                            </p:tav>
                                          </p:tavLst>
                                        </p:anim>
                                        <p:anim calcmode="lin" valueType="num">
                                          <p:cBhvr additive="base">
                                            <p:cTn id="13" dur="2000" fill="hold"/>
                                            <p:tgtEl>
                                              <p:spTgt spid="97"/>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2" presetClass="entr" presetSubtype="4" fill="hold" nodeType="afterEffect">
                                      <p:stCondLst>
                                        <p:cond delay="0"/>
                                      </p:stCondLst>
                                      <p:childTnLst>
                                        <p:set>
                                          <p:cBhvr>
                                            <p:cTn id="16" dur="1" fill="hold">
                                              <p:stCondLst>
                                                <p:cond delay="0"/>
                                              </p:stCondLst>
                                            </p:cTn>
                                            <p:tgtEl>
                                              <p:spTgt spid="125"/>
                                            </p:tgtEl>
                                            <p:attrNameLst>
                                              <p:attrName>style.visibility</p:attrName>
                                            </p:attrNameLst>
                                          </p:cBhvr>
                                          <p:to>
                                            <p:strVal val="visible"/>
                                          </p:to>
                                        </p:set>
                                        <p:anim calcmode="lin" valueType="num">
                                          <p:cBhvr additive="base">
                                            <p:cTn id="17" dur="500" fill="hold"/>
                                            <p:tgtEl>
                                              <p:spTgt spid="125"/>
                                            </p:tgtEl>
                                            <p:attrNameLst>
                                              <p:attrName>ppt_x</p:attrName>
                                            </p:attrNameLst>
                                          </p:cBhvr>
                                          <p:tavLst>
                                            <p:tav tm="0">
                                              <p:val>
                                                <p:strVal val="#ppt_x"/>
                                              </p:val>
                                            </p:tav>
                                            <p:tav tm="100000">
                                              <p:val>
                                                <p:strVal val="#ppt_x"/>
                                              </p:val>
                                            </p:tav>
                                          </p:tavLst>
                                        </p:anim>
                                        <p:anim calcmode="lin" valueType="num">
                                          <p:cBhvr additive="base">
                                            <p:cTn id="18" dur="500" fill="hold"/>
                                            <p:tgtEl>
                                              <p:spTgt spid="125"/>
                                            </p:tgtEl>
                                            <p:attrNameLst>
                                              <p:attrName>ppt_y</p:attrName>
                                            </p:attrNameLst>
                                          </p:cBhvr>
                                          <p:tavLst>
                                            <p:tav tm="0">
                                              <p:val>
                                                <p:strVal val="1+#ppt_h/2"/>
                                              </p:val>
                                            </p:tav>
                                            <p:tav tm="100000">
                                              <p:val>
                                                <p:strVal val="#ppt_y"/>
                                              </p:val>
                                            </p:tav>
                                          </p:tavLst>
                                        </p:anim>
                                      </p:childTnLst>
                                    </p:cTn>
                                  </p:par>
                                </p:childTnLst>
                              </p:cTn>
                            </p:par>
                            <p:par>
                              <p:cTn id="19" fill="hold">
                                <p:stCondLst>
                                  <p:cond delay="3000"/>
                                </p:stCondLst>
                                <p:childTnLst>
                                  <p:par>
                                    <p:cTn id="20" presetID="2" presetClass="entr" presetSubtype="4" fill="hold" nodeType="afterEffect">
                                      <p:stCondLst>
                                        <p:cond delay="0"/>
                                      </p:stCondLst>
                                      <p:childTnLst>
                                        <p:set>
                                          <p:cBhvr>
                                            <p:cTn id="21" dur="1" fill="hold">
                                              <p:stCondLst>
                                                <p:cond delay="0"/>
                                              </p:stCondLst>
                                            </p:cTn>
                                            <p:tgtEl>
                                              <p:spTgt spid="126"/>
                                            </p:tgtEl>
                                            <p:attrNameLst>
                                              <p:attrName>style.visibility</p:attrName>
                                            </p:attrNameLst>
                                          </p:cBhvr>
                                          <p:to>
                                            <p:strVal val="visible"/>
                                          </p:to>
                                        </p:set>
                                        <p:anim calcmode="lin" valueType="num">
                                          <p:cBhvr additive="base">
                                            <p:cTn id="22" dur="500" fill="hold"/>
                                            <p:tgtEl>
                                              <p:spTgt spid="126"/>
                                            </p:tgtEl>
                                            <p:attrNameLst>
                                              <p:attrName>ppt_x</p:attrName>
                                            </p:attrNameLst>
                                          </p:cBhvr>
                                          <p:tavLst>
                                            <p:tav tm="0">
                                              <p:val>
                                                <p:strVal val="#ppt_x"/>
                                              </p:val>
                                            </p:tav>
                                            <p:tav tm="100000">
                                              <p:val>
                                                <p:strVal val="#ppt_x"/>
                                              </p:val>
                                            </p:tav>
                                          </p:tavLst>
                                        </p:anim>
                                        <p:anim calcmode="lin" valueType="num">
                                          <p:cBhvr additive="base">
                                            <p:cTn id="23" dur="500" fill="hold"/>
                                            <p:tgtEl>
                                              <p:spTgt spid="126"/>
                                            </p:tgtEl>
                                            <p:attrNameLst>
                                              <p:attrName>ppt_y</p:attrName>
                                            </p:attrNameLst>
                                          </p:cBhvr>
                                          <p:tavLst>
                                            <p:tav tm="0">
                                              <p:val>
                                                <p:strVal val="1+#ppt_h/2"/>
                                              </p:val>
                                            </p:tav>
                                            <p:tav tm="100000">
                                              <p:val>
                                                <p:strVal val="#ppt_y"/>
                                              </p:val>
                                            </p:tav>
                                          </p:tavLst>
                                        </p:anim>
                                      </p:childTnLst>
                                    </p:cTn>
                                  </p:par>
                                  <p:par>
                                    <p:cTn id="24" presetID="2" presetClass="entr" presetSubtype="3" fill="hold" nodeType="withEffect">
                                      <p:stCondLst>
                                        <p:cond delay="0"/>
                                      </p:stCondLst>
                                      <p:childTnLst>
                                        <p:set>
                                          <p:cBhvr>
                                            <p:cTn id="25" dur="1" fill="hold">
                                              <p:stCondLst>
                                                <p:cond delay="0"/>
                                              </p:stCondLst>
                                            </p:cTn>
                                            <p:tgtEl>
                                              <p:spTgt spid="276"/>
                                            </p:tgtEl>
                                            <p:attrNameLst>
                                              <p:attrName>style.visibility</p:attrName>
                                            </p:attrNameLst>
                                          </p:cBhvr>
                                          <p:to>
                                            <p:strVal val="visible"/>
                                          </p:to>
                                        </p:set>
                                        <p:anim calcmode="lin" valueType="num">
                                          <p:cBhvr additive="base">
                                            <p:cTn id="26" dur="500" fill="hold"/>
                                            <p:tgtEl>
                                              <p:spTgt spid="276"/>
                                            </p:tgtEl>
                                            <p:attrNameLst>
                                              <p:attrName>ppt_x</p:attrName>
                                            </p:attrNameLst>
                                          </p:cBhvr>
                                          <p:tavLst>
                                            <p:tav tm="0">
                                              <p:val>
                                                <p:strVal val="1+#ppt_w/2"/>
                                              </p:val>
                                            </p:tav>
                                            <p:tav tm="100000">
                                              <p:val>
                                                <p:strVal val="#ppt_x"/>
                                              </p:val>
                                            </p:tav>
                                          </p:tavLst>
                                        </p:anim>
                                        <p:anim calcmode="lin" valueType="num">
                                          <p:cBhvr additive="base">
                                            <p:cTn id="27" dur="500" fill="hold"/>
                                            <p:tgtEl>
                                              <p:spTgt spid="276"/>
                                            </p:tgtEl>
                                            <p:attrNameLst>
                                              <p:attrName>ppt_y</p:attrName>
                                            </p:attrNameLst>
                                          </p:cBhvr>
                                          <p:tavLst>
                                            <p:tav tm="0">
                                              <p:val>
                                                <p:strVal val="0-#ppt_h/2"/>
                                              </p:val>
                                            </p:tav>
                                            <p:tav tm="100000">
                                              <p:val>
                                                <p:strVal val="#ppt_y"/>
                                              </p:val>
                                            </p:tav>
                                          </p:tavLst>
                                        </p:anim>
                                      </p:childTnLst>
                                    </p:cTn>
                                  </p:par>
                                  <p:par>
                                    <p:cTn id="28" presetID="10" presetClass="entr" presetSubtype="0" fill="hold" nodeType="withEffect">
                                      <p:stCondLst>
                                        <p:cond delay="0"/>
                                      </p:stCondLst>
                                      <p:childTnLst>
                                        <p:set>
                                          <p:cBhvr>
                                            <p:cTn id="29" dur="1" fill="hold">
                                              <p:stCondLst>
                                                <p:cond delay="0"/>
                                              </p:stCondLst>
                                            </p:cTn>
                                            <p:tgtEl>
                                              <p:spTgt spid="187"/>
                                            </p:tgtEl>
                                            <p:attrNameLst>
                                              <p:attrName>style.visibility</p:attrName>
                                            </p:attrNameLst>
                                          </p:cBhvr>
                                          <p:to>
                                            <p:strVal val="visible"/>
                                          </p:to>
                                        </p:set>
                                        <p:animEffect transition="in" filter="fade">
                                          <p:cBhvr>
                                            <p:cTn id="30" dur="750"/>
                                            <p:tgtEl>
                                              <p:spTgt spid="187"/>
                                            </p:tgtEl>
                                          </p:cBhvr>
                                        </p:animEffect>
                                      </p:childTnLst>
                                    </p:cTn>
                                  </p:par>
                                  <p:par>
                                    <p:cTn id="31" presetID="64" presetClass="path" presetSubtype="0" decel="100000" fill="hold" nodeType="withEffect">
                                      <p:stCondLst>
                                        <p:cond delay="0"/>
                                      </p:stCondLst>
                                      <p:childTnLst>
                                        <p:animMotion origin="layout" path="M -4.16667E-7 -4.07407E-6 L -4.16667E-7 -0.08657 " pathEditMode="relative" rAng="0" ptsTypes="AA">
                                          <p:cBhvr>
                                            <p:cTn id="32" dur="1500" spd="-100000" fill="hold"/>
                                            <p:tgtEl>
                                              <p:spTgt spid="187"/>
                                            </p:tgtEl>
                                            <p:attrNameLst>
                                              <p:attrName>ppt_x</p:attrName>
                                              <p:attrName>ppt_y</p:attrName>
                                            </p:attrNameLst>
                                          </p:cBhvr>
                                          <p:rCtr x="0" y="-4329"/>
                                        </p:animMotion>
                                      </p:childTnLst>
                                    </p:cTn>
                                  </p:par>
                                  <p:par>
                                    <p:cTn id="33" presetID="10" presetClass="entr" presetSubtype="0" fill="hold" grpId="0" nodeType="withEffect">
                                      <p:stCondLst>
                                        <p:cond delay="1000"/>
                                      </p:stCondLst>
                                      <p:childTnLst>
                                        <p:set>
                                          <p:cBhvr>
                                            <p:cTn id="34" dur="1" fill="hold">
                                              <p:stCondLst>
                                                <p:cond delay="0"/>
                                              </p:stCondLst>
                                            </p:cTn>
                                            <p:tgtEl>
                                              <p:spTgt spid="228"/>
                                            </p:tgtEl>
                                            <p:attrNameLst>
                                              <p:attrName>style.visibility</p:attrName>
                                            </p:attrNameLst>
                                          </p:cBhvr>
                                          <p:to>
                                            <p:strVal val="visible"/>
                                          </p:to>
                                        </p:set>
                                        <p:animEffect transition="in" filter="fade">
                                          <p:cBhvr>
                                            <p:cTn id="35" dur="750"/>
                                            <p:tgtEl>
                                              <p:spTgt spid="228"/>
                                            </p:tgtEl>
                                          </p:cBhvr>
                                        </p:animEffect>
                                      </p:childTnLst>
                                    </p:cTn>
                                  </p:par>
                                  <p:par>
                                    <p:cTn id="36" presetID="64" presetClass="path" presetSubtype="0" decel="100000" fill="hold" grpId="1" nodeType="withEffect">
                                      <p:stCondLst>
                                        <p:cond delay="1000"/>
                                      </p:stCondLst>
                                      <p:childTnLst>
                                        <p:animMotion origin="layout" path="M -4.16667E-7 -4.07407E-6 L -4.16667E-7 -0.08657 " pathEditMode="relative" rAng="0" ptsTypes="AA">
                                          <p:cBhvr>
                                            <p:cTn id="37" dur="1500" spd="-100000" fill="hold"/>
                                            <p:tgtEl>
                                              <p:spTgt spid="228"/>
                                            </p:tgtEl>
                                            <p:attrNameLst>
                                              <p:attrName>ppt_x</p:attrName>
                                              <p:attrName>ppt_y</p:attrName>
                                            </p:attrNameLst>
                                          </p:cBhvr>
                                          <p:rCtr x="0" y="-4329"/>
                                        </p:animMotion>
                                      </p:childTnLst>
                                    </p:cTn>
                                  </p:par>
                                  <p:par>
                                    <p:cTn id="38" presetID="10" presetClass="entr" presetSubtype="0" fill="hold" grpId="0" nodeType="withEffect">
                                      <p:stCondLst>
                                        <p:cond delay="1250"/>
                                      </p:stCondLst>
                                      <p:childTnLst>
                                        <p:set>
                                          <p:cBhvr>
                                            <p:cTn id="39" dur="1" fill="hold">
                                              <p:stCondLst>
                                                <p:cond delay="0"/>
                                              </p:stCondLst>
                                            </p:cTn>
                                            <p:tgtEl>
                                              <p:spTgt spid="230"/>
                                            </p:tgtEl>
                                            <p:attrNameLst>
                                              <p:attrName>style.visibility</p:attrName>
                                            </p:attrNameLst>
                                          </p:cBhvr>
                                          <p:to>
                                            <p:strVal val="visible"/>
                                          </p:to>
                                        </p:set>
                                        <p:animEffect transition="in" filter="fade">
                                          <p:cBhvr>
                                            <p:cTn id="40" dur="750"/>
                                            <p:tgtEl>
                                              <p:spTgt spid="230"/>
                                            </p:tgtEl>
                                          </p:cBhvr>
                                        </p:animEffect>
                                      </p:childTnLst>
                                    </p:cTn>
                                  </p:par>
                                  <p:par>
                                    <p:cTn id="41" presetID="64" presetClass="path" presetSubtype="0" decel="100000" fill="hold" grpId="1" nodeType="withEffect">
                                      <p:stCondLst>
                                        <p:cond delay="1250"/>
                                      </p:stCondLst>
                                      <p:childTnLst>
                                        <p:animMotion origin="layout" path="M -4.16667E-7 -4.07407E-6 L -4.16667E-7 -0.08657 " pathEditMode="relative" rAng="0" ptsTypes="AA">
                                          <p:cBhvr>
                                            <p:cTn id="42" dur="1500" spd="-100000" fill="hold"/>
                                            <p:tgtEl>
                                              <p:spTgt spid="230"/>
                                            </p:tgtEl>
                                            <p:attrNameLst>
                                              <p:attrName>ppt_x</p:attrName>
                                              <p:attrName>ppt_y</p:attrName>
                                            </p:attrNameLst>
                                          </p:cBhvr>
                                          <p:rCtr x="0" y="-4329"/>
                                        </p:animMotion>
                                      </p:childTnLst>
                                    </p:cTn>
                                  </p:par>
                                  <p:par>
                                    <p:cTn id="43" presetID="10" presetClass="entr" presetSubtype="0" fill="hold" grpId="0" nodeType="withEffect">
                                      <p:stCondLst>
                                        <p:cond delay="1500"/>
                                      </p:stCondLst>
                                      <p:childTnLst>
                                        <p:set>
                                          <p:cBhvr>
                                            <p:cTn id="44" dur="1" fill="hold">
                                              <p:stCondLst>
                                                <p:cond delay="0"/>
                                              </p:stCondLst>
                                            </p:cTn>
                                            <p:tgtEl>
                                              <p:spTgt spid="229"/>
                                            </p:tgtEl>
                                            <p:attrNameLst>
                                              <p:attrName>style.visibility</p:attrName>
                                            </p:attrNameLst>
                                          </p:cBhvr>
                                          <p:to>
                                            <p:strVal val="visible"/>
                                          </p:to>
                                        </p:set>
                                        <p:animEffect transition="in" filter="fade">
                                          <p:cBhvr>
                                            <p:cTn id="45" dur="750"/>
                                            <p:tgtEl>
                                              <p:spTgt spid="229"/>
                                            </p:tgtEl>
                                          </p:cBhvr>
                                        </p:animEffect>
                                      </p:childTnLst>
                                    </p:cTn>
                                  </p:par>
                                  <p:par>
                                    <p:cTn id="46" presetID="64" presetClass="path" presetSubtype="0" decel="100000" fill="hold" grpId="1" nodeType="withEffect">
                                      <p:stCondLst>
                                        <p:cond delay="1500"/>
                                      </p:stCondLst>
                                      <p:childTnLst>
                                        <p:animMotion origin="layout" path="M -4.16667E-7 -4.07407E-6 L -4.16667E-7 -0.08657 " pathEditMode="relative" rAng="0" ptsTypes="AA">
                                          <p:cBhvr>
                                            <p:cTn id="47" dur="1500" spd="-100000" fill="hold"/>
                                            <p:tgtEl>
                                              <p:spTgt spid="229"/>
                                            </p:tgtEl>
                                            <p:attrNameLst>
                                              <p:attrName>ppt_x</p:attrName>
                                              <p:attrName>ppt_y</p:attrName>
                                            </p:attrNameLst>
                                          </p:cBhvr>
                                          <p:rCtr x="0" y="-4329"/>
                                        </p:animMotion>
                                      </p:childTnLst>
                                    </p:cTn>
                                  </p:par>
                                  <p:par>
                                    <p:cTn id="48" presetID="10" presetClass="entr" presetSubtype="0" fill="hold" nodeType="withEffect">
                                      <p:stCondLst>
                                        <p:cond delay="250"/>
                                      </p:stCondLst>
                                      <p:childTnLst>
                                        <p:set>
                                          <p:cBhvr>
                                            <p:cTn id="49" dur="1" fill="hold">
                                              <p:stCondLst>
                                                <p:cond delay="0"/>
                                              </p:stCondLst>
                                            </p:cTn>
                                            <p:tgtEl>
                                              <p:spTgt spid="212"/>
                                            </p:tgtEl>
                                            <p:attrNameLst>
                                              <p:attrName>style.visibility</p:attrName>
                                            </p:attrNameLst>
                                          </p:cBhvr>
                                          <p:to>
                                            <p:strVal val="visible"/>
                                          </p:to>
                                        </p:set>
                                        <p:animEffect transition="in" filter="fade">
                                          <p:cBhvr>
                                            <p:cTn id="50" dur="750"/>
                                            <p:tgtEl>
                                              <p:spTgt spid="212"/>
                                            </p:tgtEl>
                                          </p:cBhvr>
                                        </p:animEffect>
                                      </p:childTnLst>
                                    </p:cTn>
                                  </p:par>
                                  <p:par>
                                    <p:cTn id="51" presetID="63" presetClass="path" presetSubtype="0" decel="100000" fill="hold" nodeType="withEffect">
                                      <p:stCondLst>
                                        <p:cond delay="250"/>
                                      </p:stCondLst>
                                      <p:childTnLst>
                                        <p:animMotion origin="layout" path="M -2.5E-6 -3.7037E-7 L 0.025 -3.7037E-7 " pathEditMode="relative" rAng="0" ptsTypes="AA">
                                          <p:cBhvr>
                                            <p:cTn id="52" dur="1250" spd="-100000" fill="hold"/>
                                            <p:tgtEl>
                                              <p:spTgt spid="212"/>
                                            </p:tgtEl>
                                            <p:attrNameLst>
                                              <p:attrName>ppt_x</p:attrName>
                                              <p:attrName>ppt_y</p:attrName>
                                            </p:attrNameLst>
                                          </p:cBhvr>
                                          <p:rCtr x="1250" y="0"/>
                                        </p:animMotion>
                                      </p:childTnLst>
                                    </p:cTn>
                                  </p:par>
                                  <p:par>
                                    <p:cTn id="53" presetID="10" presetClass="entr" presetSubtype="0" fill="hold" nodeType="withEffect">
                                      <p:stCondLst>
                                        <p:cond delay="500"/>
                                      </p:stCondLst>
                                      <p:childTnLst>
                                        <p:set>
                                          <p:cBhvr>
                                            <p:cTn id="54" dur="1" fill="hold">
                                              <p:stCondLst>
                                                <p:cond delay="0"/>
                                              </p:stCondLst>
                                            </p:cTn>
                                            <p:tgtEl>
                                              <p:spTgt spid="196"/>
                                            </p:tgtEl>
                                            <p:attrNameLst>
                                              <p:attrName>style.visibility</p:attrName>
                                            </p:attrNameLst>
                                          </p:cBhvr>
                                          <p:to>
                                            <p:strVal val="visible"/>
                                          </p:to>
                                        </p:set>
                                        <p:animEffect transition="in" filter="fade">
                                          <p:cBhvr>
                                            <p:cTn id="55" dur="750"/>
                                            <p:tgtEl>
                                              <p:spTgt spid="196"/>
                                            </p:tgtEl>
                                          </p:cBhvr>
                                        </p:animEffect>
                                      </p:childTnLst>
                                    </p:cTn>
                                  </p:par>
                                  <p:par>
                                    <p:cTn id="56" presetID="35" presetClass="path" presetSubtype="0" decel="100000" fill="hold" nodeType="withEffect">
                                      <p:stCondLst>
                                        <p:cond delay="500"/>
                                      </p:stCondLst>
                                      <p:childTnLst>
                                        <p:animMotion origin="layout" path="M 8.33333E-7 -2.96296E-6 L -0.04557 -2.96296E-6 " pathEditMode="relative" rAng="0" ptsTypes="AA">
                                          <p:cBhvr>
                                            <p:cTn id="57" dur="1500" spd="-100000" fill="hold"/>
                                            <p:tgtEl>
                                              <p:spTgt spid="196"/>
                                            </p:tgtEl>
                                            <p:attrNameLst>
                                              <p:attrName>ppt_x</p:attrName>
                                              <p:attrName>ppt_y</p:attrName>
                                            </p:attrNameLst>
                                          </p:cBhvr>
                                          <p:rCtr x="-2279" y="0"/>
                                        </p:animMotion>
                                      </p:childTnLst>
                                    </p:cTn>
                                  </p:par>
                                  <p:par>
                                    <p:cTn id="58" presetID="10" presetClass="entr" presetSubtype="0" fill="hold" nodeType="withEffect">
                                      <p:stCondLst>
                                        <p:cond delay="750"/>
                                      </p:stCondLst>
                                      <p:childTnLst>
                                        <p:set>
                                          <p:cBhvr>
                                            <p:cTn id="59" dur="1" fill="hold">
                                              <p:stCondLst>
                                                <p:cond delay="0"/>
                                              </p:stCondLst>
                                            </p:cTn>
                                            <p:tgtEl>
                                              <p:spTgt spid="218"/>
                                            </p:tgtEl>
                                            <p:attrNameLst>
                                              <p:attrName>style.visibility</p:attrName>
                                            </p:attrNameLst>
                                          </p:cBhvr>
                                          <p:to>
                                            <p:strVal val="visible"/>
                                          </p:to>
                                        </p:set>
                                        <p:animEffect transition="in" filter="fade">
                                          <p:cBhvr>
                                            <p:cTn id="60" dur="750"/>
                                            <p:tgtEl>
                                              <p:spTgt spid="218"/>
                                            </p:tgtEl>
                                          </p:cBhvr>
                                        </p:animEffect>
                                      </p:childTnLst>
                                    </p:cTn>
                                  </p:par>
                                  <p:par>
                                    <p:cTn id="61" presetID="63" presetClass="path" presetSubtype="0" decel="100000" fill="hold" nodeType="withEffect">
                                      <p:stCondLst>
                                        <p:cond delay="750"/>
                                      </p:stCondLst>
                                      <p:childTnLst>
                                        <p:animMotion origin="layout" path="M 3.33333E-6 2.22222E-6 L 0.025 2.22222E-6 " pathEditMode="relative" rAng="0" ptsTypes="AA">
                                          <p:cBhvr>
                                            <p:cTn id="62" dur="1250" spd="-100000" fill="hold"/>
                                            <p:tgtEl>
                                              <p:spTgt spid="218"/>
                                            </p:tgtEl>
                                            <p:attrNameLst>
                                              <p:attrName>ppt_x</p:attrName>
                                              <p:attrName>ppt_y</p:attrName>
                                            </p:attrNameLst>
                                          </p:cBhvr>
                                          <p:rCtr x="1250" y="0"/>
                                        </p:animMotion>
                                      </p:childTnLst>
                                    </p:cTn>
                                  </p:par>
                                  <p:par>
                                    <p:cTn id="63" presetID="10" presetClass="entr" presetSubtype="0" fill="hold" nodeType="withEffect">
                                      <p:stCondLst>
                                        <p:cond delay="1000"/>
                                      </p:stCondLst>
                                      <p:childTnLst>
                                        <p:set>
                                          <p:cBhvr>
                                            <p:cTn id="64" dur="1" fill="hold">
                                              <p:stCondLst>
                                                <p:cond delay="0"/>
                                              </p:stCondLst>
                                            </p:cTn>
                                            <p:tgtEl>
                                              <p:spTgt spid="202"/>
                                            </p:tgtEl>
                                            <p:attrNameLst>
                                              <p:attrName>style.visibility</p:attrName>
                                            </p:attrNameLst>
                                          </p:cBhvr>
                                          <p:to>
                                            <p:strVal val="visible"/>
                                          </p:to>
                                        </p:set>
                                        <p:animEffect transition="in" filter="fade">
                                          <p:cBhvr>
                                            <p:cTn id="65" dur="750"/>
                                            <p:tgtEl>
                                              <p:spTgt spid="202"/>
                                            </p:tgtEl>
                                          </p:cBhvr>
                                        </p:animEffect>
                                      </p:childTnLst>
                                    </p:cTn>
                                  </p:par>
                                  <p:par>
                                    <p:cTn id="66" presetID="35" presetClass="path" presetSubtype="0" decel="100000" fill="hold" nodeType="withEffect">
                                      <p:stCondLst>
                                        <p:cond delay="1000"/>
                                      </p:stCondLst>
                                      <p:childTnLst>
                                        <p:animMotion origin="layout" path="M -4.16667E-6 -1.85185E-6 L -0.04557 -1.85185E-6 " pathEditMode="relative" rAng="0" ptsTypes="AA">
                                          <p:cBhvr>
                                            <p:cTn id="67" dur="1500" spd="-100000" fill="hold"/>
                                            <p:tgtEl>
                                              <p:spTgt spid="202"/>
                                            </p:tgtEl>
                                            <p:attrNameLst>
                                              <p:attrName>ppt_x</p:attrName>
                                              <p:attrName>ppt_y</p:attrName>
                                            </p:attrNameLst>
                                          </p:cBhvr>
                                          <p:rCtr x="-2279" y="0"/>
                                        </p:animMotion>
                                      </p:childTnLst>
                                    </p:cTn>
                                  </p:par>
                                  <p:par>
                                    <p:cTn id="68" presetID="10" presetClass="entr" presetSubtype="0" fill="hold" nodeType="withEffect">
                                      <p:stCondLst>
                                        <p:cond delay="1250"/>
                                      </p:stCondLst>
                                      <p:childTnLst>
                                        <p:set>
                                          <p:cBhvr>
                                            <p:cTn id="69" dur="1" fill="hold">
                                              <p:stCondLst>
                                                <p:cond delay="0"/>
                                              </p:stCondLst>
                                            </p:cTn>
                                            <p:tgtEl>
                                              <p:spTgt spid="222"/>
                                            </p:tgtEl>
                                            <p:attrNameLst>
                                              <p:attrName>style.visibility</p:attrName>
                                            </p:attrNameLst>
                                          </p:cBhvr>
                                          <p:to>
                                            <p:strVal val="visible"/>
                                          </p:to>
                                        </p:set>
                                        <p:animEffect transition="in" filter="fade">
                                          <p:cBhvr>
                                            <p:cTn id="70" dur="750"/>
                                            <p:tgtEl>
                                              <p:spTgt spid="222"/>
                                            </p:tgtEl>
                                          </p:cBhvr>
                                        </p:animEffect>
                                      </p:childTnLst>
                                    </p:cTn>
                                  </p:par>
                                  <p:par>
                                    <p:cTn id="71" presetID="63" presetClass="path" presetSubtype="0" decel="100000" fill="hold" nodeType="withEffect">
                                      <p:stCondLst>
                                        <p:cond delay="1250"/>
                                      </p:stCondLst>
                                      <p:childTnLst>
                                        <p:animMotion origin="layout" path="M -2.08333E-7 -4.81481E-6 L 0.025 -4.81481E-6 " pathEditMode="relative" rAng="0" ptsTypes="AA">
                                          <p:cBhvr>
                                            <p:cTn id="72" dur="1250" spd="-100000" fill="hold"/>
                                            <p:tgtEl>
                                              <p:spTgt spid="222"/>
                                            </p:tgtEl>
                                            <p:attrNameLst>
                                              <p:attrName>ppt_x</p:attrName>
                                              <p:attrName>ppt_y</p:attrName>
                                            </p:attrNameLst>
                                          </p:cBhvr>
                                          <p:rCtr x="1250" y="0"/>
                                        </p:animMotion>
                                      </p:childTnLst>
                                    </p:cTn>
                                  </p:par>
                                  <p:par>
                                    <p:cTn id="73" presetID="10" presetClass="entr" presetSubtype="0" fill="hold" nodeType="withEffect">
                                      <p:stCondLst>
                                        <p:cond delay="1500"/>
                                      </p:stCondLst>
                                      <p:childTnLst>
                                        <p:set>
                                          <p:cBhvr>
                                            <p:cTn id="74" dur="1" fill="hold">
                                              <p:stCondLst>
                                                <p:cond delay="0"/>
                                              </p:stCondLst>
                                            </p:cTn>
                                            <p:tgtEl>
                                              <p:spTgt spid="206"/>
                                            </p:tgtEl>
                                            <p:attrNameLst>
                                              <p:attrName>style.visibility</p:attrName>
                                            </p:attrNameLst>
                                          </p:cBhvr>
                                          <p:to>
                                            <p:strVal val="visible"/>
                                          </p:to>
                                        </p:set>
                                        <p:animEffect transition="in" filter="fade">
                                          <p:cBhvr>
                                            <p:cTn id="75" dur="750"/>
                                            <p:tgtEl>
                                              <p:spTgt spid="206"/>
                                            </p:tgtEl>
                                          </p:cBhvr>
                                        </p:animEffect>
                                      </p:childTnLst>
                                    </p:cTn>
                                  </p:par>
                                  <p:par>
                                    <p:cTn id="76" presetID="35" presetClass="path" presetSubtype="0" decel="100000" fill="hold" nodeType="withEffect">
                                      <p:stCondLst>
                                        <p:cond delay="1500"/>
                                      </p:stCondLst>
                                      <p:childTnLst>
                                        <p:animMotion origin="layout" path="M -1.45833E-6 -1.85185E-6 L -0.04557 -1.85185E-6 " pathEditMode="relative" rAng="0" ptsTypes="AA">
                                          <p:cBhvr>
                                            <p:cTn id="77" dur="1500" spd="-100000" fill="hold"/>
                                            <p:tgtEl>
                                              <p:spTgt spid="206"/>
                                            </p:tgtEl>
                                            <p:attrNameLst>
                                              <p:attrName>ppt_x</p:attrName>
                                              <p:attrName>ppt_y</p:attrName>
                                            </p:attrNameLst>
                                          </p:cBhvr>
                                          <p:rCtr x="-2279"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228" grpId="0" animBg="1"/>
          <p:bldP spid="228" grpId="1" animBg="1"/>
          <p:bldP spid="229" grpId="0" animBg="1"/>
          <p:bldP spid="229" grpId="1" animBg="1"/>
          <p:bldP spid="230" grpId="0" animBg="1"/>
          <p:bldP spid="230" grpId="1"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 name="矩形 175"/>
          <p:cNvSpPr/>
          <p:nvPr/>
        </p:nvSpPr>
        <p:spPr>
          <a:xfrm>
            <a:off x="2680492" y="-215153"/>
            <a:ext cx="6831016" cy="7460015"/>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pic>
        <p:nvPicPr>
          <p:cNvPr id="36" name="Picture 7" descr="C:\Users\Administrator\Desktop\56d684a0446de.pn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4305913" y="1765585"/>
            <a:ext cx="3493720" cy="3973626"/>
          </a:xfrm>
          <a:prstGeom prst="rect">
            <a:avLst/>
          </a:prstGeom>
          <a:noFill/>
          <a:extLst>
            <a:ext uri="{909E8E84-426E-40DD-AFC4-6F175D3DCCD1}">
              <a14:hiddenFill xmlns:a14="http://schemas.microsoft.com/office/drawing/2010/main">
                <a:solidFill>
                  <a:srgbClr val="FFFFFF"/>
                </a:solidFill>
              </a14:hiddenFill>
            </a:ext>
          </a:extLst>
        </p:spPr>
      </p:pic>
      <p:grpSp>
        <p:nvGrpSpPr>
          <p:cNvPr id="37" name="组合 36"/>
          <p:cNvGrpSpPr/>
          <p:nvPr/>
        </p:nvGrpSpPr>
        <p:grpSpPr>
          <a:xfrm rot="21398620">
            <a:off x="3527088" y="1337461"/>
            <a:ext cx="5190546" cy="4183077"/>
            <a:chOff x="1816885" y="160250"/>
            <a:chExt cx="5190546" cy="4183077"/>
          </a:xfrm>
          <a:solidFill>
            <a:schemeClr val="tx1">
              <a:lumMod val="50000"/>
              <a:lumOff val="50000"/>
            </a:schemeClr>
          </a:solidFill>
        </p:grpSpPr>
        <p:grpSp>
          <p:nvGrpSpPr>
            <p:cNvPr id="38" name="组合 37"/>
            <p:cNvGrpSpPr/>
            <p:nvPr/>
          </p:nvGrpSpPr>
          <p:grpSpPr>
            <a:xfrm rot="1500213">
              <a:off x="1816885" y="160250"/>
              <a:ext cx="4835931" cy="4183077"/>
              <a:chOff x="2983829" y="1091787"/>
              <a:chExt cx="4835931" cy="4183077"/>
            </a:xfrm>
            <a:grpFill/>
          </p:grpSpPr>
          <p:sp>
            <p:nvSpPr>
              <p:cNvPr id="40"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1"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2"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3"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4"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5"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6"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7"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8"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9"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0"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1"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2"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3"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4"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5"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6"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7"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8"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9"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0"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1"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2"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3"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4"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5"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6"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7"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8"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9"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0"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1"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2"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3"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4"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5"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6"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7"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8"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9"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0"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1"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2"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3"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4"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5"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6"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7"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8"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9"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0"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1"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2"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3"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4"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5"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8"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9"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0"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1"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2"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3"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4"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5"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6"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7"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8"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39"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pic>
        <p:nvPicPr>
          <p:cNvPr id="96" name="Picture 7" descr="C:\Users\Administrator\Desktop\56d684a0446de.png"/>
          <p:cNvPicPr>
            <a:picLocks noChangeAspect="1" noChangeArrowheads="1"/>
          </p:cNvPicPr>
          <p:nvPr/>
        </p:nvPicPr>
        <p:blipFill>
          <a:blip r:embed="rId4" cstate="screen">
            <a:extLst>
              <a:ext uri="{BEBA8EAE-BF5A-486C-A8C5-ECC9F3942E4B}">
                <a14:imgProps xmlns:a14="http://schemas.microsoft.com/office/drawing/2010/main">
                  <a14:imgLayer r:embed="rId5">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a:off x="3129388" y="372407"/>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97" name="TextBox 42"/>
          <p:cNvSpPr txBox="1">
            <a:spLocks noChangeArrowheads="1"/>
          </p:cNvSpPr>
          <p:nvPr/>
        </p:nvSpPr>
        <p:spPr bwMode="auto">
          <a:xfrm>
            <a:off x="3679264" y="372407"/>
            <a:ext cx="270808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dirty="0">
                <a:solidFill>
                  <a:schemeClr val="bg2"/>
                </a:solidFill>
                <a:latin typeface="字魂36号-正文宋楷" panose="02000000000000000000" pitchFamily="2" charset="-122"/>
                <a:ea typeface="字魂36号-正文宋楷" panose="02000000000000000000" pitchFamily="2" charset="-122"/>
              </a:rPr>
              <a:t>价格策略</a:t>
            </a:r>
          </a:p>
        </p:txBody>
      </p:sp>
      <p:pic>
        <p:nvPicPr>
          <p:cNvPr id="205" name="Picture 7" descr="C:\Users\Administrator\Desktop\56d684a0446de.png"/>
          <p:cNvPicPr>
            <a:picLocks noChangeAspect="1" noChangeArrowheads="1"/>
          </p:cNvPicPr>
          <p:nvPr/>
        </p:nvPicPr>
        <p:blipFill>
          <a:blip r:embed="rId6" cstate="screen">
            <a:extLst>
              <a:ext uri="{BEBA8EAE-BF5A-486C-A8C5-ECC9F3942E4B}">
                <a14:imgProps xmlns:a14="http://schemas.microsoft.com/office/drawing/2010/main">
                  <a14:imgLayer r:embed="rId7">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rot="1643890">
            <a:off x="56709" y="2316074"/>
            <a:ext cx="474514" cy="539694"/>
          </a:xfrm>
          <a:prstGeom prst="rect">
            <a:avLst/>
          </a:prstGeom>
          <a:noFill/>
          <a:extLst>
            <a:ext uri="{909E8E84-426E-40DD-AFC4-6F175D3DCCD1}">
              <a14:hiddenFill xmlns:a14="http://schemas.microsoft.com/office/drawing/2010/main">
                <a:solidFill>
                  <a:srgbClr val="FFFFFF"/>
                </a:solidFill>
              </a14:hiddenFill>
            </a:ext>
          </a:extLst>
        </p:spPr>
      </p:pic>
      <p:pic>
        <p:nvPicPr>
          <p:cNvPr id="206" name="Picture 7" descr="C:\Users\Administrator\Desktop\56d684a0446de.png"/>
          <p:cNvPicPr>
            <a:picLocks noChangeAspect="1" noChangeArrowheads="1"/>
          </p:cNvPicPr>
          <p:nvPr/>
        </p:nvPicPr>
        <p:blipFill>
          <a:blip r:embed="rId8" cstate="screen">
            <a:extLst>
              <a:ext uri="{BEBA8EAE-BF5A-486C-A8C5-ECC9F3942E4B}">
                <a14:imgProps xmlns:a14="http://schemas.microsoft.com/office/drawing/2010/main">
                  <a14:imgLayer r:embed="rId9">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rot="4041525">
            <a:off x="9146398" y="5564453"/>
            <a:ext cx="883735" cy="100512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4" name="图表 23"/>
          <p:cNvGraphicFramePr/>
          <p:nvPr>
            <p:extLst>
              <p:ext uri="{D42A27DB-BD31-4B8C-83A1-F6EECF244321}">
                <p14:modId xmlns:p14="http://schemas.microsoft.com/office/powerpoint/2010/main" val="197214554"/>
              </p:ext>
            </p:extLst>
          </p:nvPr>
        </p:nvGraphicFramePr>
        <p:xfrm>
          <a:off x="2931622" y="1343569"/>
          <a:ext cx="2680781" cy="1787187"/>
        </p:xfrm>
        <a:graphic>
          <a:graphicData uri="http://schemas.openxmlformats.org/drawingml/2006/chart">
            <c:chart xmlns:c="http://schemas.openxmlformats.org/drawingml/2006/chart" xmlns:r="http://schemas.openxmlformats.org/officeDocument/2006/relationships" r:id="rId10"/>
          </a:graphicData>
        </a:graphic>
      </p:graphicFrame>
      <p:sp>
        <p:nvSpPr>
          <p:cNvPr id="25" name="文本框 24"/>
          <p:cNvSpPr txBox="1"/>
          <p:nvPr/>
        </p:nvSpPr>
        <p:spPr>
          <a:xfrm>
            <a:off x="3938191" y="2006329"/>
            <a:ext cx="1036320" cy="461665"/>
          </a:xfrm>
          <a:prstGeom prst="rect">
            <a:avLst/>
          </a:prstGeom>
          <a:noFill/>
        </p:spPr>
        <p:txBody>
          <a:bodyPr wrap="square" rtlCol="0">
            <a:spAutoFit/>
          </a:bodyPr>
          <a:lstStyle/>
          <a:p>
            <a:r>
              <a:rPr lang="en-US" altLang="zh-CN" sz="2400" dirty="0">
                <a:solidFill>
                  <a:schemeClr val="tx1">
                    <a:lumMod val="65000"/>
                    <a:lumOff val="35000"/>
                  </a:schemeClr>
                </a:solidFill>
                <a:latin typeface="字魂36号-正文宋楷" panose="02000000000000000000" pitchFamily="2" charset="-122"/>
                <a:ea typeface="字魂36号-正文宋楷" panose="02000000000000000000" pitchFamily="2" charset="-122"/>
              </a:rPr>
              <a:t>60</a:t>
            </a:r>
            <a:r>
              <a:rPr lang="en-US" altLang="zh-CN" sz="1600" dirty="0">
                <a:solidFill>
                  <a:schemeClr val="tx1">
                    <a:lumMod val="65000"/>
                    <a:lumOff val="35000"/>
                  </a:schemeClr>
                </a:solidFill>
                <a:latin typeface="字魂36号-正文宋楷" panose="02000000000000000000" pitchFamily="2" charset="-122"/>
                <a:ea typeface="字魂36号-正文宋楷" panose="02000000000000000000" pitchFamily="2" charset="-122"/>
              </a:rPr>
              <a:t>%</a:t>
            </a:r>
            <a:endParaRPr lang="zh-CN" altLang="en-US" sz="2400" dirty="0">
              <a:solidFill>
                <a:schemeClr val="tx1">
                  <a:lumMod val="65000"/>
                  <a:lumOff val="35000"/>
                </a:schemeClr>
              </a:solidFill>
              <a:latin typeface="字魂36号-正文宋楷" panose="02000000000000000000" pitchFamily="2" charset="-122"/>
              <a:ea typeface="字魂36号-正文宋楷" panose="02000000000000000000" pitchFamily="2" charset="-122"/>
            </a:endParaRPr>
          </a:p>
        </p:txBody>
      </p:sp>
      <p:graphicFrame>
        <p:nvGraphicFramePr>
          <p:cNvPr id="26" name="图表 25"/>
          <p:cNvGraphicFramePr/>
          <p:nvPr>
            <p:extLst>
              <p:ext uri="{D42A27DB-BD31-4B8C-83A1-F6EECF244321}">
                <p14:modId xmlns:p14="http://schemas.microsoft.com/office/powerpoint/2010/main" val="3770153581"/>
              </p:ext>
            </p:extLst>
          </p:nvPr>
        </p:nvGraphicFramePr>
        <p:xfrm>
          <a:off x="6336557" y="1343569"/>
          <a:ext cx="2680781" cy="1787187"/>
        </p:xfrm>
        <a:graphic>
          <a:graphicData uri="http://schemas.openxmlformats.org/drawingml/2006/chart">
            <c:chart xmlns:c="http://schemas.openxmlformats.org/drawingml/2006/chart" xmlns:r="http://schemas.openxmlformats.org/officeDocument/2006/relationships" r:id="rId11"/>
          </a:graphicData>
        </a:graphic>
      </p:graphicFrame>
      <p:sp>
        <p:nvSpPr>
          <p:cNvPr id="27" name="文本框 26"/>
          <p:cNvSpPr txBox="1"/>
          <p:nvPr/>
        </p:nvSpPr>
        <p:spPr>
          <a:xfrm>
            <a:off x="7325698" y="2006328"/>
            <a:ext cx="1036320" cy="461665"/>
          </a:xfrm>
          <a:prstGeom prst="rect">
            <a:avLst/>
          </a:prstGeom>
          <a:noFill/>
        </p:spPr>
        <p:txBody>
          <a:bodyPr wrap="square" rtlCol="0">
            <a:spAutoFit/>
          </a:bodyPr>
          <a:lstStyle/>
          <a:p>
            <a:r>
              <a:rPr lang="en-US" altLang="zh-CN" sz="2400" dirty="0">
                <a:solidFill>
                  <a:schemeClr val="tx1">
                    <a:lumMod val="65000"/>
                    <a:lumOff val="35000"/>
                  </a:schemeClr>
                </a:solidFill>
                <a:latin typeface="字魂36号-正文宋楷" panose="02000000000000000000" pitchFamily="2" charset="-122"/>
                <a:ea typeface="字魂36号-正文宋楷" panose="02000000000000000000" pitchFamily="2" charset="-122"/>
              </a:rPr>
              <a:t>70</a:t>
            </a:r>
            <a:r>
              <a:rPr lang="en-US" altLang="zh-CN" sz="1600" dirty="0">
                <a:solidFill>
                  <a:schemeClr val="tx1">
                    <a:lumMod val="65000"/>
                    <a:lumOff val="35000"/>
                  </a:schemeClr>
                </a:solidFill>
                <a:latin typeface="字魂36号-正文宋楷" panose="02000000000000000000" pitchFamily="2" charset="-122"/>
                <a:ea typeface="字魂36号-正文宋楷" panose="02000000000000000000" pitchFamily="2" charset="-122"/>
              </a:rPr>
              <a:t>%</a:t>
            </a:r>
            <a:endParaRPr lang="zh-CN" altLang="en-US" sz="2400" dirty="0">
              <a:solidFill>
                <a:schemeClr val="tx1">
                  <a:lumMod val="65000"/>
                  <a:lumOff val="35000"/>
                </a:schemeClr>
              </a:solidFill>
              <a:latin typeface="字魂36号-正文宋楷" panose="02000000000000000000" pitchFamily="2" charset="-122"/>
              <a:ea typeface="字魂36号-正文宋楷" panose="02000000000000000000" pitchFamily="2" charset="-122"/>
            </a:endParaRPr>
          </a:p>
        </p:txBody>
      </p:sp>
      <p:graphicFrame>
        <p:nvGraphicFramePr>
          <p:cNvPr id="28" name="图表 27"/>
          <p:cNvGraphicFramePr/>
          <p:nvPr>
            <p:extLst>
              <p:ext uri="{D42A27DB-BD31-4B8C-83A1-F6EECF244321}">
                <p14:modId xmlns:p14="http://schemas.microsoft.com/office/powerpoint/2010/main" val="2388047184"/>
              </p:ext>
            </p:extLst>
          </p:nvPr>
        </p:nvGraphicFramePr>
        <p:xfrm>
          <a:off x="2931622" y="4304547"/>
          <a:ext cx="2680781" cy="1787187"/>
        </p:xfrm>
        <a:graphic>
          <a:graphicData uri="http://schemas.openxmlformats.org/drawingml/2006/chart">
            <c:chart xmlns:c="http://schemas.openxmlformats.org/drawingml/2006/chart" xmlns:r="http://schemas.openxmlformats.org/officeDocument/2006/relationships" r:id="rId12"/>
          </a:graphicData>
        </a:graphic>
      </p:graphicFrame>
      <p:sp>
        <p:nvSpPr>
          <p:cNvPr id="29" name="文本框 28"/>
          <p:cNvSpPr txBox="1"/>
          <p:nvPr/>
        </p:nvSpPr>
        <p:spPr>
          <a:xfrm>
            <a:off x="3891378" y="4976395"/>
            <a:ext cx="1036320" cy="461665"/>
          </a:xfrm>
          <a:prstGeom prst="rect">
            <a:avLst/>
          </a:prstGeom>
          <a:noFill/>
        </p:spPr>
        <p:txBody>
          <a:bodyPr wrap="square" rtlCol="0">
            <a:spAutoFit/>
          </a:bodyPr>
          <a:lstStyle/>
          <a:p>
            <a:r>
              <a:rPr lang="en-US" altLang="zh-CN" sz="2400" dirty="0">
                <a:solidFill>
                  <a:schemeClr val="tx1">
                    <a:lumMod val="65000"/>
                    <a:lumOff val="35000"/>
                  </a:schemeClr>
                </a:solidFill>
                <a:latin typeface="字魂36号-正文宋楷" panose="02000000000000000000" pitchFamily="2" charset="-122"/>
                <a:ea typeface="字魂36号-正文宋楷" panose="02000000000000000000" pitchFamily="2" charset="-122"/>
              </a:rPr>
              <a:t>55</a:t>
            </a:r>
            <a:r>
              <a:rPr lang="en-US" altLang="zh-CN" sz="1600" dirty="0">
                <a:solidFill>
                  <a:schemeClr val="tx1">
                    <a:lumMod val="65000"/>
                    <a:lumOff val="35000"/>
                  </a:schemeClr>
                </a:solidFill>
                <a:latin typeface="字魂36号-正文宋楷" panose="02000000000000000000" pitchFamily="2" charset="-122"/>
                <a:ea typeface="字魂36号-正文宋楷" panose="02000000000000000000" pitchFamily="2" charset="-122"/>
              </a:rPr>
              <a:t>%</a:t>
            </a:r>
            <a:endParaRPr lang="zh-CN" altLang="en-US" sz="2400" dirty="0">
              <a:solidFill>
                <a:schemeClr val="tx1">
                  <a:lumMod val="65000"/>
                  <a:lumOff val="35000"/>
                </a:schemeClr>
              </a:solidFill>
              <a:latin typeface="字魂36号-正文宋楷" panose="02000000000000000000" pitchFamily="2" charset="-122"/>
              <a:ea typeface="字魂36号-正文宋楷" panose="02000000000000000000" pitchFamily="2" charset="-122"/>
            </a:endParaRPr>
          </a:p>
        </p:txBody>
      </p:sp>
      <p:graphicFrame>
        <p:nvGraphicFramePr>
          <p:cNvPr id="30" name="图表 29"/>
          <p:cNvGraphicFramePr/>
          <p:nvPr>
            <p:extLst>
              <p:ext uri="{D42A27DB-BD31-4B8C-83A1-F6EECF244321}">
                <p14:modId xmlns:p14="http://schemas.microsoft.com/office/powerpoint/2010/main" val="3779017853"/>
              </p:ext>
            </p:extLst>
          </p:nvPr>
        </p:nvGraphicFramePr>
        <p:xfrm>
          <a:off x="6336557" y="4304547"/>
          <a:ext cx="2680781" cy="1787187"/>
        </p:xfrm>
        <a:graphic>
          <a:graphicData uri="http://schemas.openxmlformats.org/drawingml/2006/chart">
            <c:chart xmlns:c="http://schemas.openxmlformats.org/drawingml/2006/chart" xmlns:r="http://schemas.openxmlformats.org/officeDocument/2006/relationships" r:id="rId13"/>
          </a:graphicData>
        </a:graphic>
      </p:graphicFrame>
      <p:sp>
        <p:nvSpPr>
          <p:cNvPr id="31" name="文本框 30"/>
          <p:cNvSpPr txBox="1"/>
          <p:nvPr/>
        </p:nvSpPr>
        <p:spPr>
          <a:xfrm>
            <a:off x="7325698" y="5001318"/>
            <a:ext cx="1036320" cy="461665"/>
          </a:xfrm>
          <a:prstGeom prst="rect">
            <a:avLst/>
          </a:prstGeom>
          <a:noFill/>
        </p:spPr>
        <p:txBody>
          <a:bodyPr wrap="square" rtlCol="0">
            <a:spAutoFit/>
          </a:bodyPr>
          <a:lstStyle/>
          <a:p>
            <a:r>
              <a:rPr lang="en-US" altLang="zh-CN" sz="2400" dirty="0">
                <a:solidFill>
                  <a:schemeClr val="tx1">
                    <a:lumMod val="65000"/>
                    <a:lumOff val="35000"/>
                  </a:schemeClr>
                </a:solidFill>
                <a:latin typeface="字魂36号-正文宋楷" panose="02000000000000000000" pitchFamily="2" charset="-122"/>
                <a:ea typeface="字魂36号-正文宋楷" panose="02000000000000000000" pitchFamily="2" charset="-122"/>
              </a:rPr>
              <a:t>88</a:t>
            </a:r>
            <a:r>
              <a:rPr lang="en-US" altLang="zh-CN" sz="1600" dirty="0">
                <a:solidFill>
                  <a:schemeClr val="tx1">
                    <a:lumMod val="65000"/>
                    <a:lumOff val="35000"/>
                  </a:schemeClr>
                </a:solidFill>
                <a:latin typeface="字魂36号-正文宋楷" panose="02000000000000000000" pitchFamily="2" charset="-122"/>
                <a:ea typeface="字魂36号-正文宋楷" panose="02000000000000000000" pitchFamily="2" charset="-122"/>
              </a:rPr>
              <a:t>%</a:t>
            </a:r>
            <a:endParaRPr lang="zh-CN" altLang="en-US" sz="2400" dirty="0">
              <a:solidFill>
                <a:schemeClr val="tx1">
                  <a:lumMod val="65000"/>
                  <a:lumOff val="35000"/>
                </a:schemeClr>
              </a:solidFill>
              <a:latin typeface="字魂36号-正文宋楷" panose="02000000000000000000" pitchFamily="2" charset="-122"/>
              <a:ea typeface="字魂36号-正文宋楷" panose="02000000000000000000" pitchFamily="2" charset="-122"/>
            </a:endParaRPr>
          </a:p>
        </p:txBody>
      </p:sp>
      <p:sp>
        <p:nvSpPr>
          <p:cNvPr id="32" name="文本框 31"/>
          <p:cNvSpPr txBox="1"/>
          <p:nvPr/>
        </p:nvSpPr>
        <p:spPr>
          <a:xfrm>
            <a:off x="3280236" y="3262082"/>
            <a:ext cx="1983551" cy="400110"/>
          </a:xfrm>
          <a:prstGeom prst="rect">
            <a:avLst/>
          </a:prstGeom>
          <a:noFill/>
        </p:spPr>
        <p:txBody>
          <a:bodyPr wrap="square" rtlCol="0">
            <a:spAutoFit/>
          </a:bodyPr>
          <a:lstStyle>
            <a:defPPr>
              <a:defRPr lang="zh-CN"/>
            </a:defPPr>
            <a:lvl1pPr>
              <a:defRPr sz="5400" b="1" spc="300">
                <a:solidFill>
                  <a:srgbClr val="4A7892"/>
                </a:solidFill>
                <a:latin typeface="方正正黑简体" panose="02000000000000000000" pitchFamily="2" charset="-122"/>
                <a:ea typeface="方正正黑简体" panose="02000000000000000000" pitchFamily="2" charset="-122"/>
              </a:defRPr>
            </a:lvl1pPr>
          </a:lstStyle>
          <a:p>
            <a:pPr algn="ctr"/>
            <a:r>
              <a:rPr lang="zh-CN" altLang="en-US" sz="2000" b="0" dirty="0">
                <a:solidFill>
                  <a:schemeClr val="tx1">
                    <a:lumMod val="65000"/>
                    <a:lumOff val="35000"/>
                  </a:schemeClr>
                </a:solidFill>
                <a:latin typeface="字魂36号-正文宋楷" panose="02000000000000000000" pitchFamily="2" charset="-122"/>
                <a:ea typeface="字魂36号-正文宋楷" panose="02000000000000000000" pitchFamily="2" charset="-122"/>
              </a:rPr>
              <a:t>输入标题</a:t>
            </a:r>
          </a:p>
        </p:txBody>
      </p:sp>
      <p:sp>
        <p:nvSpPr>
          <p:cNvPr id="33" name="文本框 32"/>
          <p:cNvSpPr txBox="1"/>
          <p:nvPr/>
        </p:nvSpPr>
        <p:spPr>
          <a:xfrm>
            <a:off x="6852082" y="3262082"/>
            <a:ext cx="1983551" cy="400110"/>
          </a:xfrm>
          <a:prstGeom prst="rect">
            <a:avLst/>
          </a:prstGeom>
          <a:noFill/>
        </p:spPr>
        <p:txBody>
          <a:bodyPr wrap="square" rtlCol="0">
            <a:spAutoFit/>
          </a:bodyPr>
          <a:lstStyle>
            <a:defPPr>
              <a:defRPr lang="zh-CN"/>
            </a:defPPr>
            <a:lvl1pPr>
              <a:defRPr sz="5400" b="1" spc="300">
                <a:solidFill>
                  <a:srgbClr val="4A7892"/>
                </a:solidFill>
                <a:latin typeface="方正正黑简体" panose="02000000000000000000" pitchFamily="2" charset="-122"/>
                <a:ea typeface="方正正黑简体" panose="02000000000000000000" pitchFamily="2" charset="-122"/>
              </a:defRPr>
            </a:lvl1pPr>
          </a:lstStyle>
          <a:p>
            <a:pPr algn="ctr"/>
            <a:r>
              <a:rPr lang="zh-CN" altLang="en-US" sz="2000" b="0" dirty="0">
                <a:solidFill>
                  <a:schemeClr val="tx1">
                    <a:lumMod val="65000"/>
                    <a:lumOff val="35000"/>
                  </a:schemeClr>
                </a:solidFill>
                <a:latin typeface="字魂36号-正文宋楷" panose="02000000000000000000" pitchFamily="2" charset="-122"/>
                <a:ea typeface="字魂36号-正文宋楷" panose="02000000000000000000" pitchFamily="2" charset="-122"/>
              </a:rPr>
              <a:t>输入标题</a:t>
            </a:r>
          </a:p>
        </p:txBody>
      </p:sp>
      <p:sp>
        <p:nvSpPr>
          <p:cNvPr id="34" name="文本框 33"/>
          <p:cNvSpPr txBox="1"/>
          <p:nvPr/>
        </p:nvSpPr>
        <p:spPr>
          <a:xfrm>
            <a:off x="3280236" y="6223060"/>
            <a:ext cx="1983551" cy="400110"/>
          </a:xfrm>
          <a:prstGeom prst="rect">
            <a:avLst/>
          </a:prstGeom>
          <a:noFill/>
        </p:spPr>
        <p:txBody>
          <a:bodyPr wrap="square" rtlCol="0">
            <a:spAutoFit/>
          </a:bodyPr>
          <a:lstStyle>
            <a:defPPr>
              <a:defRPr lang="zh-CN"/>
            </a:defPPr>
            <a:lvl1pPr>
              <a:defRPr sz="5400" b="1" spc="300">
                <a:solidFill>
                  <a:srgbClr val="4A7892"/>
                </a:solidFill>
                <a:latin typeface="方正正黑简体" panose="02000000000000000000" pitchFamily="2" charset="-122"/>
                <a:ea typeface="方正正黑简体" panose="02000000000000000000" pitchFamily="2" charset="-122"/>
              </a:defRPr>
            </a:lvl1pPr>
          </a:lstStyle>
          <a:p>
            <a:pPr algn="ctr"/>
            <a:r>
              <a:rPr lang="zh-CN" altLang="en-US" sz="2000" b="0" dirty="0">
                <a:solidFill>
                  <a:schemeClr val="tx1">
                    <a:lumMod val="65000"/>
                    <a:lumOff val="35000"/>
                  </a:schemeClr>
                </a:solidFill>
                <a:latin typeface="字魂36号-正文宋楷" panose="02000000000000000000" pitchFamily="2" charset="-122"/>
                <a:ea typeface="字魂36号-正文宋楷" panose="02000000000000000000" pitchFamily="2" charset="-122"/>
              </a:rPr>
              <a:t>输入标题</a:t>
            </a:r>
          </a:p>
        </p:txBody>
      </p:sp>
      <p:sp>
        <p:nvSpPr>
          <p:cNvPr id="35" name="文本框 34"/>
          <p:cNvSpPr txBox="1"/>
          <p:nvPr/>
        </p:nvSpPr>
        <p:spPr>
          <a:xfrm>
            <a:off x="6685171" y="6223060"/>
            <a:ext cx="1983551" cy="400110"/>
          </a:xfrm>
          <a:prstGeom prst="rect">
            <a:avLst/>
          </a:prstGeom>
          <a:noFill/>
        </p:spPr>
        <p:txBody>
          <a:bodyPr wrap="square" rtlCol="0">
            <a:spAutoFit/>
          </a:bodyPr>
          <a:lstStyle>
            <a:defPPr>
              <a:defRPr lang="zh-CN"/>
            </a:defPPr>
            <a:lvl1pPr>
              <a:defRPr sz="5400" b="1" spc="300">
                <a:solidFill>
                  <a:srgbClr val="4A7892"/>
                </a:solidFill>
                <a:latin typeface="方正正黑简体" panose="02000000000000000000" pitchFamily="2" charset="-122"/>
                <a:ea typeface="方正正黑简体" panose="02000000000000000000" pitchFamily="2" charset="-122"/>
              </a:defRPr>
            </a:lvl1pPr>
          </a:lstStyle>
          <a:p>
            <a:pPr algn="ctr"/>
            <a:r>
              <a:rPr lang="zh-CN" altLang="en-US" sz="2000" b="0" dirty="0">
                <a:solidFill>
                  <a:schemeClr val="tx1">
                    <a:lumMod val="65000"/>
                    <a:lumOff val="35000"/>
                  </a:schemeClr>
                </a:solidFill>
                <a:latin typeface="字魂36号-正文宋楷" panose="02000000000000000000" pitchFamily="2" charset="-122"/>
                <a:ea typeface="字魂36号-正文宋楷" panose="02000000000000000000" pitchFamily="2" charset="-122"/>
              </a:rPr>
              <a:t>输入标题</a:t>
            </a:r>
          </a:p>
        </p:txBody>
      </p:sp>
    </p:spTree>
    <p:extLst>
      <p:ext uri="{BB962C8B-B14F-4D97-AF65-F5344CB8AC3E}">
        <p14:creationId xmlns:p14="http://schemas.microsoft.com/office/powerpoint/2010/main" val="564792478"/>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14:presetBounceEnd="67000">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14:bounceEnd="67000">
                                          <p:cBhvr additive="base">
                                            <p:cTn id="12" dur="2000" fill="hold"/>
                                            <p:tgtEl>
                                              <p:spTgt spid="97"/>
                                            </p:tgtEl>
                                            <p:attrNameLst>
                                              <p:attrName>ppt_x</p:attrName>
                                            </p:attrNameLst>
                                          </p:cBhvr>
                                          <p:tavLst>
                                            <p:tav tm="0">
                                              <p:val>
                                                <p:strVal val="0-#ppt_w/2"/>
                                              </p:val>
                                            </p:tav>
                                            <p:tav tm="100000">
                                              <p:val>
                                                <p:strVal val="#ppt_x"/>
                                              </p:val>
                                            </p:tav>
                                          </p:tavLst>
                                        </p:anim>
                                        <p:anim calcmode="lin" valueType="num" p14:bounceEnd="67000">
                                          <p:cBhvr additive="base">
                                            <p:cTn id="13" dur="2000" fill="hold"/>
                                            <p:tgtEl>
                                              <p:spTgt spid="97"/>
                                            </p:tgtEl>
                                            <p:attrNameLst>
                                              <p:attrName>ppt_y</p:attrName>
                                            </p:attrNameLst>
                                          </p:cBhvr>
                                          <p:tavLst>
                                            <p:tav tm="0">
                                              <p:val>
                                                <p:strVal val="#ppt_y"/>
                                              </p:val>
                                            </p:tav>
                                            <p:tav tm="100000">
                                              <p:val>
                                                <p:strVal val="#ppt_y"/>
                                              </p:val>
                                            </p:tav>
                                          </p:tavLst>
                                        </p:anim>
                                      </p:childTnLst>
                                    </p:cTn>
                                  </p:par>
                                  <p:par>
                                    <p:cTn id="14" presetID="52" presetClass="entr" presetSubtype="0" fill="hold" nodeType="withEffect">
                                      <p:stCondLst>
                                        <p:cond delay="0"/>
                                      </p:stCondLst>
                                      <p:childTnLst>
                                        <p:set>
                                          <p:cBhvr>
                                            <p:cTn id="15" dur="1" fill="hold">
                                              <p:stCondLst>
                                                <p:cond delay="0"/>
                                              </p:stCondLst>
                                            </p:cTn>
                                            <p:tgtEl>
                                              <p:spTgt spid="205"/>
                                            </p:tgtEl>
                                            <p:attrNameLst>
                                              <p:attrName>style.visibility</p:attrName>
                                            </p:attrNameLst>
                                          </p:cBhvr>
                                          <p:to>
                                            <p:strVal val="visible"/>
                                          </p:to>
                                        </p:set>
                                        <p:animScale>
                                          <p:cBhvr>
                                            <p:cTn id="16" dur="1000" decel="50000" fill="hold">
                                              <p:stCondLst>
                                                <p:cond delay="0"/>
                                              </p:stCondLst>
                                            </p:cTn>
                                            <p:tgtEl>
                                              <p:spTgt spid="20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 dur="1000" decel="50000" fill="hold">
                                              <p:stCondLst>
                                                <p:cond delay="0"/>
                                              </p:stCondLst>
                                            </p:cTn>
                                            <p:tgtEl>
                                              <p:spTgt spid="205"/>
                                            </p:tgtEl>
                                            <p:attrNameLst>
                                              <p:attrName>ppt_x</p:attrName>
                                              <p:attrName>ppt_y</p:attrName>
                                            </p:attrNameLst>
                                          </p:cBhvr>
                                        </p:animMotion>
                                        <p:animEffect transition="in" filter="fade">
                                          <p:cBhvr>
                                            <p:cTn id="18" dur="1000"/>
                                            <p:tgtEl>
                                              <p:spTgt spid="205"/>
                                            </p:tgtEl>
                                          </p:cBhvr>
                                        </p:animEffect>
                                      </p:childTnLst>
                                    </p:cTn>
                                  </p:par>
                                  <p:par>
                                    <p:cTn id="19" presetID="52" presetClass="entr" presetSubtype="0" fill="hold" nodeType="withEffect">
                                      <p:stCondLst>
                                        <p:cond delay="300"/>
                                      </p:stCondLst>
                                      <p:childTnLst>
                                        <p:set>
                                          <p:cBhvr>
                                            <p:cTn id="20" dur="1" fill="hold">
                                              <p:stCondLst>
                                                <p:cond delay="0"/>
                                              </p:stCondLst>
                                            </p:cTn>
                                            <p:tgtEl>
                                              <p:spTgt spid="206"/>
                                            </p:tgtEl>
                                            <p:attrNameLst>
                                              <p:attrName>style.visibility</p:attrName>
                                            </p:attrNameLst>
                                          </p:cBhvr>
                                          <p:to>
                                            <p:strVal val="visible"/>
                                          </p:to>
                                        </p:set>
                                        <p:animScale>
                                          <p:cBhvr>
                                            <p:cTn id="21" dur="1000" decel="50000" fill="hold">
                                              <p:stCondLst>
                                                <p:cond delay="0"/>
                                              </p:stCondLst>
                                            </p:cTn>
                                            <p:tgtEl>
                                              <p:spTgt spid="20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206"/>
                                            </p:tgtEl>
                                            <p:attrNameLst>
                                              <p:attrName>ppt_x</p:attrName>
                                              <p:attrName>ppt_y</p:attrName>
                                            </p:attrNameLst>
                                          </p:cBhvr>
                                        </p:animMotion>
                                        <p:animEffect transition="in" filter="fade">
                                          <p:cBhvr>
                                            <p:cTn id="23" dur="1000"/>
                                            <p:tgtEl>
                                              <p:spTgt spid="206"/>
                                            </p:tgtEl>
                                          </p:cBhvr>
                                        </p:animEffect>
                                      </p:childTnLst>
                                    </p:cTn>
                                  </p:par>
                                  <p:par>
                                    <p:cTn id="24" presetID="42" presetClass="entr" presetSubtype="0" fill="hold" grpId="0" nodeType="withEffect">
                                      <p:stCondLst>
                                        <p:cond delay="250"/>
                                      </p:stCondLst>
                                      <p:childTnLst>
                                        <p:set>
                                          <p:cBhvr>
                                            <p:cTn id="25" dur="1" fill="hold">
                                              <p:stCondLst>
                                                <p:cond delay="0"/>
                                              </p:stCondLst>
                                            </p:cTn>
                                            <p:tgtEl>
                                              <p:spTgt spid="24"/>
                                            </p:tgtEl>
                                            <p:attrNameLst>
                                              <p:attrName>style.visibility</p:attrName>
                                            </p:attrNameLst>
                                          </p:cBhvr>
                                          <p:to>
                                            <p:strVal val="visible"/>
                                          </p:to>
                                        </p:set>
                                        <p:animEffect transition="in" filter="fade">
                                          <p:cBhvr>
                                            <p:cTn id="26" dur="500"/>
                                            <p:tgtEl>
                                              <p:spTgt spid="24"/>
                                            </p:tgtEl>
                                          </p:cBhvr>
                                        </p:animEffect>
                                        <p:anim calcmode="lin" valueType="num">
                                          <p:cBhvr>
                                            <p:cTn id="27" dur="500" fill="hold"/>
                                            <p:tgtEl>
                                              <p:spTgt spid="24"/>
                                            </p:tgtEl>
                                            <p:attrNameLst>
                                              <p:attrName>ppt_x</p:attrName>
                                            </p:attrNameLst>
                                          </p:cBhvr>
                                          <p:tavLst>
                                            <p:tav tm="0">
                                              <p:val>
                                                <p:strVal val="#ppt_x"/>
                                              </p:val>
                                            </p:tav>
                                            <p:tav tm="100000">
                                              <p:val>
                                                <p:strVal val="#ppt_x"/>
                                              </p:val>
                                            </p:tav>
                                          </p:tavLst>
                                        </p:anim>
                                        <p:anim calcmode="lin" valueType="num">
                                          <p:cBhvr>
                                            <p:cTn id="28" dur="500" fill="hold"/>
                                            <p:tgtEl>
                                              <p:spTgt spid="24"/>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25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anim calcmode="lin" valueType="num">
                                          <p:cBhvr>
                                            <p:cTn id="32" dur="500" fill="hold"/>
                                            <p:tgtEl>
                                              <p:spTgt spid="26"/>
                                            </p:tgtEl>
                                            <p:attrNameLst>
                                              <p:attrName>ppt_x</p:attrName>
                                            </p:attrNameLst>
                                          </p:cBhvr>
                                          <p:tavLst>
                                            <p:tav tm="0">
                                              <p:val>
                                                <p:strVal val="#ppt_x"/>
                                              </p:val>
                                            </p:tav>
                                            <p:tav tm="100000">
                                              <p:val>
                                                <p:strVal val="#ppt_x"/>
                                              </p:val>
                                            </p:tav>
                                          </p:tavLst>
                                        </p:anim>
                                        <p:anim calcmode="lin" valueType="num">
                                          <p:cBhvr>
                                            <p:cTn id="33" dur="500" fill="hold"/>
                                            <p:tgtEl>
                                              <p:spTgt spid="26"/>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25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500"/>
                                            <p:tgtEl>
                                              <p:spTgt spid="28"/>
                                            </p:tgtEl>
                                          </p:cBhvr>
                                        </p:animEffect>
                                        <p:anim calcmode="lin" valueType="num">
                                          <p:cBhvr>
                                            <p:cTn id="37" dur="500" fill="hold"/>
                                            <p:tgtEl>
                                              <p:spTgt spid="28"/>
                                            </p:tgtEl>
                                            <p:attrNameLst>
                                              <p:attrName>ppt_x</p:attrName>
                                            </p:attrNameLst>
                                          </p:cBhvr>
                                          <p:tavLst>
                                            <p:tav tm="0">
                                              <p:val>
                                                <p:strVal val="#ppt_x"/>
                                              </p:val>
                                            </p:tav>
                                            <p:tav tm="100000">
                                              <p:val>
                                                <p:strVal val="#ppt_x"/>
                                              </p:val>
                                            </p:tav>
                                          </p:tavLst>
                                        </p:anim>
                                        <p:anim calcmode="lin" valueType="num">
                                          <p:cBhvr>
                                            <p:cTn id="38" dur="500" fill="hold"/>
                                            <p:tgtEl>
                                              <p:spTgt spid="28"/>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25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500"/>
                                            <p:tgtEl>
                                              <p:spTgt spid="30"/>
                                            </p:tgtEl>
                                          </p:cBhvr>
                                        </p:animEffect>
                                        <p:anim calcmode="lin" valueType="num">
                                          <p:cBhvr>
                                            <p:cTn id="42" dur="500" fill="hold"/>
                                            <p:tgtEl>
                                              <p:spTgt spid="30"/>
                                            </p:tgtEl>
                                            <p:attrNameLst>
                                              <p:attrName>ppt_x</p:attrName>
                                            </p:attrNameLst>
                                          </p:cBhvr>
                                          <p:tavLst>
                                            <p:tav tm="0">
                                              <p:val>
                                                <p:strVal val="#ppt_x"/>
                                              </p:val>
                                            </p:tav>
                                            <p:tav tm="100000">
                                              <p:val>
                                                <p:strVal val="#ppt_x"/>
                                              </p:val>
                                            </p:tav>
                                          </p:tavLst>
                                        </p:anim>
                                        <p:anim calcmode="lin" valueType="num">
                                          <p:cBhvr>
                                            <p:cTn id="43" dur="500" fill="hold"/>
                                            <p:tgtEl>
                                              <p:spTgt spid="30"/>
                                            </p:tgtEl>
                                            <p:attrNameLst>
                                              <p:attrName>ppt_y</p:attrName>
                                            </p:attrNameLst>
                                          </p:cBhvr>
                                          <p:tavLst>
                                            <p:tav tm="0">
                                              <p:val>
                                                <p:strVal val="#ppt_y+.1"/>
                                              </p:val>
                                            </p:tav>
                                            <p:tav tm="100000">
                                              <p:val>
                                                <p:strVal val="#ppt_y"/>
                                              </p:val>
                                            </p:tav>
                                          </p:tavLst>
                                        </p:anim>
                                      </p:childTnLst>
                                    </p:cTn>
                                  </p:par>
                                  <p:par>
                                    <p:cTn id="44" presetID="10" presetClass="entr" presetSubtype="0" fill="hold" grpId="0" nodeType="withEffect">
                                      <p:stCondLst>
                                        <p:cond delay="50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1000"/>
                                            <p:tgtEl>
                                              <p:spTgt spid="25"/>
                                            </p:tgtEl>
                                          </p:cBhvr>
                                        </p:animEffect>
                                      </p:childTnLst>
                                    </p:cTn>
                                  </p:par>
                                  <p:par>
                                    <p:cTn id="47" presetID="10" presetClass="entr" presetSubtype="0" fill="hold" grpId="0" nodeType="withEffect">
                                      <p:stCondLst>
                                        <p:cond delay="500"/>
                                      </p:stCondLst>
                                      <p:childTnLst>
                                        <p:set>
                                          <p:cBhvr>
                                            <p:cTn id="48" dur="1" fill="hold">
                                              <p:stCondLst>
                                                <p:cond delay="0"/>
                                              </p:stCondLst>
                                            </p:cTn>
                                            <p:tgtEl>
                                              <p:spTgt spid="32"/>
                                            </p:tgtEl>
                                            <p:attrNameLst>
                                              <p:attrName>style.visibility</p:attrName>
                                            </p:attrNameLst>
                                          </p:cBhvr>
                                          <p:to>
                                            <p:strVal val="visible"/>
                                          </p:to>
                                        </p:set>
                                        <p:animEffect transition="in" filter="fade">
                                          <p:cBhvr>
                                            <p:cTn id="49" dur="1000"/>
                                            <p:tgtEl>
                                              <p:spTgt spid="32"/>
                                            </p:tgtEl>
                                          </p:cBhvr>
                                        </p:animEffect>
                                      </p:childTnLst>
                                    </p:cTn>
                                  </p:par>
                                  <p:par>
                                    <p:cTn id="50" presetID="10" presetClass="entr" presetSubtype="0" fill="hold" grpId="0" nodeType="withEffect">
                                      <p:stCondLst>
                                        <p:cond delay="50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1000"/>
                                            <p:tgtEl>
                                              <p:spTgt spid="27"/>
                                            </p:tgtEl>
                                          </p:cBhvr>
                                        </p:animEffect>
                                      </p:childTnLst>
                                    </p:cTn>
                                  </p:par>
                                  <p:par>
                                    <p:cTn id="53" presetID="10" presetClass="entr" presetSubtype="0" fill="hold" grpId="0" nodeType="withEffect">
                                      <p:stCondLst>
                                        <p:cond delay="500"/>
                                      </p:stCondLst>
                                      <p:childTnLst>
                                        <p:set>
                                          <p:cBhvr>
                                            <p:cTn id="54" dur="1" fill="hold">
                                              <p:stCondLst>
                                                <p:cond delay="0"/>
                                              </p:stCondLst>
                                            </p:cTn>
                                            <p:tgtEl>
                                              <p:spTgt spid="33"/>
                                            </p:tgtEl>
                                            <p:attrNameLst>
                                              <p:attrName>style.visibility</p:attrName>
                                            </p:attrNameLst>
                                          </p:cBhvr>
                                          <p:to>
                                            <p:strVal val="visible"/>
                                          </p:to>
                                        </p:set>
                                        <p:animEffect transition="in" filter="fade">
                                          <p:cBhvr>
                                            <p:cTn id="55" dur="1000"/>
                                            <p:tgtEl>
                                              <p:spTgt spid="33"/>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29"/>
                                            </p:tgtEl>
                                            <p:attrNameLst>
                                              <p:attrName>style.visibility</p:attrName>
                                            </p:attrNameLst>
                                          </p:cBhvr>
                                          <p:to>
                                            <p:strVal val="visible"/>
                                          </p:to>
                                        </p:set>
                                        <p:animEffect transition="in" filter="fade">
                                          <p:cBhvr>
                                            <p:cTn id="58" dur="1000"/>
                                            <p:tgtEl>
                                              <p:spTgt spid="29"/>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34"/>
                                            </p:tgtEl>
                                            <p:attrNameLst>
                                              <p:attrName>style.visibility</p:attrName>
                                            </p:attrNameLst>
                                          </p:cBhvr>
                                          <p:to>
                                            <p:strVal val="visible"/>
                                          </p:to>
                                        </p:set>
                                        <p:animEffect transition="in" filter="fade">
                                          <p:cBhvr>
                                            <p:cTn id="61" dur="1000"/>
                                            <p:tgtEl>
                                              <p:spTgt spid="34"/>
                                            </p:tgtEl>
                                          </p:cBhvr>
                                        </p:animEffect>
                                      </p:childTnLst>
                                    </p:cTn>
                                  </p:par>
                                  <p:par>
                                    <p:cTn id="62" presetID="10" presetClass="entr" presetSubtype="0" fill="hold" grpId="0" nodeType="withEffect">
                                      <p:stCondLst>
                                        <p:cond delay="500"/>
                                      </p:stCondLst>
                                      <p:childTnLst>
                                        <p:set>
                                          <p:cBhvr>
                                            <p:cTn id="63" dur="1" fill="hold">
                                              <p:stCondLst>
                                                <p:cond delay="0"/>
                                              </p:stCondLst>
                                            </p:cTn>
                                            <p:tgtEl>
                                              <p:spTgt spid="31"/>
                                            </p:tgtEl>
                                            <p:attrNameLst>
                                              <p:attrName>style.visibility</p:attrName>
                                            </p:attrNameLst>
                                          </p:cBhvr>
                                          <p:to>
                                            <p:strVal val="visible"/>
                                          </p:to>
                                        </p:set>
                                        <p:animEffect transition="in" filter="fade">
                                          <p:cBhvr>
                                            <p:cTn id="64" dur="1000"/>
                                            <p:tgtEl>
                                              <p:spTgt spid="31"/>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35"/>
                                            </p:tgtEl>
                                            <p:attrNameLst>
                                              <p:attrName>style.visibility</p:attrName>
                                            </p:attrNameLst>
                                          </p:cBhvr>
                                          <p:to>
                                            <p:strVal val="visible"/>
                                          </p:to>
                                        </p:set>
                                        <p:animEffect transition="in" filter="fade">
                                          <p:cBhvr>
                                            <p:cTn id="67" dur="1000"/>
                                            <p:tgtEl>
                                              <p:spTgt spid="35"/>
                                            </p:tgtEl>
                                          </p:cBhvr>
                                        </p:animEffect>
                                      </p:childTnLst>
                                    </p:cTn>
                                  </p:par>
                                </p:childTnLst>
                              </p:cTn>
                            </p:par>
                            <p:par>
                              <p:cTn id="68" fill="hold">
                                <p:stCondLst>
                                  <p:cond delay="2500"/>
                                </p:stCondLst>
                                <p:childTnLst>
                                  <p:par>
                                    <p:cTn id="69" presetID="2" presetClass="entr" presetSubtype="8" fill="hold" nodeType="afterEffect" p14:presetBounceEnd="68000">
                                      <p:stCondLst>
                                        <p:cond delay="0"/>
                                      </p:stCondLst>
                                      <p:childTnLst>
                                        <p:set>
                                          <p:cBhvr>
                                            <p:cTn id="70" dur="1" fill="hold">
                                              <p:stCondLst>
                                                <p:cond delay="0"/>
                                              </p:stCondLst>
                                            </p:cTn>
                                            <p:tgtEl>
                                              <p:spTgt spid="36"/>
                                            </p:tgtEl>
                                            <p:attrNameLst>
                                              <p:attrName>style.visibility</p:attrName>
                                            </p:attrNameLst>
                                          </p:cBhvr>
                                          <p:to>
                                            <p:strVal val="visible"/>
                                          </p:to>
                                        </p:set>
                                        <p:anim calcmode="lin" valueType="num" p14:bounceEnd="68000">
                                          <p:cBhvr additive="base">
                                            <p:cTn id="71" dur="500" fill="hold"/>
                                            <p:tgtEl>
                                              <p:spTgt spid="36"/>
                                            </p:tgtEl>
                                            <p:attrNameLst>
                                              <p:attrName>ppt_x</p:attrName>
                                            </p:attrNameLst>
                                          </p:cBhvr>
                                          <p:tavLst>
                                            <p:tav tm="0">
                                              <p:val>
                                                <p:strVal val="0-#ppt_w/2"/>
                                              </p:val>
                                            </p:tav>
                                            <p:tav tm="100000">
                                              <p:val>
                                                <p:strVal val="#ppt_x"/>
                                              </p:val>
                                            </p:tav>
                                          </p:tavLst>
                                        </p:anim>
                                        <p:anim calcmode="lin" valueType="num" p14:bounceEnd="68000">
                                          <p:cBhvr additive="base">
                                            <p:cTn id="72" dur="500" fill="hold"/>
                                            <p:tgtEl>
                                              <p:spTgt spid="36"/>
                                            </p:tgtEl>
                                            <p:attrNameLst>
                                              <p:attrName>ppt_y</p:attrName>
                                            </p:attrNameLst>
                                          </p:cBhvr>
                                          <p:tavLst>
                                            <p:tav tm="0">
                                              <p:val>
                                                <p:strVal val="#ppt_y"/>
                                              </p:val>
                                            </p:tav>
                                            <p:tav tm="100000">
                                              <p:val>
                                                <p:strVal val="#ppt_y"/>
                                              </p:val>
                                            </p:tav>
                                          </p:tavLst>
                                        </p:anim>
                                      </p:childTnLst>
                                    </p:cTn>
                                  </p:par>
                                </p:childTnLst>
                              </p:cTn>
                            </p:par>
                            <p:par>
                              <p:cTn id="73" fill="hold">
                                <p:stCondLst>
                                  <p:cond delay="3000"/>
                                </p:stCondLst>
                                <p:childTnLst>
                                  <p:par>
                                    <p:cTn id="74" presetID="2" presetClass="entr" presetSubtype="8" fill="hold" nodeType="afterEffect" p14:presetBounceEnd="68000">
                                      <p:stCondLst>
                                        <p:cond delay="0"/>
                                      </p:stCondLst>
                                      <p:childTnLst>
                                        <p:set>
                                          <p:cBhvr>
                                            <p:cTn id="75" dur="1" fill="hold">
                                              <p:stCondLst>
                                                <p:cond delay="0"/>
                                              </p:stCondLst>
                                            </p:cTn>
                                            <p:tgtEl>
                                              <p:spTgt spid="37"/>
                                            </p:tgtEl>
                                            <p:attrNameLst>
                                              <p:attrName>style.visibility</p:attrName>
                                            </p:attrNameLst>
                                          </p:cBhvr>
                                          <p:to>
                                            <p:strVal val="visible"/>
                                          </p:to>
                                        </p:set>
                                        <p:anim calcmode="lin" valueType="num" p14:bounceEnd="68000">
                                          <p:cBhvr additive="base">
                                            <p:cTn id="76" dur="500" fill="hold"/>
                                            <p:tgtEl>
                                              <p:spTgt spid="37"/>
                                            </p:tgtEl>
                                            <p:attrNameLst>
                                              <p:attrName>ppt_x</p:attrName>
                                            </p:attrNameLst>
                                          </p:cBhvr>
                                          <p:tavLst>
                                            <p:tav tm="0">
                                              <p:val>
                                                <p:strVal val="0-#ppt_w/2"/>
                                              </p:val>
                                            </p:tav>
                                            <p:tav tm="100000">
                                              <p:val>
                                                <p:strVal val="#ppt_x"/>
                                              </p:val>
                                            </p:tav>
                                          </p:tavLst>
                                        </p:anim>
                                        <p:anim calcmode="lin" valueType="num" p14:bounceEnd="68000">
                                          <p:cBhvr additive="base">
                                            <p:cTn id="77"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Graphic spid="24" grpId="0">
            <p:bldAsOne/>
          </p:bldGraphic>
          <p:bldP spid="25" grpId="0"/>
          <p:bldGraphic spid="26" grpId="0">
            <p:bldAsOne/>
          </p:bldGraphic>
          <p:bldP spid="27" grpId="0"/>
          <p:bldGraphic spid="28" grpId="0">
            <p:bldAsOne/>
          </p:bldGraphic>
          <p:bldP spid="29" grpId="0"/>
          <p:bldGraphic spid="30" grpId="0">
            <p:bldAsOne/>
          </p:bldGraphic>
          <p:bldP spid="31" grpId="0"/>
          <p:bldP spid="32" grpId="0"/>
          <p:bldP spid="33" grpId="0"/>
          <p:bldP spid="34" grpId="0"/>
          <p:bldP spid="3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cBhvr additive="base">
                                            <p:cTn id="12" dur="2000" fill="hold"/>
                                            <p:tgtEl>
                                              <p:spTgt spid="97"/>
                                            </p:tgtEl>
                                            <p:attrNameLst>
                                              <p:attrName>ppt_x</p:attrName>
                                            </p:attrNameLst>
                                          </p:cBhvr>
                                          <p:tavLst>
                                            <p:tav tm="0">
                                              <p:val>
                                                <p:strVal val="0-#ppt_w/2"/>
                                              </p:val>
                                            </p:tav>
                                            <p:tav tm="100000">
                                              <p:val>
                                                <p:strVal val="#ppt_x"/>
                                              </p:val>
                                            </p:tav>
                                          </p:tavLst>
                                        </p:anim>
                                        <p:anim calcmode="lin" valueType="num">
                                          <p:cBhvr additive="base">
                                            <p:cTn id="13" dur="2000" fill="hold"/>
                                            <p:tgtEl>
                                              <p:spTgt spid="97"/>
                                            </p:tgtEl>
                                            <p:attrNameLst>
                                              <p:attrName>ppt_y</p:attrName>
                                            </p:attrNameLst>
                                          </p:cBhvr>
                                          <p:tavLst>
                                            <p:tav tm="0">
                                              <p:val>
                                                <p:strVal val="#ppt_y"/>
                                              </p:val>
                                            </p:tav>
                                            <p:tav tm="100000">
                                              <p:val>
                                                <p:strVal val="#ppt_y"/>
                                              </p:val>
                                            </p:tav>
                                          </p:tavLst>
                                        </p:anim>
                                      </p:childTnLst>
                                    </p:cTn>
                                  </p:par>
                                  <p:par>
                                    <p:cTn id="14" presetID="52" presetClass="entr" presetSubtype="0" fill="hold" nodeType="withEffect">
                                      <p:stCondLst>
                                        <p:cond delay="0"/>
                                      </p:stCondLst>
                                      <p:childTnLst>
                                        <p:set>
                                          <p:cBhvr>
                                            <p:cTn id="15" dur="1" fill="hold">
                                              <p:stCondLst>
                                                <p:cond delay="0"/>
                                              </p:stCondLst>
                                            </p:cTn>
                                            <p:tgtEl>
                                              <p:spTgt spid="205"/>
                                            </p:tgtEl>
                                            <p:attrNameLst>
                                              <p:attrName>style.visibility</p:attrName>
                                            </p:attrNameLst>
                                          </p:cBhvr>
                                          <p:to>
                                            <p:strVal val="visible"/>
                                          </p:to>
                                        </p:set>
                                        <p:animScale>
                                          <p:cBhvr>
                                            <p:cTn id="16" dur="1000" decel="50000" fill="hold">
                                              <p:stCondLst>
                                                <p:cond delay="0"/>
                                              </p:stCondLst>
                                            </p:cTn>
                                            <p:tgtEl>
                                              <p:spTgt spid="20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 dur="1000" decel="50000" fill="hold">
                                              <p:stCondLst>
                                                <p:cond delay="0"/>
                                              </p:stCondLst>
                                            </p:cTn>
                                            <p:tgtEl>
                                              <p:spTgt spid="205"/>
                                            </p:tgtEl>
                                            <p:attrNameLst>
                                              <p:attrName>ppt_x</p:attrName>
                                              <p:attrName>ppt_y</p:attrName>
                                            </p:attrNameLst>
                                          </p:cBhvr>
                                        </p:animMotion>
                                        <p:animEffect transition="in" filter="fade">
                                          <p:cBhvr>
                                            <p:cTn id="18" dur="1000"/>
                                            <p:tgtEl>
                                              <p:spTgt spid="205"/>
                                            </p:tgtEl>
                                          </p:cBhvr>
                                        </p:animEffect>
                                      </p:childTnLst>
                                    </p:cTn>
                                  </p:par>
                                  <p:par>
                                    <p:cTn id="19" presetID="52" presetClass="entr" presetSubtype="0" fill="hold" nodeType="withEffect">
                                      <p:stCondLst>
                                        <p:cond delay="300"/>
                                      </p:stCondLst>
                                      <p:childTnLst>
                                        <p:set>
                                          <p:cBhvr>
                                            <p:cTn id="20" dur="1" fill="hold">
                                              <p:stCondLst>
                                                <p:cond delay="0"/>
                                              </p:stCondLst>
                                            </p:cTn>
                                            <p:tgtEl>
                                              <p:spTgt spid="206"/>
                                            </p:tgtEl>
                                            <p:attrNameLst>
                                              <p:attrName>style.visibility</p:attrName>
                                            </p:attrNameLst>
                                          </p:cBhvr>
                                          <p:to>
                                            <p:strVal val="visible"/>
                                          </p:to>
                                        </p:set>
                                        <p:animScale>
                                          <p:cBhvr>
                                            <p:cTn id="21" dur="1000" decel="50000" fill="hold">
                                              <p:stCondLst>
                                                <p:cond delay="0"/>
                                              </p:stCondLst>
                                            </p:cTn>
                                            <p:tgtEl>
                                              <p:spTgt spid="20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206"/>
                                            </p:tgtEl>
                                            <p:attrNameLst>
                                              <p:attrName>ppt_x</p:attrName>
                                              <p:attrName>ppt_y</p:attrName>
                                            </p:attrNameLst>
                                          </p:cBhvr>
                                        </p:animMotion>
                                        <p:animEffect transition="in" filter="fade">
                                          <p:cBhvr>
                                            <p:cTn id="23" dur="1000"/>
                                            <p:tgtEl>
                                              <p:spTgt spid="206"/>
                                            </p:tgtEl>
                                          </p:cBhvr>
                                        </p:animEffect>
                                      </p:childTnLst>
                                    </p:cTn>
                                  </p:par>
                                  <p:par>
                                    <p:cTn id="24" presetID="42" presetClass="entr" presetSubtype="0" fill="hold" grpId="0" nodeType="withEffect">
                                      <p:stCondLst>
                                        <p:cond delay="250"/>
                                      </p:stCondLst>
                                      <p:childTnLst>
                                        <p:set>
                                          <p:cBhvr>
                                            <p:cTn id="25" dur="1" fill="hold">
                                              <p:stCondLst>
                                                <p:cond delay="0"/>
                                              </p:stCondLst>
                                            </p:cTn>
                                            <p:tgtEl>
                                              <p:spTgt spid="24"/>
                                            </p:tgtEl>
                                            <p:attrNameLst>
                                              <p:attrName>style.visibility</p:attrName>
                                            </p:attrNameLst>
                                          </p:cBhvr>
                                          <p:to>
                                            <p:strVal val="visible"/>
                                          </p:to>
                                        </p:set>
                                        <p:animEffect transition="in" filter="fade">
                                          <p:cBhvr>
                                            <p:cTn id="26" dur="500"/>
                                            <p:tgtEl>
                                              <p:spTgt spid="24"/>
                                            </p:tgtEl>
                                          </p:cBhvr>
                                        </p:animEffect>
                                        <p:anim calcmode="lin" valueType="num">
                                          <p:cBhvr>
                                            <p:cTn id="27" dur="500" fill="hold"/>
                                            <p:tgtEl>
                                              <p:spTgt spid="24"/>
                                            </p:tgtEl>
                                            <p:attrNameLst>
                                              <p:attrName>ppt_x</p:attrName>
                                            </p:attrNameLst>
                                          </p:cBhvr>
                                          <p:tavLst>
                                            <p:tav tm="0">
                                              <p:val>
                                                <p:strVal val="#ppt_x"/>
                                              </p:val>
                                            </p:tav>
                                            <p:tav tm="100000">
                                              <p:val>
                                                <p:strVal val="#ppt_x"/>
                                              </p:val>
                                            </p:tav>
                                          </p:tavLst>
                                        </p:anim>
                                        <p:anim calcmode="lin" valueType="num">
                                          <p:cBhvr>
                                            <p:cTn id="28" dur="500" fill="hold"/>
                                            <p:tgtEl>
                                              <p:spTgt spid="24"/>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25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anim calcmode="lin" valueType="num">
                                          <p:cBhvr>
                                            <p:cTn id="32" dur="500" fill="hold"/>
                                            <p:tgtEl>
                                              <p:spTgt spid="26"/>
                                            </p:tgtEl>
                                            <p:attrNameLst>
                                              <p:attrName>ppt_x</p:attrName>
                                            </p:attrNameLst>
                                          </p:cBhvr>
                                          <p:tavLst>
                                            <p:tav tm="0">
                                              <p:val>
                                                <p:strVal val="#ppt_x"/>
                                              </p:val>
                                            </p:tav>
                                            <p:tav tm="100000">
                                              <p:val>
                                                <p:strVal val="#ppt_x"/>
                                              </p:val>
                                            </p:tav>
                                          </p:tavLst>
                                        </p:anim>
                                        <p:anim calcmode="lin" valueType="num">
                                          <p:cBhvr>
                                            <p:cTn id="33" dur="500" fill="hold"/>
                                            <p:tgtEl>
                                              <p:spTgt spid="26"/>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25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500"/>
                                            <p:tgtEl>
                                              <p:spTgt spid="28"/>
                                            </p:tgtEl>
                                          </p:cBhvr>
                                        </p:animEffect>
                                        <p:anim calcmode="lin" valueType="num">
                                          <p:cBhvr>
                                            <p:cTn id="37" dur="500" fill="hold"/>
                                            <p:tgtEl>
                                              <p:spTgt spid="28"/>
                                            </p:tgtEl>
                                            <p:attrNameLst>
                                              <p:attrName>ppt_x</p:attrName>
                                            </p:attrNameLst>
                                          </p:cBhvr>
                                          <p:tavLst>
                                            <p:tav tm="0">
                                              <p:val>
                                                <p:strVal val="#ppt_x"/>
                                              </p:val>
                                            </p:tav>
                                            <p:tav tm="100000">
                                              <p:val>
                                                <p:strVal val="#ppt_x"/>
                                              </p:val>
                                            </p:tav>
                                          </p:tavLst>
                                        </p:anim>
                                        <p:anim calcmode="lin" valueType="num">
                                          <p:cBhvr>
                                            <p:cTn id="38" dur="500" fill="hold"/>
                                            <p:tgtEl>
                                              <p:spTgt spid="28"/>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25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500"/>
                                            <p:tgtEl>
                                              <p:spTgt spid="30"/>
                                            </p:tgtEl>
                                          </p:cBhvr>
                                        </p:animEffect>
                                        <p:anim calcmode="lin" valueType="num">
                                          <p:cBhvr>
                                            <p:cTn id="42" dur="500" fill="hold"/>
                                            <p:tgtEl>
                                              <p:spTgt spid="30"/>
                                            </p:tgtEl>
                                            <p:attrNameLst>
                                              <p:attrName>ppt_x</p:attrName>
                                            </p:attrNameLst>
                                          </p:cBhvr>
                                          <p:tavLst>
                                            <p:tav tm="0">
                                              <p:val>
                                                <p:strVal val="#ppt_x"/>
                                              </p:val>
                                            </p:tav>
                                            <p:tav tm="100000">
                                              <p:val>
                                                <p:strVal val="#ppt_x"/>
                                              </p:val>
                                            </p:tav>
                                          </p:tavLst>
                                        </p:anim>
                                        <p:anim calcmode="lin" valueType="num">
                                          <p:cBhvr>
                                            <p:cTn id="43" dur="500" fill="hold"/>
                                            <p:tgtEl>
                                              <p:spTgt spid="30"/>
                                            </p:tgtEl>
                                            <p:attrNameLst>
                                              <p:attrName>ppt_y</p:attrName>
                                            </p:attrNameLst>
                                          </p:cBhvr>
                                          <p:tavLst>
                                            <p:tav tm="0">
                                              <p:val>
                                                <p:strVal val="#ppt_y+.1"/>
                                              </p:val>
                                            </p:tav>
                                            <p:tav tm="100000">
                                              <p:val>
                                                <p:strVal val="#ppt_y"/>
                                              </p:val>
                                            </p:tav>
                                          </p:tavLst>
                                        </p:anim>
                                      </p:childTnLst>
                                    </p:cTn>
                                  </p:par>
                                  <p:par>
                                    <p:cTn id="44" presetID="10" presetClass="entr" presetSubtype="0" fill="hold" grpId="0" nodeType="withEffect">
                                      <p:stCondLst>
                                        <p:cond delay="50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1000"/>
                                            <p:tgtEl>
                                              <p:spTgt spid="25"/>
                                            </p:tgtEl>
                                          </p:cBhvr>
                                        </p:animEffect>
                                      </p:childTnLst>
                                    </p:cTn>
                                  </p:par>
                                  <p:par>
                                    <p:cTn id="47" presetID="10" presetClass="entr" presetSubtype="0" fill="hold" grpId="0" nodeType="withEffect">
                                      <p:stCondLst>
                                        <p:cond delay="500"/>
                                      </p:stCondLst>
                                      <p:childTnLst>
                                        <p:set>
                                          <p:cBhvr>
                                            <p:cTn id="48" dur="1" fill="hold">
                                              <p:stCondLst>
                                                <p:cond delay="0"/>
                                              </p:stCondLst>
                                            </p:cTn>
                                            <p:tgtEl>
                                              <p:spTgt spid="32"/>
                                            </p:tgtEl>
                                            <p:attrNameLst>
                                              <p:attrName>style.visibility</p:attrName>
                                            </p:attrNameLst>
                                          </p:cBhvr>
                                          <p:to>
                                            <p:strVal val="visible"/>
                                          </p:to>
                                        </p:set>
                                        <p:animEffect transition="in" filter="fade">
                                          <p:cBhvr>
                                            <p:cTn id="49" dur="1000"/>
                                            <p:tgtEl>
                                              <p:spTgt spid="32"/>
                                            </p:tgtEl>
                                          </p:cBhvr>
                                        </p:animEffect>
                                      </p:childTnLst>
                                    </p:cTn>
                                  </p:par>
                                  <p:par>
                                    <p:cTn id="50" presetID="10" presetClass="entr" presetSubtype="0" fill="hold" grpId="0" nodeType="withEffect">
                                      <p:stCondLst>
                                        <p:cond delay="50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1000"/>
                                            <p:tgtEl>
                                              <p:spTgt spid="27"/>
                                            </p:tgtEl>
                                          </p:cBhvr>
                                        </p:animEffect>
                                      </p:childTnLst>
                                    </p:cTn>
                                  </p:par>
                                  <p:par>
                                    <p:cTn id="53" presetID="10" presetClass="entr" presetSubtype="0" fill="hold" grpId="0" nodeType="withEffect">
                                      <p:stCondLst>
                                        <p:cond delay="500"/>
                                      </p:stCondLst>
                                      <p:childTnLst>
                                        <p:set>
                                          <p:cBhvr>
                                            <p:cTn id="54" dur="1" fill="hold">
                                              <p:stCondLst>
                                                <p:cond delay="0"/>
                                              </p:stCondLst>
                                            </p:cTn>
                                            <p:tgtEl>
                                              <p:spTgt spid="33"/>
                                            </p:tgtEl>
                                            <p:attrNameLst>
                                              <p:attrName>style.visibility</p:attrName>
                                            </p:attrNameLst>
                                          </p:cBhvr>
                                          <p:to>
                                            <p:strVal val="visible"/>
                                          </p:to>
                                        </p:set>
                                        <p:animEffect transition="in" filter="fade">
                                          <p:cBhvr>
                                            <p:cTn id="55" dur="1000"/>
                                            <p:tgtEl>
                                              <p:spTgt spid="33"/>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29"/>
                                            </p:tgtEl>
                                            <p:attrNameLst>
                                              <p:attrName>style.visibility</p:attrName>
                                            </p:attrNameLst>
                                          </p:cBhvr>
                                          <p:to>
                                            <p:strVal val="visible"/>
                                          </p:to>
                                        </p:set>
                                        <p:animEffect transition="in" filter="fade">
                                          <p:cBhvr>
                                            <p:cTn id="58" dur="1000"/>
                                            <p:tgtEl>
                                              <p:spTgt spid="29"/>
                                            </p:tgtEl>
                                          </p:cBhvr>
                                        </p:animEffect>
                                      </p:childTnLst>
                                    </p:cTn>
                                  </p:par>
                                  <p:par>
                                    <p:cTn id="59" presetID="10" presetClass="entr" presetSubtype="0" fill="hold" grpId="0" nodeType="withEffect">
                                      <p:stCondLst>
                                        <p:cond delay="500"/>
                                      </p:stCondLst>
                                      <p:childTnLst>
                                        <p:set>
                                          <p:cBhvr>
                                            <p:cTn id="60" dur="1" fill="hold">
                                              <p:stCondLst>
                                                <p:cond delay="0"/>
                                              </p:stCondLst>
                                            </p:cTn>
                                            <p:tgtEl>
                                              <p:spTgt spid="34"/>
                                            </p:tgtEl>
                                            <p:attrNameLst>
                                              <p:attrName>style.visibility</p:attrName>
                                            </p:attrNameLst>
                                          </p:cBhvr>
                                          <p:to>
                                            <p:strVal val="visible"/>
                                          </p:to>
                                        </p:set>
                                        <p:animEffect transition="in" filter="fade">
                                          <p:cBhvr>
                                            <p:cTn id="61" dur="1000"/>
                                            <p:tgtEl>
                                              <p:spTgt spid="34"/>
                                            </p:tgtEl>
                                          </p:cBhvr>
                                        </p:animEffect>
                                      </p:childTnLst>
                                    </p:cTn>
                                  </p:par>
                                  <p:par>
                                    <p:cTn id="62" presetID="10" presetClass="entr" presetSubtype="0" fill="hold" grpId="0" nodeType="withEffect">
                                      <p:stCondLst>
                                        <p:cond delay="500"/>
                                      </p:stCondLst>
                                      <p:childTnLst>
                                        <p:set>
                                          <p:cBhvr>
                                            <p:cTn id="63" dur="1" fill="hold">
                                              <p:stCondLst>
                                                <p:cond delay="0"/>
                                              </p:stCondLst>
                                            </p:cTn>
                                            <p:tgtEl>
                                              <p:spTgt spid="31"/>
                                            </p:tgtEl>
                                            <p:attrNameLst>
                                              <p:attrName>style.visibility</p:attrName>
                                            </p:attrNameLst>
                                          </p:cBhvr>
                                          <p:to>
                                            <p:strVal val="visible"/>
                                          </p:to>
                                        </p:set>
                                        <p:animEffect transition="in" filter="fade">
                                          <p:cBhvr>
                                            <p:cTn id="64" dur="1000"/>
                                            <p:tgtEl>
                                              <p:spTgt spid="31"/>
                                            </p:tgtEl>
                                          </p:cBhvr>
                                        </p:animEffect>
                                      </p:childTnLst>
                                    </p:cTn>
                                  </p:par>
                                  <p:par>
                                    <p:cTn id="65" presetID="10" presetClass="entr" presetSubtype="0" fill="hold" grpId="0" nodeType="withEffect">
                                      <p:stCondLst>
                                        <p:cond delay="500"/>
                                      </p:stCondLst>
                                      <p:childTnLst>
                                        <p:set>
                                          <p:cBhvr>
                                            <p:cTn id="66" dur="1" fill="hold">
                                              <p:stCondLst>
                                                <p:cond delay="0"/>
                                              </p:stCondLst>
                                            </p:cTn>
                                            <p:tgtEl>
                                              <p:spTgt spid="35"/>
                                            </p:tgtEl>
                                            <p:attrNameLst>
                                              <p:attrName>style.visibility</p:attrName>
                                            </p:attrNameLst>
                                          </p:cBhvr>
                                          <p:to>
                                            <p:strVal val="visible"/>
                                          </p:to>
                                        </p:set>
                                        <p:animEffect transition="in" filter="fade">
                                          <p:cBhvr>
                                            <p:cTn id="67" dur="1000"/>
                                            <p:tgtEl>
                                              <p:spTgt spid="35"/>
                                            </p:tgtEl>
                                          </p:cBhvr>
                                        </p:animEffect>
                                      </p:childTnLst>
                                    </p:cTn>
                                  </p:par>
                                </p:childTnLst>
                              </p:cTn>
                            </p:par>
                            <p:par>
                              <p:cTn id="68" fill="hold">
                                <p:stCondLst>
                                  <p:cond delay="2500"/>
                                </p:stCondLst>
                                <p:childTnLst>
                                  <p:par>
                                    <p:cTn id="69" presetID="2" presetClass="entr" presetSubtype="8" fill="hold" nodeType="afterEffect">
                                      <p:stCondLst>
                                        <p:cond delay="0"/>
                                      </p:stCondLst>
                                      <p:childTnLst>
                                        <p:set>
                                          <p:cBhvr>
                                            <p:cTn id="70" dur="1" fill="hold">
                                              <p:stCondLst>
                                                <p:cond delay="0"/>
                                              </p:stCondLst>
                                            </p:cTn>
                                            <p:tgtEl>
                                              <p:spTgt spid="36"/>
                                            </p:tgtEl>
                                            <p:attrNameLst>
                                              <p:attrName>style.visibility</p:attrName>
                                            </p:attrNameLst>
                                          </p:cBhvr>
                                          <p:to>
                                            <p:strVal val="visible"/>
                                          </p:to>
                                        </p:set>
                                        <p:anim calcmode="lin" valueType="num">
                                          <p:cBhvr additive="base">
                                            <p:cTn id="71" dur="500" fill="hold"/>
                                            <p:tgtEl>
                                              <p:spTgt spid="36"/>
                                            </p:tgtEl>
                                            <p:attrNameLst>
                                              <p:attrName>ppt_x</p:attrName>
                                            </p:attrNameLst>
                                          </p:cBhvr>
                                          <p:tavLst>
                                            <p:tav tm="0">
                                              <p:val>
                                                <p:strVal val="0-#ppt_w/2"/>
                                              </p:val>
                                            </p:tav>
                                            <p:tav tm="100000">
                                              <p:val>
                                                <p:strVal val="#ppt_x"/>
                                              </p:val>
                                            </p:tav>
                                          </p:tavLst>
                                        </p:anim>
                                        <p:anim calcmode="lin" valueType="num">
                                          <p:cBhvr additive="base">
                                            <p:cTn id="72" dur="500" fill="hold"/>
                                            <p:tgtEl>
                                              <p:spTgt spid="36"/>
                                            </p:tgtEl>
                                            <p:attrNameLst>
                                              <p:attrName>ppt_y</p:attrName>
                                            </p:attrNameLst>
                                          </p:cBhvr>
                                          <p:tavLst>
                                            <p:tav tm="0">
                                              <p:val>
                                                <p:strVal val="#ppt_y"/>
                                              </p:val>
                                            </p:tav>
                                            <p:tav tm="100000">
                                              <p:val>
                                                <p:strVal val="#ppt_y"/>
                                              </p:val>
                                            </p:tav>
                                          </p:tavLst>
                                        </p:anim>
                                      </p:childTnLst>
                                    </p:cTn>
                                  </p:par>
                                </p:childTnLst>
                              </p:cTn>
                            </p:par>
                            <p:par>
                              <p:cTn id="73" fill="hold">
                                <p:stCondLst>
                                  <p:cond delay="3000"/>
                                </p:stCondLst>
                                <p:childTnLst>
                                  <p:par>
                                    <p:cTn id="74" presetID="2" presetClass="entr" presetSubtype="8" fill="hold" nodeType="afterEffect">
                                      <p:stCondLst>
                                        <p:cond delay="0"/>
                                      </p:stCondLst>
                                      <p:childTnLst>
                                        <p:set>
                                          <p:cBhvr>
                                            <p:cTn id="75" dur="1" fill="hold">
                                              <p:stCondLst>
                                                <p:cond delay="0"/>
                                              </p:stCondLst>
                                            </p:cTn>
                                            <p:tgtEl>
                                              <p:spTgt spid="37"/>
                                            </p:tgtEl>
                                            <p:attrNameLst>
                                              <p:attrName>style.visibility</p:attrName>
                                            </p:attrNameLst>
                                          </p:cBhvr>
                                          <p:to>
                                            <p:strVal val="visible"/>
                                          </p:to>
                                        </p:set>
                                        <p:anim calcmode="lin" valueType="num">
                                          <p:cBhvr additive="base">
                                            <p:cTn id="76" dur="500" fill="hold"/>
                                            <p:tgtEl>
                                              <p:spTgt spid="37"/>
                                            </p:tgtEl>
                                            <p:attrNameLst>
                                              <p:attrName>ppt_x</p:attrName>
                                            </p:attrNameLst>
                                          </p:cBhvr>
                                          <p:tavLst>
                                            <p:tav tm="0">
                                              <p:val>
                                                <p:strVal val="0-#ppt_w/2"/>
                                              </p:val>
                                            </p:tav>
                                            <p:tav tm="100000">
                                              <p:val>
                                                <p:strVal val="#ppt_x"/>
                                              </p:val>
                                            </p:tav>
                                          </p:tavLst>
                                        </p:anim>
                                        <p:anim calcmode="lin" valueType="num">
                                          <p:cBhvr additive="base">
                                            <p:cTn id="77"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Graphic spid="24" grpId="0">
            <p:bldAsOne/>
          </p:bldGraphic>
          <p:bldP spid="25" grpId="0"/>
          <p:bldGraphic spid="26" grpId="0">
            <p:bldAsOne/>
          </p:bldGraphic>
          <p:bldP spid="27" grpId="0"/>
          <p:bldGraphic spid="28" grpId="0">
            <p:bldAsOne/>
          </p:bldGraphic>
          <p:bldP spid="29" grpId="0"/>
          <p:bldGraphic spid="30" grpId="0">
            <p:bldAsOne/>
          </p:bldGraphic>
          <p:bldP spid="31" grpId="0"/>
          <p:bldP spid="32" grpId="0"/>
          <p:bldP spid="33" grpId="0"/>
          <p:bldP spid="34" grpId="0"/>
          <p:bldP spid="35"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8" name="组合 607"/>
          <p:cNvGrpSpPr/>
          <p:nvPr/>
        </p:nvGrpSpPr>
        <p:grpSpPr>
          <a:xfrm rot="992154" flipV="1">
            <a:off x="7109754" y="2338278"/>
            <a:ext cx="5190546" cy="4183077"/>
            <a:chOff x="1816885" y="160250"/>
            <a:chExt cx="5190546" cy="4183077"/>
          </a:xfrm>
          <a:solidFill>
            <a:schemeClr val="tx1">
              <a:lumMod val="50000"/>
              <a:lumOff val="50000"/>
            </a:schemeClr>
          </a:solidFill>
        </p:grpSpPr>
        <p:grpSp>
          <p:nvGrpSpPr>
            <p:cNvPr id="609" name="组合 608"/>
            <p:cNvGrpSpPr/>
            <p:nvPr/>
          </p:nvGrpSpPr>
          <p:grpSpPr>
            <a:xfrm rot="1500213">
              <a:off x="1816885" y="160250"/>
              <a:ext cx="4835931" cy="4183077"/>
              <a:chOff x="2983829" y="1091787"/>
              <a:chExt cx="4835931" cy="4183077"/>
            </a:xfrm>
            <a:grpFill/>
          </p:grpSpPr>
          <p:sp>
            <p:nvSpPr>
              <p:cNvPr id="611"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12"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13"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14"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15"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16"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17"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18"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19"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20"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21"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22"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23"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24"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25"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26"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27"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28"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29"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30"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31"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32"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33"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34"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35"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36"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37"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38"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39"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40"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41"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42"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43"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44"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45"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46"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47"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48"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49"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50"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51"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52"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53"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54"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55"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56"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57"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58"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59"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60"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61"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62"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63"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64"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65"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66"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67"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68"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69"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70"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71"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72"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73"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74"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75"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76"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77"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610"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pic>
        <p:nvPicPr>
          <p:cNvPr id="211" name="Picture 7" descr="C:\Users\Administrator\Desktop\56d684a0446de.pn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947756" y="1725277"/>
            <a:ext cx="3493720" cy="3973626"/>
          </a:xfrm>
          <a:prstGeom prst="rect">
            <a:avLst/>
          </a:prstGeom>
          <a:noFill/>
          <a:extLst>
            <a:ext uri="{909E8E84-426E-40DD-AFC4-6F175D3DCCD1}">
              <a14:hiddenFill xmlns:a14="http://schemas.microsoft.com/office/drawing/2010/main">
                <a:solidFill>
                  <a:srgbClr val="FFFFFF"/>
                </a:solidFill>
              </a14:hiddenFill>
            </a:ext>
          </a:extLst>
        </p:spPr>
      </p:pic>
      <p:grpSp>
        <p:nvGrpSpPr>
          <p:cNvPr id="212" name="组合 211"/>
          <p:cNvGrpSpPr/>
          <p:nvPr/>
        </p:nvGrpSpPr>
        <p:grpSpPr>
          <a:xfrm rot="18302409">
            <a:off x="-422706" y="1827587"/>
            <a:ext cx="5190546" cy="4183077"/>
            <a:chOff x="1816885" y="160250"/>
            <a:chExt cx="5190546" cy="4183077"/>
          </a:xfrm>
          <a:solidFill>
            <a:schemeClr val="tx1">
              <a:lumMod val="50000"/>
              <a:lumOff val="50000"/>
            </a:schemeClr>
          </a:solidFill>
        </p:grpSpPr>
        <p:grpSp>
          <p:nvGrpSpPr>
            <p:cNvPr id="213" name="组合 212"/>
            <p:cNvGrpSpPr/>
            <p:nvPr/>
          </p:nvGrpSpPr>
          <p:grpSpPr>
            <a:xfrm rot="1500213">
              <a:off x="1816885" y="160250"/>
              <a:ext cx="4835931" cy="4183077"/>
              <a:chOff x="2983829" y="1091787"/>
              <a:chExt cx="4835931" cy="4183077"/>
            </a:xfrm>
            <a:grpFill/>
          </p:grpSpPr>
          <p:sp>
            <p:nvSpPr>
              <p:cNvPr id="215"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6"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7"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8"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9"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0"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1"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2"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3"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4"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5"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6"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7"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8"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9"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0"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1"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2"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3"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4"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5"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6"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7"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8"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9"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0"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1"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2"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3"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4"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5"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6"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7"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8"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9"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0"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1"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2"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3"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4"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5"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6"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7"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8"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9"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0"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1"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2"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3"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4"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5"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6"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7"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8"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9"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0"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1"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2"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3"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4"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5"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6"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7"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8"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9"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0"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1"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214"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182" name="矩形 181"/>
          <p:cNvSpPr/>
          <p:nvPr/>
        </p:nvSpPr>
        <p:spPr>
          <a:xfrm>
            <a:off x="2680492" y="-215153"/>
            <a:ext cx="6831016" cy="7460015"/>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pic>
        <p:nvPicPr>
          <p:cNvPr id="96" name="Picture 7" descr="C:\Users\Administrator\Desktop\56d684a0446de.png"/>
          <p:cNvPicPr>
            <a:picLocks noChangeAspect="1" noChangeArrowheads="1"/>
          </p:cNvPicPr>
          <p:nvPr/>
        </p:nvPicPr>
        <p:blipFill>
          <a:blip r:embed="rId4" cstate="screen">
            <a:extLst>
              <a:ext uri="{BEBA8EAE-BF5A-486C-A8C5-ECC9F3942E4B}">
                <a14:imgProps xmlns:a14="http://schemas.microsoft.com/office/drawing/2010/main">
                  <a14:imgLayer r:embed="rId5">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a:off x="3129388" y="372407"/>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97" name="TextBox 42"/>
          <p:cNvSpPr txBox="1">
            <a:spLocks noChangeArrowheads="1"/>
          </p:cNvSpPr>
          <p:nvPr/>
        </p:nvSpPr>
        <p:spPr bwMode="auto">
          <a:xfrm>
            <a:off x="3679264" y="372407"/>
            <a:ext cx="21836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dirty="0">
                <a:solidFill>
                  <a:schemeClr val="bg2"/>
                </a:solidFill>
                <a:latin typeface="字魂36号-正文宋楷" panose="02000000000000000000" pitchFamily="2" charset="-122"/>
                <a:ea typeface="字魂36号-正文宋楷" panose="02000000000000000000" pitchFamily="2" charset="-122"/>
              </a:rPr>
              <a:t>收入构成</a:t>
            </a:r>
          </a:p>
        </p:txBody>
      </p:sp>
      <p:pic>
        <p:nvPicPr>
          <p:cNvPr id="679" name="Picture 7" descr="C:\Users\Administrator\Desktop\56d684a0446de.png"/>
          <p:cNvPicPr>
            <a:picLocks noChangeAspect="1" noChangeArrowheads="1"/>
          </p:cNvPicPr>
          <p:nvPr/>
        </p:nvPicPr>
        <p:blipFill>
          <a:blip r:embed="rId6" cstate="screen">
            <a:extLst>
              <a:ext uri="{BEBA8EAE-BF5A-486C-A8C5-ECC9F3942E4B}">
                <a14:imgProps xmlns:a14="http://schemas.microsoft.com/office/drawing/2010/main">
                  <a14:imgLayer r:embed="rId7">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rot="1643890">
            <a:off x="10918968" y="2570666"/>
            <a:ext cx="474514" cy="539694"/>
          </a:xfrm>
          <a:prstGeom prst="rect">
            <a:avLst/>
          </a:prstGeom>
          <a:noFill/>
          <a:extLst>
            <a:ext uri="{909E8E84-426E-40DD-AFC4-6F175D3DCCD1}">
              <a14:hiddenFill xmlns:a14="http://schemas.microsoft.com/office/drawing/2010/main">
                <a:solidFill>
                  <a:srgbClr val="FFFFFF"/>
                </a:solidFill>
              </a14:hiddenFill>
            </a:ext>
          </a:extLst>
        </p:spPr>
      </p:pic>
      <p:sp>
        <p:nvSpPr>
          <p:cNvPr id="164" name="任意多边形 163"/>
          <p:cNvSpPr/>
          <p:nvPr/>
        </p:nvSpPr>
        <p:spPr>
          <a:xfrm rot="13500000" flipH="1">
            <a:off x="7932167" y="1111930"/>
            <a:ext cx="332462" cy="779318"/>
          </a:xfrm>
          <a:custGeom>
            <a:avLst/>
            <a:gdLst>
              <a:gd name="connsiteX0" fmla="*/ 0 w 695325"/>
              <a:gd name="connsiteY0" fmla="*/ 0 h 857250"/>
              <a:gd name="connsiteX1" fmla="*/ 0 w 695325"/>
              <a:gd name="connsiteY1" fmla="*/ 857250 h 857250"/>
              <a:gd name="connsiteX2" fmla="*/ 695325 w 695325"/>
              <a:gd name="connsiteY2" fmla="*/ 857250 h 857250"/>
              <a:gd name="connsiteX0" fmla="*/ 0 w 695325"/>
              <a:gd name="connsiteY0" fmla="*/ 0 h 857250"/>
              <a:gd name="connsiteX1" fmla="*/ 2797 w 695325"/>
              <a:gd name="connsiteY1" fmla="*/ 784259 h 857250"/>
              <a:gd name="connsiteX2" fmla="*/ 0 w 695325"/>
              <a:gd name="connsiteY2" fmla="*/ 857250 h 857250"/>
              <a:gd name="connsiteX3" fmla="*/ 695325 w 695325"/>
              <a:gd name="connsiteY3" fmla="*/ 857250 h 857250"/>
              <a:gd name="connsiteX0" fmla="*/ 0 w 695325"/>
              <a:gd name="connsiteY0" fmla="*/ 0 h 857250"/>
              <a:gd name="connsiteX1" fmla="*/ 2797 w 695325"/>
              <a:gd name="connsiteY1" fmla="*/ 784259 h 857250"/>
              <a:gd name="connsiteX2" fmla="*/ 0 w 695325"/>
              <a:gd name="connsiteY2" fmla="*/ 857250 h 857250"/>
              <a:gd name="connsiteX3" fmla="*/ 143657 w 695325"/>
              <a:gd name="connsiteY3" fmla="*/ 854979 h 857250"/>
              <a:gd name="connsiteX4" fmla="*/ 695325 w 695325"/>
              <a:gd name="connsiteY4" fmla="*/ 857250 h 857250"/>
              <a:gd name="connsiteX0" fmla="*/ 0 w 695325"/>
              <a:gd name="connsiteY0" fmla="*/ 0 h 857250"/>
              <a:gd name="connsiteX1" fmla="*/ 2797 w 695325"/>
              <a:gd name="connsiteY1" fmla="*/ 784259 h 857250"/>
              <a:gd name="connsiteX2" fmla="*/ 143657 w 695325"/>
              <a:gd name="connsiteY2" fmla="*/ 854979 h 857250"/>
              <a:gd name="connsiteX3" fmla="*/ 695325 w 695325"/>
              <a:gd name="connsiteY3" fmla="*/ 857250 h 857250"/>
              <a:gd name="connsiteX0" fmla="*/ 0 w 695325"/>
              <a:gd name="connsiteY0" fmla="*/ 0 h 857250"/>
              <a:gd name="connsiteX1" fmla="*/ 2797 w 695325"/>
              <a:gd name="connsiteY1" fmla="*/ 784259 h 857250"/>
              <a:gd name="connsiteX2" fmla="*/ 143657 w 695325"/>
              <a:gd name="connsiteY2" fmla="*/ 854979 h 857250"/>
              <a:gd name="connsiteX3" fmla="*/ 695325 w 695325"/>
              <a:gd name="connsiteY3" fmla="*/ 857250 h 857250"/>
              <a:gd name="connsiteX0" fmla="*/ 0 w 695325"/>
              <a:gd name="connsiteY0" fmla="*/ 0 h 858611"/>
              <a:gd name="connsiteX1" fmla="*/ 2797 w 695325"/>
              <a:gd name="connsiteY1" fmla="*/ 784259 h 858611"/>
              <a:gd name="connsiteX2" fmla="*/ 143657 w 695325"/>
              <a:gd name="connsiteY2" fmla="*/ 854979 h 858611"/>
              <a:gd name="connsiteX3" fmla="*/ 695325 w 695325"/>
              <a:gd name="connsiteY3" fmla="*/ 857250 h 858611"/>
              <a:gd name="connsiteX0" fmla="*/ 0 w 695325"/>
              <a:gd name="connsiteY0" fmla="*/ 0 h 857250"/>
              <a:gd name="connsiteX1" fmla="*/ 2797 w 695325"/>
              <a:gd name="connsiteY1" fmla="*/ 784259 h 857250"/>
              <a:gd name="connsiteX2" fmla="*/ 143657 w 695325"/>
              <a:gd name="connsiteY2" fmla="*/ 854979 h 857250"/>
              <a:gd name="connsiteX3" fmla="*/ 695325 w 695325"/>
              <a:gd name="connsiteY3" fmla="*/ 857250 h 857250"/>
              <a:gd name="connsiteX0" fmla="*/ 0 w 695325"/>
              <a:gd name="connsiteY0" fmla="*/ 0 h 857250"/>
              <a:gd name="connsiteX1" fmla="*/ 2797 w 695325"/>
              <a:gd name="connsiteY1" fmla="*/ 784259 h 857250"/>
              <a:gd name="connsiteX2" fmla="*/ 143657 w 695325"/>
              <a:gd name="connsiteY2" fmla="*/ 854979 h 857250"/>
              <a:gd name="connsiteX3" fmla="*/ 695325 w 695325"/>
              <a:gd name="connsiteY3" fmla="*/ 857250 h 857250"/>
            </a:gdLst>
            <a:ahLst/>
            <a:cxnLst>
              <a:cxn ang="0">
                <a:pos x="connsiteX0" y="connsiteY0"/>
              </a:cxn>
              <a:cxn ang="0">
                <a:pos x="connsiteX1" y="connsiteY1"/>
              </a:cxn>
              <a:cxn ang="0">
                <a:pos x="connsiteX2" y="connsiteY2"/>
              </a:cxn>
              <a:cxn ang="0">
                <a:pos x="connsiteX3" y="connsiteY3"/>
              </a:cxn>
            </a:cxnLst>
            <a:rect l="l" t="t" r="r" b="b"/>
            <a:pathLst>
              <a:path w="695325" h="857250">
                <a:moveTo>
                  <a:pt x="0" y="0"/>
                </a:moveTo>
                <a:cubicBezTo>
                  <a:pt x="932" y="261420"/>
                  <a:pt x="1865" y="522839"/>
                  <a:pt x="2797" y="784259"/>
                </a:cubicBezTo>
                <a:cubicBezTo>
                  <a:pt x="1728" y="833089"/>
                  <a:pt x="77494" y="851612"/>
                  <a:pt x="143657" y="854979"/>
                </a:cubicBezTo>
                <a:lnTo>
                  <a:pt x="695325" y="857250"/>
                </a:lnTo>
              </a:path>
            </a:pathLst>
          </a:custGeom>
          <a:noFill/>
          <a:ln>
            <a:solidFill>
              <a:schemeClr val="bg1"/>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prstClr val="white"/>
              </a:solidFill>
              <a:latin typeface="字魂36号-正文宋楷" panose="02000000000000000000" pitchFamily="2" charset="-122"/>
              <a:ea typeface="字魂36号-正文宋楷" panose="02000000000000000000" pitchFamily="2" charset="-122"/>
            </a:endParaRPr>
          </a:p>
        </p:txBody>
      </p:sp>
      <p:sp>
        <p:nvSpPr>
          <p:cNvPr id="165" name="任意多边形 164"/>
          <p:cNvSpPr/>
          <p:nvPr/>
        </p:nvSpPr>
        <p:spPr>
          <a:xfrm rot="2700000" flipH="1">
            <a:off x="6008765" y="4084091"/>
            <a:ext cx="1683929" cy="503731"/>
          </a:xfrm>
          <a:custGeom>
            <a:avLst/>
            <a:gdLst>
              <a:gd name="connsiteX0" fmla="*/ 0 w 695325"/>
              <a:gd name="connsiteY0" fmla="*/ 0 h 857250"/>
              <a:gd name="connsiteX1" fmla="*/ 0 w 695325"/>
              <a:gd name="connsiteY1" fmla="*/ 857250 h 857250"/>
              <a:gd name="connsiteX2" fmla="*/ 695325 w 695325"/>
              <a:gd name="connsiteY2" fmla="*/ 857250 h 857250"/>
              <a:gd name="connsiteX0" fmla="*/ 0 w 695325"/>
              <a:gd name="connsiteY0" fmla="*/ 0 h 857250"/>
              <a:gd name="connsiteX1" fmla="*/ 2797 w 695325"/>
              <a:gd name="connsiteY1" fmla="*/ 784259 h 857250"/>
              <a:gd name="connsiteX2" fmla="*/ 0 w 695325"/>
              <a:gd name="connsiteY2" fmla="*/ 857250 h 857250"/>
              <a:gd name="connsiteX3" fmla="*/ 695325 w 695325"/>
              <a:gd name="connsiteY3" fmla="*/ 857250 h 857250"/>
              <a:gd name="connsiteX0" fmla="*/ 0 w 695325"/>
              <a:gd name="connsiteY0" fmla="*/ 0 h 857250"/>
              <a:gd name="connsiteX1" fmla="*/ 2797 w 695325"/>
              <a:gd name="connsiteY1" fmla="*/ 784259 h 857250"/>
              <a:gd name="connsiteX2" fmla="*/ 0 w 695325"/>
              <a:gd name="connsiteY2" fmla="*/ 857250 h 857250"/>
              <a:gd name="connsiteX3" fmla="*/ 143657 w 695325"/>
              <a:gd name="connsiteY3" fmla="*/ 854979 h 857250"/>
              <a:gd name="connsiteX4" fmla="*/ 695325 w 695325"/>
              <a:gd name="connsiteY4" fmla="*/ 857250 h 857250"/>
              <a:gd name="connsiteX0" fmla="*/ 0 w 695325"/>
              <a:gd name="connsiteY0" fmla="*/ 0 h 857250"/>
              <a:gd name="connsiteX1" fmla="*/ 2797 w 695325"/>
              <a:gd name="connsiteY1" fmla="*/ 784259 h 857250"/>
              <a:gd name="connsiteX2" fmla="*/ 143657 w 695325"/>
              <a:gd name="connsiteY2" fmla="*/ 854979 h 857250"/>
              <a:gd name="connsiteX3" fmla="*/ 695325 w 695325"/>
              <a:gd name="connsiteY3" fmla="*/ 857250 h 857250"/>
              <a:gd name="connsiteX0" fmla="*/ 0 w 695325"/>
              <a:gd name="connsiteY0" fmla="*/ 0 h 857250"/>
              <a:gd name="connsiteX1" fmla="*/ 2797 w 695325"/>
              <a:gd name="connsiteY1" fmla="*/ 784259 h 857250"/>
              <a:gd name="connsiteX2" fmla="*/ 143657 w 695325"/>
              <a:gd name="connsiteY2" fmla="*/ 854979 h 857250"/>
              <a:gd name="connsiteX3" fmla="*/ 695325 w 695325"/>
              <a:gd name="connsiteY3" fmla="*/ 857250 h 857250"/>
              <a:gd name="connsiteX0" fmla="*/ 0 w 695325"/>
              <a:gd name="connsiteY0" fmla="*/ 0 h 858611"/>
              <a:gd name="connsiteX1" fmla="*/ 2797 w 695325"/>
              <a:gd name="connsiteY1" fmla="*/ 784259 h 858611"/>
              <a:gd name="connsiteX2" fmla="*/ 143657 w 695325"/>
              <a:gd name="connsiteY2" fmla="*/ 854979 h 858611"/>
              <a:gd name="connsiteX3" fmla="*/ 695325 w 695325"/>
              <a:gd name="connsiteY3" fmla="*/ 857250 h 858611"/>
              <a:gd name="connsiteX0" fmla="*/ 0 w 695325"/>
              <a:gd name="connsiteY0" fmla="*/ 0 h 857250"/>
              <a:gd name="connsiteX1" fmla="*/ 2797 w 695325"/>
              <a:gd name="connsiteY1" fmla="*/ 784259 h 857250"/>
              <a:gd name="connsiteX2" fmla="*/ 143657 w 695325"/>
              <a:gd name="connsiteY2" fmla="*/ 854979 h 857250"/>
              <a:gd name="connsiteX3" fmla="*/ 695325 w 695325"/>
              <a:gd name="connsiteY3" fmla="*/ 857250 h 857250"/>
              <a:gd name="connsiteX0" fmla="*/ 0 w 695325"/>
              <a:gd name="connsiteY0" fmla="*/ 0 h 857250"/>
              <a:gd name="connsiteX1" fmla="*/ 2797 w 695325"/>
              <a:gd name="connsiteY1" fmla="*/ 784259 h 857250"/>
              <a:gd name="connsiteX2" fmla="*/ 143657 w 695325"/>
              <a:gd name="connsiteY2" fmla="*/ 854979 h 857250"/>
              <a:gd name="connsiteX3" fmla="*/ 695325 w 695325"/>
              <a:gd name="connsiteY3" fmla="*/ 857250 h 857250"/>
              <a:gd name="connsiteX0" fmla="*/ 0 w 695325"/>
              <a:gd name="connsiteY0" fmla="*/ 0 h 859208"/>
              <a:gd name="connsiteX1" fmla="*/ 2797 w 695325"/>
              <a:gd name="connsiteY1" fmla="*/ 784259 h 859208"/>
              <a:gd name="connsiteX2" fmla="*/ 143657 w 695325"/>
              <a:gd name="connsiteY2" fmla="*/ 854979 h 859208"/>
              <a:gd name="connsiteX3" fmla="*/ 651803 w 695325"/>
              <a:gd name="connsiteY3" fmla="*/ 859208 h 859208"/>
              <a:gd name="connsiteX4" fmla="*/ 695325 w 695325"/>
              <a:gd name="connsiteY4" fmla="*/ 857250 h 859208"/>
              <a:gd name="connsiteX0" fmla="*/ 0 w 651803"/>
              <a:gd name="connsiteY0" fmla="*/ 106785 h 965993"/>
              <a:gd name="connsiteX1" fmla="*/ 2797 w 651803"/>
              <a:gd name="connsiteY1" fmla="*/ 891044 h 965993"/>
              <a:gd name="connsiteX2" fmla="*/ 143657 w 651803"/>
              <a:gd name="connsiteY2" fmla="*/ 961764 h 965993"/>
              <a:gd name="connsiteX3" fmla="*/ 651803 w 651803"/>
              <a:gd name="connsiteY3" fmla="*/ 965993 h 965993"/>
              <a:gd name="connsiteX4" fmla="*/ 637240 w 651803"/>
              <a:gd name="connsiteY4" fmla="*/ 1 h 965993"/>
              <a:gd name="connsiteX0" fmla="*/ 0 w 651803"/>
              <a:gd name="connsiteY0" fmla="*/ 109723 h 968931"/>
              <a:gd name="connsiteX1" fmla="*/ 2797 w 651803"/>
              <a:gd name="connsiteY1" fmla="*/ 893982 h 968931"/>
              <a:gd name="connsiteX2" fmla="*/ 143657 w 651803"/>
              <a:gd name="connsiteY2" fmla="*/ 964702 h 968931"/>
              <a:gd name="connsiteX3" fmla="*/ 651803 w 651803"/>
              <a:gd name="connsiteY3" fmla="*/ 968931 h 968931"/>
              <a:gd name="connsiteX4" fmla="*/ 646131 w 651803"/>
              <a:gd name="connsiteY4" fmla="*/ 1 h 968931"/>
              <a:gd name="connsiteX0" fmla="*/ 0 w 651803"/>
              <a:gd name="connsiteY0" fmla="*/ 109721 h 968929"/>
              <a:gd name="connsiteX1" fmla="*/ 2797 w 651803"/>
              <a:gd name="connsiteY1" fmla="*/ 893980 h 968929"/>
              <a:gd name="connsiteX2" fmla="*/ 143657 w 651803"/>
              <a:gd name="connsiteY2" fmla="*/ 964700 h 968929"/>
              <a:gd name="connsiteX3" fmla="*/ 627502 w 651803"/>
              <a:gd name="connsiteY3" fmla="*/ 965988 h 968929"/>
              <a:gd name="connsiteX4" fmla="*/ 651803 w 651803"/>
              <a:gd name="connsiteY4" fmla="*/ 968929 h 968929"/>
              <a:gd name="connsiteX5" fmla="*/ 646131 w 651803"/>
              <a:gd name="connsiteY5" fmla="*/ -1 h 968929"/>
              <a:gd name="connsiteX0" fmla="*/ 0 w 653616"/>
              <a:gd name="connsiteY0" fmla="*/ 109723 h 968931"/>
              <a:gd name="connsiteX1" fmla="*/ 2797 w 653616"/>
              <a:gd name="connsiteY1" fmla="*/ 893982 h 968931"/>
              <a:gd name="connsiteX2" fmla="*/ 143657 w 653616"/>
              <a:gd name="connsiteY2" fmla="*/ 964702 h 968931"/>
              <a:gd name="connsiteX3" fmla="*/ 627502 w 653616"/>
              <a:gd name="connsiteY3" fmla="*/ 965990 h 968931"/>
              <a:gd name="connsiteX4" fmla="*/ 651803 w 653616"/>
              <a:gd name="connsiteY4" fmla="*/ 968931 h 968931"/>
              <a:gd name="connsiteX5" fmla="*/ 651211 w 653616"/>
              <a:gd name="connsiteY5" fmla="*/ 836669 h 968931"/>
              <a:gd name="connsiteX6" fmla="*/ 646131 w 653616"/>
              <a:gd name="connsiteY6" fmla="*/ 1 h 968931"/>
              <a:gd name="connsiteX0" fmla="*/ 0 w 651211"/>
              <a:gd name="connsiteY0" fmla="*/ 109721 h 965988"/>
              <a:gd name="connsiteX1" fmla="*/ 2797 w 651211"/>
              <a:gd name="connsiteY1" fmla="*/ 893980 h 965988"/>
              <a:gd name="connsiteX2" fmla="*/ 143657 w 651211"/>
              <a:gd name="connsiteY2" fmla="*/ 964700 h 965988"/>
              <a:gd name="connsiteX3" fmla="*/ 627502 w 651211"/>
              <a:gd name="connsiteY3" fmla="*/ 965988 h 965988"/>
              <a:gd name="connsiteX4" fmla="*/ 651211 w 651211"/>
              <a:gd name="connsiteY4" fmla="*/ 836667 h 965988"/>
              <a:gd name="connsiteX5" fmla="*/ 646131 w 651211"/>
              <a:gd name="connsiteY5" fmla="*/ -1 h 965988"/>
              <a:gd name="connsiteX0" fmla="*/ 0 w 651391"/>
              <a:gd name="connsiteY0" fmla="*/ 109723 h 965990"/>
              <a:gd name="connsiteX1" fmla="*/ 2797 w 651391"/>
              <a:gd name="connsiteY1" fmla="*/ 893982 h 965990"/>
              <a:gd name="connsiteX2" fmla="*/ 143657 w 651391"/>
              <a:gd name="connsiteY2" fmla="*/ 964702 h 965990"/>
              <a:gd name="connsiteX3" fmla="*/ 627502 w 651391"/>
              <a:gd name="connsiteY3" fmla="*/ 965990 h 965990"/>
              <a:gd name="connsiteX4" fmla="*/ 651211 w 651391"/>
              <a:gd name="connsiteY4" fmla="*/ 836669 h 965990"/>
              <a:gd name="connsiteX5" fmla="*/ 646131 w 651391"/>
              <a:gd name="connsiteY5" fmla="*/ 1 h 965990"/>
              <a:gd name="connsiteX0" fmla="*/ 0 w 651422"/>
              <a:gd name="connsiteY0" fmla="*/ 109721 h 967207"/>
              <a:gd name="connsiteX1" fmla="*/ 2797 w 651422"/>
              <a:gd name="connsiteY1" fmla="*/ 893980 h 967207"/>
              <a:gd name="connsiteX2" fmla="*/ 143657 w 651422"/>
              <a:gd name="connsiteY2" fmla="*/ 964700 h 967207"/>
              <a:gd name="connsiteX3" fmla="*/ 627502 w 651422"/>
              <a:gd name="connsiteY3" fmla="*/ 965988 h 967207"/>
              <a:gd name="connsiteX4" fmla="*/ 651211 w 651422"/>
              <a:gd name="connsiteY4" fmla="*/ 836667 h 967207"/>
              <a:gd name="connsiteX5" fmla="*/ 646131 w 651422"/>
              <a:gd name="connsiteY5" fmla="*/ -1 h 967207"/>
              <a:gd name="connsiteX0" fmla="*/ 8143 w 659565"/>
              <a:gd name="connsiteY0" fmla="*/ 109723 h 967207"/>
              <a:gd name="connsiteX1" fmla="*/ 9151 w 659565"/>
              <a:gd name="connsiteY1" fmla="*/ 798460 h 967207"/>
              <a:gd name="connsiteX2" fmla="*/ 10940 w 659565"/>
              <a:gd name="connsiteY2" fmla="*/ 893982 h 967207"/>
              <a:gd name="connsiteX3" fmla="*/ 151800 w 659565"/>
              <a:gd name="connsiteY3" fmla="*/ 964702 h 967207"/>
              <a:gd name="connsiteX4" fmla="*/ 635645 w 659565"/>
              <a:gd name="connsiteY4" fmla="*/ 965990 h 967207"/>
              <a:gd name="connsiteX5" fmla="*/ 659354 w 659565"/>
              <a:gd name="connsiteY5" fmla="*/ 836669 h 967207"/>
              <a:gd name="connsiteX6" fmla="*/ 654274 w 659565"/>
              <a:gd name="connsiteY6" fmla="*/ 1 h 967207"/>
              <a:gd name="connsiteX0" fmla="*/ 0 w 651422"/>
              <a:gd name="connsiteY0" fmla="*/ 109721 h 967207"/>
              <a:gd name="connsiteX1" fmla="*/ 1008 w 651422"/>
              <a:gd name="connsiteY1" fmla="*/ 798458 h 967207"/>
              <a:gd name="connsiteX2" fmla="*/ 2797 w 651422"/>
              <a:gd name="connsiteY2" fmla="*/ 893980 h 967207"/>
              <a:gd name="connsiteX3" fmla="*/ 21752 w 651422"/>
              <a:gd name="connsiteY3" fmla="*/ 930716 h 967207"/>
              <a:gd name="connsiteX4" fmla="*/ 143657 w 651422"/>
              <a:gd name="connsiteY4" fmla="*/ 964700 h 967207"/>
              <a:gd name="connsiteX5" fmla="*/ 627502 w 651422"/>
              <a:gd name="connsiteY5" fmla="*/ 965988 h 967207"/>
              <a:gd name="connsiteX6" fmla="*/ 651211 w 651422"/>
              <a:gd name="connsiteY6" fmla="*/ 836667 h 967207"/>
              <a:gd name="connsiteX7" fmla="*/ 646131 w 651422"/>
              <a:gd name="connsiteY7" fmla="*/ -1 h 967207"/>
              <a:gd name="connsiteX0" fmla="*/ 864 w 652286"/>
              <a:gd name="connsiteY0" fmla="*/ 109723 h 967207"/>
              <a:gd name="connsiteX1" fmla="*/ 1872 w 652286"/>
              <a:gd name="connsiteY1" fmla="*/ 798460 h 967207"/>
              <a:gd name="connsiteX2" fmla="*/ 22616 w 652286"/>
              <a:gd name="connsiteY2" fmla="*/ 930718 h 967207"/>
              <a:gd name="connsiteX3" fmla="*/ 144521 w 652286"/>
              <a:gd name="connsiteY3" fmla="*/ 964702 h 967207"/>
              <a:gd name="connsiteX4" fmla="*/ 628366 w 652286"/>
              <a:gd name="connsiteY4" fmla="*/ 965990 h 967207"/>
              <a:gd name="connsiteX5" fmla="*/ 652075 w 652286"/>
              <a:gd name="connsiteY5" fmla="*/ 836669 h 967207"/>
              <a:gd name="connsiteX6" fmla="*/ 646995 w 652286"/>
              <a:gd name="connsiteY6" fmla="*/ 1 h 967207"/>
              <a:gd name="connsiteX0" fmla="*/ 864 w 652286"/>
              <a:gd name="connsiteY0" fmla="*/ 109721 h 967207"/>
              <a:gd name="connsiteX1" fmla="*/ 1872 w 652286"/>
              <a:gd name="connsiteY1" fmla="*/ 798458 h 967207"/>
              <a:gd name="connsiteX2" fmla="*/ 22616 w 652286"/>
              <a:gd name="connsiteY2" fmla="*/ 930716 h 967207"/>
              <a:gd name="connsiteX3" fmla="*/ 144521 w 652286"/>
              <a:gd name="connsiteY3" fmla="*/ 964700 h 967207"/>
              <a:gd name="connsiteX4" fmla="*/ 628366 w 652286"/>
              <a:gd name="connsiteY4" fmla="*/ 965988 h 967207"/>
              <a:gd name="connsiteX5" fmla="*/ 652075 w 652286"/>
              <a:gd name="connsiteY5" fmla="*/ 836667 h 967207"/>
              <a:gd name="connsiteX6" fmla="*/ 646995 w 652286"/>
              <a:gd name="connsiteY6" fmla="*/ -1 h 967207"/>
              <a:gd name="connsiteX0" fmla="*/ 864 w 652286"/>
              <a:gd name="connsiteY0" fmla="*/ 109723 h 967207"/>
              <a:gd name="connsiteX1" fmla="*/ 1872 w 652286"/>
              <a:gd name="connsiteY1" fmla="*/ 798460 h 967207"/>
              <a:gd name="connsiteX2" fmla="*/ 22616 w 652286"/>
              <a:gd name="connsiteY2" fmla="*/ 930718 h 967207"/>
              <a:gd name="connsiteX3" fmla="*/ 144521 w 652286"/>
              <a:gd name="connsiteY3" fmla="*/ 964702 h 967207"/>
              <a:gd name="connsiteX4" fmla="*/ 628366 w 652286"/>
              <a:gd name="connsiteY4" fmla="*/ 965990 h 967207"/>
              <a:gd name="connsiteX5" fmla="*/ 652075 w 652286"/>
              <a:gd name="connsiteY5" fmla="*/ 836669 h 967207"/>
              <a:gd name="connsiteX6" fmla="*/ 646995 w 652286"/>
              <a:gd name="connsiteY6" fmla="*/ 1 h 967207"/>
              <a:gd name="connsiteX0" fmla="*/ 610 w 652032"/>
              <a:gd name="connsiteY0" fmla="*/ 109721 h 967207"/>
              <a:gd name="connsiteX1" fmla="*/ 1618 w 652032"/>
              <a:gd name="connsiteY1" fmla="*/ 798458 h 967207"/>
              <a:gd name="connsiteX2" fmla="*/ 22362 w 652032"/>
              <a:gd name="connsiteY2" fmla="*/ 930716 h 967207"/>
              <a:gd name="connsiteX3" fmla="*/ 144267 w 652032"/>
              <a:gd name="connsiteY3" fmla="*/ 964700 h 967207"/>
              <a:gd name="connsiteX4" fmla="*/ 628112 w 652032"/>
              <a:gd name="connsiteY4" fmla="*/ 965988 h 967207"/>
              <a:gd name="connsiteX5" fmla="*/ 651821 w 652032"/>
              <a:gd name="connsiteY5" fmla="*/ 836667 h 967207"/>
              <a:gd name="connsiteX6" fmla="*/ 646741 w 652032"/>
              <a:gd name="connsiteY6" fmla="*/ -1 h 967207"/>
              <a:gd name="connsiteX0" fmla="*/ 610 w 652032"/>
              <a:gd name="connsiteY0" fmla="*/ 109723 h 967207"/>
              <a:gd name="connsiteX1" fmla="*/ 1618 w 652032"/>
              <a:gd name="connsiteY1" fmla="*/ 798460 h 967207"/>
              <a:gd name="connsiteX2" fmla="*/ 23548 w 652032"/>
              <a:gd name="connsiteY2" fmla="*/ 942474 h 967207"/>
              <a:gd name="connsiteX3" fmla="*/ 144267 w 652032"/>
              <a:gd name="connsiteY3" fmla="*/ 964702 h 967207"/>
              <a:gd name="connsiteX4" fmla="*/ 628112 w 652032"/>
              <a:gd name="connsiteY4" fmla="*/ 965990 h 967207"/>
              <a:gd name="connsiteX5" fmla="*/ 651821 w 652032"/>
              <a:gd name="connsiteY5" fmla="*/ 836669 h 967207"/>
              <a:gd name="connsiteX6" fmla="*/ 646741 w 652032"/>
              <a:gd name="connsiteY6" fmla="*/ 1 h 967207"/>
              <a:gd name="connsiteX0" fmla="*/ 610 w 652032"/>
              <a:gd name="connsiteY0" fmla="*/ 109721 h 967207"/>
              <a:gd name="connsiteX1" fmla="*/ 1618 w 652032"/>
              <a:gd name="connsiteY1" fmla="*/ 798458 h 967207"/>
              <a:gd name="connsiteX2" fmla="*/ 23548 w 652032"/>
              <a:gd name="connsiteY2" fmla="*/ 942472 h 967207"/>
              <a:gd name="connsiteX3" fmla="*/ 144267 w 652032"/>
              <a:gd name="connsiteY3" fmla="*/ 964700 h 967207"/>
              <a:gd name="connsiteX4" fmla="*/ 628112 w 652032"/>
              <a:gd name="connsiteY4" fmla="*/ 965988 h 967207"/>
              <a:gd name="connsiteX5" fmla="*/ 651821 w 652032"/>
              <a:gd name="connsiteY5" fmla="*/ 836667 h 967207"/>
              <a:gd name="connsiteX6" fmla="*/ 646741 w 652032"/>
              <a:gd name="connsiteY6" fmla="*/ -1 h 967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2032" h="967207">
                <a:moveTo>
                  <a:pt x="610" y="109721"/>
                </a:moveTo>
                <a:cubicBezTo>
                  <a:pt x="778" y="224510"/>
                  <a:pt x="-1414" y="652810"/>
                  <a:pt x="1618" y="798458"/>
                </a:cubicBezTo>
                <a:cubicBezTo>
                  <a:pt x="2872" y="894141"/>
                  <a:pt x="9256" y="938276"/>
                  <a:pt x="23548" y="942472"/>
                </a:cubicBezTo>
                <a:cubicBezTo>
                  <a:pt x="47025" y="954259"/>
                  <a:pt x="43309" y="958821"/>
                  <a:pt x="144267" y="964700"/>
                </a:cubicBezTo>
                <a:lnTo>
                  <a:pt x="628112" y="965988"/>
                </a:lnTo>
                <a:cubicBezTo>
                  <a:pt x="638979" y="978724"/>
                  <a:pt x="653994" y="888592"/>
                  <a:pt x="651821" y="836667"/>
                </a:cubicBezTo>
                <a:cubicBezTo>
                  <a:pt x="650876" y="675179"/>
                  <a:pt x="647588" y="139444"/>
                  <a:pt x="646741" y="-1"/>
                </a:cubicBezTo>
              </a:path>
            </a:pathLst>
          </a:custGeom>
          <a:noFill/>
          <a:ln>
            <a:solidFill>
              <a:schemeClr val="bg1"/>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prstClr val="white"/>
              </a:solidFill>
              <a:latin typeface="字魂36号-正文宋楷" panose="02000000000000000000" pitchFamily="2" charset="-122"/>
              <a:ea typeface="字魂36号-正文宋楷" panose="02000000000000000000" pitchFamily="2" charset="-122"/>
            </a:endParaRPr>
          </a:p>
        </p:txBody>
      </p:sp>
      <p:grpSp>
        <p:nvGrpSpPr>
          <p:cNvPr id="166" name="组合 165"/>
          <p:cNvGrpSpPr/>
          <p:nvPr/>
        </p:nvGrpSpPr>
        <p:grpSpPr>
          <a:xfrm>
            <a:off x="8276085" y="1012636"/>
            <a:ext cx="1474178" cy="1474178"/>
            <a:chOff x="4115053" y="1541936"/>
            <a:chExt cx="1474178" cy="1474178"/>
          </a:xfrm>
        </p:grpSpPr>
        <p:sp>
          <p:nvSpPr>
            <p:cNvPr id="167" name="任意多边形 166"/>
            <p:cNvSpPr/>
            <p:nvPr/>
          </p:nvSpPr>
          <p:spPr>
            <a:xfrm>
              <a:off x="4115053" y="1541936"/>
              <a:ext cx="1474178" cy="1474178"/>
            </a:xfrm>
            <a:custGeom>
              <a:avLst/>
              <a:gdLst>
                <a:gd name="connsiteX0" fmla="*/ 1872201 w 3744402"/>
                <a:gd name="connsiteY0" fmla="*/ 0 h 3744402"/>
                <a:gd name="connsiteX1" fmla="*/ 2110130 w 3744402"/>
                <a:gd name="connsiteY1" fmla="*/ 98553 h 3744402"/>
                <a:gd name="connsiteX2" fmla="*/ 3645849 w 3744402"/>
                <a:gd name="connsiteY2" fmla="*/ 1634272 h 3744402"/>
                <a:gd name="connsiteX3" fmla="*/ 3645849 w 3744402"/>
                <a:gd name="connsiteY3" fmla="*/ 2110131 h 3744402"/>
                <a:gd name="connsiteX4" fmla="*/ 2110130 w 3744402"/>
                <a:gd name="connsiteY4" fmla="*/ 3645849 h 3744402"/>
                <a:gd name="connsiteX5" fmla="*/ 1634272 w 3744402"/>
                <a:gd name="connsiteY5" fmla="*/ 3645849 h 3744402"/>
                <a:gd name="connsiteX6" fmla="*/ 98553 w 3744402"/>
                <a:gd name="connsiteY6" fmla="*/ 2110131 h 3744402"/>
                <a:gd name="connsiteX7" fmla="*/ 98553 w 3744402"/>
                <a:gd name="connsiteY7" fmla="*/ 1634272 h 3744402"/>
                <a:gd name="connsiteX8" fmla="*/ 1634272 w 3744402"/>
                <a:gd name="connsiteY8" fmla="*/ 98553 h 3744402"/>
                <a:gd name="connsiteX9" fmla="*/ 1872201 w 3744402"/>
                <a:gd name="connsiteY9" fmla="*/ 0 h 374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44402" h="3744402">
                  <a:moveTo>
                    <a:pt x="1872201" y="0"/>
                  </a:moveTo>
                  <a:cubicBezTo>
                    <a:pt x="1958315" y="0"/>
                    <a:pt x="2044428" y="32851"/>
                    <a:pt x="2110130" y="98553"/>
                  </a:cubicBezTo>
                  <a:lnTo>
                    <a:pt x="3645849" y="1634272"/>
                  </a:lnTo>
                  <a:cubicBezTo>
                    <a:pt x="3777253" y="1765676"/>
                    <a:pt x="3777253" y="1978726"/>
                    <a:pt x="3645849" y="2110131"/>
                  </a:cubicBezTo>
                  <a:lnTo>
                    <a:pt x="2110130" y="3645849"/>
                  </a:lnTo>
                  <a:cubicBezTo>
                    <a:pt x="1978726" y="3777254"/>
                    <a:pt x="1765676" y="3777254"/>
                    <a:pt x="1634272" y="3645849"/>
                  </a:cubicBezTo>
                  <a:lnTo>
                    <a:pt x="98553" y="2110131"/>
                  </a:lnTo>
                  <a:cubicBezTo>
                    <a:pt x="-32851" y="1978726"/>
                    <a:pt x="-32851" y="1765676"/>
                    <a:pt x="98553" y="1634272"/>
                  </a:cubicBezTo>
                  <a:lnTo>
                    <a:pt x="1634272" y="98553"/>
                  </a:lnTo>
                  <a:cubicBezTo>
                    <a:pt x="1699974" y="32851"/>
                    <a:pt x="1786088" y="0"/>
                    <a:pt x="1872201" y="0"/>
                  </a:cubicBezTo>
                  <a:close/>
                </a:path>
              </a:pathLst>
            </a:custGeom>
            <a:gradFill>
              <a:gsLst>
                <a:gs pos="0">
                  <a:srgbClr val="2FBBA3"/>
                </a:gs>
                <a:gs pos="100000">
                  <a:srgbClr val="36B8D3"/>
                </a:gs>
              </a:gsLst>
              <a:lin ang="0" scaled="1"/>
            </a:gradFill>
            <a:ln w="15875">
              <a:noFill/>
            </a:ln>
            <a:effectLst>
              <a:outerShdw blurRad="152400" dir="2700000" sx="103000" sy="10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prstClr val="white"/>
                </a:solidFill>
                <a:latin typeface="字魂36号-正文宋楷" panose="02000000000000000000" pitchFamily="2" charset="-122"/>
                <a:ea typeface="字魂36号-正文宋楷" panose="02000000000000000000" pitchFamily="2" charset="-122"/>
              </a:endParaRPr>
            </a:p>
          </p:txBody>
        </p:sp>
        <p:grpSp>
          <p:nvGrpSpPr>
            <p:cNvPr id="168" name="组合 167"/>
            <p:cNvGrpSpPr/>
            <p:nvPr/>
          </p:nvGrpSpPr>
          <p:grpSpPr>
            <a:xfrm>
              <a:off x="4740308" y="1996915"/>
              <a:ext cx="232285" cy="243551"/>
              <a:chOff x="3349235" y="2068527"/>
              <a:chExt cx="516445" cy="541492"/>
            </a:xfrm>
            <a:solidFill>
              <a:schemeClr val="bg1"/>
            </a:solidFill>
          </p:grpSpPr>
          <p:sp>
            <p:nvSpPr>
              <p:cNvPr id="170" name="Freeform 33"/>
              <p:cNvSpPr>
                <a:spLocks noEditPoints="1"/>
              </p:cNvSpPr>
              <p:nvPr/>
            </p:nvSpPr>
            <p:spPr bwMode="auto">
              <a:xfrm>
                <a:off x="3349235" y="2068527"/>
                <a:ext cx="516445" cy="425799"/>
              </a:xfrm>
              <a:custGeom>
                <a:avLst/>
                <a:gdLst>
                  <a:gd name="T0" fmla="*/ 172 w 183"/>
                  <a:gd name="T1" fmla="*/ 0 h 151"/>
                  <a:gd name="T2" fmla="*/ 11 w 183"/>
                  <a:gd name="T3" fmla="*/ 0 h 151"/>
                  <a:gd name="T4" fmla="*/ 0 w 183"/>
                  <a:gd name="T5" fmla="*/ 11 h 151"/>
                  <a:gd name="T6" fmla="*/ 0 w 183"/>
                  <a:gd name="T7" fmla="*/ 140 h 151"/>
                  <a:gd name="T8" fmla="*/ 11 w 183"/>
                  <a:gd name="T9" fmla="*/ 151 h 151"/>
                  <a:gd name="T10" fmla="*/ 172 w 183"/>
                  <a:gd name="T11" fmla="*/ 151 h 151"/>
                  <a:gd name="T12" fmla="*/ 183 w 183"/>
                  <a:gd name="T13" fmla="*/ 140 h 151"/>
                  <a:gd name="T14" fmla="*/ 183 w 183"/>
                  <a:gd name="T15" fmla="*/ 11 h 151"/>
                  <a:gd name="T16" fmla="*/ 172 w 183"/>
                  <a:gd name="T17" fmla="*/ 0 h 151"/>
                  <a:gd name="T18" fmla="*/ 91 w 183"/>
                  <a:gd name="T19" fmla="*/ 143 h 151"/>
                  <a:gd name="T20" fmla="*/ 84 w 183"/>
                  <a:gd name="T21" fmla="*/ 136 h 151"/>
                  <a:gd name="T22" fmla="*/ 91 w 183"/>
                  <a:gd name="T23" fmla="*/ 128 h 151"/>
                  <a:gd name="T24" fmla="*/ 99 w 183"/>
                  <a:gd name="T25" fmla="*/ 136 h 151"/>
                  <a:gd name="T26" fmla="*/ 91 w 183"/>
                  <a:gd name="T27" fmla="*/ 143 h 151"/>
                  <a:gd name="T28" fmla="*/ 171 w 183"/>
                  <a:gd name="T29" fmla="*/ 121 h 151"/>
                  <a:gd name="T30" fmla="*/ 12 w 183"/>
                  <a:gd name="T31" fmla="*/ 121 h 151"/>
                  <a:gd name="T32" fmla="*/ 12 w 183"/>
                  <a:gd name="T33" fmla="*/ 11 h 151"/>
                  <a:gd name="T34" fmla="*/ 171 w 183"/>
                  <a:gd name="T35" fmla="*/ 11 h 151"/>
                  <a:gd name="T36" fmla="*/ 171 w 183"/>
                  <a:gd name="T37" fmla="*/ 12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3" h="151">
                    <a:moveTo>
                      <a:pt x="172" y="0"/>
                    </a:moveTo>
                    <a:cubicBezTo>
                      <a:pt x="11" y="0"/>
                      <a:pt x="11" y="0"/>
                      <a:pt x="11" y="0"/>
                    </a:cubicBezTo>
                    <a:cubicBezTo>
                      <a:pt x="5" y="0"/>
                      <a:pt x="0" y="5"/>
                      <a:pt x="0" y="11"/>
                    </a:cubicBezTo>
                    <a:cubicBezTo>
                      <a:pt x="0" y="140"/>
                      <a:pt x="0" y="140"/>
                      <a:pt x="0" y="140"/>
                    </a:cubicBezTo>
                    <a:cubicBezTo>
                      <a:pt x="0" y="146"/>
                      <a:pt x="5" y="151"/>
                      <a:pt x="11" y="151"/>
                    </a:cubicBezTo>
                    <a:cubicBezTo>
                      <a:pt x="172" y="151"/>
                      <a:pt x="172" y="151"/>
                      <a:pt x="172" y="151"/>
                    </a:cubicBezTo>
                    <a:cubicBezTo>
                      <a:pt x="178" y="151"/>
                      <a:pt x="183" y="146"/>
                      <a:pt x="183" y="140"/>
                    </a:cubicBezTo>
                    <a:cubicBezTo>
                      <a:pt x="183" y="11"/>
                      <a:pt x="183" y="11"/>
                      <a:pt x="183" y="11"/>
                    </a:cubicBezTo>
                    <a:cubicBezTo>
                      <a:pt x="183" y="5"/>
                      <a:pt x="178" y="0"/>
                      <a:pt x="172" y="0"/>
                    </a:cubicBezTo>
                    <a:close/>
                    <a:moveTo>
                      <a:pt x="91" y="143"/>
                    </a:moveTo>
                    <a:cubicBezTo>
                      <a:pt x="87" y="143"/>
                      <a:pt x="84" y="140"/>
                      <a:pt x="84" y="136"/>
                    </a:cubicBezTo>
                    <a:cubicBezTo>
                      <a:pt x="84" y="131"/>
                      <a:pt x="87" y="128"/>
                      <a:pt x="91" y="128"/>
                    </a:cubicBezTo>
                    <a:cubicBezTo>
                      <a:pt x="96" y="128"/>
                      <a:pt x="99" y="131"/>
                      <a:pt x="99" y="136"/>
                    </a:cubicBezTo>
                    <a:cubicBezTo>
                      <a:pt x="99" y="140"/>
                      <a:pt x="96" y="143"/>
                      <a:pt x="91" y="143"/>
                    </a:cubicBezTo>
                    <a:close/>
                    <a:moveTo>
                      <a:pt x="171" y="121"/>
                    </a:moveTo>
                    <a:cubicBezTo>
                      <a:pt x="12" y="121"/>
                      <a:pt x="12" y="121"/>
                      <a:pt x="12" y="121"/>
                    </a:cubicBezTo>
                    <a:cubicBezTo>
                      <a:pt x="12" y="11"/>
                      <a:pt x="12" y="11"/>
                      <a:pt x="12" y="11"/>
                    </a:cubicBezTo>
                    <a:cubicBezTo>
                      <a:pt x="171" y="11"/>
                      <a:pt x="171" y="11"/>
                      <a:pt x="171" y="11"/>
                    </a:cubicBezTo>
                    <a:lnTo>
                      <a:pt x="171" y="1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171" name="Freeform 34"/>
              <p:cNvSpPr>
                <a:spLocks/>
              </p:cNvSpPr>
              <p:nvPr/>
            </p:nvSpPr>
            <p:spPr bwMode="auto">
              <a:xfrm>
                <a:off x="3450615" y="2502675"/>
                <a:ext cx="313684" cy="107344"/>
              </a:xfrm>
              <a:custGeom>
                <a:avLst/>
                <a:gdLst>
                  <a:gd name="T0" fmla="*/ 102 w 111"/>
                  <a:gd name="T1" fmla="*/ 26 h 38"/>
                  <a:gd name="T2" fmla="*/ 75 w 111"/>
                  <a:gd name="T3" fmla="*/ 26 h 38"/>
                  <a:gd name="T4" fmla="*/ 75 w 111"/>
                  <a:gd name="T5" fmla="*/ 0 h 38"/>
                  <a:gd name="T6" fmla="*/ 36 w 111"/>
                  <a:gd name="T7" fmla="*/ 0 h 38"/>
                  <a:gd name="T8" fmla="*/ 36 w 111"/>
                  <a:gd name="T9" fmla="*/ 26 h 38"/>
                  <a:gd name="T10" fmla="*/ 9 w 111"/>
                  <a:gd name="T11" fmla="*/ 26 h 38"/>
                  <a:gd name="T12" fmla="*/ 0 w 111"/>
                  <a:gd name="T13" fmla="*/ 31 h 38"/>
                  <a:gd name="T14" fmla="*/ 0 w 111"/>
                  <a:gd name="T15" fmla="*/ 38 h 38"/>
                  <a:gd name="T16" fmla="*/ 111 w 111"/>
                  <a:gd name="T17" fmla="*/ 38 h 38"/>
                  <a:gd name="T18" fmla="*/ 111 w 111"/>
                  <a:gd name="T19" fmla="*/ 31 h 38"/>
                  <a:gd name="T20" fmla="*/ 102 w 111"/>
                  <a:gd name="T21" fmla="*/ 2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 h="38">
                    <a:moveTo>
                      <a:pt x="102" y="26"/>
                    </a:moveTo>
                    <a:cubicBezTo>
                      <a:pt x="75" y="26"/>
                      <a:pt x="75" y="26"/>
                      <a:pt x="75" y="26"/>
                    </a:cubicBezTo>
                    <a:cubicBezTo>
                      <a:pt x="75" y="0"/>
                      <a:pt x="75" y="0"/>
                      <a:pt x="75" y="0"/>
                    </a:cubicBezTo>
                    <a:cubicBezTo>
                      <a:pt x="36" y="0"/>
                      <a:pt x="36" y="0"/>
                      <a:pt x="36" y="0"/>
                    </a:cubicBezTo>
                    <a:cubicBezTo>
                      <a:pt x="36" y="26"/>
                      <a:pt x="36" y="26"/>
                      <a:pt x="36" y="26"/>
                    </a:cubicBezTo>
                    <a:cubicBezTo>
                      <a:pt x="9" y="26"/>
                      <a:pt x="9" y="26"/>
                      <a:pt x="9" y="26"/>
                    </a:cubicBezTo>
                    <a:cubicBezTo>
                      <a:pt x="4" y="26"/>
                      <a:pt x="0" y="29"/>
                      <a:pt x="0" y="31"/>
                    </a:cubicBezTo>
                    <a:cubicBezTo>
                      <a:pt x="0" y="38"/>
                      <a:pt x="0" y="38"/>
                      <a:pt x="0" y="38"/>
                    </a:cubicBezTo>
                    <a:cubicBezTo>
                      <a:pt x="111" y="38"/>
                      <a:pt x="111" y="38"/>
                      <a:pt x="111" y="38"/>
                    </a:cubicBezTo>
                    <a:cubicBezTo>
                      <a:pt x="111" y="31"/>
                      <a:pt x="111" y="31"/>
                      <a:pt x="111" y="31"/>
                    </a:cubicBezTo>
                    <a:cubicBezTo>
                      <a:pt x="111" y="29"/>
                      <a:pt x="107" y="26"/>
                      <a:pt x="102"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172" name="Freeform 35"/>
              <p:cNvSpPr>
                <a:spLocks/>
              </p:cNvSpPr>
              <p:nvPr/>
            </p:nvSpPr>
            <p:spPr bwMode="auto">
              <a:xfrm>
                <a:off x="3402907" y="2209267"/>
                <a:ext cx="90646" cy="101381"/>
              </a:xfrm>
              <a:custGeom>
                <a:avLst/>
                <a:gdLst>
                  <a:gd name="T0" fmla="*/ 76 w 76"/>
                  <a:gd name="T1" fmla="*/ 69 h 85"/>
                  <a:gd name="T2" fmla="*/ 19 w 76"/>
                  <a:gd name="T3" fmla="*/ 43 h 85"/>
                  <a:gd name="T4" fmla="*/ 19 w 76"/>
                  <a:gd name="T5" fmla="*/ 43 h 85"/>
                  <a:gd name="T6" fmla="*/ 76 w 76"/>
                  <a:gd name="T7" fmla="*/ 17 h 85"/>
                  <a:gd name="T8" fmla="*/ 76 w 76"/>
                  <a:gd name="T9" fmla="*/ 0 h 85"/>
                  <a:gd name="T10" fmla="*/ 0 w 76"/>
                  <a:gd name="T11" fmla="*/ 36 h 85"/>
                  <a:gd name="T12" fmla="*/ 0 w 76"/>
                  <a:gd name="T13" fmla="*/ 50 h 85"/>
                  <a:gd name="T14" fmla="*/ 76 w 76"/>
                  <a:gd name="T15" fmla="*/ 85 h 85"/>
                  <a:gd name="T16" fmla="*/ 76 w 76"/>
                  <a:gd name="T17" fmla="*/ 69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85">
                    <a:moveTo>
                      <a:pt x="76" y="69"/>
                    </a:moveTo>
                    <a:lnTo>
                      <a:pt x="19" y="43"/>
                    </a:lnTo>
                    <a:lnTo>
                      <a:pt x="19" y="43"/>
                    </a:lnTo>
                    <a:lnTo>
                      <a:pt x="76" y="17"/>
                    </a:lnTo>
                    <a:lnTo>
                      <a:pt x="76" y="0"/>
                    </a:lnTo>
                    <a:lnTo>
                      <a:pt x="0" y="36"/>
                    </a:lnTo>
                    <a:lnTo>
                      <a:pt x="0" y="50"/>
                    </a:lnTo>
                    <a:lnTo>
                      <a:pt x="76" y="85"/>
                    </a:lnTo>
                    <a:lnTo>
                      <a:pt x="76"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173" name="Freeform 36"/>
              <p:cNvSpPr>
                <a:spLocks/>
              </p:cNvSpPr>
              <p:nvPr/>
            </p:nvSpPr>
            <p:spPr bwMode="auto">
              <a:xfrm>
                <a:off x="3718976" y="2209267"/>
                <a:ext cx="93032" cy="101381"/>
              </a:xfrm>
              <a:custGeom>
                <a:avLst/>
                <a:gdLst>
                  <a:gd name="T0" fmla="*/ 78 w 78"/>
                  <a:gd name="T1" fmla="*/ 36 h 85"/>
                  <a:gd name="T2" fmla="*/ 0 w 78"/>
                  <a:gd name="T3" fmla="*/ 0 h 85"/>
                  <a:gd name="T4" fmla="*/ 0 w 78"/>
                  <a:gd name="T5" fmla="*/ 17 h 85"/>
                  <a:gd name="T6" fmla="*/ 59 w 78"/>
                  <a:gd name="T7" fmla="*/ 43 h 85"/>
                  <a:gd name="T8" fmla="*/ 59 w 78"/>
                  <a:gd name="T9" fmla="*/ 43 h 85"/>
                  <a:gd name="T10" fmla="*/ 0 w 78"/>
                  <a:gd name="T11" fmla="*/ 69 h 85"/>
                  <a:gd name="T12" fmla="*/ 0 w 78"/>
                  <a:gd name="T13" fmla="*/ 85 h 85"/>
                  <a:gd name="T14" fmla="*/ 78 w 78"/>
                  <a:gd name="T15" fmla="*/ 50 h 85"/>
                  <a:gd name="T16" fmla="*/ 78 w 78"/>
                  <a:gd name="T17" fmla="*/ 3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8" h="85">
                    <a:moveTo>
                      <a:pt x="78" y="36"/>
                    </a:moveTo>
                    <a:lnTo>
                      <a:pt x="0" y="0"/>
                    </a:lnTo>
                    <a:lnTo>
                      <a:pt x="0" y="17"/>
                    </a:lnTo>
                    <a:lnTo>
                      <a:pt x="59" y="43"/>
                    </a:lnTo>
                    <a:lnTo>
                      <a:pt x="59" y="43"/>
                    </a:lnTo>
                    <a:lnTo>
                      <a:pt x="0" y="69"/>
                    </a:lnTo>
                    <a:lnTo>
                      <a:pt x="0" y="85"/>
                    </a:lnTo>
                    <a:lnTo>
                      <a:pt x="78" y="50"/>
                    </a:lnTo>
                    <a:lnTo>
                      <a:pt x="78"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174" name="Freeform 37"/>
              <p:cNvSpPr>
                <a:spLocks noEditPoints="1"/>
              </p:cNvSpPr>
              <p:nvPr/>
            </p:nvSpPr>
            <p:spPr bwMode="auto">
              <a:xfrm>
                <a:off x="3512636" y="2163944"/>
                <a:ext cx="189642" cy="187256"/>
              </a:xfrm>
              <a:custGeom>
                <a:avLst/>
                <a:gdLst>
                  <a:gd name="T0" fmla="*/ 9 w 67"/>
                  <a:gd name="T1" fmla="*/ 49 h 66"/>
                  <a:gd name="T2" fmla="*/ 6 w 67"/>
                  <a:gd name="T3" fmla="*/ 52 h 66"/>
                  <a:gd name="T4" fmla="*/ 14 w 67"/>
                  <a:gd name="T5" fmla="*/ 61 h 66"/>
                  <a:gd name="T6" fmla="*/ 18 w 67"/>
                  <a:gd name="T7" fmla="*/ 57 h 66"/>
                  <a:gd name="T8" fmla="*/ 27 w 67"/>
                  <a:gd name="T9" fmla="*/ 61 h 66"/>
                  <a:gd name="T10" fmla="*/ 27 w 67"/>
                  <a:gd name="T11" fmla="*/ 66 h 66"/>
                  <a:gd name="T12" fmla="*/ 39 w 67"/>
                  <a:gd name="T13" fmla="*/ 66 h 66"/>
                  <a:gd name="T14" fmla="*/ 39 w 67"/>
                  <a:gd name="T15" fmla="*/ 61 h 66"/>
                  <a:gd name="T16" fmla="*/ 49 w 67"/>
                  <a:gd name="T17" fmla="*/ 57 h 66"/>
                  <a:gd name="T18" fmla="*/ 53 w 67"/>
                  <a:gd name="T19" fmla="*/ 61 h 66"/>
                  <a:gd name="T20" fmla="*/ 61 w 67"/>
                  <a:gd name="T21" fmla="*/ 52 h 66"/>
                  <a:gd name="T22" fmla="*/ 58 w 67"/>
                  <a:gd name="T23" fmla="*/ 49 h 66"/>
                  <a:gd name="T24" fmla="*/ 62 w 67"/>
                  <a:gd name="T25" fmla="*/ 39 h 66"/>
                  <a:gd name="T26" fmla="*/ 67 w 67"/>
                  <a:gd name="T27" fmla="*/ 39 h 66"/>
                  <a:gd name="T28" fmla="*/ 67 w 67"/>
                  <a:gd name="T29" fmla="*/ 27 h 66"/>
                  <a:gd name="T30" fmla="*/ 62 w 67"/>
                  <a:gd name="T31" fmla="*/ 27 h 66"/>
                  <a:gd name="T32" fmla="*/ 58 w 67"/>
                  <a:gd name="T33" fmla="*/ 17 h 66"/>
                  <a:gd name="T34" fmla="*/ 62 w 67"/>
                  <a:gd name="T35" fmla="*/ 14 h 66"/>
                  <a:gd name="T36" fmla="*/ 53 w 67"/>
                  <a:gd name="T37" fmla="*/ 5 h 66"/>
                  <a:gd name="T38" fmla="*/ 49 w 67"/>
                  <a:gd name="T39" fmla="*/ 9 h 66"/>
                  <a:gd name="T40" fmla="*/ 39 w 67"/>
                  <a:gd name="T41" fmla="*/ 5 h 66"/>
                  <a:gd name="T42" fmla="*/ 39 w 67"/>
                  <a:gd name="T43" fmla="*/ 0 h 66"/>
                  <a:gd name="T44" fmla="*/ 27 w 67"/>
                  <a:gd name="T45" fmla="*/ 0 h 66"/>
                  <a:gd name="T46" fmla="*/ 27 w 67"/>
                  <a:gd name="T47" fmla="*/ 5 h 66"/>
                  <a:gd name="T48" fmla="*/ 18 w 67"/>
                  <a:gd name="T49" fmla="*/ 9 h 66"/>
                  <a:gd name="T50" fmla="*/ 14 w 67"/>
                  <a:gd name="T51" fmla="*/ 5 h 66"/>
                  <a:gd name="T52" fmla="*/ 5 w 67"/>
                  <a:gd name="T53" fmla="*/ 13 h 66"/>
                  <a:gd name="T54" fmla="*/ 9 w 67"/>
                  <a:gd name="T55" fmla="*/ 17 h 66"/>
                  <a:gd name="T56" fmla="*/ 5 w 67"/>
                  <a:gd name="T57" fmla="*/ 27 h 66"/>
                  <a:gd name="T58" fmla="*/ 0 w 67"/>
                  <a:gd name="T59" fmla="*/ 27 h 66"/>
                  <a:gd name="T60" fmla="*/ 0 w 67"/>
                  <a:gd name="T61" fmla="*/ 39 h 66"/>
                  <a:gd name="T62" fmla="*/ 5 w 67"/>
                  <a:gd name="T63" fmla="*/ 39 h 66"/>
                  <a:gd name="T64" fmla="*/ 9 w 67"/>
                  <a:gd name="T65" fmla="*/ 49 h 66"/>
                  <a:gd name="T66" fmla="*/ 34 w 67"/>
                  <a:gd name="T67" fmla="*/ 13 h 66"/>
                  <a:gd name="T68" fmla="*/ 54 w 67"/>
                  <a:gd name="T69" fmla="*/ 33 h 66"/>
                  <a:gd name="T70" fmla="*/ 34 w 67"/>
                  <a:gd name="T71" fmla="*/ 53 h 66"/>
                  <a:gd name="T72" fmla="*/ 13 w 67"/>
                  <a:gd name="T73" fmla="*/ 33 h 66"/>
                  <a:gd name="T74" fmla="*/ 34 w 67"/>
                  <a:gd name="T75" fmla="*/ 1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7" h="66">
                    <a:moveTo>
                      <a:pt x="9" y="49"/>
                    </a:moveTo>
                    <a:cubicBezTo>
                      <a:pt x="6" y="52"/>
                      <a:pt x="6" y="52"/>
                      <a:pt x="6" y="52"/>
                    </a:cubicBezTo>
                    <a:cubicBezTo>
                      <a:pt x="14" y="61"/>
                      <a:pt x="14" y="61"/>
                      <a:pt x="14" y="61"/>
                    </a:cubicBezTo>
                    <a:cubicBezTo>
                      <a:pt x="18" y="57"/>
                      <a:pt x="18" y="57"/>
                      <a:pt x="18" y="57"/>
                    </a:cubicBezTo>
                    <a:cubicBezTo>
                      <a:pt x="21" y="59"/>
                      <a:pt x="24" y="60"/>
                      <a:pt x="27" y="61"/>
                    </a:cubicBezTo>
                    <a:cubicBezTo>
                      <a:pt x="27" y="66"/>
                      <a:pt x="27" y="66"/>
                      <a:pt x="27" y="66"/>
                    </a:cubicBezTo>
                    <a:cubicBezTo>
                      <a:pt x="39" y="66"/>
                      <a:pt x="39" y="66"/>
                      <a:pt x="39" y="66"/>
                    </a:cubicBezTo>
                    <a:cubicBezTo>
                      <a:pt x="39" y="61"/>
                      <a:pt x="39" y="61"/>
                      <a:pt x="39" y="61"/>
                    </a:cubicBezTo>
                    <a:cubicBezTo>
                      <a:pt x="43" y="60"/>
                      <a:pt x="46" y="59"/>
                      <a:pt x="49" y="57"/>
                    </a:cubicBezTo>
                    <a:cubicBezTo>
                      <a:pt x="53" y="61"/>
                      <a:pt x="53" y="61"/>
                      <a:pt x="53" y="61"/>
                    </a:cubicBezTo>
                    <a:cubicBezTo>
                      <a:pt x="61" y="52"/>
                      <a:pt x="61" y="52"/>
                      <a:pt x="61" y="52"/>
                    </a:cubicBezTo>
                    <a:cubicBezTo>
                      <a:pt x="58" y="49"/>
                      <a:pt x="58" y="49"/>
                      <a:pt x="58" y="49"/>
                    </a:cubicBezTo>
                    <a:cubicBezTo>
                      <a:pt x="60" y="46"/>
                      <a:pt x="61" y="43"/>
                      <a:pt x="62" y="39"/>
                    </a:cubicBezTo>
                    <a:cubicBezTo>
                      <a:pt x="67" y="39"/>
                      <a:pt x="67" y="39"/>
                      <a:pt x="67" y="39"/>
                    </a:cubicBezTo>
                    <a:cubicBezTo>
                      <a:pt x="67" y="27"/>
                      <a:pt x="67" y="27"/>
                      <a:pt x="67" y="27"/>
                    </a:cubicBezTo>
                    <a:cubicBezTo>
                      <a:pt x="62" y="27"/>
                      <a:pt x="62" y="27"/>
                      <a:pt x="62" y="27"/>
                    </a:cubicBezTo>
                    <a:cubicBezTo>
                      <a:pt x="61" y="24"/>
                      <a:pt x="60" y="20"/>
                      <a:pt x="58" y="17"/>
                    </a:cubicBezTo>
                    <a:cubicBezTo>
                      <a:pt x="62" y="14"/>
                      <a:pt x="62" y="14"/>
                      <a:pt x="62" y="14"/>
                    </a:cubicBezTo>
                    <a:cubicBezTo>
                      <a:pt x="53" y="5"/>
                      <a:pt x="53" y="5"/>
                      <a:pt x="53" y="5"/>
                    </a:cubicBezTo>
                    <a:cubicBezTo>
                      <a:pt x="49" y="9"/>
                      <a:pt x="49" y="9"/>
                      <a:pt x="49" y="9"/>
                    </a:cubicBezTo>
                    <a:cubicBezTo>
                      <a:pt x="46" y="7"/>
                      <a:pt x="43" y="6"/>
                      <a:pt x="39" y="5"/>
                    </a:cubicBezTo>
                    <a:cubicBezTo>
                      <a:pt x="39" y="0"/>
                      <a:pt x="39" y="0"/>
                      <a:pt x="39" y="0"/>
                    </a:cubicBezTo>
                    <a:cubicBezTo>
                      <a:pt x="27" y="0"/>
                      <a:pt x="27" y="0"/>
                      <a:pt x="27" y="0"/>
                    </a:cubicBezTo>
                    <a:cubicBezTo>
                      <a:pt x="27" y="5"/>
                      <a:pt x="27" y="5"/>
                      <a:pt x="27" y="5"/>
                    </a:cubicBezTo>
                    <a:cubicBezTo>
                      <a:pt x="24" y="6"/>
                      <a:pt x="21" y="7"/>
                      <a:pt x="18" y="9"/>
                    </a:cubicBezTo>
                    <a:cubicBezTo>
                      <a:pt x="14" y="5"/>
                      <a:pt x="14" y="5"/>
                      <a:pt x="14" y="5"/>
                    </a:cubicBezTo>
                    <a:cubicBezTo>
                      <a:pt x="5" y="13"/>
                      <a:pt x="5" y="13"/>
                      <a:pt x="5" y="13"/>
                    </a:cubicBezTo>
                    <a:cubicBezTo>
                      <a:pt x="9" y="17"/>
                      <a:pt x="9" y="17"/>
                      <a:pt x="9" y="17"/>
                    </a:cubicBezTo>
                    <a:cubicBezTo>
                      <a:pt x="7" y="20"/>
                      <a:pt x="6" y="24"/>
                      <a:pt x="5" y="27"/>
                    </a:cubicBezTo>
                    <a:cubicBezTo>
                      <a:pt x="0" y="27"/>
                      <a:pt x="0" y="27"/>
                      <a:pt x="0" y="27"/>
                    </a:cubicBezTo>
                    <a:cubicBezTo>
                      <a:pt x="0" y="39"/>
                      <a:pt x="0" y="39"/>
                      <a:pt x="0" y="39"/>
                    </a:cubicBezTo>
                    <a:cubicBezTo>
                      <a:pt x="5" y="39"/>
                      <a:pt x="5" y="39"/>
                      <a:pt x="5" y="39"/>
                    </a:cubicBezTo>
                    <a:cubicBezTo>
                      <a:pt x="6" y="43"/>
                      <a:pt x="8" y="46"/>
                      <a:pt x="9" y="49"/>
                    </a:cubicBezTo>
                    <a:close/>
                    <a:moveTo>
                      <a:pt x="34" y="13"/>
                    </a:moveTo>
                    <a:cubicBezTo>
                      <a:pt x="45" y="13"/>
                      <a:pt x="54" y="22"/>
                      <a:pt x="54" y="33"/>
                    </a:cubicBezTo>
                    <a:cubicBezTo>
                      <a:pt x="54" y="44"/>
                      <a:pt x="45" y="53"/>
                      <a:pt x="34" y="53"/>
                    </a:cubicBezTo>
                    <a:cubicBezTo>
                      <a:pt x="22" y="53"/>
                      <a:pt x="13" y="44"/>
                      <a:pt x="13" y="33"/>
                    </a:cubicBezTo>
                    <a:cubicBezTo>
                      <a:pt x="13" y="22"/>
                      <a:pt x="22" y="13"/>
                      <a:pt x="3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175" name="Freeform 38"/>
              <p:cNvSpPr>
                <a:spLocks noEditPoints="1"/>
              </p:cNvSpPr>
              <p:nvPr/>
            </p:nvSpPr>
            <p:spPr bwMode="auto">
              <a:xfrm>
                <a:off x="3563923" y="2215231"/>
                <a:ext cx="87068" cy="84683"/>
              </a:xfrm>
              <a:custGeom>
                <a:avLst/>
                <a:gdLst>
                  <a:gd name="T0" fmla="*/ 15 w 31"/>
                  <a:gd name="T1" fmla="*/ 30 h 30"/>
                  <a:gd name="T2" fmla="*/ 31 w 31"/>
                  <a:gd name="T3" fmla="*/ 15 h 30"/>
                  <a:gd name="T4" fmla="*/ 15 w 31"/>
                  <a:gd name="T5" fmla="*/ 0 h 30"/>
                  <a:gd name="T6" fmla="*/ 0 w 31"/>
                  <a:gd name="T7" fmla="*/ 15 h 30"/>
                  <a:gd name="T8" fmla="*/ 15 w 31"/>
                  <a:gd name="T9" fmla="*/ 30 h 30"/>
                  <a:gd name="T10" fmla="*/ 15 w 31"/>
                  <a:gd name="T11" fmla="*/ 5 h 30"/>
                  <a:gd name="T12" fmla="*/ 26 w 31"/>
                  <a:gd name="T13" fmla="*/ 15 h 30"/>
                  <a:gd name="T14" fmla="*/ 15 w 31"/>
                  <a:gd name="T15" fmla="*/ 25 h 30"/>
                  <a:gd name="T16" fmla="*/ 5 w 31"/>
                  <a:gd name="T17" fmla="*/ 15 h 30"/>
                  <a:gd name="T18" fmla="*/ 15 w 31"/>
                  <a:gd name="T19" fmla="*/ 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0">
                    <a:moveTo>
                      <a:pt x="15" y="30"/>
                    </a:moveTo>
                    <a:cubicBezTo>
                      <a:pt x="24" y="30"/>
                      <a:pt x="31" y="23"/>
                      <a:pt x="31" y="15"/>
                    </a:cubicBezTo>
                    <a:cubicBezTo>
                      <a:pt x="31" y="7"/>
                      <a:pt x="24" y="0"/>
                      <a:pt x="15" y="0"/>
                    </a:cubicBezTo>
                    <a:cubicBezTo>
                      <a:pt x="7" y="0"/>
                      <a:pt x="0" y="7"/>
                      <a:pt x="0" y="15"/>
                    </a:cubicBezTo>
                    <a:cubicBezTo>
                      <a:pt x="0" y="23"/>
                      <a:pt x="7" y="30"/>
                      <a:pt x="15" y="30"/>
                    </a:cubicBezTo>
                    <a:close/>
                    <a:moveTo>
                      <a:pt x="15" y="5"/>
                    </a:moveTo>
                    <a:cubicBezTo>
                      <a:pt x="21" y="5"/>
                      <a:pt x="26" y="9"/>
                      <a:pt x="26" y="15"/>
                    </a:cubicBezTo>
                    <a:cubicBezTo>
                      <a:pt x="26" y="21"/>
                      <a:pt x="21" y="25"/>
                      <a:pt x="15" y="25"/>
                    </a:cubicBezTo>
                    <a:cubicBezTo>
                      <a:pt x="10" y="25"/>
                      <a:pt x="5" y="21"/>
                      <a:pt x="5" y="15"/>
                    </a:cubicBezTo>
                    <a:cubicBezTo>
                      <a:pt x="5" y="9"/>
                      <a:pt x="10" y="5"/>
                      <a:pt x="1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176" name="Oval 39"/>
              <p:cNvSpPr>
                <a:spLocks noChangeArrowheads="1"/>
              </p:cNvSpPr>
              <p:nvPr/>
            </p:nvSpPr>
            <p:spPr bwMode="auto">
              <a:xfrm>
                <a:off x="3592548" y="2243856"/>
                <a:ext cx="31011" cy="2743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grpSp>
        <p:sp>
          <p:nvSpPr>
            <p:cNvPr id="169" name="矩形 168"/>
            <p:cNvSpPr/>
            <p:nvPr/>
          </p:nvSpPr>
          <p:spPr>
            <a:xfrm>
              <a:off x="4452032" y="2293576"/>
              <a:ext cx="800219" cy="276999"/>
            </a:xfrm>
            <a:prstGeom prst="rect">
              <a:avLst/>
            </a:prstGeom>
          </p:spPr>
          <p:txBody>
            <a:bodyPr wrap="none">
              <a:spAutoFit/>
            </a:bodyPr>
            <a:lstStyle/>
            <a:p>
              <a:pPr algn="dist">
                <a:defRPr/>
              </a:pPr>
              <a:r>
                <a:rPr lang="en-US" altLang="zh-CN" sz="1200" dirty="0">
                  <a:solidFill>
                    <a:prstClr val="white"/>
                  </a:solidFill>
                  <a:latin typeface="字魂36号-正文宋楷" panose="02000000000000000000" pitchFamily="2" charset="-122"/>
                  <a:ea typeface="字魂36号-正文宋楷" panose="02000000000000000000" pitchFamily="2" charset="-122"/>
                </a:rPr>
                <a:t>Title Here</a:t>
              </a:r>
            </a:p>
          </p:txBody>
        </p:sp>
      </p:grpSp>
      <p:grpSp>
        <p:nvGrpSpPr>
          <p:cNvPr id="177" name="组合 176"/>
          <p:cNvGrpSpPr/>
          <p:nvPr/>
        </p:nvGrpSpPr>
        <p:grpSpPr>
          <a:xfrm>
            <a:off x="9190861" y="1896233"/>
            <a:ext cx="1474178" cy="1474178"/>
            <a:chOff x="5029829" y="2425533"/>
            <a:chExt cx="1474178" cy="1474178"/>
          </a:xfrm>
        </p:grpSpPr>
        <p:sp>
          <p:nvSpPr>
            <p:cNvPr id="178" name="任意多边形 177"/>
            <p:cNvSpPr/>
            <p:nvPr/>
          </p:nvSpPr>
          <p:spPr>
            <a:xfrm>
              <a:off x="5029829" y="2425533"/>
              <a:ext cx="1474178" cy="1474178"/>
            </a:xfrm>
            <a:custGeom>
              <a:avLst/>
              <a:gdLst>
                <a:gd name="connsiteX0" fmla="*/ 1872201 w 3744402"/>
                <a:gd name="connsiteY0" fmla="*/ 0 h 3744402"/>
                <a:gd name="connsiteX1" fmla="*/ 2110130 w 3744402"/>
                <a:gd name="connsiteY1" fmla="*/ 98553 h 3744402"/>
                <a:gd name="connsiteX2" fmla="*/ 3645849 w 3744402"/>
                <a:gd name="connsiteY2" fmla="*/ 1634272 h 3744402"/>
                <a:gd name="connsiteX3" fmla="*/ 3645849 w 3744402"/>
                <a:gd name="connsiteY3" fmla="*/ 2110131 h 3744402"/>
                <a:gd name="connsiteX4" fmla="*/ 2110130 w 3744402"/>
                <a:gd name="connsiteY4" fmla="*/ 3645849 h 3744402"/>
                <a:gd name="connsiteX5" fmla="*/ 1634272 w 3744402"/>
                <a:gd name="connsiteY5" fmla="*/ 3645849 h 3744402"/>
                <a:gd name="connsiteX6" fmla="*/ 98553 w 3744402"/>
                <a:gd name="connsiteY6" fmla="*/ 2110131 h 3744402"/>
                <a:gd name="connsiteX7" fmla="*/ 98553 w 3744402"/>
                <a:gd name="connsiteY7" fmla="*/ 1634272 h 3744402"/>
                <a:gd name="connsiteX8" fmla="*/ 1634272 w 3744402"/>
                <a:gd name="connsiteY8" fmla="*/ 98553 h 3744402"/>
                <a:gd name="connsiteX9" fmla="*/ 1872201 w 3744402"/>
                <a:gd name="connsiteY9" fmla="*/ 0 h 374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44402" h="3744402">
                  <a:moveTo>
                    <a:pt x="1872201" y="0"/>
                  </a:moveTo>
                  <a:cubicBezTo>
                    <a:pt x="1958315" y="0"/>
                    <a:pt x="2044428" y="32851"/>
                    <a:pt x="2110130" y="98553"/>
                  </a:cubicBezTo>
                  <a:lnTo>
                    <a:pt x="3645849" y="1634272"/>
                  </a:lnTo>
                  <a:cubicBezTo>
                    <a:pt x="3777253" y="1765676"/>
                    <a:pt x="3777253" y="1978726"/>
                    <a:pt x="3645849" y="2110131"/>
                  </a:cubicBezTo>
                  <a:lnTo>
                    <a:pt x="2110130" y="3645849"/>
                  </a:lnTo>
                  <a:cubicBezTo>
                    <a:pt x="1978726" y="3777254"/>
                    <a:pt x="1765676" y="3777254"/>
                    <a:pt x="1634272" y="3645849"/>
                  </a:cubicBezTo>
                  <a:lnTo>
                    <a:pt x="98553" y="2110131"/>
                  </a:lnTo>
                  <a:cubicBezTo>
                    <a:pt x="-32851" y="1978726"/>
                    <a:pt x="-32851" y="1765676"/>
                    <a:pt x="98553" y="1634272"/>
                  </a:cubicBezTo>
                  <a:lnTo>
                    <a:pt x="1634272" y="98553"/>
                  </a:lnTo>
                  <a:cubicBezTo>
                    <a:pt x="1699974" y="32851"/>
                    <a:pt x="1786088" y="0"/>
                    <a:pt x="1872201" y="0"/>
                  </a:cubicBezTo>
                  <a:close/>
                </a:path>
              </a:pathLst>
            </a:custGeom>
            <a:gradFill>
              <a:gsLst>
                <a:gs pos="0">
                  <a:srgbClr val="2FBBA3"/>
                </a:gs>
                <a:gs pos="100000">
                  <a:srgbClr val="36B8D3"/>
                </a:gs>
              </a:gsLst>
              <a:lin ang="0" scaled="1"/>
            </a:gradFill>
            <a:ln w="15875">
              <a:noFill/>
            </a:ln>
            <a:effectLst>
              <a:outerShdw blurRad="355600" dist="127000" dir="2700000" algn="tl"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字魂36号-正文宋楷" panose="02000000000000000000" pitchFamily="2" charset="-122"/>
                <a:ea typeface="字魂36号-正文宋楷" panose="02000000000000000000" pitchFamily="2" charset="-122"/>
              </a:endParaRPr>
            </a:p>
          </p:txBody>
        </p:sp>
        <p:grpSp>
          <p:nvGrpSpPr>
            <p:cNvPr id="179" name="组合 178"/>
            <p:cNvGrpSpPr/>
            <p:nvPr/>
          </p:nvGrpSpPr>
          <p:grpSpPr>
            <a:xfrm>
              <a:off x="5648898" y="2929131"/>
              <a:ext cx="236040" cy="210827"/>
              <a:chOff x="5016647" y="2076876"/>
              <a:chExt cx="524793" cy="468736"/>
            </a:xfrm>
            <a:solidFill>
              <a:schemeClr val="bg1"/>
            </a:solidFill>
          </p:grpSpPr>
          <p:sp>
            <p:nvSpPr>
              <p:cNvPr id="181" name="Rectangle 40"/>
              <p:cNvSpPr>
                <a:spLocks noChangeArrowheads="1"/>
              </p:cNvSpPr>
              <p:nvPr/>
            </p:nvSpPr>
            <p:spPr bwMode="auto">
              <a:xfrm>
                <a:off x="5149038" y="2076876"/>
                <a:ext cx="115693" cy="4687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183" name="Rectangle 41"/>
              <p:cNvSpPr>
                <a:spLocks noChangeArrowheads="1"/>
              </p:cNvSpPr>
              <p:nvPr/>
            </p:nvSpPr>
            <p:spPr bwMode="auto">
              <a:xfrm>
                <a:off x="5016647" y="2511023"/>
                <a:ext cx="90646" cy="2624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184" name="Rectangle 42"/>
              <p:cNvSpPr>
                <a:spLocks noChangeArrowheads="1"/>
              </p:cNvSpPr>
              <p:nvPr/>
            </p:nvSpPr>
            <p:spPr bwMode="auto">
              <a:xfrm>
                <a:off x="5016647" y="2384596"/>
                <a:ext cx="90646" cy="250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185" name="Rectangle 43"/>
              <p:cNvSpPr>
                <a:spLocks noChangeArrowheads="1"/>
              </p:cNvSpPr>
              <p:nvPr/>
            </p:nvSpPr>
            <p:spPr bwMode="auto">
              <a:xfrm>
                <a:off x="5016647" y="2256976"/>
                <a:ext cx="90646" cy="2624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186" name="Rectangle 44"/>
              <p:cNvSpPr>
                <a:spLocks noChangeArrowheads="1"/>
              </p:cNvSpPr>
              <p:nvPr/>
            </p:nvSpPr>
            <p:spPr bwMode="auto">
              <a:xfrm>
                <a:off x="5016647" y="2130548"/>
                <a:ext cx="90646" cy="250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187" name="Rectangle 45"/>
              <p:cNvSpPr>
                <a:spLocks noChangeArrowheads="1"/>
              </p:cNvSpPr>
              <p:nvPr/>
            </p:nvSpPr>
            <p:spPr bwMode="auto">
              <a:xfrm>
                <a:off x="5061970" y="2172293"/>
                <a:ext cx="45323" cy="226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188" name="Rectangle 46"/>
              <p:cNvSpPr>
                <a:spLocks noChangeArrowheads="1"/>
              </p:cNvSpPr>
              <p:nvPr/>
            </p:nvSpPr>
            <p:spPr bwMode="auto">
              <a:xfrm>
                <a:off x="5061970" y="2215231"/>
                <a:ext cx="45323" cy="226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189" name="Rectangle 47"/>
              <p:cNvSpPr>
                <a:spLocks noChangeArrowheads="1"/>
              </p:cNvSpPr>
              <p:nvPr/>
            </p:nvSpPr>
            <p:spPr bwMode="auto">
              <a:xfrm>
                <a:off x="5061970" y="2299914"/>
                <a:ext cx="45323" cy="226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190" name="Rectangle 48"/>
              <p:cNvSpPr>
                <a:spLocks noChangeArrowheads="1"/>
              </p:cNvSpPr>
              <p:nvPr/>
            </p:nvSpPr>
            <p:spPr bwMode="auto">
              <a:xfrm>
                <a:off x="5061970" y="2341658"/>
                <a:ext cx="45323" cy="226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191" name="Rectangle 49"/>
              <p:cNvSpPr>
                <a:spLocks noChangeArrowheads="1"/>
              </p:cNvSpPr>
              <p:nvPr/>
            </p:nvSpPr>
            <p:spPr bwMode="auto">
              <a:xfrm>
                <a:off x="5061970" y="2426341"/>
                <a:ext cx="45323" cy="226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192" name="Rectangle 50"/>
              <p:cNvSpPr>
                <a:spLocks noChangeArrowheads="1"/>
              </p:cNvSpPr>
              <p:nvPr/>
            </p:nvSpPr>
            <p:spPr bwMode="auto">
              <a:xfrm>
                <a:off x="5061970" y="2469279"/>
                <a:ext cx="45323" cy="226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193" name="Rectangle 51"/>
              <p:cNvSpPr>
                <a:spLocks noChangeArrowheads="1"/>
              </p:cNvSpPr>
              <p:nvPr/>
            </p:nvSpPr>
            <p:spPr bwMode="auto">
              <a:xfrm>
                <a:off x="5290971" y="2364320"/>
                <a:ext cx="115693" cy="18129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194" name="Rectangle 52"/>
              <p:cNvSpPr>
                <a:spLocks noChangeArrowheads="1"/>
              </p:cNvSpPr>
              <p:nvPr/>
            </p:nvSpPr>
            <p:spPr bwMode="auto">
              <a:xfrm>
                <a:off x="5429325" y="2426341"/>
                <a:ext cx="112115" cy="1192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grpSp>
        <p:sp>
          <p:nvSpPr>
            <p:cNvPr id="180" name="矩形 179"/>
            <p:cNvSpPr/>
            <p:nvPr/>
          </p:nvSpPr>
          <p:spPr>
            <a:xfrm>
              <a:off x="5365076" y="3201260"/>
              <a:ext cx="800219" cy="276999"/>
            </a:xfrm>
            <a:prstGeom prst="rect">
              <a:avLst/>
            </a:prstGeom>
          </p:spPr>
          <p:txBody>
            <a:bodyPr wrap="none">
              <a:spAutoFit/>
            </a:bodyPr>
            <a:lstStyle/>
            <a:p>
              <a:pPr algn="dist">
                <a:defRPr/>
              </a:pPr>
              <a:r>
                <a:rPr lang="en-US" altLang="zh-CN" sz="1200" dirty="0">
                  <a:solidFill>
                    <a:prstClr val="white"/>
                  </a:solidFill>
                  <a:latin typeface="字魂36号-正文宋楷" panose="02000000000000000000" pitchFamily="2" charset="-122"/>
                  <a:ea typeface="字魂36号-正文宋楷" panose="02000000000000000000" pitchFamily="2" charset="-122"/>
                </a:rPr>
                <a:t>Title Here</a:t>
              </a:r>
            </a:p>
          </p:txBody>
        </p:sp>
      </p:grpSp>
      <p:grpSp>
        <p:nvGrpSpPr>
          <p:cNvPr id="195" name="组合 194"/>
          <p:cNvGrpSpPr/>
          <p:nvPr/>
        </p:nvGrpSpPr>
        <p:grpSpPr>
          <a:xfrm>
            <a:off x="8276085" y="2779829"/>
            <a:ext cx="1474178" cy="1474178"/>
            <a:chOff x="4115053" y="3309129"/>
            <a:chExt cx="1474178" cy="1474178"/>
          </a:xfrm>
        </p:grpSpPr>
        <p:sp>
          <p:nvSpPr>
            <p:cNvPr id="196" name="任意多边形 195"/>
            <p:cNvSpPr/>
            <p:nvPr/>
          </p:nvSpPr>
          <p:spPr>
            <a:xfrm>
              <a:off x="4115053" y="3309129"/>
              <a:ext cx="1474178" cy="1474178"/>
            </a:xfrm>
            <a:custGeom>
              <a:avLst/>
              <a:gdLst>
                <a:gd name="connsiteX0" fmla="*/ 1872201 w 3744402"/>
                <a:gd name="connsiteY0" fmla="*/ 0 h 3744402"/>
                <a:gd name="connsiteX1" fmla="*/ 2110130 w 3744402"/>
                <a:gd name="connsiteY1" fmla="*/ 98553 h 3744402"/>
                <a:gd name="connsiteX2" fmla="*/ 3645849 w 3744402"/>
                <a:gd name="connsiteY2" fmla="*/ 1634272 h 3744402"/>
                <a:gd name="connsiteX3" fmla="*/ 3645849 w 3744402"/>
                <a:gd name="connsiteY3" fmla="*/ 2110131 h 3744402"/>
                <a:gd name="connsiteX4" fmla="*/ 2110130 w 3744402"/>
                <a:gd name="connsiteY4" fmla="*/ 3645849 h 3744402"/>
                <a:gd name="connsiteX5" fmla="*/ 1634272 w 3744402"/>
                <a:gd name="connsiteY5" fmla="*/ 3645849 h 3744402"/>
                <a:gd name="connsiteX6" fmla="*/ 98553 w 3744402"/>
                <a:gd name="connsiteY6" fmla="*/ 2110131 h 3744402"/>
                <a:gd name="connsiteX7" fmla="*/ 98553 w 3744402"/>
                <a:gd name="connsiteY7" fmla="*/ 1634272 h 3744402"/>
                <a:gd name="connsiteX8" fmla="*/ 1634272 w 3744402"/>
                <a:gd name="connsiteY8" fmla="*/ 98553 h 3744402"/>
                <a:gd name="connsiteX9" fmla="*/ 1872201 w 3744402"/>
                <a:gd name="connsiteY9" fmla="*/ 0 h 374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44402" h="3744402">
                  <a:moveTo>
                    <a:pt x="1872201" y="0"/>
                  </a:moveTo>
                  <a:cubicBezTo>
                    <a:pt x="1958315" y="0"/>
                    <a:pt x="2044428" y="32851"/>
                    <a:pt x="2110130" y="98553"/>
                  </a:cubicBezTo>
                  <a:lnTo>
                    <a:pt x="3645849" y="1634272"/>
                  </a:lnTo>
                  <a:cubicBezTo>
                    <a:pt x="3777253" y="1765676"/>
                    <a:pt x="3777253" y="1978726"/>
                    <a:pt x="3645849" y="2110131"/>
                  </a:cubicBezTo>
                  <a:lnTo>
                    <a:pt x="2110130" y="3645849"/>
                  </a:lnTo>
                  <a:cubicBezTo>
                    <a:pt x="1978726" y="3777254"/>
                    <a:pt x="1765676" y="3777254"/>
                    <a:pt x="1634272" y="3645849"/>
                  </a:cubicBezTo>
                  <a:lnTo>
                    <a:pt x="98553" y="2110131"/>
                  </a:lnTo>
                  <a:cubicBezTo>
                    <a:pt x="-32851" y="1978726"/>
                    <a:pt x="-32851" y="1765676"/>
                    <a:pt x="98553" y="1634272"/>
                  </a:cubicBezTo>
                  <a:lnTo>
                    <a:pt x="1634272" y="98553"/>
                  </a:lnTo>
                  <a:cubicBezTo>
                    <a:pt x="1699974" y="32851"/>
                    <a:pt x="1786088" y="0"/>
                    <a:pt x="1872201" y="0"/>
                  </a:cubicBezTo>
                  <a:close/>
                </a:path>
              </a:pathLst>
            </a:custGeom>
            <a:gradFill>
              <a:gsLst>
                <a:gs pos="0">
                  <a:srgbClr val="2FBBA3"/>
                </a:gs>
                <a:gs pos="100000">
                  <a:srgbClr val="36B8D3"/>
                </a:gs>
              </a:gsLst>
              <a:lin ang="0" scaled="1"/>
            </a:gradFill>
            <a:ln w="15875">
              <a:noFill/>
            </a:ln>
            <a:effectLst>
              <a:outerShdw blurRad="355600" dist="266700" dir="2700000" algn="tl"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字魂36号-正文宋楷" panose="02000000000000000000" pitchFamily="2" charset="-122"/>
                <a:ea typeface="字魂36号-正文宋楷" panose="02000000000000000000" pitchFamily="2" charset="-122"/>
              </a:endParaRPr>
            </a:p>
          </p:txBody>
        </p:sp>
        <p:grpSp>
          <p:nvGrpSpPr>
            <p:cNvPr id="197" name="组合 196"/>
            <p:cNvGrpSpPr/>
            <p:nvPr/>
          </p:nvGrpSpPr>
          <p:grpSpPr>
            <a:xfrm>
              <a:off x="4760472" y="3711002"/>
              <a:ext cx="230676" cy="277884"/>
              <a:chOff x="6551667" y="1961183"/>
              <a:chExt cx="512867" cy="617825"/>
            </a:xfrm>
            <a:solidFill>
              <a:schemeClr val="bg1"/>
            </a:solidFill>
          </p:grpSpPr>
          <p:sp>
            <p:nvSpPr>
              <p:cNvPr id="199" name="Freeform 53"/>
              <p:cNvSpPr>
                <a:spLocks/>
              </p:cNvSpPr>
              <p:nvPr/>
            </p:nvSpPr>
            <p:spPr bwMode="auto">
              <a:xfrm>
                <a:off x="6954804" y="2279637"/>
                <a:ext cx="109730" cy="119271"/>
              </a:xfrm>
              <a:custGeom>
                <a:avLst/>
                <a:gdLst>
                  <a:gd name="T0" fmla="*/ 36 w 39"/>
                  <a:gd name="T1" fmla="*/ 25 h 42"/>
                  <a:gd name="T2" fmla="*/ 13 w 39"/>
                  <a:gd name="T3" fmla="*/ 0 h 42"/>
                  <a:gd name="T4" fmla="*/ 0 w 39"/>
                  <a:gd name="T5" fmla="*/ 11 h 42"/>
                  <a:gd name="T6" fmla="*/ 21 w 39"/>
                  <a:gd name="T7" fmla="*/ 38 h 42"/>
                  <a:gd name="T8" fmla="*/ 33 w 39"/>
                  <a:gd name="T9" fmla="*/ 39 h 42"/>
                  <a:gd name="T10" fmla="*/ 36 w 39"/>
                  <a:gd name="T11" fmla="*/ 37 h 42"/>
                  <a:gd name="T12" fmla="*/ 36 w 39"/>
                  <a:gd name="T13" fmla="*/ 25 h 42"/>
                </a:gdLst>
                <a:ahLst/>
                <a:cxnLst>
                  <a:cxn ang="0">
                    <a:pos x="T0" y="T1"/>
                  </a:cxn>
                  <a:cxn ang="0">
                    <a:pos x="T2" y="T3"/>
                  </a:cxn>
                  <a:cxn ang="0">
                    <a:pos x="T4" y="T5"/>
                  </a:cxn>
                  <a:cxn ang="0">
                    <a:pos x="T6" y="T7"/>
                  </a:cxn>
                  <a:cxn ang="0">
                    <a:pos x="T8" y="T9"/>
                  </a:cxn>
                  <a:cxn ang="0">
                    <a:pos x="T10" y="T11"/>
                  </a:cxn>
                  <a:cxn ang="0">
                    <a:pos x="T12" y="T13"/>
                  </a:cxn>
                </a:cxnLst>
                <a:rect l="0" t="0" r="r" b="b"/>
                <a:pathLst>
                  <a:path w="39" h="42">
                    <a:moveTo>
                      <a:pt x="36" y="25"/>
                    </a:moveTo>
                    <a:cubicBezTo>
                      <a:pt x="13" y="0"/>
                      <a:pt x="13" y="0"/>
                      <a:pt x="13" y="0"/>
                    </a:cubicBezTo>
                    <a:cubicBezTo>
                      <a:pt x="0" y="11"/>
                      <a:pt x="0" y="11"/>
                      <a:pt x="0" y="11"/>
                    </a:cubicBezTo>
                    <a:cubicBezTo>
                      <a:pt x="21" y="38"/>
                      <a:pt x="21" y="38"/>
                      <a:pt x="21" y="38"/>
                    </a:cubicBezTo>
                    <a:cubicBezTo>
                      <a:pt x="24" y="41"/>
                      <a:pt x="30" y="42"/>
                      <a:pt x="33" y="39"/>
                    </a:cubicBezTo>
                    <a:cubicBezTo>
                      <a:pt x="36" y="37"/>
                      <a:pt x="36" y="37"/>
                      <a:pt x="36" y="37"/>
                    </a:cubicBezTo>
                    <a:cubicBezTo>
                      <a:pt x="39" y="34"/>
                      <a:pt x="39" y="28"/>
                      <a:pt x="36"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200" name="Freeform 54"/>
              <p:cNvSpPr>
                <a:spLocks noEditPoints="1"/>
              </p:cNvSpPr>
              <p:nvPr/>
            </p:nvSpPr>
            <p:spPr bwMode="auto">
              <a:xfrm>
                <a:off x="6551667" y="2079261"/>
                <a:ext cx="400751" cy="499747"/>
              </a:xfrm>
              <a:custGeom>
                <a:avLst/>
                <a:gdLst>
                  <a:gd name="T0" fmla="*/ 110 w 142"/>
                  <a:gd name="T1" fmla="*/ 75 h 177"/>
                  <a:gd name="T2" fmla="*/ 98 w 142"/>
                  <a:gd name="T3" fmla="*/ 73 h 177"/>
                  <a:gd name="T4" fmla="*/ 100 w 142"/>
                  <a:gd name="T5" fmla="*/ 80 h 177"/>
                  <a:gd name="T6" fmla="*/ 40 w 142"/>
                  <a:gd name="T7" fmla="*/ 80 h 177"/>
                  <a:gd name="T8" fmla="*/ 45 w 142"/>
                  <a:gd name="T9" fmla="*/ 66 h 177"/>
                  <a:gd name="T10" fmla="*/ 45 w 142"/>
                  <a:gd name="T11" fmla="*/ 24 h 177"/>
                  <a:gd name="T12" fmla="*/ 67 w 142"/>
                  <a:gd name="T13" fmla="*/ 24 h 177"/>
                  <a:gd name="T14" fmla="*/ 79 w 142"/>
                  <a:gd name="T15" fmla="*/ 0 h 177"/>
                  <a:gd name="T16" fmla="*/ 36 w 142"/>
                  <a:gd name="T17" fmla="*/ 0 h 177"/>
                  <a:gd name="T18" fmla="*/ 26 w 142"/>
                  <a:gd name="T19" fmla="*/ 10 h 177"/>
                  <a:gd name="T20" fmla="*/ 32 w 142"/>
                  <a:gd name="T21" fmla="*/ 19 h 177"/>
                  <a:gd name="T22" fmla="*/ 32 w 142"/>
                  <a:gd name="T23" fmla="*/ 64 h 177"/>
                  <a:gd name="T24" fmla="*/ 0 w 142"/>
                  <a:gd name="T25" fmla="*/ 160 h 177"/>
                  <a:gd name="T26" fmla="*/ 18 w 142"/>
                  <a:gd name="T27" fmla="*/ 177 h 177"/>
                  <a:gd name="T28" fmla="*/ 18 w 142"/>
                  <a:gd name="T29" fmla="*/ 177 h 177"/>
                  <a:gd name="T30" fmla="*/ 23 w 142"/>
                  <a:gd name="T31" fmla="*/ 177 h 177"/>
                  <a:gd name="T32" fmla="*/ 119 w 142"/>
                  <a:gd name="T33" fmla="*/ 177 h 177"/>
                  <a:gd name="T34" fmla="*/ 142 w 142"/>
                  <a:gd name="T35" fmla="*/ 160 h 177"/>
                  <a:gd name="T36" fmla="*/ 113 w 142"/>
                  <a:gd name="T37" fmla="*/ 74 h 177"/>
                  <a:gd name="T38" fmla="*/ 110 w 142"/>
                  <a:gd name="T39" fmla="*/ 75 h 177"/>
                  <a:gd name="T40" fmla="*/ 39 w 142"/>
                  <a:gd name="T41" fmla="*/ 144 h 177"/>
                  <a:gd name="T42" fmla="*/ 34 w 142"/>
                  <a:gd name="T43" fmla="*/ 139 h 177"/>
                  <a:gd name="T44" fmla="*/ 39 w 142"/>
                  <a:gd name="T45" fmla="*/ 133 h 177"/>
                  <a:gd name="T46" fmla="*/ 45 w 142"/>
                  <a:gd name="T47" fmla="*/ 139 h 177"/>
                  <a:gd name="T48" fmla="*/ 39 w 142"/>
                  <a:gd name="T49" fmla="*/ 144 h 177"/>
                  <a:gd name="T50" fmla="*/ 62 w 142"/>
                  <a:gd name="T51" fmla="*/ 159 h 177"/>
                  <a:gd name="T52" fmla="*/ 57 w 142"/>
                  <a:gd name="T53" fmla="*/ 154 h 177"/>
                  <a:gd name="T54" fmla="*/ 62 w 142"/>
                  <a:gd name="T55" fmla="*/ 149 h 177"/>
                  <a:gd name="T56" fmla="*/ 68 w 142"/>
                  <a:gd name="T57" fmla="*/ 154 h 177"/>
                  <a:gd name="T58" fmla="*/ 62 w 142"/>
                  <a:gd name="T59" fmla="*/ 159 h 177"/>
                  <a:gd name="T60" fmla="*/ 83 w 142"/>
                  <a:gd name="T61" fmla="*/ 151 h 177"/>
                  <a:gd name="T62" fmla="*/ 71 w 142"/>
                  <a:gd name="T63" fmla="*/ 139 h 177"/>
                  <a:gd name="T64" fmla="*/ 83 w 142"/>
                  <a:gd name="T65" fmla="*/ 128 h 177"/>
                  <a:gd name="T66" fmla="*/ 95 w 142"/>
                  <a:gd name="T67" fmla="*/ 139 h 177"/>
                  <a:gd name="T68" fmla="*/ 83 w 142"/>
                  <a:gd name="T69" fmla="*/ 151 h 177"/>
                  <a:gd name="T70" fmla="*/ 92 w 142"/>
                  <a:gd name="T71" fmla="*/ 106 h 177"/>
                  <a:gd name="T72" fmla="*/ 86 w 142"/>
                  <a:gd name="T73" fmla="*/ 101 h 177"/>
                  <a:gd name="T74" fmla="*/ 92 w 142"/>
                  <a:gd name="T75" fmla="*/ 95 h 177"/>
                  <a:gd name="T76" fmla="*/ 97 w 142"/>
                  <a:gd name="T77" fmla="*/ 101 h 177"/>
                  <a:gd name="T78" fmla="*/ 92 w 142"/>
                  <a:gd name="T79" fmla="*/ 106 h 177"/>
                  <a:gd name="T80" fmla="*/ 98 w 142"/>
                  <a:gd name="T81" fmla="*/ 122 h 177"/>
                  <a:gd name="T82" fmla="*/ 104 w 142"/>
                  <a:gd name="T83" fmla="*/ 117 h 177"/>
                  <a:gd name="T84" fmla="*/ 109 w 142"/>
                  <a:gd name="T85" fmla="*/ 122 h 177"/>
                  <a:gd name="T86" fmla="*/ 104 w 142"/>
                  <a:gd name="T87" fmla="*/ 128 h 177"/>
                  <a:gd name="T88" fmla="*/ 98 w 142"/>
                  <a:gd name="T89" fmla="*/ 122 h 177"/>
                  <a:gd name="T90" fmla="*/ 108 w 142"/>
                  <a:gd name="T91" fmla="*/ 159 h 177"/>
                  <a:gd name="T92" fmla="*/ 103 w 142"/>
                  <a:gd name="T93" fmla="*/ 153 h 177"/>
                  <a:gd name="T94" fmla="*/ 108 w 142"/>
                  <a:gd name="T95" fmla="*/ 148 h 177"/>
                  <a:gd name="T96" fmla="*/ 114 w 142"/>
                  <a:gd name="T97" fmla="*/ 153 h 177"/>
                  <a:gd name="T98" fmla="*/ 108 w 142"/>
                  <a:gd name="T99" fmla="*/ 159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2" h="177">
                    <a:moveTo>
                      <a:pt x="110" y="75"/>
                    </a:moveTo>
                    <a:cubicBezTo>
                      <a:pt x="106" y="75"/>
                      <a:pt x="102" y="74"/>
                      <a:pt x="98" y="73"/>
                    </a:cubicBezTo>
                    <a:cubicBezTo>
                      <a:pt x="100" y="80"/>
                      <a:pt x="100" y="80"/>
                      <a:pt x="100" y="80"/>
                    </a:cubicBezTo>
                    <a:cubicBezTo>
                      <a:pt x="40" y="80"/>
                      <a:pt x="40" y="80"/>
                      <a:pt x="40" y="80"/>
                    </a:cubicBezTo>
                    <a:cubicBezTo>
                      <a:pt x="45" y="66"/>
                      <a:pt x="45" y="66"/>
                      <a:pt x="45" y="66"/>
                    </a:cubicBezTo>
                    <a:cubicBezTo>
                      <a:pt x="45" y="24"/>
                      <a:pt x="45" y="24"/>
                      <a:pt x="45" y="24"/>
                    </a:cubicBezTo>
                    <a:cubicBezTo>
                      <a:pt x="67" y="24"/>
                      <a:pt x="67" y="24"/>
                      <a:pt x="67" y="24"/>
                    </a:cubicBezTo>
                    <a:cubicBezTo>
                      <a:pt x="68" y="15"/>
                      <a:pt x="73" y="7"/>
                      <a:pt x="79" y="0"/>
                    </a:cubicBezTo>
                    <a:cubicBezTo>
                      <a:pt x="36" y="0"/>
                      <a:pt x="36" y="0"/>
                      <a:pt x="36" y="0"/>
                    </a:cubicBezTo>
                    <a:cubicBezTo>
                      <a:pt x="30" y="0"/>
                      <a:pt x="26" y="5"/>
                      <a:pt x="26" y="10"/>
                    </a:cubicBezTo>
                    <a:cubicBezTo>
                      <a:pt x="26" y="14"/>
                      <a:pt x="28" y="18"/>
                      <a:pt x="32" y="19"/>
                    </a:cubicBezTo>
                    <a:cubicBezTo>
                      <a:pt x="32" y="64"/>
                      <a:pt x="32" y="64"/>
                      <a:pt x="32" y="64"/>
                    </a:cubicBezTo>
                    <a:cubicBezTo>
                      <a:pt x="0" y="160"/>
                      <a:pt x="0" y="160"/>
                      <a:pt x="0" y="160"/>
                    </a:cubicBezTo>
                    <a:cubicBezTo>
                      <a:pt x="0" y="168"/>
                      <a:pt x="7" y="175"/>
                      <a:pt x="18" y="177"/>
                    </a:cubicBezTo>
                    <a:cubicBezTo>
                      <a:pt x="18" y="177"/>
                      <a:pt x="18" y="177"/>
                      <a:pt x="18" y="177"/>
                    </a:cubicBezTo>
                    <a:cubicBezTo>
                      <a:pt x="19" y="177"/>
                      <a:pt x="21" y="177"/>
                      <a:pt x="23" y="177"/>
                    </a:cubicBezTo>
                    <a:cubicBezTo>
                      <a:pt x="119" y="177"/>
                      <a:pt x="119" y="177"/>
                      <a:pt x="119" y="177"/>
                    </a:cubicBezTo>
                    <a:cubicBezTo>
                      <a:pt x="132" y="177"/>
                      <a:pt x="142" y="170"/>
                      <a:pt x="142" y="160"/>
                    </a:cubicBezTo>
                    <a:cubicBezTo>
                      <a:pt x="113" y="74"/>
                      <a:pt x="113" y="74"/>
                      <a:pt x="113" y="74"/>
                    </a:cubicBezTo>
                    <a:cubicBezTo>
                      <a:pt x="112" y="75"/>
                      <a:pt x="111" y="75"/>
                      <a:pt x="110" y="75"/>
                    </a:cubicBezTo>
                    <a:close/>
                    <a:moveTo>
                      <a:pt x="39" y="144"/>
                    </a:moveTo>
                    <a:cubicBezTo>
                      <a:pt x="36" y="144"/>
                      <a:pt x="34" y="141"/>
                      <a:pt x="34" y="139"/>
                    </a:cubicBezTo>
                    <a:cubicBezTo>
                      <a:pt x="34" y="136"/>
                      <a:pt x="36" y="133"/>
                      <a:pt x="39" y="133"/>
                    </a:cubicBezTo>
                    <a:cubicBezTo>
                      <a:pt x="42" y="133"/>
                      <a:pt x="45" y="136"/>
                      <a:pt x="45" y="139"/>
                    </a:cubicBezTo>
                    <a:cubicBezTo>
                      <a:pt x="45" y="141"/>
                      <a:pt x="42" y="144"/>
                      <a:pt x="39" y="144"/>
                    </a:cubicBezTo>
                    <a:close/>
                    <a:moveTo>
                      <a:pt x="62" y="159"/>
                    </a:moveTo>
                    <a:cubicBezTo>
                      <a:pt x="59" y="159"/>
                      <a:pt x="57" y="157"/>
                      <a:pt x="57" y="154"/>
                    </a:cubicBezTo>
                    <a:cubicBezTo>
                      <a:pt x="57" y="151"/>
                      <a:pt x="59" y="149"/>
                      <a:pt x="62" y="149"/>
                    </a:cubicBezTo>
                    <a:cubicBezTo>
                      <a:pt x="65" y="149"/>
                      <a:pt x="68" y="151"/>
                      <a:pt x="68" y="154"/>
                    </a:cubicBezTo>
                    <a:cubicBezTo>
                      <a:pt x="68" y="157"/>
                      <a:pt x="65" y="159"/>
                      <a:pt x="62" y="159"/>
                    </a:cubicBezTo>
                    <a:close/>
                    <a:moveTo>
                      <a:pt x="83" y="151"/>
                    </a:moveTo>
                    <a:cubicBezTo>
                      <a:pt x="77" y="151"/>
                      <a:pt x="71" y="145"/>
                      <a:pt x="71" y="139"/>
                    </a:cubicBezTo>
                    <a:cubicBezTo>
                      <a:pt x="71" y="133"/>
                      <a:pt x="77" y="128"/>
                      <a:pt x="83" y="128"/>
                    </a:cubicBezTo>
                    <a:cubicBezTo>
                      <a:pt x="90" y="128"/>
                      <a:pt x="95" y="133"/>
                      <a:pt x="95" y="139"/>
                    </a:cubicBezTo>
                    <a:cubicBezTo>
                      <a:pt x="95" y="145"/>
                      <a:pt x="90" y="151"/>
                      <a:pt x="83" y="151"/>
                    </a:cubicBezTo>
                    <a:close/>
                    <a:moveTo>
                      <a:pt x="92" y="106"/>
                    </a:moveTo>
                    <a:cubicBezTo>
                      <a:pt x="89" y="106"/>
                      <a:pt x="86" y="104"/>
                      <a:pt x="86" y="101"/>
                    </a:cubicBezTo>
                    <a:cubicBezTo>
                      <a:pt x="86" y="98"/>
                      <a:pt x="89" y="95"/>
                      <a:pt x="92" y="95"/>
                    </a:cubicBezTo>
                    <a:cubicBezTo>
                      <a:pt x="95" y="95"/>
                      <a:pt x="97" y="98"/>
                      <a:pt x="97" y="101"/>
                    </a:cubicBezTo>
                    <a:cubicBezTo>
                      <a:pt x="97" y="104"/>
                      <a:pt x="95" y="106"/>
                      <a:pt x="92" y="106"/>
                    </a:cubicBezTo>
                    <a:close/>
                    <a:moveTo>
                      <a:pt x="98" y="122"/>
                    </a:moveTo>
                    <a:cubicBezTo>
                      <a:pt x="98" y="119"/>
                      <a:pt x="101" y="117"/>
                      <a:pt x="104" y="117"/>
                    </a:cubicBezTo>
                    <a:cubicBezTo>
                      <a:pt x="107" y="117"/>
                      <a:pt x="109" y="119"/>
                      <a:pt x="109" y="122"/>
                    </a:cubicBezTo>
                    <a:cubicBezTo>
                      <a:pt x="109" y="125"/>
                      <a:pt x="107" y="128"/>
                      <a:pt x="104" y="128"/>
                    </a:cubicBezTo>
                    <a:cubicBezTo>
                      <a:pt x="101" y="128"/>
                      <a:pt x="98" y="125"/>
                      <a:pt x="98" y="122"/>
                    </a:cubicBezTo>
                    <a:close/>
                    <a:moveTo>
                      <a:pt x="108" y="159"/>
                    </a:moveTo>
                    <a:cubicBezTo>
                      <a:pt x="105" y="159"/>
                      <a:pt x="103" y="156"/>
                      <a:pt x="103" y="153"/>
                    </a:cubicBezTo>
                    <a:cubicBezTo>
                      <a:pt x="103" y="151"/>
                      <a:pt x="105" y="148"/>
                      <a:pt x="108" y="148"/>
                    </a:cubicBezTo>
                    <a:cubicBezTo>
                      <a:pt x="111" y="148"/>
                      <a:pt x="114" y="151"/>
                      <a:pt x="114" y="153"/>
                    </a:cubicBezTo>
                    <a:cubicBezTo>
                      <a:pt x="114" y="156"/>
                      <a:pt x="111" y="159"/>
                      <a:pt x="108" y="1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201" name="Freeform 55"/>
              <p:cNvSpPr>
                <a:spLocks noEditPoints="1"/>
              </p:cNvSpPr>
              <p:nvPr/>
            </p:nvSpPr>
            <p:spPr bwMode="auto">
              <a:xfrm>
                <a:off x="6740116" y="2045865"/>
                <a:ext cx="240928" cy="248084"/>
              </a:xfrm>
              <a:custGeom>
                <a:avLst/>
                <a:gdLst>
                  <a:gd name="T0" fmla="*/ 14 w 85"/>
                  <a:gd name="T1" fmla="*/ 68 h 88"/>
                  <a:gd name="T2" fmla="*/ 64 w 85"/>
                  <a:gd name="T3" fmla="*/ 75 h 88"/>
                  <a:gd name="T4" fmla="*/ 75 w 85"/>
                  <a:gd name="T5" fmla="*/ 88 h 88"/>
                  <a:gd name="T6" fmla="*/ 83 w 85"/>
                  <a:gd name="T7" fmla="*/ 81 h 88"/>
                  <a:gd name="T8" fmla="*/ 72 w 85"/>
                  <a:gd name="T9" fmla="*/ 68 h 88"/>
                  <a:gd name="T10" fmla="*/ 72 w 85"/>
                  <a:gd name="T11" fmla="*/ 18 h 88"/>
                  <a:gd name="T12" fmla="*/ 18 w 85"/>
                  <a:gd name="T13" fmla="*/ 14 h 88"/>
                  <a:gd name="T14" fmla="*/ 14 w 85"/>
                  <a:gd name="T15" fmla="*/ 68 h 88"/>
                  <a:gd name="T16" fmla="*/ 23 w 85"/>
                  <a:gd name="T17" fmla="*/ 20 h 88"/>
                  <a:gd name="T18" fmla="*/ 66 w 85"/>
                  <a:gd name="T19" fmla="*/ 23 h 88"/>
                  <a:gd name="T20" fmla="*/ 63 w 85"/>
                  <a:gd name="T21" fmla="*/ 66 h 88"/>
                  <a:gd name="T22" fmla="*/ 20 w 85"/>
                  <a:gd name="T23" fmla="*/ 63 h 88"/>
                  <a:gd name="T24" fmla="*/ 23 w 85"/>
                  <a:gd name="T25" fmla="*/ 2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88">
                    <a:moveTo>
                      <a:pt x="14" y="68"/>
                    </a:moveTo>
                    <a:cubicBezTo>
                      <a:pt x="27" y="83"/>
                      <a:pt x="48" y="85"/>
                      <a:pt x="64" y="75"/>
                    </a:cubicBezTo>
                    <a:cubicBezTo>
                      <a:pt x="75" y="88"/>
                      <a:pt x="75" y="88"/>
                      <a:pt x="75" y="88"/>
                    </a:cubicBezTo>
                    <a:cubicBezTo>
                      <a:pt x="83" y="81"/>
                      <a:pt x="83" y="81"/>
                      <a:pt x="83" y="81"/>
                    </a:cubicBezTo>
                    <a:cubicBezTo>
                      <a:pt x="72" y="68"/>
                      <a:pt x="72" y="68"/>
                      <a:pt x="72" y="68"/>
                    </a:cubicBezTo>
                    <a:cubicBezTo>
                      <a:pt x="84" y="54"/>
                      <a:pt x="85" y="32"/>
                      <a:pt x="72" y="18"/>
                    </a:cubicBezTo>
                    <a:cubicBezTo>
                      <a:pt x="58" y="2"/>
                      <a:pt x="33" y="0"/>
                      <a:pt x="18" y="14"/>
                    </a:cubicBezTo>
                    <a:cubicBezTo>
                      <a:pt x="2" y="28"/>
                      <a:pt x="0" y="52"/>
                      <a:pt x="14" y="68"/>
                    </a:cubicBezTo>
                    <a:close/>
                    <a:moveTo>
                      <a:pt x="23" y="20"/>
                    </a:moveTo>
                    <a:cubicBezTo>
                      <a:pt x="35" y="9"/>
                      <a:pt x="55" y="10"/>
                      <a:pt x="66" y="23"/>
                    </a:cubicBezTo>
                    <a:cubicBezTo>
                      <a:pt x="77" y="36"/>
                      <a:pt x="76" y="55"/>
                      <a:pt x="63" y="66"/>
                    </a:cubicBezTo>
                    <a:cubicBezTo>
                      <a:pt x="50" y="77"/>
                      <a:pt x="31" y="76"/>
                      <a:pt x="20" y="63"/>
                    </a:cubicBezTo>
                    <a:cubicBezTo>
                      <a:pt x="9" y="50"/>
                      <a:pt x="10" y="31"/>
                      <a:pt x="23"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202" name="Oval 56"/>
              <p:cNvSpPr>
                <a:spLocks noChangeArrowheads="1"/>
              </p:cNvSpPr>
              <p:nvPr/>
            </p:nvSpPr>
            <p:spPr bwMode="auto">
              <a:xfrm>
                <a:off x="6667361" y="1975496"/>
                <a:ext cx="31011" cy="3101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203" name="Oval 57"/>
              <p:cNvSpPr>
                <a:spLocks noChangeArrowheads="1"/>
              </p:cNvSpPr>
              <p:nvPr/>
            </p:nvSpPr>
            <p:spPr bwMode="auto">
              <a:xfrm>
                <a:off x="6731767" y="2020819"/>
                <a:ext cx="31011" cy="2743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204" name="Oval 58"/>
              <p:cNvSpPr>
                <a:spLocks noChangeArrowheads="1"/>
              </p:cNvSpPr>
              <p:nvPr/>
            </p:nvSpPr>
            <p:spPr bwMode="auto">
              <a:xfrm>
                <a:off x="6774705" y="1961183"/>
                <a:ext cx="64406" cy="6440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205" name="Oval 59"/>
              <p:cNvSpPr>
                <a:spLocks noChangeArrowheads="1"/>
              </p:cNvSpPr>
              <p:nvPr/>
            </p:nvSpPr>
            <p:spPr bwMode="auto">
              <a:xfrm>
                <a:off x="6861773" y="2017240"/>
                <a:ext cx="31011" cy="3101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grpSp>
        <p:sp>
          <p:nvSpPr>
            <p:cNvPr id="198" name="矩形 197"/>
            <p:cNvSpPr/>
            <p:nvPr/>
          </p:nvSpPr>
          <p:spPr>
            <a:xfrm>
              <a:off x="4452032" y="4073545"/>
              <a:ext cx="800219" cy="276999"/>
            </a:xfrm>
            <a:prstGeom prst="rect">
              <a:avLst/>
            </a:prstGeom>
          </p:spPr>
          <p:txBody>
            <a:bodyPr wrap="none">
              <a:spAutoFit/>
            </a:bodyPr>
            <a:lstStyle/>
            <a:p>
              <a:pPr algn="dist">
                <a:defRPr/>
              </a:pPr>
              <a:r>
                <a:rPr lang="en-US" altLang="zh-CN" sz="1200" dirty="0">
                  <a:solidFill>
                    <a:prstClr val="white"/>
                  </a:solidFill>
                  <a:latin typeface="字魂36号-正文宋楷" panose="02000000000000000000" pitchFamily="2" charset="-122"/>
                  <a:ea typeface="字魂36号-正文宋楷" panose="02000000000000000000" pitchFamily="2" charset="-122"/>
                </a:rPr>
                <a:t>Title Here</a:t>
              </a:r>
            </a:p>
          </p:txBody>
        </p:sp>
      </p:grpSp>
      <p:grpSp>
        <p:nvGrpSpPr>
          <p:cNvPr id="206" name="组合 205"/>
          <p:cNvGrpSpPr/>
          <p:nvPr/>
        </p:nvGrpSpPr>
        <p:grpSpPr>
          <a:xfrm>
            <a:off x="7361309" y="3664996"/>
            <a:ext cx="1474178" cy="1474178"/>
            <a:chOff x="3200277" y="4194296"/>
            <a:chExt cx="1474178" cy="1474178"/>
          </a:xfrm>
        </p:grpSpPr>
        <p:sp>
          <p:nvSpPr>
            <p:cNvPr id="207" name="任意多边形 206"/>
            <p:cNvSpPr/>
            <p:nvPr/>
          </p:nvSpPr>
          <p:spPr>
            <a:xfrm>
              <a:off x="3200277" y="4194296"/>
              <a:ext cx="1474178" cy="1474178"/>
            </a:xfrm>
            <a:custGeom>
              <a:avLst/>
              <a:gdLst>
                <a:gd name="connsiteX0" fmla="*/ 1872201 w 3744402"/>
                <a:gd name="connsiteY0" fmla="*/ 0 h 3744402"/>
                <a:gd name="connsiteX1" fmla="*/ 2110130 w 3744402"/>
                <a:gd name="connsiteY1" fmla="*/ 98553 h 3744402"/>
                <a:gd name="connsiteX2" fmla="*/ 3645849 w 3744402"/>
                <a:gd name="connsiteY2" fmla="*/ 1634272 h 3744402"/>
                <a:gd name="connsiteX3" fmla="*/ 3645849 w 3744402"/>
                <a:gd name="connsiteY3" fmla="*/ 2110131 h 3744402"/>
                <a:gd name="connsiteX4" fmla="*/ 2110130 w 3744402"/>
                <a:gd name="connsiteY4" fmla="*/ 3645849 h 3744402"/>
                <a:gd name="connsiteX5" fmla="*/ 1634272 w 3744402"/>
                <a:gd name="connsiteY5" fmla="*/ 3645849 h 3744402"/>
                <a:gd name="connsiteX6" fmla="*/ 98553 w 3744402"/>
                <a:gd name="connsiteY6" fmla="*/ 2110131 h 3744402"/>
                <a:gd name="connsiteX7" fmla="*/ 98553 w 3744402"/>
                <a:gd name="connsiteY7" fmla="*/ 1634272 h 3744402"/>
                <a:gd name="connsiteX8" fmla="*/ 1634272 w 3744402"/>
                <a:gd name="connsiteY8" fmla="*/ 98553 h 3744402"/>
                <a:gd name="connsiteX9" fmla="*/ 1872201 w 3744402"/>
                <a:gd name="connsiteY9" fmla="*/ 0 h 374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44402" h="3744402">
                  <a:moveTo>
                    <a:pt x="1872201" y="0"/>
                  </a:moveTo>
                  <a:cubicBezTo>
                    <a:pt x="1958315" y="0"/>
                    <a:pt x="2044428" y="32851"/>
                    <a:pt x="2110130" y="98553"/>
                  </a:cubicBezTo>
                  <a:lnTo>
                    <a:pt x="3645849" y="1634272"/>
                  </a:lnTo>
                  <a:cubicBezTo>
                    <a:pt x="3777253" y="1765676"/>
                    <a:pt x="3777253" y="1978726"/>
                    <a:pt x="3645849" y="2110131"/>
                  </a:cubicBezTo>
                  <a:lnTo>
                    <a:pt x="2110130" y="3645849"/>
                  </a:lnTo>
                  <a:cubicBezTo>
                    <a:pt x="1978726" y="3777254"/>
                    <a:pt x="1765676" y="3777254"/>
                    <a:pt x="1634272" y="3645849"/>
                  </a:cubicBezTo>
                  <a:lnTo>
                    <a:pt x="98553" y="2110131"/>
                  </a:lnTo>
                  <a:cubicBezTo>
                    <a:pt x="-32851" y="1978726"/>
                    <a:pt x="-32851" y="1765676"/>
                    <a:pt x="98553" y="1634272"/>
                  </a:cubicBezTo>
                  <a:lnTo>
                    <a:pt x="1634272" y="98553"/>
                  </a:lnTo>
                  <a:cubicBezTo>
                    <a:pt x="1699974" y="32851"/>
                    <a:pt x="1786088" y="0"/>
                    <a:pt x="1872201" y="0"/>
                  </a:cubicBezTo>
                  <a:close/>
                </a:path>
              </a:pathLst>
            </a:custGeom>
            <a:gradFill>
              <a:gsLst>
                <a:gs pos="0">
                  <a:srgbClr val="2FBBA3"/>
                </a:gs>
                <a:gs pos="100000">
                  <a:srgbClr val="36B8D3"/>
                </a:gs>
              </a:gsLst>
              <a:lin ang="0" scaled="1"/>
            </a:gradFill>
            <a:ln w="15875">
              <a:noFill/>
            </a:ln>
            <a:effectLst>
              <a:outerShdw blurRad="355600" dist="393700" dir="2700000" algn="tl"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字魂36号-正文宋楷" panose="02000000000000000000" pitchFamily="2" charset="-122"/>
                <a:ea typeface="字魂36号-正文宋楷" panose="02000000000000000000" pitchFamily="2" charset="-122"/>
              </a:endParaRPr>
            </a:p>
          </p:txBody>
        </p:sp>
        <p:grpSp>
          <p:nvGrpSpPr>
            <p:cNvPr id="208" name="组合 207"/>
            <p:cNvGrpSpPr/>
            <p:nvPr/>
          </p:nvGrpSpPr>
          <p:grpSpPr>
            <a:xfrm>
              <a:off x="3838389" y="4628219"/>
              <a:ext cx="197953" cy="275738"/>
              <a:chOff x="8182106" y="1977881"/>
              <a:chExt cx="440111" cy="613054"/>
            </a:xfrm>
            <a:solidFill>
              <a:schemeClr val="bg1"/>
            </a:solidFill>
          </p:grpSpPr>
          <p:sp>
            <p:nvSpPr>
              <p:cNvPr id="210" name="Freeform 60"/>
              <p:cNvSpPr>
                <a:spLocks/>
              </p:cNvSpPr>
              <p:nvPr/>
            </p:nvSpPr>
            <p:spPr bwMode="auto">
              <a:xfrm>
                <a:off x="8182106" y="2184220"/>
                <a:ext cx="150282" cy="398366"/>
              </a:xfrm>
              <a:custGeom>
                <a:avLst/>
                <a:gdLst>
                  <a:gd name="T0" fmla="*/ 38 w 53"/>
                  <a:gd name="T1" fmla="*/ 45 h 141"/>
                  <a:gd name="T2" fmla="*/ 38 w 53"/>
                  <a:gd name="T3" fmla="*/ 21 h 141"/>
                  <a:gd name="T4" fmla="*/ 33 w 53"/>
                  <a:gd name="T5" fmla="*/ 3 h 141"/>
                  <a:gd name="T6" fmla="*/ 31 w 53"/>
                  <a:gd name="T7" fmla="*/ 3 h 141"/>
                  <a:gd name="T8" fmla="*/ 26 w 53"/>
                  <a:gd name="T9" fmla="*/ 23 h 141"/>
                  <a:gd name="T10" fmla="*/ 13 w 53"/>
                  <a:gd name="T11" fmla="*/ 0 h 141"/>
                  <a:gd name="T12" fmla="*/ 0 w 53"/>
                  <a:gd name="T13" fmla="*/ 16 h 141"/>
                  <a:gd name="T14" fmla="*/ 0 w 53"/>
                  <a:gd name="T15" fmla="*/ 57 h 141"/>
                  <a:gd name="T16" fmla="*/ 7 w 53"/>
                  <a:gd name="T17" fmla="*/ 64 h 141"/>
                  <a:gd name="T18" fmla="*/ 13 w 53"/>
                  <a:gd name="T19" fmla="*/ 57 h 141"/>
                  <a:gd name="T20" fmla="*/ 13 w 53"/>
                  <a:gd name="T21" fmla="*/ 64 h 141"/>
                  <a:gd name="T22" fmla="*/ 13 w 53"/>
                  <a:gd name="T23" fmla="*/ 130 h 141"/>
                  <a:gd name="T24" fmla="*/ 23 w 53"/>
                  <a:gd name="T25" fmla="*/ 141 h 141"/>
                  <a:gd name="T26" fmla="*/ 33 w 53"/>
                  <a:gd name="T27" fmla="*/ 133 h 141"/>
                  <a:gd name="T28" fmla="*/ 43 w 53"/>
                  <a:gd name="T29" fmla="*/ 141 h 141"/>
                  <a:gd name="T30" fmla="*/ 52 w 53"/>
                  <a:gd name="T31" fmla="*/ 130 h 141"/>
                  <a:gd name="T32" fmla="*/ 53 w 53"/>
                  <a:gd name="T33" fmla="*/ 86 h 141"/>
                  <a:gd name="T34" fmla="*/ 53 w 53"/>
                  <a:gd name="T35" fmla="*/ 54 h 141"/>
                  <a:gd name="T36" fmla="*/ 48 w 53"/>
                  <a:gd name="T37" fmla="*/ 56 h 141"/>
                  <a:gd name="T38" fmla="*/ 38 w 53"/>
                  <a:gd name="T39" fmla="*/ 45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141">
                    <a:moveTo>
                      <a:pt x="38" y="45"/>
                    </a:moveTo>
                    <a:cubicBezTo>
                      <a:pt x="38" y="21"/>
                      <a:pt x="38" y="21"/>
                      <a:pt x="38" y="21"/>
                    </a:cubicBezTo>
                    <a:cubicBezTo>
                      <a:pt x="33" y="3"/>
                      <a:pt x="33" y="3"/>
                      <a:pt x="33" y="3"/>
                    </a:cubicBezTo>
                    <a:cubicBezTo>
                      <a:pt x="31" y="3"/>
                      <a:pt x="31" y="3"/>
                      <a:pt x="31" y="3"/>
                    </a:cubicBezTo>
                    <a:cubicBezTo>
                      <a:pt x="26" y="23"/>
                      <a:pt x="26" y="23"/>
                      <a:pt x="26" y="23"/>
                    </a:cubicBezTo>
                    <a:cubicBezTo>
                      <a:pt x="13" y="0"/>
                      <a:pt x="13" y="0"/>
                      <a:pt x="13" y="0"/>
                    </a:cubicBezTo>
                    <a:cubicBezTo>
                      <a:pt x="5" y="4"/>
                      <a:pt x="0" y="10"/>
                      <a:pt x="0" y="16"/>
                    </a:cubicBezTo>
                    <a:cubicBezTo>
                      <a:pt x="0" y="57"/>
                      <a:pt x="0" y="57"/>
                      <a:pt x="0" y="57"/>
                    </a:cubicBezTo>
                    <a:cubicBezTo>
                      <a:pt x="0" y="61"/>
                      <a:pt x="3" y="64"/>
                      <a:pt x="7" y="64"/>
                    </a:cubicBezTo>
                    <a:cubicBezTo>
                      <a:pt x="10" y="64"/>
                      <a:pt x="13" y="61"/>
                      <a:pt x="13" y="57"/>
                    </a:cubicBezTo>
                    <a:cubicBezTo>
                      <a:pt x="13" y="64"/>
                      <a:pt x="13" y="64"/>
                      <a:pt x="13" y="64"/>
                    </a:cubicBezTo>
                    <a:cubicBezTo>
                      <a:pt x="13" y="130"/>
                      <a:pt x="13" y="130"/>
                      <a:pt x="13" y="130"/>
                    </a:cubicBezTo>
                    <a:cubicBezTo>
                      <a:pt x="13" y="136"/>
                      <a:pt x="18" y="141"/>
                      <a:pt x="23" y="141"/>
                    </a:cubicBezTo>
                    <a:cubicBezTo>
                      <a:pt x="28" y="141"/>
                      <a:pt x="32" y="138"/>
                      <a:pt x="33" y="133"/>
                    </a:cubicBezTo>
                    <a:cubicBezTo>
                      <a:pt x="35" y="138"/>
                      <a:pt x="39" y="141"/>
                      <a:pt x="43" y="141"/>
                    </a:cubicBezTo>
                    <a:cubicBezTo>
                      <a:pt x="49" y="141"/>
                      <a:pt x="52" y="136"/>
                      <a:pt x="52" y="130"/>
                    </a:cubicBezTo>
                    <a:cubicBezTo>
                      <a:pt x="53" y="86"/>
                      <a:pt x="53" y="86"/>
                      <a:pt x="53" y="86"/>
                    </a:cubicBezTo>
                    <a:cubicBezTo>
                      <a:pt x="53" y="54"/>
                      <a:pt x="53" y="54"/>
                      <a:pt x="53" y="54"/>
                    </a:cubicBezTo>
                    <a:cubicBezTo>
                      <a:pt x="51" y="55"/>
                      <a:pt x="50" y="56"/>
                      <a:pt x="48" y="56"/>
                    </a:cubicBezTo>
                    <a:cubicBezTo>
                      <a:pt x="42" y="56"/>
                      <a:pt x="38" y="51"/>
                      <a:pt x="38"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282" name="Freeform 61"/>
              <p:cNvSpPr>
                <a:spLocks/>
              </p:cNvSpPr>
              <p:nvPr/>
            </p:nvSpPr>
            <p:spPr bwMode="auto">
              <a:xfrm>
                <a:off x="8475513" y="2184220"/>
                <a:ext cx="146704" cy="398366"/>
              </a:xfrm>
              <a:custGeom>
                <a:avLst/>
                <a:gdLst>
                  <a:gd name="T0" fmla="*/ 39 w 52"/>
                  <a:gd name="T1" fmla="*/ 0 h 141"/>
                  <a:gd name="T2" fmla="*/ 26 w 52"/>
                  <a:gd name="T3" fmla="*/ 23 h 141"/>
                  <a:gd name="T4" fmla="*/ 21 w 52"/>
                  <a:gd name="T5" fmla="*/ 3 h 141"/>
                  <a:gd name="T6" fmla="*/ 19 w 52"/>
                  <a:gd name="T7" fmla="*/ 3 h 141"/>
                  <a:gd name="T8" fmla="*/ 14 w 52"/>
                  <a:gd name="T9" fmla="*/ 23 h 141"/>
                  <a:gd name="T10" fmla="*/ 14 w 52"/>
                  <a:gd name="T11" fmla="*/ 23 h 141"/>
                  <a:gd name="T12" fmla="*/ 14 w 52"/>
                  <a:gd name="T13" fmla="*/ 24 h 141"/>
                  <a:gd name="T14" fmla="*/ 14 w 52"/>
                  <a:gd name="T15" fmla="*/ 43 h 141"/>
                  <a:gd name="T16" fmla="*/ 3 w 52"/>
                  <a:gd name="T17" fmla="*/ 53 h 141"/>
                  <a:gd name="T18" fmla="*/ 1 w 52"/>
                  <a:gd name="T19" fmla="*/ 53 h 141"/>
                  <a:gd name="T20" fmla="*/ 0 w 52"/>
                  <a:gd name="T21" fmla="*/ 59 h 141"/>
                  <a:gd name="T22" fmla="*/ 1 w 52"/>
                  <a:gd name="T23" fmla="*/ 57 h 141"/>
                  <a:gd name="T24" fmla="*/ 1 w 52"/>
                  <a:gd name="T25" fmla="*/ 64 h 141"/>
                  <a:gd name="T26" fmla="*/ 1 w 52"/>
                  <a:gd name="T27" fmla="*/ 130 h 141"/>
                  <a:gd name="T28" fmla="*/ 11 w 52"/>
                  <a:gd name="T29" fmla="*/ 141 h 141"/>
                  <a:gd name="T30" fmla="*/ 21 w 52"/>
                  <a:gd name="T31" fmla="*/ 133 h 141"/>
                  <a:gd name="T32" fmla="*/ 31 w 52"/>
                  <a:gd name="T33" fmla="*/ 141 h 141"/>
                  <a:gd name="T34" fmla="*/ 40 w 52"/>
                  <a:gd name="T35" fmla="*/ 130 h 141"/>
                  <a:gd name="T36" fmla="*/ 40 w 52"/>
                  <a:gd name="T37" fmla="*/ 59 h 141"/>
                  <a:gd name="T38" fmla="*/ 45 w 52"/>
                  <a:gd name="T39" fmla="*/ 61 h 141"/>
                  <a:gd name="T40" fmla="*/ 51 w 52"/>
                  <a:gd name="T41" fmla="*/ 55 h 141"/>
                  <a:gd name="T42" fmla="*/ 52 w 52"/>
                  <a:gd name="T43" fmla="*/ 39 h 141"/>
                  <a:gd name="T44" fmla="*/ 52 w 52"/>
                  <a:gd name="T45" fmla="*/ 16 h 141"/>
                  <a:gd name="T46" fmla="*/ 39 w 52"/>
                  <a:gd name="T47"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2" h="141">
                    <a:moveTo>
                      <a:pt x="39" y="0"/>
                    </a:moveTo>
                    <a:cubicBezTo>
                      <a:pt x="26" y="23"/>
                      <a:pt x="26" y="23"/>
                      <a:pt x="26" y="23"/>
                    </a:cubicBezTo>
                    <a:cubicBezTo>
                      <a:pt x="21" y="3"/>
                      <a:pt x="21" y="3"/>
                      <a:pt x="21" y="3"/>
                    </a:cubicBezTo>
                    <a:cubicBezTo>
                      <a:pt x="19" y="3"/>
                      <a:pt x="19" y="3"/>
                      <a:pt x="19" y="3"/>
                    </a:cubicBezTo>
                    <a:cubicBezTo>
                      <a:pt x="14" y="23"/>
                      <a:pt x="14" y="23"/>
                      <a:pt x="14" y="23"/>
                    </a:cubicBezTo>
                    <a:cubicBezTo>
                      <a:pt x="14" y="23"/>
                      <a:pt x="14" y="23"/>
                      <a:pt x="14" y="23"/>
                    </a:cubicBezTo>
                    <a:cubicBezTo>
                      <a:pt x="14" y="24"/>
                      <a:pt x="14" y="24"/>
                      <a:pt x="14" y="24"/>
                    </a:cubicBezTo>
                    <a:cubicBezTo>
                      <a:pt x="14" y="25"/>
                      <a:pt x="14" y="36"/>
                      <a:pt x="14" y="43"/>
                    </a:cubicBezTo>
                    <a:cubicBezTo>
                      <a:pt x="14" y="49"/>
                      <a:pt x="9" y="53"/>
                      <a:pt x="3" y="53"/>
                    </a:cubicBezTo>
                    <a:cubicBezTo>
                      <a:pt x="2" y="53"/>
                      <a:pt x="1" y="53"/>
                      <a:pt x="1" y="53"/>
                    </a:cubicBezTo>
                    <a:cubicBezTo>
                      <a:pt x="0" y="59"/>
                      <a:pt x="0" y="59"/>
                      <a:pt x="0" y="59"/>
                    </a:cubicBezTo>
                    <a:cubicBezTo>
                      <a:pt x="1" y="58"/>
                      <a:pt x="1" y="58"/>
                      <a:pt x="1" y="57"/>
                    </a:cubicBezTo>
                    <a:cubicBezTo>
                      <a:pt x="1" y="64"/>
                      <a:pt x="1" y="64"/>
                      <a:pt x="1" y="64"/>
                    </a:cubicBezTo>
                    <a:cubicBezTo>
                      <a:pt x="1" y="130"/>
                      <a:pt x="1" y="130"/>
                      <a:pt x="1" y="130"/>
                    </a:cubicBezTo>
                    <a:cubicBezTo>
                      <a:pt x="1" y="136"/>
                      <a:pt x="5" y="141"/>
                      <a:pt x="11" y="141"/>
                    </a:cubicBezTo>
                    <a:cubicBezTo>
                      <a:pt x="16" y="141"/>
                      <a:pt x="20" y="138"/>
                      <a:pt x="21" y="133"/>
                    </a:cubicBezTo>
                    <a:cubicBezTo>
                      <a:pt x="22" y="138"/>
                      <a:pt x="26" y="141"/>
                      <a:pt x="31" y="141"/>
                    </a:cubicBezTo>
                    <a:cubicBezTo>
                      <a:pt x="37" y="141"/>
                      <a:pt x="40" y="136"/>
                      <a:pt x="40" y="130"/>
                    </a:cubicBezTo>
                    <a:cubicBezTo>
                      <a:pt x="40" y="59"/>
                      <a:pt x="40" y="59"/>
                      <a:pt x="40" y="59"/>
                    </a:cubicBezTo>
                    <a:cubicBezTo>
                      <a:pt x="41" y="61"/>
                      <a:pt x="43" y="61"/>
                      <a:pt x="45" y="61"/>
                    </a:cubicBezTo>
                    <a:cubicBezTo>
                      <a:pt x="49" y="61"/>
                      <a:pt x="51" y="59"/>
                      <a:pt x="51" y="55"/>
                    </a:cubicBezTo>
                    <a:cubicBezTo>
                      <a:pt x="51" y="55"/>
                      <a:pt x="52" y="39"/>
                      <a:pt x="52" y="39"/>
                    </a:cubicBezTo>
                    <a:cubicBezTo>
                      <a:pt x="52" y="16"/>
                      <a:pt x="52" y="16"/>
                      <a:pt x="52" y="16"/>
                    </a:cubicBezTo>
                    <a:cubicBezTo>
                      <a:pt x="52" y="10"/>
                      <a:pt x="47" y="4"/>
                      <a:pt x="3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283" name="Freeform 62"/>
              <p:cNvSpPr>
                <a:spLocks/>
              </p:cNvSpPr>
              <p:nvPr/>
            </p:nvSpPr>
            <p:spPr bwMode="auto">
              <a:xfrm>
                <a:off x="8216694" y="2060178"/>
                <a:ext cx="115693" cy="121657"/>
              </a:xfrm>
              <a:custGeom>
                <a:avLst/>
                <a:gdLst>
                  <a:gd name="T0" fmla="*/ 5 w 41"/>
                  <a:gd name="T1" fmla="*/ 27 h 43"/>
                  <a:gd name="T2" fmla="*/ 6 w 41"/>
                  <a:gd name="T3" fmla="*/ 27 h 43"/>
                  <a:gd name="T4" fmla="*/ 21 w 41"/>
                  <a:gd name="T5" fmla="*/ 43 h 43"/>
                  <a:gd name="T6" fmla="*/ 26 w 41"/>
                  <a:gd name="T7" fmla="*/ 42 h 43"/>
                  <a:gd name="T8" fmla="*/ 26 w 41"/>
                  <a:gd name="T9" fmla="*/ 42 h 43"/>
                  <a:gd name="T10" fmla="*/ 41 w 41"/>
                  <a:gd name="T11" fmla="*/ 21 h 43"/>
                  <a:gd name="T12" fmla="*/ 38 w 41"/>
                  <a:gd name="T13" fmla="*/ 16 h 43"/>
                  <a:gd name="T14" fmla="*/ 37 w 41"/>
                  <a:gd name="T15" fmla="*/ 16 h 43"/>
                  <a:gd name="T16" fmla="*/ 37 w 41"/>
                  <a:gd name="T17" fmla="*/ 16 h 43"/>
                  <a:gd name="T18" fmla="*/ 21 w 41"/>
                  <a:gd name="T19" fmla="*/ 0 h 43"/>
                  <a:gd name="T20" fmla="*/ 4 w 41"/>
                  <a:gd name="T21" fmla="*/ 16 h 43"/>
                  <a:gd name="T22" fmla="*/ 4 w 41"/>
                  <a:gd name="T23" fmla="*/ 16 h 43"/>
                  <a:gd name="T24" fmla="*/ 3 w 41"/>
                  <a:gd name="T25" fmla="*/ 16 h 43"/>
                  <a:gd name="T26" fmla="*/ 0 w 41"/>
                  <a:gd name="T27" fmla="*/ 23 h 43"/>
                  <a:gd name="T28" fmla="*/ 5 w 41"/>
                  <a:gd name="T29"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43">
                    <a:moveTo>
                      <a:pt x="5" y="27"/>
                    </a:moveTo>
                    <a:cubicBezTo>
                      <a:pt x="6" y="27"/>
                      <a:pt x="6" y="27"/>
                      <a:pt x="6" y="27"/>
                    </a:cubicBezTo>
                    <a:cubicBezTo>
                      <a:pt x="8" y="35"/>
                      <a:pt x="13" y="43"/>
                      <a:pt x="21" y="43"/>
                    </a:cubicBezTo>
                    <a:cubicBezTo>
                      <a:pt x="22" y="43"/>
                      <a:pt x="24" y="42"/>
                      <a:pt x="26" y="42"/>
                    </a:cubicBezTo>
                    <a:cubicBezTo>
                      <a:pt x="26" y="42"/>
                      <a:pt x="26" y="42"/>
                      <a:pt x="26" y="42"/>
                    </a:cubicBezTo>
                    <a:cubicBezTo>
                      <a:pt x="26" y="33"/>
                      <a:pt x="31" y="26"/>
                      <a:pt x="41" y="21"/>
                    </a:cubicBezTo>
                    <a:cubicBezTo>
                      <a:pt x="41" y="19"/>
                      <a:pt x="40" y="17"/>
                      <a:pt x="38" y="16"/>
                    </a:cubicBezTo>
                    <a:cubicBezTo>
                      <a:pt x="38" y="16"/>
                      <a:pt x="37" y="16"/>
                      <a:pt x="37" y="16"/>
                    </a:cubicBezTo>
                    <a:cubicBezTo>
                      <a:pt x="37" y="16"/>
                      <a:pt x="37" y="16"/>
                      <a:pt x="37" y="16"/>
                    </a:cubicBezTo>
                    <a:cubicBezTo>
                      <a:pt x="37" y="7"/>
                      <a:pt x="30" y="0"/>
                      <a:pt x="21" y="0"/>
                    </a:cubicBezTo>
                    <a:cubicBezTo>
                      <a:pt x="11" y="0"/>
                      <a:pt x="4" y="7"/>
                      <a:pt x="4" y="16"/>
                    </a:cubicBezTo>
                    <a:cubicBezTo>
                      <a:pt x="4" y="16"/>
                      <a:pt x="4" y="16"/>
                      <a:pt x="4" y="16"/>
                    </a:cubicBezTo>
                    <a:cubicBezTo>
                      <a:pt x="4" y="16"/>
                      <a:pt x="3" y="16"/>
                      <a:pt x="3" y="16"/>
                    </a:cubicBezTo>
                    <a:cubicBezTo>
                      <a:pt x="1" y="17"/>
                      <a:pt x="0" y="20"/>
                      <a:pt x="0" y="23"/>
                    </a:cubicBezTo>
                    <a:cubicBezTo>
                      <a:pt x="1" y="25"/>
                      <a:pt x="3" y="28"/>
                      <a:pt x="5"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284" name="Freeform 63"/>
              <p:cNvSpPr>
                <a:spLocks/>
              </p:cNvSpPr>
              <p:nvPr/>
            </p:nvSpPr>
            <p:spPr bwMode="auto">
              <a:xfrm>
                <a:off x="8295413" y="2122199"/>
                <a:ext cx="211110" cy="468736"/>
              </a:xfrm>
              <a:custGeom>
                <a:avLst/>
                <a:gdLst>
                  <a:gd name="T0" fmla="*/ 75 w 75"/>
                  <a:gd name="T1" fmla="*/ 65 h 166"/>
                  <a:gd name="T2" fmla="*/ 75 w 75"/>
                  <a:gd name="T3" fmla="*/ 46 h 166"/>
                  <a:gd name="T4" fmla="*/ 75 w 75"/>
                  <a:gd name="T5" fmla="*/ 20 h 166"/>
                  <a:gd name="T6" fmla="*/ 60 w 75"/>
                  <a:gd name="T7" fmla="*/ 0 h 166"/>
                  <a:gd name="T8" fmla="*/ 45 w 75"/>
                  <a:gd name="T9" fmla="*/ 27 h 166"/>
                  <a:gd name="T10" fmla="*/ 39 w 75"/>
                  <a:gd name="T11" fmla="*/ 4 h 166"/>
                  <a:gd name="T12" fmla="*/ 37 w 75"/>
                  <a:gd name="T13" fmla="*/ 4 h 166"/>
                  <a:gd name="T14" fmla="*/ 31 w 75"/>
                  <a:gd name="T15" fmla="*/ 27 h 166"/>
                  <a:gd name="T16" fmla="*/ 16 w 75"/>
                  <a:gd name="T17" fmla="*/ 0 h 166"/>
                  <a:gd name="T18" fmla="*/ 0 w 75"/>
                  <a:gd name="T19" fmla="*/ 20 h 166"/>
                  <a:gd name="T20" fmla="*/ 0 w 75"/>
                  <a:gd name="T21" fmla="*/ 67 h 166"/>
                  <a:gd name="T22" fmla="*/ 8 w 75"/>
                  <a:gd name="T23" fmla="*/ 75 h 166"/>
                  <a:gd name="T24" fmla="*/ 15 w 75"/>
                  <a:gd name="T25" fmla="*/ 67 h 166"/>
                  <a:gd name="T26" fmla="*/ 15 w 75"/>
                  <a:gd name="T27" fmla="*/ 75 h 166"/>
                  <a:gd name="T28" fmla="*/ 15 w 75"/>
                  <a:gd name="T29" fmla="*/ 153 h 166"/>
                  <a:gd name="T30" fmla="*/ 27 w 75"/>
                  <a:gd name="T31" fmla="*/ 166 h 166"/>
                  <a:gd name="T32" fmla="*/ 39 w 75"/>
                  <a:gd name="T33" fmla="*/ 157 h 166"/>
                  <a:gd name="T34" fmla="*/ 51 w 75"/>
                  <a:gd name="T35" fmla="*/ 166 h 166"/>
                  <a:gd name="T36" fmla="*/ 62 w 75"/>
                  <a:gd name="T37" fmla="*/ 153 h 166"/>
                  <a:gd name="T38" fmla="*/ 62 w 75"/>
                  <a:gd name="T39" fmla="*/ 70 h 166"/>
                  <a:gd name="T40" fmla="*/ 67 w 75"/>
                  <a:gd name="T41" fmla="*/ 72 h 166"/>
                  <a:gd name="T42" fmla="*/ 75 w 75"/>
                  <a:gd name="T43" fmla="*/ 65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5" h="166">
                    <a:moveTo>
                      <a:pt x="75" y="65"/>
                    </a:moveTo>
                    <a:cubicBezTo>
                      <a:pt x="75" y="65"/>
                      <a:pt x="75" y="46"/>
                      <a:pt x="75" y="46"/>
                    </a:cubicBezTo>
                    <a:cubicBezTo>
                      <a:pt x="75" y="20"/>
                      <a:pt x="75" y="20"/>
                      <a:pt x="75" y="20"/>
                    </a:cubicBezTo>
                    <a:cubicBezTo>
                      <a:pt x="75" y="12"/>
                      <a:pt x="69" y="5"/>
                      <a:pt x="60" y="0"/>
                    </a:cubicBezTo>
                    <a:cubicBezTo>
                      <a:pt x="45" y="27"/>
                      <a:pt x="45" y="27"/>
                      <a:pt x="45" y="27"/>
                    </a:cubicBezTo>
                    <a:cubicBezTo>
                      <a:pt x="39" y="4"/>
                      <a:pt x="39" y="4"/>
                      <a:pt x="39" y="4"/>
                    </a:cubicBezTo>
                    <a:cubicBezTo>
                      <a:pt x="37" y="4"/>
                      <a:pt x="37" y="4"/>
                      <a:pt x="37" y="4"/>
                    </a:cubicBezTo>
                    <a:cubicBezTo>
                      <a:pt x="31" y="27"/>
                      <a:pt x="31" y="27"/>
                      <a:pt x="31" y="27"/>
                    </a:cubicBezTo>
                    <a:cubicBezTo>
                      <a:pt x="16" y="0"/>
                      <a:pt x="16" y="0"/>
                      <a:pt x="16" y="0"/>
                    </a:cubicBezTo>
                    <a:cubicBezTo>
                      <a:pt x="6" y="5"/>
                      <a:pt x="0" y="12"/>
                      <a:pt x="0" y="20"/>
                    </a:cubicBezTo>
                    <a:cubicBezTo>
                      <a:pt x="0" y="67"/>
                      <a:pt x="0" y="67"/>
                      <a:pt x="0" y="67"/>
                    </a:cubicBezTo>
                    <a:cubicBezTo>
                      <a:pt x="0" y="71"/>
                      <a:pt x="4" y="75"/>
                      <a:pt x="8" y="75"/>
                    </a:cubicBezTo>
                    <a:cubicBezTo>
                      <a:pt x="12" y="75"/>
                      <a:pt x="15" y="71"/>
                      <a:pt x="15" y="67"/>
                    </a:cubicBezTo>
                    <a:cubicBezTo>
                      <a:pt x="15" y="75"/>
                      <a:pt x="15" y="75"/>
                      <a:pt x="15" y="75"/>
                    </a:cubicBezTo>
                    <a:cubicBezTo>
                      <a:pt x="15" y="153"/>
                      <a:pt x="15" y="153"/>
                      <a:pt x="15" y="153"/>
                    </a:cubicBezTo>
                    <a:cubicBezTo>
                      <a:pt x="15" y="160"/>
                      <a:pt x="21" y="166"/>
                      <a:pt x="27" y="166"/>
                    </a:cubicBezTo>
                    <a:cubicBezTo>
                      <a:pt x="33" y="166"/>
                      <a:pt x="38" y="162"/>
                      <a:pt x="39" y="157"/>
                    </a:cubicBezTo>
                    <a:cubicBezTo>
                      <a:pt x="41" y="162"/>
                      <a:pt x="45" y="166"/>
                      <a:pt x="51" y="166"/>
                    </a:cubicBezTo>
                    <a:cubicBezTo>
                      <a:pt x="57" y="166"/>
                      <a:pt x="62" y="160"/>
                      <a:pt x="62" y="153"/>
                    </a:cubicBezTo>
                    <a:cubicBezTo>
                      <a:pt x="62" y="70"/>
                      <a:pt x="62" y="70"/>
                      <a:pt x="62" y="70"/>
                    </a:cubicBezTo>
                    <a:cubicBezTo>
                      <a:pt x="63" y="71"/>
                      <a:pt x="65" y="72"/>
                      <a:pt x="67" y="72"/>
                    </a:cubicBezTo>
                    <a:cubicBezTo>
                      <a:pt x="72" y="72"/>
                      <a:pt x="75" y="69"/>
                      <a:pt x="75"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285" name="Freeform 64"/>
              <p:cNvSpPr>
                <a:spLocks/>
              </p:cNvSpPr>
              <p:nvPr/>
            </p:nvSpPr>
            <p:spPr bwMode="auto">
              <a:xfrm>
                <a:off x="8475513" y="2060178"/>
                <a:ext cx="115693" cy="121657"/>
              </a:xfrm>
              <a:custGeom>
                <a:avLst/>
                <a:gdLst>
                  <a:gd name="T0" fmla="*/ 14 w 41"/>
                  <a:gd name="T1" fmla="*/ 41 h 43"/>
                  <a:gd name="T2" fmla="*/ 20 w 41"/>
                  <a:gd name="T3" fmla="*/ 43 h 43"/>
                  <a:gd name="T4" fmla="*/ 35 w 41"/>
                  <a:gd name="T5" fmla="*/ 27 h 43"/>
                  <a:gd name="T6" fmla="*/ 35 w 41"/>
                  <a:gd name="T7" fmla="*/ 27 h 43"/>
                  <a:gd name="T8" fmla="*/ 40 w 41"/>
                  <a:gd name="T9" fmla="*/ 23 h 43"/>
                  <a:gd name="T10" fmla="*/ 38 w 41"/>
                  <a:gd name="T11" fmla="*/ 16 h 43"/>
                  <a:gd name="T12" fmla="*/ 37 w 41"/>
                  <a:gd name="T13" fmla="*/ 16 h 43"/>
                  <a:gd name="T14" fmla="*/ 37 w 41"/>
                  <a:gd name="T15" fmla="*/ 16 h 43"/>
                  <a:gd name="T16" fmla="*/ 20 w 41"/>
                  <a:gd name="T17" fmla="*/ 0 h 43"/>
                  <a:gd name="T18" fmla="*/ 4 w 41"/>
                  <a:gd name="T19" fmla="*/ 16 h 43"/>
                  <a:gd name="T20" fmla="*/ 4 w 41"/>
                  <a:gd name="T21" fmla="*/ 16 h 43"/>
                  <a:gd name="T22" fmla="*/ 3 w 41"/>
                  <a:gd name="T23" fmla="*/ 16 h 43"/>
                  <a:gd name="T24" fmla="*/ 0 w 41"/>
                  <a:gd name="T25" fmla="*/ 21 h 43"/>
                  <a:gd name="T26" fmla="*/ 14 w 41"/>
                  <a:gd name="T27" fmla="*/ 4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 h="43">
                    <a:moveTo>
                      <a:pt x="14" y="41"/>
                    </a:moveTo>
                    <a:cubicBezTo>
                      <a:pt x="16" y="42"/>
                      <a:pt x="18" y="43"/>
                      <a:pt x="20" y="43"/>
                    </a:cubicBezTo>
                    <a:cubicBezTo>
                      <a:pt x="27" y="43"/>
                      <a:pt x="33" y="35"/>
                      <a:pt x="35" y="27"/>
                    </a:cubicBezTo>
                    <a:cubicBezTo>
                      <a:pt x="35" y="27"/>
                      <a:pt x="35" y="27"/>
                      <a:pt x="35" y="27"/>
                    </a:cubicBezTo>
                    <a:cubicBezTo>
                      <a:pt x="37" y="28"/>
                      <a:pt x="40" y="25"/>
                      <a:pt x="40" y="23"/>
                    </a:cubicBezTo>
                    <a:cubicBezTo>
                      <a:pt x="41" y="20"/>
                      <a:pt x="40" y="17"/>
                      <a:pt x="38" y="16"/>
                    </a:cubicBezTo>
                    <a:cubicBezTo>
                      <a:pt x="37" y="16"/>
                      <a:pt x="37" y="16"/>
                      <a:pt x="37" y="16"/>
                    </a:cubicBezTo>
                    <a:cubicBezTo>
                      <a:pt x="37" y="16"/>
                      <a:pt x="37" y="16"/>
                      <a:pt x="37" y="16"/>
                    </a:cubicBezTo>
                    <a:cubicBezTo>
                      <a:pt x="37" y="7"/>
                      <a:pt x="29" y="0"/>
                      <a:pt x="20" y="0"/>
                    </a:cubicBezTo>
                    <a:cubicBezTo>
                      <a:pt x="11" y="0"/>
                      <a:pt x="4" y="7"/>
                      <a:pt x="4" y="16"/>
                    </a:cubicBezTo>
                    <a:cubicBezTo>
                      <a:pt x="4" y="16"/>
                      <a:pt x="4" y="16"/>
                      <a:pt x="4" y="16"/>
                    </a:cubicBezTo>
                    <a:cubicBezTo>
                      <a:pt x="4" y="16"/>
                      <a:pt x="3" y="16"/>
                      <a:pt x="3" y="16"/>
                    </a:cubicBezTo>
                    <a:cubicBezTo>
                      <a:pt x="1" y="17"/>
                      <a:pt x="0" y="19"/>
                      <a:pt x="0" y="21"/>
                    </a:cubicBezTo>
                    <a:cubicBezTo>
                      <a:pt x="8" y="26"/>
                      <a:pt x="13" y="33"/>
                      <a:pt x="14"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286" name="Freeform 65"/>
              <p:cNvSpPr>
                <a:spLocks/>
              </p:cNvSpPr>
              <p:nvPr/>
            </p:nvSpPr>
            <p:spPr bwMode="auto">
              <a:xfrm>
                <a:off x="8334773" y="1977881"/>
                <a:ext cx="134777" cy="141933"/>
              </a:xfrm>
              <a:custGeom>
                <a:avLst/>
                <a:gdLst>
                  <a:gd name="T0" fmla="*/ 6 w 48"/>
                  <a:gd name="T1" fmla="*/ 31 h 50"/>
                  <a:gd name="T2" fmla="*/ 7 w 48"/>
                  <a:gd name="T3" fmla="*/ 31 h 50"/>
                  <a:gd name="T4" fmla="*/ 24 w 48"/>
                  <a:gd name="T5" fmla="*/ 50 h 50"/>
                  <a:gd name="T6" fmla="*/ 42 w 48"/>
                  <a:gd name="T7" fmla="*/ 31 h 50"/>
                  <a:gd name="T8" fmla="*/ 42 w 48"/>
                  <a:gd name="T9" fmla="*/ 31 h 50"/>
                  <a:gd name="T10" fmla="*/ 48 w 48"/>
                  <a:gd name="T11" fmla="*/ 26 h 50"/>
                  <a:gd name="T12" fmla="*/ 44 w 48"/>
                  <a:gd name="T13" fmla="*/ 19 h 50"/>
                  <a:gd name="T14" fmla="*/ 43 w 48"/>
                  <a:gd name="T15" fmla="*/ 19 h 50"/>
                  <a:gd name="T16" fmla="*/ 43 w 48"/>
                  <a:gd name="T17" fmla="*/ 18 h 50"/>
                  <a:gd name="T18" fmla="*/ 24 w 48"/>
                  <a:gd name="T19" fmla="*/ 0 h 50"/>
                  <a:gd name="T20" fmla="*/ 5 w 48"/>
                  <a:gd name="T21" fmla="*/ 18 h 50"/>
                  <a:gd name="T22" fmla="*/ 5 w 48"/>
                  <a:gd name="T23" fmla="*/ 19 h 50"/>
                  <a:gd name="T24" fmla="*/ 4 w 48"/>
                  <a:gd name="T25" fmla="*/ 19 h 50"/>
                  <a:gd name="T26" fmla="*/ 1 w 48"/>
                  <a:gd name="T27" fmla="*/ 26 h 50"/>
                  <a:gd name="T28" fmla="*/ 6 w 48"/>
                  <a:gd name="T29" fmla="*/ 3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50">
                    <a:moveTo>
                      <a:pt x="6" y="31"/>
                    </a:moveTo>
                    <a:cubicBezTo>
                      <a:pt x="7" y="31"/>
                      <a:pt x="7" y="31"/>
                      <a:pt x="7" y="31"/>
                    </a:cubicBezTo>
                    <a:cubicBezTo>
                      <a:pt x="9" y="41"/>
                      <a:pt x="16" y="50"/>
                      <a:pt x="24" y="50"/>
                    </a:cubicBezTo>
                    <a:cubicBezTo>
                      <a:pt x="32" y="50"/>
                      <a:pt x="39" y="41"/>
                      <a:pt x="42" y="31"/>
                    </a:cubicBezTo>
                    <a:cubicBezTo>
                      <a:pt x="42" y="31"/>
                      <a:pt x="42" y="31"/>
                      <a:pt x="42" y="31"/>
                    </a:cubicBezTo>
                    <a:cubicBezTo>
                      <a:pt x="44" y="32"/>
                      <a:pt x="47" y="29"/>
                      <a:pt x="48" y="26"/>
                    </a:cubicBezTo>
                    <a:cubicBezTo>
                      <a:pt x="48" y="22"/>
                      <a:pt x="47" y="19"/>
                      <a:pt x="44" y="19"/>
                    </a:cubicBezTo>
                    <a:cubicBezTo>
                      <a:pt x="44" y="19"/>
                      <a:pt x="44" y="18"/>
                      <a:pt x="43" y="19"/>
                    </a:cubicBezTo>
                    <a:cubicBezTo>
                      <a:pt x="43" y="18"/>
                      <a:pt x="43" y="18"/>
                      <a:pt x="43" y="18"/>
                    </a:cubicBezTo>
                    <a:cubicBezTo>
                      <a:pt x="43" y="8"/>
                      <a:pt x="35" y="0"/>
                      <a:pt x="24" y="0"/>
                    </a:cubicBezTo>
                    <a:cubicBezTo>
                      <a:pt x="14" y="0"/>
                      <a:pt x="5" y="8"/>
                      <a:pt x="5" y="18"/>
                    </a:cubicBezTo>
                    <a:cubicBezTo>
                      <a:pt x="5" y="18"/>
                      <a:pt x="5" y="18"/>
                      <a:pt x="5" y="19"/>
                    </a:cubicBezTo>
                    <a:cubicBezTo>
                      <a:pt x="5" y="18"/>
                      <a:pt x="4" y="18"/>
                      <a:pt x="4" y="19"/>
                    </a:cubicBezTo>
                    <a:cubicBezTo>
                      <a:pt x="1" y="19"/>
                      <a:pt x="0" y="22"/>
                      <a:pt x="1" y="26"/>
                    </a:cubicBezTo>
                    <a:cubicBezTo>
                      <a:pt x="1" y="29"/>
                      <a:pt x="4" y="32"/>
                      <a:pt x="6"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grpSp>
        <p:sp>
          <p:nvSpPr>
            <p:cNvPr id="209" name="矩形 208"/>
            <p:cNvSpPr/>
            <p:nvPr/>
          </p:nvSpPr>
          <p:spPr>
            <a:xfrm>
              <a:off x="3535571" y="4950425"/>
              <a:ext cx="800219" cy="276999"/>
            </a:xfrm>
            <a:prstGeom prst="rect">
              <a:avLst/>
            </a:prstGeom>
          </p:spPr>
          <p:txBody>
            <a:bodyPr wrap="none">
              <a:spAutoFit/>
            </a:bodyPr>
            <a:lstStyle/>
            <a:p>
              <a:pPr algn="dist">
                <a:defRPr/>
              </a:pPr>
              <a:r>
                <a:rPr lang="en-US" altLang="zh-CN" sz="1200" dirty="0">
                  <a:solidFill>
                    <a:prstClr val="white"/>
                  </a:solidFill>
                  <a:latin typeface="字魂36号-正文宋楷" panose="02000000000000000000" pitchFamily="2" charset="-122"/>
                  <a:ea typeface="字魂36号-正文宋楷" panose="02000000000000000000" pitchFamily="2" charset="-122"/>
                </a:rPr>
                <a:t>Title Here</a:t>
              </a:r>
            </a:p>
          </p:txBody>
        </p:sp>
      </p:grpSp>
      <p:grpSp>
        <p:nvGrpSpPr>
          <p:cNvPr id="287" name="组合 286"/>
          <p:cNvGrpSpPr/>
          <p:nvPr/>
        </p:nvGrpSpPr>
        <p:grpSpPr>
          <a:xfrm>
            <a:off x="5793670" y="1289354"/>
            <a:ext cx="2687934" cy="2687935"/>
            <a:chOff x="1632638" y="1818654"/>
            <a:chExt cx="2687934" cy="2687935"/>
          </a:xfrm>
        </p:grpSpPr>
        <p:sp>
          <p:nvSpPr>
            <p:cNvPr id="288" name="任意多边形 287"/>
            <p:cNvSpPr/>
            <p:nvPr/>
          </p:nvSpPr>
          <p:spPr>
            <a:xfrm>
              <a:off x="1632638" y="1818654"/>
              <a:ext cx="2687934" cy="2687935"/>
            </a:xfrm>
            <a:custGeom>
              <a:avLst/>
              <a:gdLst>
                <a:gd name="connsiteX0" fmla="*/ 1872201 w 3744402"/>
                <a:gd name="connsiteY0" fmla="*/ 0 h 3744402"/>
                <a:gd name="connsiteX1" fmla="*/ 2110130 w 3744402"/>
                <a:gd name="connsiteY1" fmla="*/ 98553 h 3744402"/>
                <a:gd name="connsiteX2" fmla="*/ 3645849 w 3744402"/>
                <a:gd name="connsiteY2" fmla="*/ 1634272 h 3744402"/>
                <a:gd name="connsiteX3" fmla="*/ 3645849 w 3744402"/>
                <a:gd name="connsiteY3" fmla="*/ 2110131 h 3744402"/>
                <a:gd name="connsiteX4" fmla="*/ 2110130 w 3744402"/>
                <a:gd name="connsiteY4" fmla="*/ 3645849 h 3744402"/>
                <a:gd name="connsiteX5" fmla="*/ 1634272 w 3744402"/>
                <a:gd name="connsiteY5" fmla="*/ 3645849 h 3744402"/>
                <a:gd name="connsiteX6" fmla="*/ 98553 w 3744402"/>
                <a:gd name="connsiteY6" fmla="*/ 2110131 h 3744402"/>
                <a:gd name="connsiteX7" fmla="*/ 98553 w 3744402"/>
                <a:gd name="connsiteY7" fmla="*/ 1634272 h 3744402"/>
                <a:gd name="connsiteX8" fmla="*/ 1634272 w 3744402"/>
                <a:gd name="connsiteY8" fmla="*/ 98553 h 3744402"/>
                <a:gd name="connsiteX9" fmla="*/ 1872201 w 3744402"/>
                <a:gd name="connsiteY9" fmla="*/ 0 h 374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44402" h="3744402">
                  <a:moveTo>
                    <a:pt x="1872201" y="0"/>
                  </a:moveTo>
                  <a:cubicBezTo>
                    <a:pt x="1958315" y="0"/>
                    <a:pt x="2044428" y="32851"/>
                    <a:pt x="2110130" y="98553"/>
                  </a:cubicBezTo>
                  <a:lnTo>
                    <a:pt x="3645849" y="1634272"/>
                  </a:lnTo>
                  <a:cubicBezTo>
                    <a:pt x="3777253" y="1765676"/>
                    <a:pt x="3777253" y="1978726"/>
                    <a:pt x="3645849" y="2110131"/>
                  </a:cubicBezTo>
                  <a:lnTo>
                    <a:pt x="2110130" y="3645849"/>
                  </a:lnTo>
                  <a:cubicBezTo>
                    <a:pt x="1978726" y="3777254"/>
                    <a:pt x="1765676" y="3777254"/>
                    <a:pt x="1634272" y="3645849"/>
                  </a:cubicBezTo>
                  <a:lnTo>
                    <a:pt x="98553" y="2110131"/>
                  </a:lnTo>
                  <a:cubicBezTo>
                    <a:pt x="-32851" y="1978726"/>
                    <a:pt x="-32851" y="1765676"/>
                    <a:pt x="98553" y="1634272"/>
                  </a:cubicBezTo>
                  <a:lnTo>
                    <a:pt x="1634272" y="98553"/>
                  </a:lnTo>
                  <a:cubicBezTo>
                    <a:pt x="1699974" y="32851"/>
                    <a:pt x="1786088" y="0"/>
                    <a:pt x="1872201" y="0"/>
                  </a:cubicBezTo>
                  <a:close/>
                </a:path>
              </a:pathLst>
            </a:custGeom>
            <a:gradFill flip="none" rotWithShape="1">
              <a:gsLst>
                <a:gs pos="0">
                  <a:srgbClr val="2FBBA3"/>
                </a:gs>
                <a:gs pos="100000">
                  <a:srgbClr val="36B8D3"/>
                </a:gs>
              </a:gsLst>
              <a:lin ang="0" scaled="1"/>
              <a:tileRect/>
            </a:gradFill>
            <a:ln w="15875">
              <a:noFill/>
            </a:ln>
            <a:effectLst>
              <a:outerShdw blurRad="152400" dir="2700000" sx="103000" sy="10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prstClr val="white"/>
                </a:solidFill>
                <a:latin typeface="字魂36号-正文宋楷" panose="02000000000000000000" pitchFamily="2" charset="-122"/>
                <a:ea typeface="字魂36号-正文宋楷" panose="02000000000000000000" pitchFamily="2" charset="-122"/>
              </a:endParaRPr>
            </a:p>
          </p:txBody>
        </p:sp>
        <p:grpSp>
          <p:nvGrpSpPr>
            <p:cNvPr id="289" name="组合 288"/>
            <p:cNvGrpSpPr/>
            <p:nvPr/>
          </p:nvGrpSpPr>
          <p:grpSpPr>
            <a:xfrm>
              <a:off x="2733131" y="2356181"/>
              <a:ext cx="486943" cy="486943"/>
              <a:chOff x="5958843" y="2994692"/>
              <a:chExt cx="535637" cy="535637"/>
            </a:xfrm>
            <a:solidFill>
              <a:schemeClr val="bg1"/>
            </a:solidFill>
          </p:grpSpPr>
          <p:sp>
            <p:nvSpPr>
              <p:cNvPr id="292" name="Freeform 257"/>
              <p:cNvSpPr>
                <a:spLocks noEditPoints="1"/>
              </p:cNvSpPr>
              <p:nvPr/>
            </p:nvSpPr>
            <p:spPr bwMode="auto">
              <a:xfrm>
                <a:off x="6077030" y="3109626"/>
                <a:ext cx="302516" cy="305768"/>
              </a:xfrm>
              <a:custGeom>
                <a:avLst/>
                <a:gdLst>
                  <a:gd name="T0" fmla="*/ 101 w 118"/>
                  <a:gd name="T1" fmla="*/ 91 h 119"/>
                  <a:gd name="T2" fmla="*/ 107 w 118"/>
                  <a:gd name="T3" fmla="*/ 77 h 119"/>
                  <a:gd name="T4" fmla="*/ 23 w 118"/>
                  <a:gd name="T5" fmla="*/ 25 h 119"/>
                  <a:gd name="T6" fmla="*/ 30 w 118"/>
                  <a:gd name="T7" fmla="*/ 25 h 119"/>
                  <a:gd name="T8" fmla="*/ 27 w 118"/>
                  <a:gd name="T9" fmla="*/ 24 h 119"/>
                  <a:gd name="T10" fmla="*/ 21 w 118"/>
                  <a:gd name="T11" fmla="*/ 35 h 119"/>
                  <a:gd name="T12" fmla="*/ 28 w 118"/>
                  <a:gd name="T13" fmla="*/ 33 h 119"/>
                  <a:gd name="T14" fmla="*/ 33 w 118"/>
                  <a:gd name="T15" fmla="*/ 41 h 119"/>
                  <a:gd name="T16" fmla="*/ 25 w 118"/>
                  <a:gd name="T17" fmla="*/ 46 h 119"/>
                  <a:gd name="T18" fmla="*/ 15 w 118"/>
                  <a:gd name="T19" fmla="*/ 54 h 119"/>
                  <a:gd name="T20" fmla="*/ 25 w 118"/>
                  <a:gd name="T21" fmla="*/ 63 h 119"/>
                  <a:gd name="T22" fmla="*/ 40 w 118"/>
                  <a:gd name="T23" fmla="*/ 72 h 119"/>
                  <a:gd name="T24" fmla="*/ 34 w 118"/>
                  <a:gd name="T25" fmla="*/ 89 h 119"/>
                  <a:gd name="T26" fmla="*/ 28 w 118"/>
                  <a:gd name="T27" fmla="*/ 102 h 119"/>
                  <a:gd name="T28" fmla="*/ 25 w 118"/>
                  <a:gd name="T29" fmla="*/ 92 h 119"/>
                  <a:gd name="T30" fmla="*/ 21 w 118"/>
                  <a:gd name="T31" fmla="*/ 70 h 119"/>
                  <a:gd name="T32" fmla="*/ 11 w 118"/>
                  <a:gd name="T33" fmla="*/ 57 h 119"/>
                  <a:gd name="T34" fmla="*/ 34 w 118"/>
                  <a:gd name="T35" fmla="*/ 12 h 119"/>
                  <a:gd name="T36" fmla="*/ 23 w 118"/>
                  <a:gd name="T37" fmla="*/ 20 h 119"/>
                  <a:gd name="T38" fmla="*/ 105 w 118"/>
                  <a:gd name="T39" fmla="*/ 50 h 119"/>
                  <a:gd name="T40" fmla="*/ 98 w 118"/>
                  <a:gd name="T41" fmla="*/ 59 h 119"/>
                  <a:gd name="T42" fmla="*/ 94 w 118"/>
                  <a:gd name="T43" fmla="*/ 64 h 119"/>
                  <a:gd name="T44" fmla="*/ 86 w 118"/>
                  <a:gd name="T45" fmla="*/ 65 h 119"/>
                  <a:gd name="T46" fmla="*/ 76 w 118"/>
                  <a:gd name="T47" fmla="*/ 55 h 119"/>
                  <a:gd name="T48" fmla="*/ 70 w 118"/>
                  <a:gd name="T49" fmla="*/ 60 h 119"/>
                  <a:gd name="T50" fmla="*/ 70 w 118"/>
                  <a:gd name="T51" fmla="*/ 70 h 119"/>
                  <a:gd name="T52" fmla="*/ 57 w 118"/>
                  <a:gd name="T53" fmla="*/ 77 h 119"/>
                  <a:gd name="T54" fmla="*/ 45 w 118"/>
                  <a:gd name="T55" fmla="*/ 58 h 119"/>
                  <a:gd name="T56" fmla="*/ 61 w 118"/>
                  <a:gd name="T57" fmla="*/ 51 h 119"/>
                  <a:gd name="T58" fmla="*/ 63 w 118"/>
                  <a:gd name="T59" fmla="*/ 49 h 119"/>
                  <a:gd name="T60" fmla="*/ 59 w 118"/>
                  <a:gd name="T61" fmla="*/ 48 h 119"/>
                  <a:gd name="T62" fmla="*/ 48 w 118"/>
                  <a:gd name="T63" fmla="*/ 48 h 119"/>
                  <a:gd name="T64" fmla="*/ 50 w 118"/>
                  <a:gd name="T65" fmla="*/ 39 h 119"/>
                  <a:gd name="T66" fmla="*/ 54 w 118"/>
                  <a:gd name="T67" fmla="*/ 38 h 119"/>
                  <a:gd name="T68" fmla="*/ 59 w 118"/>
                  <a:gd name="T69" fmla="*/ 24 h 119"/>
                  <a:gd name="T70" fmla="*/ 75 w 118"/>
                  <a:gd name="T71" fmla="*/ 25 h 119"/>
                  <a:gd name="T72" fmla="*/ 83 w 118"/>
                  <a:gd name="T73" fmla="*/ 20 h 119"/>
                  <a:gd name="T74" fmla="*/ 95 w 118"/>
                  <a:gd name="T75" fmla="*/ 21 h 119"/>
                  <a:gd name="T76" fmla="*/ 105 w 118"/>
                  <a:gd name="T77" fmla="*/ 63 h 119"/>
                  <a:gd name="T78" fmla="*/ 105 w 118"/>
                  <a:gd name="T79" fmla="*/ 70 h 119"/>
                  <a:gd name="T80" fmla="*/ 102 w 118"/>
                  <a:gd name="T81" fmla="*/ 68 h 119"/>
                  <a:gd name="T82" fmla="*/ 105 w 118"/>
                  <a:gd name="T83" fmla="*/ 59 h 119"/>
                  <a:gd name="T84" fmla="*/ 107 w 118"/>
                  <a:gd name="T85" fmla="*/ 50 h 119"/>
                  <a:gd name="T86" fmla="*/ 109 w 118"/>
                  <a:gd name="T87" fmla="*/ 39 h 119"/>
                  <a:gd name="T88" fmla="*/ 86 w 118"/>
                  <a:gd name="T89" fmla="*/ 66 h 119"/>
                  <a:gd name="T90" fmla="*/ 73 w 118"/>
                  <a:gd name="T91" fmla="*/ 76 h 119"/>
                  <a:gd name="T92" fmla="*/ 35 w 118"/>
                  <a:gd name="T93" fmla="*/ 26 h 119"/>
                  <a:gd name="T94" fmla="*/ 31 w 118"/>
                  <a:gd name="T95" fmla="*/ 17 h 119"/>
                  <a:gd name="T96" fmla="*/ 46 w 118"/>
                  <a:gd name="T97" fmla="*/ 11 h 119"/>
                  <a:gd name="T98" fmla="*/ 50 w 118"/>
                  <a:gd name="T99" fmla="*/ 18 h 119"/>
                  <a:gd name="T100" fmla="*/ 42 w 118"/>
                  <a:gd name="T101" fmla="*/ 27 h 119"/>
                  <a:gd name="T102" fmla="*/ 57 w 118"/>
                  <a:gd name="T103" fmla="*/ 16 h 119"/>
                  <a:gd name="T104" fmla="*/ 59 w 118"/>
                  <a:gd name="T105" fmla="*/ 14 h 119"/>
                  <a:gd name="T106" fmla="*/ 47 w 118"/>
                  <a:gd name="T107" fmla="*/ 27 h 119"/>
                  <a:gd name="T108" fmla="*/ 75 w 118"/>
                  <a:gd name="T109" fmla="*/ 19 h 119"/>
                  <a:gd name="T110" fmla="*/ 87 w 118"/>
                  <a:gd name="T111" fmla="*/ 15 h 119"/>
                  <a:gd name="T112" fmla="*/ 27 w 118"/>
                  <a:gd name="T113" fmla="*/ 59 h 119"/>
                  <a:gd name="T114" fmla="*/ 24 w 118"/>
                  <a:gd name="T115" fmla="*/ 59 h 119"/>
                  <a:gd name="T116" fmla="*/ 23 w 118"/>
                  <a:gd name="T117" fmla="*/ 55 h 119"/>
                  <a:gd name="T118" fmla="*/ 111 w 118"/>
                  <a:gd name="T119" fmla="*/ 7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8" h="119">
                    <a:moveTo>
                      <a:pt x="59" y="0"/>
                    </a:moveTo>
                    <a:cubicBezTo>
                      <a:pt x="26" y="0"/>
                      <a:pt x="0" y="27"/>
                      <a:pt x="0" y="60"/>
                    </a:cubicBezTo>
                    <a:cubicBezTo>
                      <a:pt x="0" y="92"/>
                      <a:pt x="26" y="119"/>
                      <a:pt x="59" y="119"/>
                    </a:cubicBezTo>
                    <a:cubicBezTo>
                      <a:pt x="91" y="119"/>
                      <a:pt x="118" y="92"/>
                      <a:pt x="118" y="60"/>
                    </a:cubicBezTo>
                    <a:cubicBezTo>
                      <a:pt x="118" y="27"/>
                      <a:pt x="91" y="0"/>
                      <a:pt x="59" y="0"/>
                    </a:cubicBezTo>
                    <a:close/>
                    <a:moveTo>
                      <a:pt x="110" y="77"/>
                    </a:moveTo>
                    <a:cubicBezTo>
                      <a:pt x="110" y="77"/>
                      <a:pt x="110" y="77"/>
                      <a:pt x="110" y="78"/>
                    </a:cubicBezTo>
                    <a:cubicBezTo>
                      <a:pt x="110" y="78"/>
                      <a:pt x="110" y="78"/>
                      <a:pt x="110" y="78"/>
                    </a:cubicBezTo>
                    <a:cubicBezTo>
                      <a:pt x="108" y="82"/>
                      <a:pt x="107" y="86"/>
                      <a:pt x="104" y="89"/>
                    </a:cubicBezTo>
                    <a:cubicBezTo>
                      <a:pt x="104" y="89"/>
                      <a:pt x="104" y="89"/>
                      <a:pt x="103" y="90"/>
                    </a:cubicBezTo>
                    <a:cubicBezTo>
                      <a:pt x="102" y="89"/>
                      <a:pt x="102" y="90"/>
                      <a:pt x="101" y="91"/>
                    </a:cubicBezTo>
                    <a:cubicBezTo>
                      <a:pt x="100" y="91"/>
                      <a:pt x="100" y="90"/>
                      <a:pt x="100" y="90"/>
                    </a:cubicBezTo>
                    <a:cubicBezTo>
                      <a:pt x="100" y="89"/>
                      <a:pt x="100" y="89"/>
                      <a:pt x="100" y="88"/>
                    </a:cubicBezTo>
                    <a:cubicBezTo>
                      <a:pt x="100" y="87"/>
                      <a:pt x="100" y="87"/>
                      <a:pt x="99" y="87"/>
                    </a:cubicBezTo>
                    <a:cubicBezTo>
                      <a:pt x="100" y="86"/>
                      <a:pt x="99" y="85"/>
                      <a:pt x="99" y="84"/>
                    </a:cubicBezTo>
                    <a:cubicBezTo>
                      <a:pt x="99" y="83"/>
                      <a:pt x="100" y="83"/>
                      <a:pt x="101" y="83"/>
                    </a:cubicBezTo>
                    <a:cubicBezTo>
                      <a:pt x="101" y="83"/>
                      <a:pt x="101" y="81"/>
                      <a:pt x="102" y="81"/>
                    </a:cubicBezTo>
                    <a:cubicBezTo>
                      <a:pt x="102" y="80"/>
                      <a:pt x="102" y="81"/>
                      <a:pt x="102" y="81"/>
                    </a:cubicBezTo>
                    <a:cubicBezTo>
                      <a:pt x="103" y="81"/>
                      <a:pt x="102" y="80"/>
                      <a:pt x="103" y="80"/>
                    </a:cubicBezTo>
                    <a:cubicBezTo>
                      <a:pt x="103" y="80"/>
                      <a:pt x="104" y="79"/>
                      <a:pt x="104" y="80"/>
                    </a:cubicBezTo>
                    <a:cubicBezTo>
                      <a:pt x="105" y="80"/>
                      <a:pt x="105" y="79"/>
                      <a:pt x="105" y="78"/>
                    </a:cubicBezTo>
                    <a:cubicBezTo>
                      <a:pt x="105" y="78"/>
                      <a:pt x="106" y="77"/>
                      <a:pt x="107" y="77"/>
                    </a:cubicBezTo>
                    <a:cubicBezTo>
                      <a:pt x="107" y="77"/>
                      <a:pt x="107" y="76"/>
                      <a:pt x="107" y="76"/>
                    </a:cubicBezTo>
                    <a:cubicBezTo>
                      <a:pt x="108" y="77"/>
                      <a:pt x="109" y="76"/>
                      <a:pt x="110" y="77"/>
                    </a:cubicBezTo>
                    <a:cubicBezTo>
                      <a:pt x="110" y="77"/>
                      <a:pt x="110" y="77"/>
                      <a:pt x="110" y="77"/>
                    </a:cubicBezTo>
                    <a:close/>
                    <a:moveTo>
                      <a:pt x="17" y="25"/>
                    </a:moveTo>
                    <a:cubicBezTo>
                      <a:pt x="17" y="25"/>
                      <a:pt x="18" y="25"/>
                      <a:pt x="18" y="25"/>
                    </a:cubicBezTo>
                    <a:cubicBezTo>
                      <a:pt x="19" y="25"/>
                      <a:pt x="19" y="24"/>
                      <a:pt x="19" y="25"/>
                    </a:cubicBezTo>
                    <a:cubicBezTo>
                      <a:pt x="19" y="25"/>
                      <a:pt x="20" y="26"/>
                      <a:pt x="20" y="26"/>
                    </a:cubicBezTo>
                    <a:cubicBezTo>
                      <a:pt x="20" y="25"/>
                      <a:pt x="20" y="24"/>
                      <a:pt x="20" y="23"/>
                    </a:cubicBezTo>
                    <a:cubicBezTo>
                      <a:pt x="20" y="23"/>
                      <a:pt x="20" y="23"/>
                      <a:pt x="20" y="22"/>
                    </a:cubicBezTo>
                    <a:cubicBezTo>
                      <a:pt x="21" y="22"/>
                      <a:pt x="21" y="23"/>
                      <a:pt x="21" y="23"/>
                    </a:cubicBezTo>
                    <a:cubicBezTo>
                      <a:pt x="22" y="24"/>
                      <a:pt x="22" y="24"/>
                      <a:pt x="23" y="25"/>
                    </a:cubicBezTo>
                    <a:cubicBezTo>
                      <a:pt x="23" y="25"/>
                      <a:pt x="22" y="25"/>
                      <a:pt x="23" y="26"/>
                    </a:cubicBezTo>
                    <a:cubicBezTo>
                      <a:pt x="23" y="25"/>
                      <a:pt x="23" y="25"/>
                      <a:pt x="24" y="24"/>
                    </a:cubicBezTo>
                    <a:cubicBezTo>
                      <a:pt x="24" y="24"/>
                      <a:pt x="23" y="24"/>
                      <a:pt x="23" y="24"/>
                    </a:cubicBezTo>
                    <a:cubicBezTo>
                      <a:pt x="22" y="23"/>
                      <a:pt x="23" y="21"/>
                      <a:pt x="24" y="20"/>
                    </a:cubicBezTo>
                    <a:cubicBezTo>
                      <a:pt x="24" y="20"/>
                      <a:pt x="24" y="21"/>
                      <a:pt x="24" y="21"/>
                    </a:cubicBezTo>
                    <a:cubicBezTo>
                      <a:pt x="25" y="21"/>
                      <a:pt x="26" y="20"/>
                      <a:pt x="26" y="22"/>
                    </a:cubicBezTo>
                    <a:cubicBezTo>
                      <a:pt x="27" y="22"/>
                      <a:pt x="27" y="21"/>
                      <a:pt x="28" y="21"/>
                    </a:cubicBezTo>
                    <a:cubicBezTo>
                      <a:pt x="28" y="22"/>
                      <a:pt x="28" y="22"/>
                      <a:pt x="28" y="23"/>
                    </a:cubicBezTo>
                    <a:cubicBezTo>
                      <a:pt x="29" y="23"/>
                      <a:pt x="29" y="23"/>
                      <a:pt x="30" y="23"/>
                    </a:cubicBezTo>
                    <a:cubicBezTo>
                      <a:pt x="30" y="23"/>
                      <a:pt x="30" y="24"/>
                      <a:pt x="31" y="24"/>
                    </a:cubicBezTo>
                    <a:cubicBezTo>
                      <a:pt x="31" y="24"/>
                      <a:pt x="30" y="24"/>
                      <a:pt x="30" y="25"/>
                    </a:cubicBezTo>
                    <a:cubicBezTo>
                      <a:pt x="31" y="25"/>
                      <a:pt x="31" y="25"/>
                      <a:pt x="32" y="25"/>
                    </a:cubicBezTo>
                    <a:cubicBezTo>
                      <a:pt x="32" y="26"/>
                      <a:pt x="32" y="26"/>
                      <a:pt x="32" y="26"/>
                    </a:cubicBezTo>
                    <a:cubicBezTo>
                      <a:pt x="32" y="27"/>
                      <a:pt x="32" y="27"/>
                      <a:pt x="32" y="27"/>
                    </a:cubicBezTo>
                    <a:cubicBezTo>
                      <a:pt x="31" y="27"/>
                      <a:pt x="31" y="28"/>
                      <a:pt x="32" y="28"/>
                    </a:cubicBezTo>
                    <a:cubicBezTo>
                      <a:pt x="31" y="28"/>
                      <a:pt x="31" y="27"/>
                      <a:pt x="30" y="27"/>
                    </a:cubicBezTo>
                    <a:cubicBezTo>
                      <a:pt x="30" y="28"/>
                      <a:pt x="31" y="28"/>
                      <a:pt x="31" y="29"/>
                    </a:cubicBezTo>
                    <a:cubicBezTo>
                      <a:pt x="31" y="30"/>
                      <a:pt x="30" y="30"/>
                      <a:pt x="30" y="31"/>
                    </a:cubicBezTo>
                    <a:cubicBezTo>
                      <a:pt x="29" y="31"/>
                      <a:pt x="29" y="29"/>
                      <a:pt x="27" y="29"/>
                    </a:cubicBezTo>
                    <a:cubicBezTo>
                      <a:pt x="27" y="29"/>
                      <a:pt x="26" y="29"/>
                      <a:pt x="26" y="28"/>
                    </a:cubicBezTo>
                    <a:cubicBezTo>
                      <a:pt x="26" y="27"/>
                      <a:pt x="28" y="27"/>
                      <a:pt x="28" y="26"/>
                    </a:cubicBezTo>
                    <a:cubicBezTo>
                      <a:pt x="28" y="25"/>
                      <a:pt x="27" y="26"/>
                      <a:pt x="27" y="24"/>
                    </a:cubicBezTo>
                    <a:cubicBezTo>
                      <a:pt x="27" y="25"/>
                      <a:pt x="26" y="24"/>
                      <a:pt x="26" y="24"/>
                    </a:cubicBezTo>
                    <a:cubicBezTo>
                      <a:pt x="25" y="24"/>
                      <a:pt x="25" y="24"/>
                      <a:pt x="24" y="24"/>
                    </a:cubicBezTo>
                    <a:cubicBezTo>
                      <a:pt x="24" y="24"/>
                      <a:pt x="25" y="24"/>
                      <a:pt x="25" y="25"/>
                    </a:cubicBezTo>
                    <a:cubicBezTo>
                      <a:pt x="25" y="25"/>
                      <a:pt x="25" y="26"/>
                      <a:pt x="25" y="27"/>
                    </a:cubicBezTo>
                    <a:cubicBezTo>
                      <a:pt x="24" y="27"/>
                      <a:pt x="23" y="27"/>
                      <a:pt x="22" y="28"/>
                    </a:cubicBezTo>
                    <a:cubicBezTo>
                      <a:pt x="22" y="28"/>
                      <a:pt x="22" y="28"/>
                      <a:pt x="22" y="28"/>
                    </a:cubicBezTo>
                    <a:cubicBezTo>
                      <a:pt x="21" y="29"/>
                      <a:pt x="21" y="29"/>
                      <a:pt x="21" y="30"/>
                    </a:cubicBezTo>
                    <a:cubicBezTo>
                      <a:pt x="20" y="30"/>
                      <a:pt x="20" y="31"/>
                      <a:pt x="19" y="32"/>
                    </a:cubicBezTo>
                    <a:cubicBezTo>
                      <a:pt x="19" y="32"/>
                      <a:pt x="19" y="32"/>
                      <a:pt x="19" y="32"/>
                    </a:cubicBezTo>
                    <a:cubicBezTo>
                      <a:pt x="19" y="33"/>
                      <a:pt x="20" y="33"/>
                      <a:pt x="19" y="34"/>
                    </a:cubicBezTo>
                    <a:cubicBezTo>
                      <a:pt x="20" y="34"/>
                      <a:pt x="21" y="35"/>
                      <a:pt x="21" y="35"/>
                    </a:cubicBezTo>
                    <a:cubicBezTo>
                      <a:pt x="22" y="35"/>
                      <a:pt x="22" y="35"/>
                      <a:pt x="22" y="35"/>
                    </a:cubicBezTo>
                    <a:cubicBezTo>
                      <a:pt x="23" y="35"/>
                      <a:pt x="23" y="35"/>
                      <a:pt x="23" y="35"/>
                    </a:cubicBezTo>
                    <a:cubicBezTo>
                      <a:pt x="23" y="36"/>
                      <a:pt x="23" y="37"/>
                      <a:pt x="24" y="38"/>
                    </a:cubicBezTo>
                    <a:cubicBezTo>
                      <a:pt x="24" y="37"/>
                      <a:pt x="24" y="36"/>
                      <a:pt x="24" y="35"/>
                    </a:cubicBezTo>
                    <a:cubicBezTo>
                      <a:pt x="24" y="35"/>
                      <a:pt x="24" y="35"/>
                      <a:pt x="24" y="35"/>
                    </a:cubicBezTo>
                    <a:cubicBezTo>
                      <a:pt x="24" y="34"/>
                      <a:pt x="25" y="35"/>
                      <a:pt x="25" y="35"/>
                    </a:cubicBezTo>
                    <a:cubicBezTo>
                      <a:pt x="25" y="33"/>
                      <a:pt x="25" y="32"/>
                      <a:pt x="25" y="30"/>
                    </a:cubicBezTo>
                    <a:cubicBezTo>
                      <a:pt x="26" y="30"/>
                      <a:pt x="26" y="30"/>
                      <a:pt x="26" y="30"/>
                    </a:cubicBezTo>
                    <a:cubicBezTo>
                      <a:pt x="26" y="30"/>
                      <a:pt x="26" y="30"/>
                      <a:pt x="27" y="30"/>
                    </a:cubicBezTo>
                    <a:cubicBezTo>
                      <a:pt x="28" y="30"/>
                      <a:pt x="28" y="31"/>
                      <a:pt x="28" y="31"/>
                    </a:cubicBezTo>
                    <a:cubicBezTo>
                      <a:pt x="28" y="31"/>
                      <a:pt x="28" y="32"/>
                      <a:pt x="28" y="33"/>
                    </a:cubicBezTo>
                    <a:cubicBezTo>
                      <a:pt x="29" y="33"/>
                      <a:pt x="29" y="33"/>
                      <a:pt x="30" y="33"/>
                    </a:cubicBezTo>
                    <a:cubicBezTo>
                      <a:pt x="30" y="33"/>
                      <a:pt x="30" y="32"/>
                      <a:pt x="30" y="32"/>
                    </a:cubicBezTo>
                    <a:cubicBezTo>
                      <a:pt x="31" y="32"/>
                      <a:pt x="31" y="33"/>
                      <a:pt x="31" y="34"/>
                    </a:cubicBezTo>
                    <a:cubicBezTo>
                      <a:pt x="31" y="34"/>
                      <a:pt x="31" y="35"/>
                      <a:pt x="31" y="35"/>
                    </a:cubicBezTo>
                    <a:cubicBezTo>
                      <a:pt x="31" y="36"/>
                      <a:pt x="32" y="36"/>
                      <a:pt x="32" y="37"/>
                    </a:cubicBezTo>
                    <a:cubicBezTo>
                      <a:pt x="33" y="37"/>
                      <a:pt x="33" y="36"/>
                      <a:pt x="33" y="37"/>
                    </a:cubicBezTo>
                    <a:cubicBezTo>
                      <a:pt x="33" y="38"/>
                      <a:pt x="33" y="38"/>
                      <a:pt x="33" y="39"/>
                    </a:cubicBezTo>
                    <a:cubicBezTo>
                      <a:pt x="33" y="40"/>
                      <a:pt x="33" y="41"/>
                      <a:pt x="34" y="41"/>
                    </a:cubicBezTo>
                    <a:cubicBezTo>
                      <a:pt x="34" y="41"/>
                      <a:pt x="34" y="42"/>
                      <a:pt x="34" y="42"/>
                    </a:cubicBezTo>
                    <a:cubicBezTo>
                      <a:pt x="34" y="42"/>
                      <a:pt x="33" y="42"/>
                      <a:pt x="33" y="42"/>
                    </a:cubicBezTo>
                    <a:cubicBezTo>
                      <a:pt x="33" y="42"/>
                      <a:pt x="33" y="42"/>
                      <a:pt x="33" y="41"/>
                    </a:cubicBezTo>
                    <a:cubicBezTo>
                      <a:pt x="32" y="41"/>
                      <a:pt x="32" y="42"/>
                      <a:pt x="31" y="42"/>
                    </a:cubicBezTo>
                    <a:cubicBezTo>
                      <a:pt x="32" y="40"/>
                      <a:pt x="32" y="40"/>
                      <a:pt x="33" y="39"/>
                    </a:cubicBezTo>
                    <a:cubicBezTo>
                      <a:pt x="32" y="38"/>
                      <a:pt x="31" y="40"/>
                      <a:pt x="30" y="39"/>
                    </a:cubicBezTo>
                    <a:cubicBezTo>
                      <a:pt x="30" y="40"/>
                      <a:pt x="31" y="40"/>
                      <a:pt x="30" y="40"/>
                    </a:cubicBezTo>
                    <a:cubicBezTo>
                      <a:pt x="30" y="41"/>
                      <a:pt x="29" y="41"/>
                      <a:pt x="29" y="41"/>
                    </a:cubicBezTo>
                    <a:cubicBezTo>
                      <a:pt x="29" y="42"/>
                      <a:pt x="30" y="42"/>
                      <a:pt x="31" y="42"/>
                    </a:cubicBezTo>
                    <a:cubicBezTo>
                      <a:pt x="30" y="43"/>
                      <a:pt x="29" y="43"/>
                      <a:pt x="29" y="43"/>
                    </a:cubicBezTo>
                    <a:cubicBezTo>
                      <a:pt x="29" y="43"/>
                      <a:pt x="29" y="43"/>
                      <a:pt x="29" y="43"/>
                    </a:cubicBezTo>
                    <a:cubicBezTo>
                      <a:pt x="28" y="43"/>
                      <a:pt x="27" y="43"/>
                      <a:pt x="26" y="44"/>
                    </a:cubicBezTo>
                    <a:cubicBezTo>
                      <a:pt x="26" y="45"/>
                      <a:pt x="27" y="44"/>
                      <a:pt x="27" y="45"/>
                    </a:cubicBezTo>
                    <a:cubicBezTo>
                      <a:pt x="26" y="45"/>
                      <a:pt x="26" y="46"/>
                      <a:pt x="25" y="46"/>
                    </a:cubicBezTo>
                    <a:cubicBezTo>
                      <a:pt x="25" y="47"/>
                      <a:pt x="24" y="47"/>
                      <a:pt x="25" y="48"/>
                    </a:cubicBezTo>
                    <a:cubicBezTo>
                      <a:pt x="24" y="48"/>
                      <a:pt x="24" y="49"/>
                      <a:pt x="24" y="49"/>
                    </a:cubicBezTo>
                    <a:cubicBezTo>
                      <a:pt x="24" y="49"/>
                      <a:pt x="24" y="49"/>
                      <a:pt x="24" y="50"/>
                    </a:cubicBezTo>
                    <a:cubicBezTo>
                      <a:pt x="23" y="50"/>
                      <a:pt x="22" y="51"/>
                      <a:pt x="21" y="52"/>
                    </a:cubicBezTo>
                    <a:cubicBezTo>
                      <a:pt x="21" y="53"/>
                      <a:pt x="22" y="53"/>
                      <a:pt x="22" y="53"/>
                    </a:cubicBezTo>
                    <a:cubicBezTo>
                      <a:pt x="22" y="54"/>
                      <a:pt x="22" y="54"/>
                      <a:pt x="22" y="55"/>
                    </a:cubicBezTo>
                    <a:cubicBezTo>
                      <a:pt x="21" y="55"/>
                      <a:pt x="21" y="55"/>
                      <a:pt x="21" y="54"/>
                    </a:cubicBezTo>
                    <a:cubicBezTo>
                      <a:pt x="21" y="53"/>
                      <a:pt x="19" y="53"/>
                      <a:pt x="19" y="53"/>
                    </a:cubicBezTo>
                    <a:cubicBezTo>
                      <a:pt x="18" y="53"/>
                      <a:pt x="18" y="53"/>
                      <a:pt x="18" y="54"/>
                    </a:cubicBezTo>
                    <a:cubicBezTo>
                      <a:pt x="17" y="54"/>
                      <a:pt x="17" y="53"/>
                      <a:pt x="16" y="53"/>
                    </a:cubicBezTo>
                    <a:cubicBezTo>
                      <a:pt x="16" y="53"/>
                      <a:pt x="15" y="54"/>
                      <a:pt x="15" y="54"/>
                    </a:cubicBezTo>
                    <a:cubicBezTo>
                      <a:pt x="15" y="55"/>
                      <a:pt x="14" y="59"/>
                      <a:pt x="16" y="59"/>
                    </a:cubicBezTo>
                    <a:cubicBezTo>
                      <a:pt x="17" y="59"/>
                      <a:pt x="16" y="58"/>
                      <a:pt x="17" y="57"/>
                    </a:cubicBezTo>
                    <a:cubicBezTo>
                      <a:pt x="18" y="58"/>
                      <a:pt x="18" y="58"/>
                      <a:pt x="19" y="57"/>
                    </a:cubicBezTo>
                    <a:cubicBezTo>
                      <a:pt x="19" y="59"/>
                      <a:pt x="18" y="59"/>
                      <a:pt x="18" y="60"/>
                    </a:cubicBezTo>
                    <a:cubicBezTo>
                      <a:pt x="19" y="61"/>
                      <a:pt x="20" y="60"/>
                      <a:pt x="20" y="61"/>
                    </a:cubicBezTo>
                    <a:cubicBezTo>
                      <a:pt x="20" y="62"/>
                      <a:pt x="20" y="63"/>
                      <a:pt x="20" y="64"/>
                    </a:cubicBezTo>
                    <a:cubicBezTo>
                      <a:pt x="21" y="64"/>
                      <a:pt x="21" y="64"/>
                      <a:pt x="21" y="64"/>
                    </a:cubicBezTo>
                    <a:cubicBezTo>
                      <a:pt x="22" y="64"/>
                      <a:pt x="22" y="64"/>
                      <a:pt x="22" y="65"/>
                    </a:cubicBezTo>
                    <a:cubicBezTo>
                      <a:pt x="23" y="64"/>
                      <a:pt x="23" y="64"/>
                      <a:pt x="24" y="63"/>
                    </a:cubicBezTo>
                    <a:cubicBezTo>
                      <a:pt x="24" y="63"/>
                      <a:pt x="24" y="62"/>
                      <a:pt x="24" y="62"/>
                    </a:cubicBezTo>
                    <a:cubicBezTo>
                      <a:pt x="25" y="62"/>
                      <a:pt x="25" y="63"/>
                      <a:pt x="25" y="63"/>
                    </a:cubicBezTo>
                    <a:cubicBezTo>
                      <a:pt x="26" y="63"/>
                      <a:pt x="26" y="62"/>
                      <a:pt x="26" y="62"/>
                    </a:cubicBezTo>
                    <a:cubicBezTo>
                      <a:pt x="26" y="63"/>
                      <a:pt x="27" y="63"/>
                      <a:pt x="27" y="64"/>
                    </a:cubicBezTo>
                    <a:cubicBezTo>
                      <a:pt x="28" y="64"/>
                      <a:pt x="28" y="64"/>
                      <a:pt x="28" y="64"/>
                    </a:cubicBezTo>
                    <a:cubicBezTo>
                      <a:pt x="29" y="64"/>
                      <a:pt x="30" y="64"/>
                      <a:pt x="30" y="65"/>
                    </a:cubicBezTo>
                    <a:cubicBezTo>
                      <a:pt x="31" y="66"/>
                      <a:pt x="31" y="66"/>
                      <a:pt x="32" y="67"/>
                    </a:cubicBezTo>
                    <a:cubicBezTo>
                      <a:pt x="33" y="66"/>
                      <a:pt x="34" y="68"/>
                      <a:pt x="34" y="69"/>
                    </a:cubicBezTo>
                    <a:cubicBezTo>
                      <a:pt x="34" y="70"/>
                      <a:pt x="34" y="70"/>
                      <a:pt x="35" y="70"/>
                    </a:cubicBezTo>
                    <a:cubicBezTo>
                      <a:pt x="35" y="71"/>
                      <a:pt x="36" y="70"/>
                      <a:pt x="36" y="71"/>
                    </a:cubicBezTo>
                    <a:cubicBezTo>
                      <a:pt x="37" y="71"/>
                      <a:pt x="37" y="71"/>
                      <a:pt x="38" y="71"/>
                    </a:cubicBezTo>
                    <a:cubicBezTo>
                      <a:pt x="38" y="71"/>
                      <a:pt x="39" y="71"/>
                      <a:pt x="39" y="72"/>
                    </a:cubicBezTo>
                    <a:cubicBezTo>
                      <a:pt x="40" y="72"/>
                      <a:pt x="40" y="72"/>
                      <a:pt x="40" y="72"/>
                    </a:cubicBezTo>
                    <a:cubicBezTo>
                      <a:pt x="40" y="73"/>
                      <a:pt x="41" y="73"/>
                      <a:pt x="41" y="74"/>
                    </a:cubicBezTo>
                    <a:cubicBezTo>
                      <a:pt x="41" y="74"/>
                      <a:pt x="40" y="74"/>
                      <a:pt x="40" y="75"/>
                    </a:cubicBezTo>
                    <a:cubicBezTo>
                      <a:pt x="40" y="75"/>
                      <a:pt x="40" y="76"/>
                      <a:pt x="40" y="76"/>
                    </a:cubicBezTo>
                    <a:cubicBezTo>
                      <a:pt x="40" y="77"/>
                      <a:pt x="39" y="77"/>
                      <a:pt x="39" y="78"/>
                    </a:cubicBezTo>
                    <a:cubicBezTo>
                      <a:pt x="39" y="78"/>
                      <a:pt x="39" y="78"/>
                      <a:pt x="39" y="78"/>
                    </a:cubicBezTo>
                    <a:cubicBezTo>
                      <a:pt x="39" y="79"/>
                      <a:pt x="38" y="79"/>
                      <a:pt x="38" y="79"/>
                    </a:cubicBezTo>
                    <a:cubicBezTo>
                      <a:pt x="39" y="81"/>
                      <a:pt x="38" y="82"/>
                      <a:pt x="38" y="83"/>
                    </a:cubicBezTo>
                    <a:cubicBezTo>
                      <a:pt x="37" y="83"/>
                      <a:pt x="37" y="83"/>
                      <a:pt x="36" y="84"/>
                    </a:cubicBezTo>
                    <a:cubicBezTo>
                      <a:pt x="36" y="84"/>
                      <a:pt x="36" y="85"/>
                      <a:pt x="35" y="85"/>
                    </a:cubicBezTo>
                    <a:cubicBezTo>
                      <a:pt x="35" y="86"/>
                      <a:pt x="35" y="86"/>
                      <a:pt x="35" y="87"/>
                    </a:cubicBezTo>
                    <a:cubicBezTo>
                      <a:pt x="35" y="87"/>
                      <a:pt x="34" y="87"/>
                      <a:pt x="34" y="89"/>
                    </a:cubicBezTo>
                    <a:cubicBezTo>
                      <a:pt x="34" y="89"/>
                      <a:pt x="34" y="89"/>
                      <a:pt x="34" y="90"/>
                    </a:cubicBezTo>
                    <a:cubicBezTo>
                      <a:pt x="33" y="90"/>
                      <a:pt x="33" y="90"/>
                      <a:pt x="33" y="90"/>
                    </a:cubicBezTo>
                    <a:cubicBezTo>
                      <a:pt x="33" y="90"/>
                      <a:pt x="32" y="90"/>
                      <a:pt x="32" y="90"/>
                    </a:cubicBezTo>
                    <a:cubicBezTo>
                      <a:pt x="32" y="91"/>
                      <a:pt x="32" y="91"/>
                      <a:pt x="32" y="92"/>
                    </a:cubicBezTo>
                    <a:cubicBezTo>
                      <a:pt x="31" y="92"/>
                      <a:pt x="31" y="93"/>
                      <a:pt x="30" y="93"/>
                    </a:cubicBezTo>
                    <a:cubicBezTo>
                      <a:pt x="30" y="94"/>
                      <a:pt x="30" y="95"/>
                      <a:pt x="29" y="94"/>
                    </a:cubicBezTo>
                    <a:cubicBezTo>
                      <a:pt x="30" y="95"/>
                      <a:pt x="29" y="97"/>
                      <a:pt x="29" y="97"/>
                    </a:cubicBezTo>
                    <a:cubicBezTo>
                      <a:pt x="29" y="98"/>
                      <a:pt x="29" y="98"/>
                      <a:pt x="29" y="99"/>
                    </a:cubicBezTo>
                    <a:cubicBezTo>
                      <a:pt x="29" y="99"/>
                      <a:pt x="29" y="99"/>
                      <a:pt x="28" y="99"/>
                    </a:cubicBezTo>
                    <a:cubicBezTo>
                      <a:pt x="28" y="100"/>
                      <a:pt x="28" y="100"/>
                      <a:pt x="28" y="101"/>
                    </a:cubicBezTo>
                    <a:cubicBezTo>
                      <a:pt x="28" y="102"/>
                      <a:pt x="29" y="102"/>
                      <a:pt x="28" y="102"/>
                    </a:cubicBezTo>
                    <a:cubicBezTo>
                      <a:pt x="29" y="103"/>
                      <a:pt x="29" y="103"/>
                      <a:pt x="30" y="103"/>
                    </a:cubicBezTo>
                    <a:cubicBezTo>
                      <a:pt x="29" y="104"/>
                      <a:pt x="28" y="104"/>
                      <a:pt x="28" y="104"/>
                    </a:cubicBezTo>
                    <a:cubicBezTo>
                      <a:pt x="27" y="103"/>
                      <a:pt x="27" y="103"/>
                      <a:pt x="27" y="103"/>
                    </a:cubicBezTo>
                    <a:cubicBezTo>
                      <a:pt x="27" y="103"/>
                      <a:pt x="27" y="103"/>
                      <a:pt x="26" y="103"/>
                    </a:cubicBezTo>
                    <a:cubicBezTo>
                      <a:pt x="27" y="103"/>
                      <a:pt x="26" y="103"/>
                      <a:pt x="26" y="102"/>
                    </a:cubicBezTo>
                    <a:cubicBezTo>
                      <a:pt x="26" y="102"/>
                      <a:pt x="26" y="101"/>
                      <a:pt x="25" y="100"/>
                    </a:cubicBezTo>
                    <a:cubicBezTo>
                      <a:pt x="26" y="99"/>
                      <a:pt x="25" y="98"/>
                      <a:pt x="25" y="97"/>
                    </a:cubicBezTo>
                    <a:cubicBezTo>
                      <a:pt x="25" y="96"/>
                      <a:pt x="25" y="96"/>
                      <a:pt x="25" y="95"/>
                    </a:cubicBezTo>
                    <a:cubicBezTo>
                      <a:pt x="25" y="94"/>
                      <a:pt x="24" y="95"/>
                      <a:pt x="25" y="94"/>
                    </a:cubicBezTo>
                    <a:cubicBezTo>
                      <a:pt x="25" y="94"/>
                      <a:pt x="26" y="94"/>
                      <a:pt x="26" y="93"/>
                    </a:cubicBezTo>
                    <a:cubicBezTo>
                      <a:pt x="25" y="92"/>
                      <a:pt x="25" y="93"/>
                      <a:pt x="25" y="92"/>
                    </a:cubicBezTo>
                    <a:cubicBezTo>
                      <a:pt x="25" y="91"/>
                      <a:pt x="25" y="89"/>
                      <a:pt x="26" y="88"/>
                    </a:cubicBezTo>
                    <a:cubicBezTo>
                      <a:pt x="26" y="87"/>
                      <a:pt x="25" y="86"/>
                      <a:pt x="26" y="85"/>
                    </a:cubicBezTo>
                    <a:cubicBezTo>
                      <a:pt x="26" y="84"/>
                      <a:pt x="25" y="84"/>
                      <a:pt x="25" y="84"/>
                    </a:cubicBezTo>
                    <a:cubicBezTo>
                      <a:pt x="25" y="84"/>
                      <a:pt x="25" y="83"/>
                      <a:pt x="26" y="83"/>
                    </a:cubicBezTo>
                    <a:cubicBezTo>
                      <a:pt x="26" y="81"/>
                      <a:pt x="25" y="81"/>
                      <a:pt x="25" y="80"/>
                    </a:cubicBezTo>
                    <a:cubicBezTo>
                      <a:pt x="24" y="80"/>
                      <a:pt x="23" y="78"/>
                      <a:pt x="23" y="78"/>
                    </a:cubicBezTo>
                    <a:cubicBezTo>
                      <a:pt x="23" y="77"/>
                      <a:pt x="23" y="77"/>
                      <a:pt x="23" y="77"/>
                    </a:cubicBezTo>
                    <a:cubicBezTo>
                      <a:pt x="22" y="76"/>
                      <a:pt x="21" y="76"/>
                      <a:pt x="21" y="74"/>
                    </a:cubicBezTo>
                    <a:cubicBezTo>
                      <a:pt x="22" y="74"/>
                      <a:pt x="22" y="74"/>
                      <a:pt x="22" y="74"/>
                    </a:cubicBezTo>
                    <a:cubicBezTo>
                      <a:pt x="22" y="73"/>
                      <a:pt x="21" y="73"/>
                      <a:pt x="21" y="73"/>
                    </a:cubicBezTo>
                    <a:cubicBezTo>
                      <a:pt x="22" y="72"/>
                      <a:pt x="21" y="71"/>
                      <a:pt x="21" y="70"/>
                    </a:cubicBezTo>
                    <a:cubicBezTo>
                      <a:pt x="21" y="69"/>
                      <a:pt x="22" y="69"/>
                      <a:pt x="22" y="68"/>
                    </a:cubicBezTo>
                    <a:cubicBezTo>
                      <a:pt x="21" y="67"/>
                      <a:pt x="22" y="67"/>
                      <a:pt x="22" y="67"/>
                    </a:cubicBezTo>
                    <a:cubicBezTo>
                      <a:pt x="22" y="66"/>
                      <a:pt x="21" y="66"/>
                      <a:pt x="21" y="65"/>
                    </a:cubicBezTo>
                    <a:cubicBezTo>
                      <a:pt x="21" y="65"/>
                      <a:pt x="21" y="66"/>
                      <a:pt x="21" y="66"/>
                    </a:cubicBezTo>
                    <a:cubicBezTo>
                      <a:pt x="20" y="66"/>
                      <a:pt x="20" y="64"/>
                      <a:pt x="19" y="64"/>
                    </a:cubicBezTo>
                    <a:cubicBezTo>
                      <a:pt x="19" y="64"/>
                      <a:pt x="19" y="64"/>
                      <a:pt x="19" y="64"/>
                    </a:cubicBezTo>
                    <a:cubicBezTo>
                      <a:pt x="18" y="63"/>
                      <a:pt x="18" y="63"/>
                      <a:pt x="18" y="63"/>
                    </a:cubicBezTo>
                    <a:cubicBezTo>
                      <a:pt x="17" y="63"/>
                      <a:pt x="17" y="62"/>
                      <a:pt x="16" y="62"/>
                    </a:cubicBezTo>
                    <a:cubicBezTo>
                      <a:pt x="16" y="62"/>
                      <a:pt x="16" y="62"/>
                      <a:pt x="16" y="61"/>
                    </a:cubicBezTo>
                    <a:cubicBezTo>
                      <a:pt x="14" y="61"/>
                      <a:pt x="13" y="60"/>
                      <a:pt x="11" y="60"/>
                    </a:cubicBezTo>
                    <a:cubicBezTo>
                      <a:pt x="11" y="59"/>
                      <a:pt x="11" y="58"/>
                      <a:pt x="11" y="57"/>
                    </a:cubicBezTo>
                    <a:cubicBezTo>
                      <a:pt x="10" y="56"/>
                      <a:pt x="10" y="56"/>
                      <a:pt x="9" y="55"/>
                    </a:cubicBezTo>
                    <a:cubicBezTo>
                      <a:pt x="9" y="55"/>
                      <a:pt x="9" y="54"/>
                      <a:pt x="9" y="54"/>
                    </a:cubicBezTo>
                    <a:cubicBezTo>
                      <a:pt x="9" y="56"/>
                      <a:pt x="9" y="55"/>
                      <a:pt x="9" y="56"/>
                    </a:cubicBezTo>
                    <a:cubicBezTo>
                      <a:pt x="9" y="56"/>
                      <a:pt x="9" y="56"/>
                      <a:pt x="8" y="56"/>
                    </a:cubicBezTo>
                    <a:cubicBezTo>
                      <a:pt x="8" y="55"/>
                      <a:pt x="8" y="54"/>
                      <a:pt x="7" y="54"/>
                    </a:cubicBezTo>
                    <a:cubicBezTo>
                      <a:pt x="7" y="54"/>
                      <a:pt x="7" y="53"/>
                      <a:pt x="7" y="53"/>
                    </a:cubicBezTo>
                    <a:cubicBezTo>
                      <a:pt x="7" y="53"/>
                      <a:pt x="7" y="51"/>
                      <a:pt x="6" y="50"/>
                    </a:cubicBezTo>
                    <a:cubicBezTo>
                      <a:pt x="6" y="50"/>
                      <a:pt x="6" y="50"/>
                      <a:pt x="6" y="50"/>
                    </a:cubicBezTo>
                    <a:cubicBezTo>
                      <a:pt x="7" y="41"/>
                      <a:pt x="11" y="32"/>
                      <a:pt x="17" y="25"/>
                    </a:cubicBezTo>
                    <a:close/>
                    <a:moveTo>
                      <a:pt x="24" y="18"/>
                    </a:moveTo>
                    <a:cubicBezTo>
                      <a:pt x="27" y="16"/>
                      <a:pt x="30" y="14"/>
                      <a:pt x="34" y="12"/>
                    </a:cubicBezTo>
                    <a:cubicBezTo>
                      <a:pt x="34" y="12"/>
                      <a:pt x="34" y="12"/>
                      <a:pt x="34" y="12"/>
                    </a:cubicBezTo>
                    <a:cubicBezTo>
                      <a:pt x="34" y="13"/>
                      <a:pt x="33" y="13"/>
                      <a:pt x="32" y="13"/>
                    </a:cubicBezTo>
                    <a:cubicBezTo>
                      <a:pt x="32" y="13"/>
                      <a:pt x="32" y="14"/>
                      <a:pt x="32" y="14"/>
                    </a:cubicBezTo>
                    <a:cubicBezTo>
                      <a:pt x="31" y="14"/>
                      <a:pt x="31" y="15"/>
                      <a:pt x="31" y="15"/>
                    </a:cubicBezTo>
                    <a:cubicBezTo>
                      <a:pt x="30" y="15"/>
                      <a:pt x="30" y="16"/>
                      <a:pt x="29" y="16"/>
                    </a:cubicBezTo>
                    <a:cubicBezTo>
                      <a:pt x="29" y="17"/>
                      <a:pt x="28" y="17"/>
                      <a:pt x="28" y="18"/>
                    </a:cubicBezTo>
                    <a:cubicBezTo>
                      <a:pt x="27" y="18"/>
                      <a:pt x="27" y="18"/>
                      <a:pt x="26" y="18"/>
                    </a:cubicBezTo>
                    <a:cubicBezTo>
                      <a:pt x="26" y="19"/>
                      <a:pt x="27" y="18"/>
                      <a:pt x="27" y="19"/>
                    </a:cubicBezTo>
                    <a:cubicBezTo>
                      <a:pt x="27" y="19"/>
                      <a:pt x="27" y="19"/>
                      <a:pt x="26" y="19"/>
                    </a:cubicBezTo>
                    <a:cubicBezTo>
                      <a:pt x="26" y="21"/>
                      <a:pt x="24" y="20"/>
                      <a:pt x="23" y="20"/>
                    </a:cubicBezTo>
                    <a:cubicBezTo>
                      <a:pt x="23" y="20"/>
                      <a:pt x="23" y="20"/>
                      <a:pt x="23" y="20"/>
                    </a:cubicBezTo>
                    <a:cubicBezTo>
                      <a:pt x="23" y="19"/>
                      <a:pt x="23" y="19"/>
                      <a:pt x="23" y="19"/>
                    </a:cubicBezTo>
                    <a:cubicBezTo>
                      <a:pt x="24" y="19"/>
                      <a:pt x="24" y="19"/>
                      <a:pt x="25" y="19"/>
                    </a:cubicBezTo>
                    <a:cubicBezTo>
                      <a:pt x="25" y="19"/>
                      <a:pt x="24" y="18"/>
                      <a:pt x="24" y="18"/>
                    </a:cubicBezTo>
                    <a:close/>
                    <a:moveTo>
                      <a:pt x="107" y="35"/>
                    </a:moveTo>
                    <a:cubicBezTo>
                      <a:pt x="107" y="35"/>
                      <a:pt x="106" y="35"/>
                      <a:pt x="106" y="36"/>
                    </a:cubicBezTo>
                    <a:cubicBezTo>
                      <a:pt x="106" y="37"/>
                      <a:pt x="107" y="36"/>
                      <a:pt x="107" y="36"/>
                    </a:cubicBezTo>
                    <a:cubicBezTo>
                      <a:pt x="108" y="36"/>
                      <a:pt x="108" y="37"/>
                      <a:pt x="108" y="38"/>
                    </a:cubicBezTo>
                    <a:cubicBezTo>
                      <a:pt x="108" y="39"/>
                      <a:pt x="109" y="40"/>
                      <a:pt x="108" y="41"/>
                    </a:cubicBezTo>
                    <a:cubicBezTo>
                      <a:pt x="108" y="42"/>
                      <a:pt x="107" y="43"/>
                      <a:pt x="107" y="44"/>
                    </a:cubicBezTo>
                    <a:cubicBezTo>
                      <a:pt x="106" y="44"/>
                      <a:pt x="106" y="44"/>
                      <a:pt x="106" y="45"/>
                    </a:cubicBezTo>
                    <a:cubicBezTo>
                      <a:pt x="105" y="46"/>
                      <a:pt x="106" y="49"/>
                      <a:pt x="105" y="50"/>
                    </a:cubicBezTo>
                    <a:cubicBezTo>
                      <a:pt x="104" y="49"/>
                      <a:pt x="104" y="49"/>
                      <a:pt x="104" y="48"/>
                    </a:cubicBezTo>
                    <a:cubicBezTo>
                      <a:pt x="104" y="47"/>
                      <a:pt x="103" y="47"/>
                      <a:pt x="103" y="46"/>
                    </a:cubicBezTo>
                    <a:cubicBezTo>
                      <a:pt x="102" y="46"/>
                      <a:pt x="103" y="47"/>
                      <a:pt x="103" y="48"/>
                    </a:cubicBezTo>
                    <a:cubicBezTo>
                      <a:pt x="103" y="48"/>
                      <a:pt x="102" y="48"/>
                      <a:pt x="102" y="48"/>
                    </a:cubicBezTo>
                    <a:cubicBezTo>
                      <a:pt x="102" y="49"/>
                      <a:pt x="102" y="49"/>
                      <a:pt x="102" y="49"/>
                    </a:cubicBezTo>
                    <a:cubicBezTo>
                      <a:pt x="102" y="50"/>
                      <a:pt x="102" y="50"/>
                      <a:pt x="103" y="50"/>
                    </a:cubicBezTo>
                    <a:cubicBezTo>
                      <a:pt x="103" y="51"/>
                      <a:pt x="103" y="51"/>
                      <a:pt x="103" y="51"/>
                    </a:cubicBezTo>
                    <a:cubicBezTo>
                      <a:pt x="103" y="52"/>
                      <a:pt x="103" y="54"/>
                      <a:pt x="103" y="54"/>
                    </a:cubicBezTo>
                    <a:cubicBezTo>
                      <a:pt x="102" y="54"/>
                      <a:pt x="102" y="55"/>
                      <a:pt x="102" y="55"/>
                    </a:cubicBezTo>
                    <a:cubicBezTo>
                      <a:pt x="102" y="56"/>
                      <a:pt x="101" y="57"/>
                      <a:pt x="100" y="58"/>
                    </a:cubicBezTo>
                    <a:cubicBezTo>
                      <a:pt x="100" y="58"/>
                      <a:pt x="99" y="58"/>
                      <a:pt x="98" y="59"/>
                    </a:cubicBezTo>
                    <a:cubicBezTo>
                      <a:pt x="99" y="59"/>
                      <a:pt x="99" y="59"/>
                      <a:pt x="99" y="59"/>
                    </a:cubicBezTo>
                    <a:cubicBezTo>
                      <a:pt x="99" y="59"/>
                      <a:pt x="99" y="60"/>
                      <a:pt x="98" y="60"/>
                    </a:cubicBezTo>
                    <a:cubicBezTo>
                      <a:pt x="99" y="63"/>
                      <a:pt x="98" y="65"/>
                      <a:pt x="97" y="65"/>
                    </a:cubicBezTo>
                    <a:cubicBezTo>
                      <a:pt x="97" y="64"/>
                      <a:pt x="96" y="64"/>
                      <a:pt x="96" y="64"/>
                    </a:cubicBezTo>
                    <a:cubicBezTo>
                      <a:pt x="96" y="64"/>
                      <a:pt x="95" y="63"/>
                      <a:pt x="95" y="62"/>
                    </a:cubicBezTo>
                    <a:cubicBezTo>
                      <a:pt x="94" y="63"/>
                      <a:pt x="95" y="64"/>
                      <a:pt x="95" y="64"/>
                    </a:cubicBezTo>
                    <a:cubicBezTo>
                      <a:pt x="95" y="65"/>
                      <a:pt x="95" y="65"/>
                      <a:pt x="96" y="66"/>
                    </a:cubicBezTo>
                    <a:cubicBezTo>
                      <a:pt x="96" y="67"/>
                      <a:pt x="97" y="67"/>
                      <a:pt x="97" y="69"/>
                    </a:cubicBezTo>
                    <a:cubicBezTo>
                      <a:pt x="96" y="68"/>
                      <a:pt x="95" y="67"/>
                      <a:pt x="94" y="66"/>
                    </a:cubicBezTo>
                    <a:cubicBezTo>
                      <a:pt x="94" y="65"/>
                      <a:pt x="94" y="65"/>
                      <a:pt x="94" y="65"/>
                    </a:cubicBezTo>
                    <a:cubicBezTo>
                      <a:pt x="93" y="64"/>
                      <a:pt x="94" y="64"/>
                      <a:pt x="94" y="64"/>
                    </a:cubicBezTo>
                    <a:cubicBezTo>
                      <a:pt x="94" y="63"/>
                      <a:pt x="94" y="62"/>
                      <a:pt x="93" y="62"/>
                    </a:cubicBezTo>
                    <a:cubicBezTo>
                      <a:pt x="93" y="62"/>
                      <a:pt x="93" y="61"/>
                      <a:pt x="93" y="61"/>
                    </a:cubicBezTo>
                    <a:cubicBezTo>
                      <a:pt x="93" y="60"/>
                      <a:pt x="92" y="61"/>
                      <a:pt x="91" y="60"/>
                    </a:cubicBezTo>
                    <a:cubicBezTo>
                      <a:pt x="91" y="60"/>
                      <a:pt x="92" y="60"/>
                      <a:pt x="92" y="59"/>
                    </a:cubicBezTo>
                    <a:cubicBezTo>
                      <a:pt x="91" y="59"/>
                      <a:pt x="91" y="58"/>
                      <a:pt x="91" y="57"/>
                    </a:cubicBezTo>
                    <a:cubicBezTo>
                      <a:pt x="90" y="58"/>
                      <a:pt x="89" y="58"/>
                      <a:pt x="89" y="58"/>
                    </a:cubicBezTo>
                    <a:cubicBezTo>
                      <a:pt x="89" y="59"/>
                      <a:pt x="88" y="59"/>
                      <a:pt x="88" y="60"/>
                    </a:cubicBezTo>
                    <a:cubicBezTo>
                      <a:pt x="87" y="60"/>
                      <a:pt x="88" y="61"/>
                      <a:pt x="87" y="60"/>
                    </a:cubicBezTo>
                    <a:cubicBezTo>
                      <a:pt x="87" y="61"/>
                      <a:pt x="87" y="61"/>
                      <a:pt x="87" y="61"/>
                    </a:cubicBezTo>
                    <a:cubicBezTo>
                      <a:pt x="87" y="61"/>
                      <a:pt x="87" y="61"/>
                      <a:pt x="86" y="61"/>
                    </a:cubicBezTo>
                    <a:cubicBezTo>
                      <a:pt x="87" y="63"/>
                      <a:pt x="86" y="64"/>
                      <a:pt x="86" y="65"/>
                    </a:cubicBezTo>
                    <a:cubicBezTo>
                      <a:pt x="85" y="65"/>
                      <a:pt x="85" y="65"/>
                      <a:pt x="84" y="65"/>
                    </a:cubicBezTo>
                    <a:cubicBezTo>
                      <a:pt x="84" y="65"/>
                      <a:pt x="84" y="64"/>
                      <a:pt x="84" y="64"/>
                    </a:cubicBezTo>
                    <a:cubicBezTo>
                      <a:pt x="84" y="63"/>
                      <a:pt x="84" y="63"/>
                      <a:pt x="84" y="62"/>
                    </a:cubicBezTo>
                    <a:cubicBezTo>
                      <a:pt x="83" y="61"/>
                      <a:pt x="83" y="60"/>
                      <a:pt x="82" y="59"/>
                    </a:cubicBezTo>
                    <a:cubicBezTo>
                      <a:pt x="83" y="59"/>
                      <a:pt x="82" y="59"/>
                      <a:pt x="82" y="58"/>
                    </a:cubicBezTo>
                    <a:cubicBezTo>
                      <a:pt x="82" y="58"/>
                      <a:pt x="81" y="58"/>
                      <a:pt x="81" y="57"/>
                    </a:cubicBezTo>
                    <a:cubicBezTo>
                      <a:pt x="81" y="57"/>
                      <a:pt x="81" y="57"/>
                      <a:pt x="82" y="57"/>
                    </a:cubicBezTo>
                    <a:cubicBezTo>
                      <a:pt x="81" y="57"/>
                      <a:pt x="80" y="56"/>
                      <a:pt x="79" y="56"/>
                    </a:cubicBezTo>
                    <a:cubicBezTo>
                      <a:pt x="79" y="56"/>
                      <a:pt x="79" y="56"/>
                      <a:pt x="79" y="55"/>
                    </a:cubicBezTo>
                    <a:cubicBezTo>
                      <a:pt x="78" y="55"/>
                      <a:pt x="78" y="56"/>
                      <a:pt x="77" y="56"/>
                    </a:cubicBezTo>
                    <a:cubicBezTo>
                      <a:pt x="77" y="55"/>
                      <a:pt x="77" y="55"/>
                      <a:pt x="76" y="55"/>
                    </a:cubicBezTo>
                    <a:cubicBezTo>
                      <a:pt x="75" y="55"/>
                      <a:pt x="75" y="53"/>
                      <a:pt x="74" y="52"/>
                    </a:cubicBezTo>
                    <a:cubicBezTo>
                      <a:pt x="74" y="52"/>
                      <a:pt x="73" y="53"/>
                      <a:pt x="73" y="53"/>
                    </a:cubicBezTo>
                    <a:cubicBezTo>
                      <a:pt x="74" y="53"/>
                      <a:pt x="74" y="54"/>
                      <a:pt x="74" y="54"/>
                    </a:cubicBezTo>
                    <a:cubicBezTo>
                      <a:pt x="74" y="55"/>
                      <a:pt x="75" y="55"/>
                      <a:pt x="75" y="56"/>
                    </a:cubicBezTo>
                    <a:cubicBezTo>
                      <a:pt x="75" y="55"/>
                      <a:pt x="76" y="55"/>
                      <a:pt x="76" y="55"/>
                    </a:cubicBezTo>
                    <a:cubicBezTo>
                      <a:pt x="76" y="57"/>
                      <a:pt x="77" y="57"/>
                      <a:pt x="77" y="57"/>
                    </a:cubicBezTo>
                    <a:cubicBezTo>
                      <a:pt x="77" y="58"/>
                      <a:pt x="77" y="58"/>
                      <a:pt x="77" y="59"/>
                    </a:cubicBezTo>
                    <a:cubicBezTo>
                      <a:pt x="76" y="59"/>
                      <a:pt x="76" y="60"/>
                      <a:pt x="75" y="60"/>
                    </a:cubicBezTo>
                    <a:cubicBezTo>
                      <a:pt x="75" y="60"/>
                      <a:pt x="75" y="61"/>
                      <a:pt x="75" y="61"/>
                    </a:cubicBezTo>
                    <a:cubicBezTo>
                      <a:pt x="73" y="61"/>
                      <a:pt x="72" y="62"/>
                      <a:pt x="71" y="63"/>
                    </a:cubicBezTo>
                    <a:cubicBezTo>
                      <a:pt x="70" y="62"/>
                      <a:pt x="70" y="61"/>
                      <a:pt x="70" y="60"/>
                    </a:cubicBezTo>
                    <a:cubicBezTo>
                      <a:pt x="69" y="59"/>
                      <a:pt x="69" y="58"/>
                      <a:pt x="68" y="57"/>
                    </a:cubicBezTo>
                    <a:cubicBezTo>
                      <a:pt x="68" y="56"/>
                      <a:pt x="67" y="55"/>
                      <a:pt x="67" y="55"/>
                    </a:cubicBezTo>
                    <a:cubicBezTo>
                      <a:pt x="67" y="55"/>
                      <a:pt x="67" y="56"/>
                      <a:pt x="67" y="57"/>
                    </a:cubicBezTo>
                    <a:cubicBezTo>
                      <a:pt x="67" y="57"/>
                      <a:pt x="68" y="57"/>
                      <a:pt x="68" y="58"/>
                    </a:cubicBezTo>
                    <a:cubicBezTo>
                      <a:pt x="68" y="59"/>
                      <a:pt x="69" y="59"/>
                      <a:pt x="69" y="61"/>
                    </a:cubicBezTo>
                    <a:cubicBezTo>
                      <a:pt x="70" y="61"/>
                      <a:pt x="70" y="62"/>
                      <a:pt x="71" y="63"/>
                    </a:cubicBezTo>
                    <a:cubicBezTo>
                      <a:pt x="71" y="63"/>
                      <a:pt x="72" y="63"/>
                      <a:pt x="72" y="63"/>
                    </a:cubicBezTo>
                    <a:cubicBezTo>
                      <a:pt x="73" y="63"/>
                      <a:pt x="73" y="63"/>
                      <a:pt x="74" y="63"/>
                    </a:cubicBezTo>
                    <a:cubicBezTo>
                      <a:pt x="74" y="63"/>
                      <a:pt x="74" y="64"/>
                      <a:pt x="74" y="65"/>
                    </a:cubicBezTo>
                    <a:cubicBezTo>
                      <a:pt x="73" y="66"/>
                      <a:pt x="72" y="68"/>
                      <a:pt x="71" y="69"/>
                    </a:cubicBezTo>
                    <a:cubicBezTo>
                      <a:pt x="71" y="70"/>
                      <a:pt x="70" y="70"/>
                      <a:pt x="70" y="70"/>
                    </a:cubicBezTo>
                    <a:cubicBezTo>
                      <a:pt x="70" y="72"/>
                      <a:pt x="69" y="72"/>
                      <a:pt x="69" y="73"/>
                    </a:cubicBezTo>
                    <a:cubicBezTo>
                      <a:pt x="69" y="75"/>
                      <a:pt x="69" y="77"/>
                      <a:pt x="69" y="79"/>
                    </a:cubicBezTo>
                    <a:cubicBezTo>
                      <a:pt x="68" y="80"/>
                      <a:pt x="67" y="82"/>
                      <a:pt x="67" y="84"/>
                    </a:cubicBezTo>
                    <a:cubicBezTo>
                      <a:pt x="66" y="84"/>
                      <a:pt x="66" y="84"/>
                      <a:pt x="66" y="84"/>
                    </a:cubicBezTo>
                    <a:cubicBezTo>
                      <a:pt x="66" y="85"/>
                      <a:pt x="66" y="86"/>
                      <a:pt x="66" y="86"/>
                    </a:cubicBezTo>
                    <a:cubicBezTo>
                      <a:pt x="65" y="87"/>
                      <a:pt x="64" y="88"/>
                      <a:pt x="64" y="89"/>
                    </a:cubicBezTo>
                    <a:cubicBezTo>
                      <a:pt x="62" y="89"/>
                      <a:pt x="62" y="90"/>
                      <a:pt x="60" y="91"/>
                    </a:cubicBezTo>
                    <a:cubicBezTo>
                      <a:pt x="59" y="89"/>
                      <a:pt x="59" y="87"/>
                      <a:pt x="58" y="86"/>
                    </a:cubicBezTo>
                    <a:cubicBezTo>
                      <a:pt x="58" y="86"/>
                      <a:pt x="58" y="85"/>
                      <a:pt x="58" y="84"/>
                    </a:cubicBezTo>
                    <a:cubicBezTo>
                      <a:pt x="58" y="83"/>
                      <a:pt x="57" y="82"/>
                      <a:pt x="57" y="81"/>
                    </a:cubicBezTo>
                    <a:cubicBezTo>
                      <a:pt x="57" y="80"/>
                      <a:pt x="57" y="78"/>
                      <a:pt x="57" y="77"/>
                    </a:cubicBezTo>
                    <a:cubicBezTo>
                      <a:pt x="57" y="76"/>
                      <a:pt x="57" y="75"/>
                      <a:pt x="57" y="74"/>
                    </a:cubicBezTo>
                    <a:cubicBezTo>
                      <a:pt x="57" y="73"/>
                      <a:pt x="56" y="72"/>
                      <a:pt x="55" y="71"/>
                    </a:cubicBezTo>
                    <a:cubicBezTo>
                      <a:pt x="55" y="70"/>
                      <a:pt x="56" y="69"/>
                      <a:pt x="56" y="67"/>
                    </a:cubicBezTo>
                    <a:cubicBezTo>
                      <a:pt x="55" y="67"/>
                      <a:pt x="55" y="68"/>
                      <a:pt x="55" y="68"/>
                    </a:cubicBezTo>
                    <a:cubicBezTo>
                      <a:pt x="54" y="68"/>
                      <a:pt x="54" y="67"/>
                      <a:pt x="53" y="67"/>
                    </a:cubicBezTo>
                    <a:cubicBezTo>
                      <a:pt x="53" y="67"/>
                      <a:pt x="53" y="66"/>
                      <a:pt x="53" y="66"/>
                    </a:cubicBezTo>
                    <a:cubicBezTo>
                      <a:pt x="52" y="66"/>
                      <a:pt x="52" y="67"/>
                      <a:pt x="52" y="68"/>
                    </a:cubicBezTo>
                    <a:cubicBezTo>
                      <a:pt x="51" y="67"/>
                      <a:pt x="50" y="68"/>
                      <a:pt x="49" y="68"/>
                    </a:cubicBezTo>
                    <a:cubicBezTo>
                      <a:pt x="48" y="68"/>
                      <a:pt x="47" y="67"/>
                      <a:pt x="46" y="66"/>
                    </a:cubicBezTo>
                    <a:cubicBezTo>
                      <a:pt x="46" y="65"/>
                      <a:pt x="46" y="64"/>
                      <a:pt x="45" y="63"/>
                    </a:cubicBezTo>
                    <a:cubicBezTo>
                      <a:pt x="45" y="61"/>
                      <a:pt x="45" y="59"/>
                      <a:pt x="45" y="58"/>
                    </a:cubicBezTo>
                    <a:cubicBezTo>
                      <a:pt x="45" y="57"/>
                      <a:pt x="46" y="56"/>
                      <a:pt x="46" y="55"/>
                    </a:cubicBezTo>
                    <a:cubicBezTo>
                      <a:pt x="46" y="54"/>
                      <a:pt x="47" y="54"/>
                      <a:pt x="48" y="53"/>
                    </a:cubicBezTo>
                    <a:cubicBezTo>
                      <a:pt x="48" y="52"/>
                      <a:pt x="48" y="51"/>
                      <a:pt x="48" y="50"/>
                    </a:cubicBezTo>
                    <a:cubicBezTo>
                      <a:pt x="49" y="50"/>
                      <a:pt x="49" y="49"/>
                      <a:pt x="50" y="49"/>
                    </a:cubicBezTo>
                    <a:cubicBezTo>
                      <a:pt x="50" y="49"/>
                      <a:pt x="50" y="49"/>
                      <a:pt x="51" y="49"/>
                    </a:cubicBezTo>
                    <a:cubicBezTo>
                      <a:pt x="51" y="49"/>
                      <a:pt x="53" y="48"/>
                      <a:pt x="54" y="49"/>
                    </a:cubicBezTo>
                    <a:cubicBezTo>
                      <a:pt x="55" y="48"/>
                      <a:pt x="56" y="48"/>
                      <a:pt x="57" y="48"/>
                    </a:cubicBezTo>
                    <a:cubicBezTo>
                      <a:pt x="57" y="48"/>
                      <a:pt x="57" y="49"/>
                      <a:pt x="57" y="49"/>
                    </a:cubicBezTo>
                    <a:cubicBezTo>
                      <a:pt x="57" y="49"/>
                      <a:pt x="57" y="49"/>
                      <a:pt x="57" y="50"/>
                    </a:cubicBezTo>
                    <a:cubicBezTo>
                      <a:pt x="58" y="51"/>
                      <a:pt x="59" y="51"/>
                      <a:pt x="60" y="52"/>
                    </a:cubicBezTo>
                    <a:cubicBezTo>
                      <a:pt x="61" y="52"/>
                      <a:pt x="61" y="51"/>
                      <a:pt x="61" y="51"/>
                    </a:cubicBezTo>
                    <a:cubicBezTo>
                      <a:pt x="63" y="51"/>
                      <a:pt x="64" y="51"/>
                      <a:pt x="66" y="52"/>
                    </a:cubicBezTo>
                    <a:cubicBezTo>
                      <a:pt x="67" y="52"/>
                      <a:pt x="66" y="50"/>
                      <a:pt x="67" y="50"/>
                    </a:cubicBezTo>
                    <a:cubicBezTo>
                      <a:pt x="67" y="49"/>
                      <a:pt x="67" y="49"/>
                      <a:pt x="67" y="49"/>
                    </a:cubicBezTo>
                    <a:cubicBezTo>
                      <a:pt x="66" y="48"/>
                      <a:pt x="67" y="50"/>
                      <a:pt x="66" y="50"/>
                    </a:cubicBezTo>
                    <a:cubicBezTo>
                      <a:pt x="65" y="50"/>
                      <a:pt x="66" y="49"/>
                      <a:pt x="65" y="49"/>
                    </a:cubicBezTo>
                    <a:cubicBezTo>
                      <a:pt x="65" y="49"/>
                      <a:pt x="64" y="49"/>
                      <a:pt x="63" y="49"/>
                    </a:cubicBezTo>
                    <a:cubicBezTo>
                      <a:pt x="63" y="48"/>
                      <a:pt x="63" y="48"/>
                      <a:pt x="63" y="48"/>
                    </a:cubicBezTo>
                    <a:cubicBezTo>
                      <a:pt x="63" y="47"/>
                      <a:pt x="63" y="47"/>
                      <a:pt x="63" y="46"/>
                    </a:cubicBezTo>
                    <a:cubicBezTo>
                      <a:pt x="63" y="46"/>
                      <a:pt x="62" y="46"/>
                      <a:pt x="62" y="46"/>
                    </a:cubicBezTo>
                    <a:cubicBezTo>
                      <a:pt x="62" y="47"/>
                      <a:pt x="62" y="48"/>
                      <a:pt x="62" y="49"/>
                    </a:cubicBezTo>
                    <a:cubicBezTo>
                      <a:pt x="63" y="48"/>
                      <a:pt x="63" y="49"/>
                      <a:pt x="63" y="49"/>
                    </a:cubicBezTo>
                    <a:cubicBezTo>
                      <a:pt x="62" y="49"/>
                      <a:pt x="62" y="49"/>
                      <a:pt x="62" y="49"/>
                    </a:cubicBezTo>
                    <a:cubicBezTo>
                      <a:pt x="62" y="49"/>
                      <a:pt x="62" y="49"/>
                      <a:pt x="62" y="49"/>
                    </a:cubicBezTo>
                    <a:cubicBezTo>
                      <a:pt x="62" y="49"/>
                      <a:pt x="61" y="49"/>
                      <a:pt x="61" y="48"/>
                    </a:cubicBezTo>
                    <a:cubicBezTo>
                      <a:pt x="61" y="48"/>
                      <a:pt x="61" y="47"/>
                      <a:pt x="61" y="47"/>
                    </a:cubicBezTo>
                    <a:cubicBezTo>
                      <a:pt x="61" y="47"/>
                      <a:pt x="61" y="46"/>
                      <a:pt x="60" y="46"/>
                    </a:cubicBezTo>
                    <a:cubicBezTo>
                      <a:pt x="60" y="46"/>
                      <a:pt x="60" y="45"/>
                      <a:pt x="60" y="45"/>
                    </a:cubicBezTo>
                    <a:cubicBezTo>
                      <a:pt x="59" y="44"/>
                      <a:pt x="58" y="44"/>
                      <a:pt x="58" y="43"/>
                    </a:cubicBezTo>
                    <a:cubicBezTo>
                      <a:pt x="57" y="45"/>
                      <a:pt x="60" y="45"/>
                      <a:pt x="60" y="46"/>
                    </a:cubicBezTo>
                    <a:cubicBezTo>
                      <a:pt x="60" y="47"/>
                      <a:pt x="59" y="45"/>
                      <a:pt x="59" y="46"/>
                    </a:cubicBezTo>
                    <a:cubicBezTo>
                      <a:pt x="59" y="46"/>
                      <a:pt x="60" y="46"/>
                      <a:pt x="59" y="47"/>
                    </a:cubicBezTo>
                    <a:cubicBezTo>
                      <a:pt x="59" y="47"/>
                      <a:pt x="58" y="47"/>
                      <a:pt x="59" y="48"/>
                    </a:cubicBezTo>
                    <a:cubicBezTo>
                      <a:pt x="58" y="48"/>
                      <a:pt x="58" y="48"/>
                      <a:pt x="58" y="47"/>
                    </a:cubicBezTo>
                    <a:cubicBezTo>
                      <a:pt x="58" y="47"/>
                      <a:pt x="59" y="47"/>
                      <a:pt x="59" y="47"/>
                    </a:cubicBezTo>
                    <a:cubicBezTo>
                      <a:pt x="58" y="46"/>
                      <a:pt x="58" y="45"/>
                      <a:pt x="57" y="45"/>
                    </a:cubicBezTo>
                    <a:cubicBezTo>
                      <a:pt x="57" y="45"/>
                      <a:pt x="57" y="45"/>
                      <a:pt x="56" y="44"/>
                    </a:cubicBezTo>
                    <a:cubicBezTo>
                      <a:pt x="56" y="46"/>
                      <a:pt x="57" y="47"/>
                      <a:pt x="56" y="47"/>
                    </a:cubicBezTo>
                    <a:cubicBezTo>
                      <a:pt x="56" y="46"/>
                      <a:pt x="55" y="44"/>
                      <a:pt x="56" y="44"/>
                    </a:cubicBezTo>
                    <a:cubicBezTo>
                      <a:pt x="55" y="44"/>
                      <a:pt x="55" y="44"/>
                      <a:pt x="54" y="44"/>
                    </a:cubicBezTo>
                    <a:cubicBezTo>
                      <a:pt x="53" y="44"/>
                      <a:pt x="53" y="45"/>
                      <a:pt x="52" y="46"/>
                    </a:cubicBezTo>
                    <a:cubicBezTo>
                      <a:pt x="53" y="47"/>
                      <a:pt x="52" y="48"/>
                      <a:pt x="52" y="49"/>
                    </a:cubicBezTo>
                    <a:cubicBezTo>
                      <a:pt x="51" y="48"/>
                      <a:pt x="51" y="48"/>
                      <a:pt x="50" y="49"/>
                    </a:cubicBezTo>
                    <a:cubicBezTo>
                      <a:pt x="50" y="48"/>
                      <a:pt x="49" y="48"/>
                      <a:pt x="48" y="48"/>
                    </a:cubicBezTo>
                    <a:cubicBezTo>
                      <a:pt x="49" y="47"/>
                      <a:pt x="48" y="47"/>
                      <a:pt x="48" y="46"/>
                    </a:cubicBezTo>
                    <a:cubicBezTo>
                      <a:pt x="49" y="46"/>
                      <a:pt x="48" y="45"/>
                      <a:pt x="48" y="44"/>
                    </a:cubicBezTo>
                    <a:cubicBezTo>
                      <a:pt x="50" y="44"/>
                      <a:pt x="50" y="43"/>
                      <a:pt x="51" y="44"/>
                    </a:cubicBezTo>
                    <a:cubicBezTo>
                      <a:pt x="52" y="44"/>
                      <a:pt x="52" y="43"/>
                      <a:pt x="52" y="43"/>
                    </a:cubicBezTo>
                    <a:cubicBezTo>
                      <a:pt x="52" y="42"/>
                      <a:pt x="51" y="42"/>
                      <a:pt x="51" y="41"/>
                    </a:cubicBezTo>
                    <a:cubicBezTo>
                      <a:pt x="51" y="41"/>
                      <a:pt x="50" y="41"/>
                      <a:pt x="50" y="41"/>
                    </a:cubicBezTo>
                    <a:cubicBezTo>
                      <a:pt x="50" y="40"/>
                      <a:pt x="50" y="40"/>
                      <a:pt x="51" y="40"/>
                    </a:cubicBezTo>
                    <a:cubicBezTo>
                      <a:pt x="51" y="40"/>
                      <a:pt x="51" y="39"/>
                      <a:pt x="52" y="39"/>
                    </a:cubicBezTo>
                    <a:cubicBezTo>
                      <a:pt x="52" y="39"/>
                      <a:pt x="52" y="39"/>
                      <a:pt x="52" y="39"/>
                    </a:cubicBezTo>
                    <a:cubicBezTo>
                      <a:pt x="51" y="39"/>
                      <a:pt x="50" y="39"/>
                      <a:pt x="49" y="39"/>
                    </a:cubicBezTo>
                    <a:cubicBezTo>
                      <a:pt x="49" y="39"/>
                      <a:pt x="50" y="39"/>
                      <a:pt x="50" y="39"/>
                    </a:cubicBezTo>
                    <a:cubicBezTo>
                      <a:pt x="50" y="38"/>
                      <a:pt x="50" y="38"/>
                      <a:pt x="50" y="37"/>
                    </a:cubicBezTo>
                    <a:cubicBezTo>
                      <a:pt x="50" y="37"/>
                      <a:pt x="51" y="37"/>
                      <a:pt x="51" y="36"/>
                    </a:cubicBezTo>
                    <a:cubicBezTo>
                      <a:pt x="51" y="36"/>
                      <a:pt x="50" y="36"/>
                      <a:pt x="50" y="35"/>
                    </a:cubicBezTo>
                    <a:cubicBezTo>
                      <a:pt x="50" y="34"/>
                      <a:pt x="50" y="34"/>
                      <a:pt x="50" y="33"/>
                    </a:cubicBezTo>
                    <a:cubicBezTo>
                      <a:pt x="51" y="32"/>
                      <a:pt x="51" y="32"/>
                      <a:pt x="52" y="32"/>
                    </a:cubicBezTo>
                    <a:cubicBezTo>
                      <a:pt x="52" y="33"/>
                      <a:pt x="51" y="33"/>
                      <a:pt x="51" y="33"/>
                    </a:cubicBezTo>
                    <a:cubicBezTo>
                      <a:pt x="51" y="33"/>
                      <a:pt x="51" y="33"/>
                      <a:pt x="52" y="34"/>
                    </a:cubicBezTo>
                    <a:cubicBezTo>
                      <a:pt x="51" y="35"/>
                      <a:pt x="52" y="35"/>
                      <a:pt x="52" y="36"/>
                    </a:cubicBezTo>
                    <a:cubicBezTo>
                      <a:pt x="52" y="37"/>
                      <a:pt x="53" y="37"/>
                      <a:pt x="53" y="37"/>
                    </a:cubicBezTo>
                    <a:cubicBezTo>
                      <a:pt x="52" y="38"/>
                      <a:pt x="52" y="38"/>
                      <a:pt x="52" y="39"/>
                    </a:cubicBezTo>
                    <a:cubicBezTo>
                      <a:pt x="53" y="39"/>
                      <a:pt x="52" y="38"/>
                      <a:pt x="54" y="38"/>
                    </a:cubicBezTo>
                    <a:cubicBezTo>
                      <a:pt x="53" y="37"/>
                      <a:pt x="54" y="37"/>
                      <a:pt x="54" y="37"/>
                    </a:cubicBezTo>
                    <a:cubicBezTo>
                      <a:pt x="54" y="37"/>
                      <a:pt x="55" y="36"/>
                      <a:pt x="55" y="36"/>
                    </a:cubicBezTo>
                    <a:cubicBezTo>
                      <a:pt x="55" y="36"/>
                      <a:pt x="56" y="36"/>
                      <a:pt x="55" y="36"/>
                    </a:cubicBezTo>
                    <a:cubicBezTo>
                      <a:pt x="55" y="35"/>
                      <a:pt x="55" y="35"/>
                      <a:pt x="56" y="34"/>
                    </a:cubicBezTo>
                    <a:cubicBezTo>
                      <a:pt x="56" y="34"/>
                      <a:pt x="55" y="34"/>
                      <a:pt x="54" y="33"/>
                    </a:cubicBezTo>
                    <a:cubicBezTo>
                      <a:pt x="54" y="33"/>
                      <a:pt x="54" y="32"/>
                      <a:pt x="54" y="31"/>
                    </a:cubicBezTo>
                    <a:cubicBezTo>
                      <a:pt x="54" y="30"/>
                      <a:pt x="55" y="29"/>
                      <a:pt x="56" y="29"/>
                    </a:cubicBezTo>
                    <a:cubicBezTo>
                      <a:pt x="56" y="29"/>
                      <a:pt x="56" y="28"/>
                      <a:pt x="56" y="28"/>
                    </a:cubicBezTo>
                    <a:cubicBezTo>
                      <a:pt x="56" y="28"/>
                      <a:pt x="56" y="28"/>
                      <a:pt x="56" y="28"/>
                    </a:cubicBezTo>
                    <a:cubicBezTo>
                      <a:pt x="57" y="28"/>
                      <a:pt x="57" y="27"/>
                      <a:pt x="57" y="26"/>
                    </a:cubicBezTo>
                    <a:cubicBezTo>
                      <a:pt x="58" y="25"/>
                      <a:pt x="59" y="25"/>
                      <a:pt x="59" y="24"/>
                    </a:cubicBezTo>
                    <a:cubicBezTo>
                      <a:pt x="60" y="24"/>
                      <a:pt x="60" y="23"/>
                      <a:pt x="60" y="24"/>
                    </a:cubicBezTo>
                    <a:cubicBezTo>
                      <a:pt x="61" y="23"/>
                      <a:pt x="61" y="23"/>
                      <a:pt x="61" y="23"/>
                    </a:cubicBezTo>
                    <a:cubicBezTo>
                      <a:pt x="62" y="23"/>
                      <a:pt x="63" y="23"/>
                      <a:pt x="63" y="23"/>
                    </a:cubicBezTo>
                    <a:cubicBezTo>
                      <a:pt x="63" y="23"/>
                      <a:pt x="64" y="23"/>
                      <a:pt x="64" y="24"/>
                    </a:cubicBezTo>
                    <a:cubicBezTo>
                      <a:pt x="65" y="24"/>
                      <a:pt x="65" y="24"/>
                      <a:pt x="65" y="25"/>
                    </a:cubicBezTo>
                    <a:cubicBezTo>
                      <a:pt x="67" y="25"/>
                      <a:pt x="68" y="25"/>
                      <a:pt x="68" y="27"/>
                    </a:cubicBezTo>
                    <a:cubicBezTo>
                      <a:pt x="69" y="27"/>
                      <a:pt x="69" y="26"/>
                      <a:pt x="69" y="25"/>
                    </a:cubicBezTo>
                    <a:cubicBezTo>
                      <a:pt x="69" y="25"/>
                      <a:pt x="69" y="25"/>
                      <a:pt x="70" y="25"/>
                    </a:cubicBezTo>
                    <a:cubicBezTo>
                      <a:pt x="70" y="25"/>
                      <a:pt x="70" y="26"/>
                      <a:pt x="70" y="26"/>
                    </a:cubicBezTo>
                    <a:cubicBezTo>
                      <a:pt x="71" y="26"/>
                      <a:pt x="71" y="25"/>
                      <a:pt x="72" y="25"/>
                    </a:cubicBezTo>
                    <a:cubicBezTo>
                      <a:pt x="73" y="25"/>
                      <a:pt x="74" y="24"/>
                      <a:pt x="75" y="25"/>
                    </a:cubicBezTo>
                    <a:cubicBezTo>
                      <a:pt x="75" y="24"/>
                      <a:pt x="74" y="24"/>
                      <a:pt x="74" y="23"/>
                    </a:cubicBezTo>
                    <a:cubicBezTo>
                      <a:pt x="75" y="23"/>
                      <a:pt x="75" y="24"/>
                      <a:pt x="76" y="24"/>
                    </a:cubicBezTo>
                    <a:cubicBezTo>
                      <a:pt x="77" y="23"/>
                      <a:pt x="78" y="22"/>
                      <a:pt x="78" y="21"/>
                    </a:cubicBezTo>
                    <a:cubicBezTo>
                      <a:pt x="79" y="21"/>
                      <a:pt x="79" y="22"/>
                      <a:pt x="79" y="22"/>
                    </a:cubicBezTo>
                    <a:cubicBezTo>
                      <a:pt x="80" y="23"/>
                      <a:pt x="80" y="21"/>
                      <a:pt x="80" y="22"/>
                    </a:cubicBezTo>
                    <a:cubicBezTo>
                      <a:pt x="80" y="22"/>
                      <a:pt x="80" y="23"/>
                      <a:pt x="80" y="23"/>
                    </a:cubicBezTo>
                    <a:cubicBezTo>
                      <a:pt x="81" y="23"/>
                      <a:pt x="81" y="22"/>
                      <a:pt x="81" y="22"/>
                    </a:cubicBezTo>
                    <a:cubicBezTo>
                      <a:pt x="82" y="22"/>
                      <a:pt x="82" y="22"/>
                      <a:pt x="83" y="23"/>
                    </a:cubicBezTo>
                    <a:cubicBezTo>
                      <a:pt x="83" y="22"/>
                      <a:pt x="82" y="22"/>
                      <a:pt x="82" y="21"/>
                    </a:cubicBezTo>
                    <a:cubicBezTo>
                      <a:pt x="82" y="20"/>
                      <a:pt x="82" y="21"/>
                      <a:pt x="83" y="21"/>
                    </a:cubicBezTo>
                    <a:cubicBezTo>
                      <a:pt x="83" y="21"/>
                      <a:pt x="83" y="20"/>
                      <a:pt x="83" y="20"/>
                    </a:cubicBezTo>
                    <a:cubicBezTo>
                      <a:pt x="84" y="20"/>
                      <a:pt x="84" y="19"/>
                      <a:pt x="84" y="19"/>
                    </a:cubicBezTo>
                    <a:cubicBezTo>
                      <a:pt x="85" y="19"/>
                      <a:pt x="86" y="19"/>
                      <a:pt x="87" y="18"/>
                    </a:cubicBezTo>
                    <a:cubicBezTo>
                      <a:pt x="87" y="18"/>
                      <a:pt x="87" y="19"/>
                      <a:pt x="87" y="19"/>
                    </a:cubicBezTo>
                    <a:cubicBezTo>
                      <a:pt x="88" y="19"/>
                      <a:pt x="88" y="18"/>
                      <a:pt x="89" y="18"/>
                    </a:cubicBezTo>
                    <a:cubicBezTo>
                      <a:pt x="89" y="18"/>
                      <a:pt x="89" y="17"/>
                      <a:pt x="89" y="17"/>
                    </a:cubicBezTo>
                    <a:cubicBezTo>
                      <a:pt x="90" y="17"/>
                      <a:pt x="90" y="17"/>
                      <a:pt x="90" y="18"/>
                    </a:cubicBezTo>
                    <a:cubicBezTo>
                      <a:pt x="91" y="18"/>
                      <a:pt x="92" y="18"/>
                      <a:pt x="92" y="17"/>
                    </a:cubicBezTo>
                    <a:cubicBezTo>
                      <a:pt x="93" y="18"/>
                      <a:pt x="93" y="18"/>
                      <a:pt x="93" y="19"/>
                    </a:cubicBezTo>
                    <a:cubicBezTo>
                      <a:pt x="93" y="20"/>
                      <a:pt x="93" y="20"/>
                      <a:pt x="93" y="20"/>
                    </a:cubicBezTo>
                    <a:cubicBezTo>
                      <a:pt x="94" y="20"/>
                      <a:pt x="94" y="21"/>
                      <a:pt x="95" y="21"/>
                    </a:cubicBezTo>
                    <a:cubicBezTo>
                      <a:pt x="95" y="21"/>
                      <a:pt x="95" y="21"/>
                      <a:pt x="95" y="21"/>
                    </a:cubicBezTo>
                    <a:cubicBezTo>
                      <a:pt x="96" y="21"/>
                      <a:pt x="96" y="21"/>
                      <a:pt x="97" y="21"/>
                    </a:cubicBezTo>
                    <a:cubicBezTo>
                      <a:pt x="101" y="25"/>
                      <a:pt x="104" y="30"/>
                      <a:pt x="107" y="35"/>
                    </a:cubicBezTo>
                    <a:close/>
                    <a:moveTo>
                      <a:pt x="111" y="44"/>
                    </a:moveTo>
                    <a:cubicBezTo>
                      <a:pt x="111" y="44"/>
                      <a:pt x="111" y="44"/>
                      <a:pt x="111" y="44"/>
                    </a:cubicBezTo>
                    <a:cubicBezTo>
                      <a:pt x="110" y="45"/>
                      <a:pt x="110" y="44"/>
                      <a:pt x="110" y="44"/>
                    </a:cubicBezTo>
                    <a:cubicBezTo>
                      <a:pt x="109" y="44"/>
                      <a:pt x="109" y="45"/>
                      <a:pt x="109" y="44"/>
                    </a:cubicBezTo>
                    <a:cubicBezTo>
                      <a:pt x="109" y="43"/>
                      <a:pt x="109" y="43"/>
                      <a:pt x="109" y="42"/>
                    </a:cubicBezTo>
                    <a:cubicBezTo>
                      <a:pt x="109" y="42"/>
                      <a:pt x="110" y="42"/>
                      <a:pt x="110" y="42"/>
                    </a:cubicBezTo>
                    <a:cubicBezTo>
                      <a:pt x="110" y="43"/>
                      <a:pt x="111" y="44"/>
                      <a:pt x="111" y="44"/>
                    </a:cubicBezTo>
                    <a:close/>
                    <a:moveTo>
                      <a:pt x="104" y="63"/>
                    </a:moveTo>
                    <a:cubicBezTo>
                      <a:pt x="105" y="63"/>
                      <a:pt x="105" y="62"/>
                      <a:pt x="105" y="63"/>
                    </a:cubicBezTo>
                    <a:cubicBezTo>
                      <a:pt x="105" y="62"/>
                      <a:pt x="105" y="61"/>
                      <a:pt x="106" y="61"/>
                    </a:cubicBezTo>
                    <a:cubicBezTo>
                      <a:pt x="106" y="61"/>
                      <a:pt x="106" y="62"/>
                      <a:pt x="106" y="62"/>
                    </a:cubicBezTo>
                    <a:cubicBezTo>
                      <a:pt x="107" y="63"/>
                      <a:pt x="107" y="63"/>
                      <a:pt x="107" y="64"/>
                    </a:cubicBezTo>
                    <a:cubicBezTo>
                      <a:pt x="106" y="63"/>
                      <a:pt x="106" y="64"/>
                      <a:pt x="106" y="64"/>
                    </a:cubicBezTo>
                    <a:cubicBezTo>
                      <a:pt x="105" y="64"/>
                      <a:pt x="105" y="64"/>
                      <a:pt x="105" y="63"/>
                    </a:cubicBezTo>
                    <a:cubicBezTo>
                      <a:pt x="105" y="63"/>
                      <a:pt x="105" y="64"/>
                      <a:pt x="104" y="63"/>
                    </a:cubicBezTo>
                    <a:close/>
                    <a:moveTo>
                      <a:pt x="105" y="72"/>
                    </a:moveTo>
                    <a:cubicBezTo>
                      <a:pt x="104" y="72"/>
                      <a:pt x="104" y="72"/>
                      <a:pt x="104" y="71"/>
                    </a:cubicBezTo>
                    <a:cubicBezTo>
                      <a:pt x="103" y="72"/>
                      <a:pt x="103" y="72"/>
                      <a:pt x="103" y="73"/>
                    </a:cubicBezTo>
                    <a:cubicBezTo>
                      <a:pt x="102" y="72"/>
                      <a:pt x="103" y="69"/>
                      <a:pt x="104" y="69"/>
                    </a:cubicBezTo>
                    <a:cubicBezTo>
                      <a:pt x="104" y="69"/>
                      <a:pt x="105" y="69"/>
                      <a:pt x="105" y="70"/>
                    </a:cubicBezTo>
                    <a:cubicBezTo>
                      <a:pt x="105" y="70"/>
                      <a:pt x="104" y="70"/>
                      <a:pt x="104" y="70"/>
                    </a:cubicBezTo>
                    <a:cubicBezTo>
                      <a:pt x="104" y="71"/>
                      <a:pt x="105" y="71"/>
                      <a:pt x="105" y="72"/>
                    </a:cubicBezTo>
                    <a:close/>
                    <a:moveTo>
                      <a:pt x="102" y="70"/>
                    </a:moveTo>
                    <a:cubicBezTo>
                      <a:pt x="102" y="70"/>
                      <a:pt x="102" y="71"/>
                      <a:pt x="102" y="72"/>
                    </a:cubicBezTo>
                    <a:cubicBezTo>
                      <a:pt x="102" y="72"/>
                      <a:pt x="102" y="72"/>
                      <a:pt x="102" y="72"/>
                    </a:cubicBezTo>
                    <a:cubicBezTo>
                      <a:pt x="102" y="72"/>
                      <a:pt x="101" y="72"/>
                      <a:pt x="101" y="72"/>
                    </a:cubicBezTo>
                    <a:cubicBezTo>
                      <a:pt x="100" y="73"/>
                      <a:pt x="100" y="71"/>
                      <a:pt x="99" y="72"/>
                    </a:cubicBezTo>
                    <a:cubicBezTo>
                      <a:pt x="99" y="71"/>
                      <a:pt x="98" y="70"/>
                      <a:pt x="98" y="70"/>
                    </a:cubicBezTo>
                    <a:cubicBezTo>
                      <a:pt x="99" y="68"/>
                      <a:pt x="101" y="68"/>
                      <a:pt x="101" y="66"/>
                    </a:cubicBezTo>
                    <a:cubicBezTo>
                      <a:pt x="102" y="66"/>
                      <a:pt x="102" y="66"/>
                      <a:pt x="103" y="67"/>
                    </a:cubicBezTo>
                    <a:cubicBezTo>
                      <a:pt x="103" y="67"/>
                      <a:pt x="103" y="68"/>
                      <a:pt x="102" y="68"/>
                    </a:cubicBezTo>
                    <a:cubicBezTo>
                      <a:pt x="103" y="68"/>
                      <a:pt x="102" y="69"/>
                      <a:pt x="102" y="70"/>
                    </a:cubicBezTo>
                    <a:close/>
                    <a:moveTo>
                      <a:pt x="101" y="75"/>
                    </a:moveTo>
                    <a:cubicBezTo>
                      <a:pt x="99" y="75"/>
                      <a:pt x="99" y="74"/>
                      <a:pt x="97" y="74"/>
                    </a:cubicBezTo>
                    <a:cubicBezTo>
                      <a:pt x="97" y="73"/>
                      <a:pt x="97" y="73"/>
                      <a:pt x="97" y="73"/>
                    </a:cubicBezTo>
                    <a:cubicBezTo>
                      <a:pt x="98" y="73"/>
                      <a:pt x="99" y="73"/>
                      <a:pt x="101" y="73"/>
                    </a:cubicBezTo>
                    <a:cubicBezTo>
                      <a:pt x="101" y="74"/>
                      <a:pt x="101" y="74"/>
                      <a:pt x="101" y="75"/>
                    </a:cubicBezTo>
                    <a:close/>
                    <a:moveTo>
                      <a:pt x="103" y="57"/>
                    </a:moveTo>
                    <a:cubicBezTo>
                      <a:pt x="103" y="57"/>
                      <a:pt x="102" y="56"/>
                      <a:pt x="102" y="56"/>
                    </a:cubicBezTo>
                    <a:cubicBezTo>
                      <a:pt x="102" y="55"/>
                      <a:pt x="103" y="55"/>
                      <a:pt x="103" y="55"/>
                    </a:cubicBezTo>
                    <a:cubicBezTo>
                      <a:pt x="103" y="56"/>
                      <a:pt x="103" y="57"/>
                      <a:pt x="103" y="57"/>
                    </a:cubicBezTo>
                    <a:close/>
                    <a:moveTo>
                      <a:pt x="105" y="59"/>
                    </a:moveTo>
                    <a:cubicBezTo>
                      <a:pt x="105" y="60"/>
                      <a:pt x="104" y="60"/>
                      <a:pt x="104" y="61"/>
                    </a:cubicBezTo>
                    <a:cubicBezTo>
                      <a:pt x="103" y="60"/>
                      <a:pt x="103" y="60"/>
                      <a:pt x="103" y="59"/>
                    </a:cubicBezTo>
                    <a:cubicBezTo>
                      <a:pt x="103" y="58"/>
                      <a:pt x="104" y="58"/>
                      <a:pt x="105" y="59"/>
                    </a:cubicBezTo>
                    <a:close/>
                    <a:moveTo>
                      <a:pt x="109" y="69"/>
                    </a:moveTo>
                    <a:cubicBezTo>
                      <a:pt x="109" y="70"/>
                      <a:pt x="108" y="70"/>
                      <a:pt x="107" y="70"/>
                    </a:cubicBezTo>
                    <a:cubicBezTo>
                      <a:pt x="107" y="69"/>
                      <a:pt x="108" y="69"/>
                      <a:pt x="109" y="69"/>
                    </a:cubicBezTo>
                    <a:close/>
                    <a:moveTo>
                      <a:pt x="108" y="50"/>
                    </a:moveTo>
                    <a:cubicBezTo>
                      <a:pt x="108" y="50"/>
                      <a:pt x="108" y="50"/>
                      <a:pt x="108" y="50"/>
                    </a:cubicBezTo>
                    <a:cubicBezTo>
                      <a:pt x="107" y="51"/>
                      <a:pt x="107" y="51"/>
                      <a:pt x="107" y="52"/>
                    </a:cubicBezTo>
                    <a:cubicBezTo>
                      <a:pt x="106" y="51"/>
                      <a:pt x="106" y="51"/>
                      <a:pt x="106" y="50"/>
                    </a:cubicBezTo>
                    <a:cubicBezTo>
                      <a:pt x="106" y="50"/>
                      <a:pt x="107" y="50"/>
                      <a:pt x="107" y="50"/>
                    </a:cubicBezTo>
                    <a:cubicBezTo>
                      <a:pt x="107" y="50"/>
                      <a:pt x="106" y="51"/>
                      <a:pt x="106" y="50"/>
                    </a:cubicBezTo>
                    <a:cubicBezTo>
                      <a:pt x="106" y="49"/>
                      <a:pt x="107" y="49"/>
                      <a:pt x="108" y="49"/>
                    </a:cubicBezTo>
                    <a:cubicBezTo>
                      <a:pt x="109" y="48"/>
                      <a:pt x="109" y="48"/>
                      <a:pt x="110" y="47"/>
                    </a:cubicBezTo>
                    <a:cubicBezTo>
                      <a:pt x="109" y="47"/>
                      <a:pt x="110" y="47"/>
                      <a:pt x="110" y="47"/>
                    </a:cubicBezTo>
                    <a:cubicBezTo>
                      <a:pt x="109" y="46"/>
                      <a:pt x="110" y="45"/>
                      <a:pt x="110" y="44"/>
                    </a:cubicBezTo>
                    <a:cubicBezTo>
                      <a:pt x="110" y="44"/>
                      <a:pt x="110" y="44"/>
                      <a:pt x="110" y="44"/>
                    </a:cubicBezTo>
                    <a:cubicBezTo>
                      <a:pt x="110" y="46"/>
                      <a:pt x="111" y="47"/>
                      <a:pt x="111" y="49"/>
                    </a:cubicBezTo>
                    <a:cubicBezTo>
                      <a:pt x="110" y="50"/>
                      <a:pt x="109" y="50"/>
                      <a:pt x="108" y="50"/>
                    </a:cubicBezTo>
                    <a:close/>
                    <a:moveTo>
                      <a:pt x="109" y="39"/>
                    </a:moveTo>
                    <a:cubicBezTo>
                      <a:pt x="109" y="40"/>
                      <a:pt x="110" y="41"/>
                      <a:pt x="110" y="41"/>
                    </a:cubicBezTo>
                    <a:cubicBezTo>
                      <a:pt x="109" y="41"/>
                      <a:pt x="109" y="40"/>
                      <a:pt x="109" y="39"/>
                    </a:cubicBezTo>
                    <a:close/>
                    <a:moveTo>
                      <a:pt x="93" y="66"/>
                    </a:moveTo>
                    <a:cubicBezTo>
                      <a:pt x="93" y="66"/>
                      <a:pt x="93" y="67"/>
                      <a:pt x="93" y="66"/>
                    </a:cubicBezTo>
                    <a:cubicBezTo>
                      <a:pt x="94" y="66"/>
                      <a:pt x="94" y="67"/>
                      <a:pt x="94" y="67"/>
                    </a:cubicBezTo>
                    <a:cubicBezTo>
                      <a:pt x="94" y="67"/>
                      <a:pt x="95" y="68"/>
                      <a:pt x="95" y="68"/>
                    </a:cubicBezTo>
                    <a:cubicBezTo>
                      <a:pt x="95" y="69"/>
                      <a:pt x="96" y="69"/>
                      <a:pt x="96" y="70"/>
                    </a:cubicBezTo>
                    <a:cubicBezTo>
                      <a:pt x="96" y="71"/>
                      <a:pt x="97" y="72"/>
                      <a:pt x="97" y="72"/>
                    </a:cubicBezTo>
                    <a:cubicBezTo>
                      <a:pt x="96" y="73"/>
                      <a:pt x="96" y="71"/>
                      <a:pt x="95" y="71"/>
                    </a:cubicBezTo>
                    <a:cubicBezTo>
                      <a:pt x="95" y="68"/>
                      <a:pt x="93" y="69"/>
                      <a:pt x="93" y="66"/>
                    </a:cubicBezTo>
                    <a:close/>
                    <a:moveTo>
                      <a:pt x="86" y="64"/>
                    </a:moveTo>
                    <a:cubicBezTo>
                      <a:pt x="87" y="64"/>
                      <a:pt x="87" y="65"/>
                      <a:pt x="87" y="65"/>
                    </a:cubicBezTo>
                    <a:cubicBezTo>
                      <a:pt x="87" y="65"/>
                      <a:pt x="87" y="66"/>
                      <a:pt x="86" y="66"/>
                    </a:cubicBezTo>
                    <a:cubicBezTo>
                      <a:pt x="86" y="65"/>
                      <a:pt x="87" y="65"/>
                      <a:pt x="86" y="64"/>
                    </a:cubicBezTo>
                    <a:close/>
                    <a:moveTo>
                      <a:pt x="73" y="81"/>
                    </a:moveTo>
                    <a:cubicBezTo>
                      <a:pt x="73" y="81"/>
                      <a:pt x="73" y="81"/>
                      <a:pt x="73" y="81"/>
                    </a:cubicBezTo>
                    <a:cubicBezTo>
                      <a:pt x="73" y="82"/>
                      <a:pt x="73" y="82"/>
                      <a:pt x="73" y="83"/>
                    </a:cubicBezTo>
                    <a:cubicBezTo>
                      <a:pt x="72" y="83"/>
                      <a:pt x="72" y="84"/>
                      <a:pt x="72" y="85"/>
                    </a:cubicBezTo>
                    <a:cubicBezTo>
                      <a:pt x="71" y="85"/>
                      <a:pt x="71" y="85"/>
                      <a:pt x="71" y="85"/>
                    </a:cubicBezTo>
                    <a:cubicBezTo>
                      <a:pt x="70" y="84"/>
                      <a:pt x="70" y="83"/>
                      <a:pt x="70" y="83"/>
                    </a:cubicBezTo>
                    <a:cubicBezTo>
                      <a:pt x="70" y="82"/>
                      <a:pt x="70" y="82"/>
                      <a:pt x="71" y="81"/>
                    </a:cubicBezTo>
                    <a:cubicBezTo>
                      <a:pt x="71" y="81"/>
                      <a:pt x="70" y="81"/>
                      <a:pt x="70" y="80"/>
                    </a:cubicBezTo>
                    <a:cubicBezTo>
                      <a:pt x="71" y="79"/>
                      <a:pt x="71" y="79"/>
                      <a:pt x="72" y="78"/>
                    </a:cubicBezTo>
                    <a:cubicBezTo>
                      <a:pt x="72" y="77"/>
                      <a:pt x="72" y="77"/>
                      <a:pt x="73" y="76"/>
                    </a:cubicBezTo>
                    <a:cubicBezTo>
                      <a:pt x="73" y="76"/>
                      <a:pt x="73" y="78"/>
                      <a:pt x="73" y="78"/>
                    </a:cubicBezTo>
                    <a:cubicBezTo>
                      <a:pt x="73" y="79"/>
                      <a:pt x="73" y="80"/>
                      <a:pt x="73" y="81"/>
                    </a:cubicBezTo>
                    <a:close/>
                    <a:moveTo>
                      <a:pt x="32" y="100"/>
                    </a:moveTo>
                    <a:cubicBezTo>
                      <a:pt x="32" y="100"/>
                      <a:pt x="33" y="99"/>
                      <a:pt x="33" y="100"/>
                    </a:cubicBezTo>
                    <a:cubicBezTo>
                      <a:pt x="33" y="100"/>
                      <a:pt x="33" y="100"/>
                      <a:pt x="32" y="100"/>
                    </a:cubicBezTo>
                    <a:close/>
                    <a:moveTo>
                      <a:pt x="39" y="31"/>
                    </a:moveTo>
                    <a:cubicBezTo>
                      <a:pt x="39" y="32"/>
                      <a:pt x="39" y="32"/>
                      <a:pt x="38" y="32"/>
                    </a:cubicBezTo>
                    <a:cubicBezTo>
                      <a:pt x="38" y="33"/>
                      <a:pt x="38" y="32"/>
                      <a:pt x="38" y="32"/>
                    </a:cubicBezTo>
                    <a:cubicBezTo>
                      <a:pt x="37" y="32"/>
                      <a:pt x="37" y="32"/>
                      <a:pt x="36" y="32"/>
                    </a:cubicBezTo>
                    <a:cubicBezTo>
                      <a:pt x="35" y="30"/>
                      <a:pt x="36" y="28"/>
                      <a:pt x="35" y="27"/>
                    </a:cubicBezTo>
                    <a:cubicBezTo>
                      <a:pt x="35" y="26"/>
                      <a:pt x="36" y="26"/>
                      <a:pt x="35" y="26"/>
                    </a:cubicBezTo>
                    <a:cubicBezTo>
                      <a:pt x="36" y="25"/>
                      <a:pt x="36" y="25"/>
                      <a:pt x="37" y="25"/>
                    </a:cubicBezTo>
                    <a:cubicBezTo>
                      <a:pt x="36" y="24"/>
                      <a:pt x="35" y="24"/>
                      <a:pt x="35" y="23"/>
                    </a:cubicBezTo>
                    <a:cubicBezTo>
                      <a:pt x="36" y="23"/>
                      <a:pt x="36" y="23"/>
                      <a:pt x="36" y="23"/>
                    </a:cubicBezTo>
                    <a:cubicBezTo>
                      <a:pt x="36" y="22"/>
                      <a:pt x="36" y="23"/>
                      <a:pt x="35" y="23"/>
                    </a:cubicBezTo>
                    <a:cubicBezTo>
                      <a:pt x="35" y="22"/>
                      <a:pt x="35" y="22"/>
                      <a:pt x="35" y="21"/>
                    </a:cubicBezTo>
                    <a:cubicBezTo>
                      <a:pt x="35" y="21"/>
                      <a:pt x="34" y="20"/>
                      <a:pt x="35" y="19"/>
                    </a:cubicBezTo>
                    <a:cubicBezTo>
                      <a:pt x="34" y="20"/>
                      <a:pt x="33" y="19"/>
                      <a:pt x="32" y="19"/>
                    </a:cubicBezTo>
                    <a:cubicBezTo>
                      <a:pt x="32" y="19"/>
                      <a:pt x="32" y="19"/>
                      <a:pt x="32" y="19"/>
                    </a:cubicBezTo>
                    <a:cubicBezTo>
                      <a:pt x="31" y="19"/>
                      <a:pt x="30" y="19"/>
                      <a:pt x="30" y="18"/>
                    </a:cubicBezTo>
                    <a:cubicBezTo>
                      <a:pt x="31" y="17"/>
                      <a:pt x="32" y="18"/>
                      <a:pt x="32" y="18"/>
                    </a:cubicBezTo>
                    <a:cubicBezTo>
                      <a:pt x="32" y="17"/>
                      <a:pt x="32" y="17"/>
                      <a:pt x="31" y="17"/>
                    </a:cubicBezTo>
                    <a:cubicBezTo>
                      <a:pt x="31" y="17"/>
                      <a:pt x="30" y="17"/>
                      <a:pt x="30" y="17"/>
                    </a:cubicBezTo>
                    <a:cubicBezTo>
                      <a:pt x="30" y="17"/>
                      <a:pt x="30" y="17"/>
                      <a:pt x="29" y="17"/>
                    </a:cubicBezTo>
                    <a:cubicBezTo>
                      <a:pt x="30" y="16"/>
                      <a:pt x="30" y="16"/>
                      <a:pt x="31" y="16"/>
                    </a:cubicBezTo>
                    <a:cubicBezTo>
                      <a:pt x="31" y="16"/>
                      <a:pt x="32" y="16"/>
                      <a:pt x="33" y="15"/>
                    </a:cubicBezTo>
                    <a:cubicBezTo>
                      <a:pt x="33" y="15"/>
                      <a:pt x="32" y="15"/>
                      <a:pt x="32" y="14"/>
                    </a:cubicBezTo>
                    <a:cubicBezTo>
                      <a:pt x="34" y="14"/>
                      <a:pt x="35" y="13"/>
                      <a:pt x="36" y="13"/>
                    </a:cubicBezTo>
                    <a:cubicBezTo>
                      <a:pt x="38" y="13"/>
                      <a:pt x="38" y="13"/>
                      <a:pt x="40" y="13"/>
                    </a:cubicBezTo>
                    <a:cubicBezTo>
                      <a:pt x="40" y="13"/>
                      <a:pt x="39" y="12"/>
                      <a:pt x="39" y="11"/>
                    </a:cubicBezTo>
                    <a:cubicBezTo>
                      <a:pt x="40" y="11"/>
                      <a:pt x="41" y="11"/>
                      <a:pt x="42" y="11"/>
                    </a:cubicBezTo>
                    <a:cubicBezTo>
                      <a:pt x="42" y="10"/>
                      <a:pt x="44" y="11"/>
                      <a:pt x="45" y="10"/>
                    </a:cubicBezTo>
                    <a:cubicBezTo>
                      <a:pt x="45" y="11"/>
                      <a:pt x="46" y="11"/>
                      <a:pt x="46" y="11"/>
                    </a:cubicBezTo>
                    <a:cubicBezTo>
                      <a:pt x="46" y="10"/>
                      <a:pt x="47" y="11"/>
                      <a:pt x="47" y="11"/>
                    </a:cubicBezTo>
                    <a:cubicBezTo>
                      <a:pt x="48" y="11"/>
                      <a:pt x="49" y="11"/>
                      <a:pt x="50" y="12"/>
                    </a:cubicBezTo>
                    <a:cubicBezTo>
                      <a:pt x="49" y="12"/>
                      <a:pt x="48" y="12"/>
                      <a:pt x="48" y="13"/>
                    </a:cubicBezTo>
                    <a:cubicBezTo>
                      <a:pt x="48" y="13"/>
                      <a:pt x="49" y="12"/>
                      <a:pt x="50" y="13"/>
                    </a:cubicBezTo>
                    <a:cubicBezTo>
                      <a:pt x="50" y="12"/>
                      <a:pt x="50" y="13"/>
                      <a:pt x="51" y="13"/>
                    </a:cubicBezTo>
                    <a:cubicBezTo>
                      <a:pt x="51" y="14"/>
                      <a:pt x="52" y="13"/>
                      <a:pt x="52" y="14"/>
                    </a:cubicBezTo>
                    <a:cubicBezTo>
                      <a:pt x="52" y="15"/>
                      <a:pt x="51" y="14"/>
                      <a:pt x="50" y="14"/>
                    </a:cubicBezTo>
                    <a:cubicBezTo>
                      <a:pt x="50" y="14"/>
                      <a:pt x="50" y="15"/>
                      <a:pt x="49" y="15"/>
                    </a:cubicBezTo>
                    <a:cubicBezTo>
                      <a:pt x="49" y="16"/>
                      <a:pt x="49" y="16"/>
                      <a:pt x="49" y="16"/>
                    </a:cubicBezTo>
                    <a:cubicBezTo>
                      <a:pt x="49" y="16"/>
                      <a:pt x="49" y="17"/>
                      <a:pt x="48" y="17"/>
                    </a:cubicBezTo>
                    <a:cubicBezTo>
                      <a:pt x="49" y="17"/>
                      <a:pt x="50" y="17"/>
                      <a:pt x="50" y="18"/>
                    </a:cubicBezTo>
                    <a:cubicBezTo>
                      <a:pt x="49" y="18"/>
                      <a:pt x="48" y="18"/>
                      <a:pt x="48" y="18"/>
                    </a:cubicBezTo>
                    <a:cubicBezTo>
                      <a:pt x="48" y="19"/>
                      <a:pt x="49" y="21"/>
                      <a:pt x="47" y="21"/>
                    </a:cubicBezTo>
                    <a:cubicBezTo>
                      <a:pt x="47" y="22"/>
                      <a:pt x="48" y="22"/>
                      <a:pt x="48" y="23"/>
                    </a:cubicBezTo>
                    <a:cubicBezTo>
                      <a:pt x="47" y="23"/>
                      <a:pt x="47" y="22"/>
                      <a:pt x="47" y="22"/>
                    </a:cubicBezTo>
                    <a:cubicBezTo>
                      <a:pt x="46" y="23"/>
                      <a:pt x="48" y="23"/>
                      <a:pt x="47" y="24"/>
                    </a:cubicBezTo>
                    <a:cubicBezTo>
                      <a:pt x="46" y="24"/>
                      <a:pt x="46" y="23"/>
                      <a:pt x="45" y="23"/>
                    </a:cubicBezTo>
                    <a:cubicBezTo>
                      <a:pt x="45" y="23"/>
                      <a:pt x="45" y="23"/>
                      <a:pt x="45" y="23"/>
                    </a:cubicBezTo>
                    <a:cubicBezTo>
                      <a:pt x="45" y="23"/>
                      <a:pt x="46" y="24"/>
                      <a:pt x="46" y="24"/>
                    </a:cubicBezTo>
                    <a:cubicBezTo>
                      <a:pt x="47" y="24"/>
                      <a:pt x="45" y="25"/>
                      <a:pt x="45" y="25"/>
                    </a:cubicBezTo>
                    <a:cubicBezTo>
                      <a:pt x="44" y="25"/>
                      <a:pt x="44" y="26"/>
                      <a:pt x="43" y="27"/>
                    </a:cubicBezTo>
                    <a:cubicBezTo>
                      <a:pt x="43" y="27"/>
                      <a:pt x="42" y="27"/>
                      <a:pt x="42" y="27"/>
                    </a:cubicBezTo>
                    <a:cubicBezTo>
                      <a:pt x="41" y="27"/>
                      <a:pt x="41" y="28"/>
                      <a:pt x="41" y="27"/>
                    </a:cubicBezTo>
                    <a:cubicBezTo>
                      <a:pt x="40" y="27"/>
                      <a:pt x="40" y="28"/>
                      <a:pt x="40" y="28"/>
                    </a:cubicBezTo>
                    <a:cubicBezTo>
                      <a:pt x="40" y="30"/>
                      <a:pt x="39" y="30"/>
                      <a:pt x="39" y="31"/>
                    </a:cubicBezTo>
                    <a:close/>
                    <a:moveTo>
                      <a:pt x="59" y="15"/>
                    </a:moveTo>
                    <a:cubicBezTo>
                      <a:pt x="59" y="15"/>
                      <a:pt x="60" y="16"/>
                      <a:pt x="60" y="15"/>
                    </a:cubicBezTo>
                    <a:cubicBezTo>
                      <a:pt x="60" y="16"/>
                      <a:pt x="61" y="16"/>
                      <a:pt x="61" y="18"/>
                    </a:cubicBezTo>
                    <a:cubicBezTo>
                      <a:pt x="60" y="18"/>
                      <a:pt x="60" y="17"/>
                      <a:pt x="59" y="17"/>
                    </a:cubicBezTo>
                    <a:cubicBezTo>
                      <a:pt x="59" y="18"/>
                      <a:pt x="59" y="18"/>
                      <a:pt x="59" y="19"/>
                    </a:cubicBezTo>
                    <a:cubicBezTo>
                      <a:pt x="58" y="19"/>
                      <a:pt x="58" y="19"/>
                      <a:pt x="58" y="19"/>
                    </a:cubicBezTo>
                    <a:cubicBezTo>
                      <a:pt x="57" y="19"/>
                      <a:pt x="57" y="18"/>
                      <a:pt x="57" y="18"/>
                    </a:cubicBezTo>
                    <a:cubicBezTo>
                      <a:pt x="57" y="17"/>
                      <a:pt x="57" y="17"/>
                      <a:pt x="57" y="16"/>
                    </a:cubicBezTo>
                    <a:cubicBezTo>
                      <a:pt x="57" y="16"/>
                      <a:pt x="57" y="17"/>
                      <a:pt x="56" y="17"/>
                    </a:cubicBezTo>
                    <a:cubicBezTo>
                      <a:pt x="56" y="17"/>
                      <a:pt x="56" y="16"/>
                      <a:pt x="56" y="16"/>
                    </a:cubicBezTo>
                    <a:cubicBezTo>
                      <a:pt x="56" y="15"/>
                      <a:pt x="55" y="16"/>
                      <a:pt x="55" y="15"/>
                    </a:cubicBezTo>
                    <a:cubicBezTo>
                      <a:pt x="55" y="13"/>
                      <a:pt x="57" y="14"/>
                      <a:pt x="57" y="15"/>
                    </a:cubicBezTo>
                    <a:cubicBezTo>
                      <a:pt x="58" y="15"/>
                      <a:pt x="57" y="14"/>
                      <a:pt x="57" y="14"/>
                    </a:cubicBezTo>
                    <a:cubicBezTo>
                      <a:pt x="58" y="13"/>
                      <a:pt x="59" y="14"/>
                      <a:pt x="58" y="15"/>
                    </a:cubicBezTo>
                    <a:cubicBezTo>
                      <a:pt x="58" y="15"/>
                      <a:pt x="59" y="15"/>
                      <a:pt x="59" y="15"/>
                    </a:cubicBezTo>
                    <a:close/>
                    <a:moveTo>
                      <a:pt x="59" y="13"/>
                    </a:moveTo>
                    <a:cubicBezTo>
                      <a:pt x="60" y="13"/>
                      <a:pt x="62" y="13"/>
                      <a:pt x="64" y="14"/>
                    </a:cubicBezTo>
                    <a:cubicBezTo>
                      <a:pt x="64" y="15"/>
                      <a:pt x="63" y="14"/>
                      <a:pt x="63" y="15"/>
                    </a:cubicBezTo>
                    <a:cubicBezTo>
                      <a:pt x="61" y="15"/>
                      <a:pt x="60" y="15"/>
                      <a:pt x="59" y="14"/>
                    </a:cubicBezTo>
                    <a:cubicBezTo>
                      <a:pt x="59" y="14"/>
                      <a:pt x="59" y="14"/>
                      <a:pt x="59" y="13"/>
                    </a:cubicBezTo>
                    <a:close/>
                    <a:moveTo>
                      <a:pt x="50" y="37"/>
                    </a:moveTo>
                    <a:cubicBezTo>
                      <a:pt x="49" y="38"/>
                      <a:pt x="48" y="38"/>
                      <a:pt x="48" y="38"/>
                    </a:cubicBezTo>
                    <a:cubicBezTo>
                      <a:pt x="48" y="37"/>
                      <a:pt x="48" y="37"/>
                      <a:pt x="48" y="36"/>
                    </a:cubicBezTo>
                    <a:cubicBezTo>
                      <a:pt x="48" y="36"/>
                      <a:pt x="49" y="36"/>
                      <a:pt x="49" y="35"/>
                    </a:cubicBezTo>
                    <a:cubicBezTo>
                      <a:pt x="49" y="35"/>
                      <a:pt x="49" y="35"/>
                      <a:pt x="50" y="35"/>
                    </a:cubicBezTo>
                    <a:cubicBezTo>
                      <a:pt x="49" y="36"/>
                      <a:pt x="49" y="36"/>
                      <a:pt x="50" y="37"/>
                    </a:cubicBezTo>
                    <a:close/>
                    <a:moveTo>
                      <a:pt x="48" y="29"/>
                    </a:moveTo>
                    <a:cubicBezTo>
                      <a:pt x="48" y="29"/>
                      <a:pt x="48" y="28"/>
                      <a:pt x="47" y="28"/>
                    </a:cubicBezTo>
                    <a:cubicBezTo>
                      <a:pt x="47" y="28"/>
                      <a:pt x="47" y="28"/>
                      <a:pt x="47" y="27"/>
                    </a:cubicBezTo>
                    <a:cubicBezTo>
                      <a:pt x="47" y="27"/>
                      <a:pt x="47" y="28"/>
                      <a:pt x="47" y="27"/>
                    </a:cubicBezTo>
                    <a:cubicBezTo>
                      <a:pt x="47" y="27"/>
                      <a:pt x="47" y="27"/>
                      <a:pt x="47" y="26"/>
                    </a:cubicBezTo>
                    <a:cubicBezTo>
                      <a:pt x="48" y="26"/>
                      <a:pt x="48" y="27"/>
                      <a:pt x="48" y="27"/>
                    </a:cubicBezTo>
                    <a:cubicBezTo>
                      <a:pt x="49" y="26"/>
                      <a:pt x="49" y="27"/>
                      <a:pt x="50" y="27"/>
                    </a:cubicBezTo>
                    <a:cubicBezTo>
                      <a:pt x="50" y="27"/>
                      <a:pt x="51" y="28"/>
                      <a:pt x="51" y="29"/>
                    </a:cubicBezTo>
                    <a:cubicBezTo>
                      <a:pt x="50" y="29"/>
                      <a:pt x="50" y="29"/>
                      <a:pt x="50" y="29"/>
                    </a:cubicBezTo>
                    <a:cubicBezTo>
                      <a:pt x="49" y="29"/>
                      <a:pt x="48" y="29"/>
                      <a:pt x="48" y="29"/>
                    </a:cubicBezTo>
                    <a:close/>
                    <a:moveTo>
                      <a:pt x="72" y="19"/>
                    </a:moveTo>
                    <a:cubicBezTo>
                      <a:pt x="74" y="19"/>
                      <a:pt x="75" y="18"/>
                      <a:pt x="76" y="18"/>
                    </a:cubicBezTo>
                    <a:cubicBezTo>
                      <a:pt x="76" y="18"/>
                      <a:pt x="76" y="18"/>
                      <a:pt x="76" y="18"/>
                    </a:cubicBezTo>
                    <a:cubicBezTo>
                      <a:pt x="76" y="18"/>
                      <a:pt x="77" y="18"/>
                      <a:pt x="77" y="18"/>
                    </a:cubicBezTo>
                    <a:cubicBezTo>
                      <a:pt x="77" y="19"/>
                      <a:pt x="76" y="19"/>
                      <a:pt x="75" y="19"/>
                    </a:cubicBezTo>
                    <a:cubicBezTo>
                      <a:pt x="74" y="20"/>
                      <a:pt x="74" y="21"/>
                      <a:pt x="72" y="21"/>
                    </a:cubicBezTo>
                    <a:cubicBezTo>
                      <a:pt x="72" y="22"/>
                      <a:pt x="73" y="23"/>
                      <a:pt x="73" y="24"/>
                    </a:cubicBezTo>
                    <a:cubicBezTo>
                      <a:pt x="73" y="24"/>
                      <a:pt x="73" y="24"/>
                      <a:pt x="73" y="24"/>
                    </a:cubicBezTo>
                    <a:cubicBezTo>
                      <a:pt x="72" y="24"/>
                      <a:pt x="72" y="23"/>
                      <a:pt x="71" y="23"/>
                    </a:cubicBezTo>
                    <a:cubicBezTo>
                      <a:pt x="71" y="22"/>
                      <a:pt x="72" y="22"/>
                      <a:pt x="72" y="21"/>
                    </a:cubicBezTo>
                    <a:cubicBezTo>
                      <a:pt x="72" y="20"/>
                      <a:pt x="73" y="20"/>
                      <a:pt x="72" y="19"/>
                    </a:cubicBezTo>
                    <a:close/>
                    <a:moveTo>
                      <a:pt x="72" y="15"/>
                    </a:moveTo>
                    <a:cubicBezTo>
                      <a:pt x="72" y="14"/>
                      <a:pt x="74" y="13"/>
                      <a:pt x="74" y="14"/>
                    </a:cubicBezTo>
                    <a:cubicBezTo>
                      <a:pt x="73" y="14"/>
                      <a:pt x="73" y="15"/>
                      <a:pt x="72" y="15"/>
                    </a:cubicBezTo>
                    <a:close/>
                    <a:moveTo>
                      <a:pt x="84" y="14"/>
                    </a:moveTo>
                    <a:cubicBezTo>
                      <a:pt x="85" y="14"/>
                      <a:pt x="87" y="14"/>
                      <a:pt x="87" y="15"/>
                    </a:cubicBezTo>
                    <a:cubicBezTo>
                      <a:pt x="87" y="16"/>
                      <a:pt x="86" y="15"/>
                      <a:pt x="84" y="16"/>
                    </a:cubicBezTo>
                    <a:cubicBezTo>
                      <a:pt x="84" y="15"/>
                      <a:pt x="84" y="15"/>
                      <a:pt x="84" y="14"/>
                    </a:cubicBezTo>
                    <a:close/>
                    <a:moveTo>
                      <a:pt x="25" y="29"/>
                    </a:moveTo>
                    <a:cubicBezTo>
                      <a:pt x="25" y="31"/>
                      <a:pt x="23" y="28"/>
                      <a:pt x="23" y="30"/>
                    </a:cubicBezTo>
                    <a:cubicBezTo>
                      <a:pt x="23" y="30"/>
                      <a:pt x="22" y="30"/>
                      <a:pt x="22" y="29"/>
                    </a:cubicBezTo>
                    <a:cubicBezTo>
                      <a:pt x="23" y="29"/>
                      <a:pt x="23" y="28"/>
                      <a:pt x="23" y="28"/>
                    </a:cubicBezTo>
                    <a:cubicBezTo>
                      <a:pt x="24" y="28"/>
                      <a:pt x="24" y="28"/>
                      <a:pt x="24" y="28"/>
                    </a:cubicBezTo>
                    <a:cubicBezTo>
                      <a:pt x="25" y="29"/>
                      <a:pt x="24" y="29"/>
                      <a:pt x="25" y="29"/>
                    </a:cubicBezTo>
                    <a:close/>
                    <a:moveTo>
                      <a:pt x="28" y="59"/>
                    </a:moveTo>
                    <a:cubicBezTo>
                      <a:pt x="28" y="60"/>
                      <a:pt x="27" y="60"/>
                      <a:pt x="27" y="60"/>
                    </a:cubicBezTo>
                    <a:cubicBezTo>
                      <a:pt x="27" y="60"/>
                      <a:pt x="27" y="59"/>
                      <a:pt x="27" y="59"/>
                    </a:cubicBezTo>
                    <a:cubicBezTo>
                      <a:pt x="27" y="59"/>
                      <a:pt x="28" y="59"/>
                      <a:pt x="28" y="59"/>
                    </a:cubicBezTo>
                    <a:close/>
                    <a:moveTo>
                      <a:pt x="23" y="58"/>
                    </a:moveTo>
                    <a:cubicBezTo>
                      <a:pt x="22" y="58"/>
                      <a:pt x="22" y="57"/>
                      <a:pt x="21" y="57"/>
                    </a:cubicBezTo>
                    <a:cubicBezTo>
                      <a:pt x="20" y="57"/>
                      <a:pt x="20" y="58"/>
                      <a:pt x="20" y="58"/>
                    </a:cubicBezTo>
                    <a:cubicBezTo>
                      <a:pt x="20" y="57"/>
                      <a:pt x="20" y="57"/>
                      <a:pt x="20" y="57"/>
                    </a:cubicBezTo>
                    <a:cubicBezTo>
                      <a:pt x="21" y="57"/>
                      <a:pt x="22" y="57"/>
                      <a:pt x="23" y="57"/>
                    </a:cubicBezTo>
                    <a:cubicBezTo>
                      <a:pt x="23" y="57"/>
                      <a:pt x="23" y="57"/>
                      <a:pt x="24" y="57"/>
                    </a:cubicBezTo>
                    <a:cubicBezTo>
                      <a:pt x="24" y="58"/>
                      <a:pt x="24" y="58"/>
                      <a:pt x="24" y="58"/>
                    </a:cubicBezTo>
                    <a:cubicBezTo>
                      <a:pt x="25" y="58"/>
                      <a:pt x="26" y="58"/>
                      <a:pt x="26" y="59"/>
                    </a:cubicBezTo>
                    <a:cubicBezTo>
                      <a:pt x="26" y="60"/>
                      <a:pt x="25" y="59"/>
                      <a:pt x="25" y="60"/>
                    </a:cubicBezTo>
                    <a:cubicBezTo>
                      <a:pt x="25" y="60"/>
                      <a:pt x="25" y="59"/>
                      <a:pt x="24" y="59"/>
                    </a:cubicBezTo>
                    <a:cubicBezTo>
                      <a:pt x="24" y="59"/>
                      <a:pt x="24" y="59"/>
                      <a:pt x="24" y="59"/>
                    </a:cubicBezTo>
                    <a:cubicBezTo>
                      <a:pt x="24" y="58"/>
                      <a:pt x="23" y="59"/>
                      <a:pt x="23" y="58"/>
                    </a:cubicBezTo>
                    <a:close/>
                    <a:moveTo>
                      <a:pt x="23" y="60"/>
                    </a:moveTo>
                    <a:cubicBezTo>
                      <a:pt x="23" y="60"/>
                      <a:pt x="23" y="60"/>
                      <a:pt x="22" y="60"/>
                    </a:cubicBezTo>
                    <a:cubicBezTo>
                      <a:pt x="22" y="60"/>
                      <a:pt x="22" y="59"/>
                      <a:pt x="22" y="59"/>
                    </a:cubicBezTo>
                    <a:cubicBezTo>
                      <a:pt x="23" y="59"/>
                      <a:pt x="23" y="59"/>
                      <a:pt x="23" y="60"/>
                    </a:cubicBezTo>
                    <a:close/>
                    <a:moveTo>
                      <a:pt x="22" y="56"/>
                    </a:moveTo>
                    <a:cubicBezTo>
                      <a:pt x="22" y="56"/>
                      <a:pt x="22" y="56"/>
                      <a:pt x="22" y="55"/>
                    </a:cubicBezTo>
                    <a:cubicBezTo>
                      <a:pt x="23" y="55"/>
                      <a:pt x="23" y="56"/>
                      <a:pt x="23" y="56"/>
                    </a:cubicBezTo>
                    <a:cubicBezTo>
                      <a:pt x="23" y="56"/>
                      <a:pt x="22" y="56"/>
                      <a:pt x="22" y="56"/>
                    </a:cubicBezTo>
                    <a:close/>
                    <a:moveTo>
                      <a:pt x="23" y="55"/>
                    </a:moveTo>
                    <a:cubicBezTo>
                      <a:pt x="24" y="55"/>
                      <a:pt x="24" y="55"/>
                      <a:pt x="24" y="55"/>
                    </a:cubicBezTo>
                    <a:cubicBezTo>
                      <a:pt x="24" y="56"/>
                      <a:pt x="24" y="56"/>
                      <a:pt x="24" y="56"/>
                    </a:cubicBezTo>
                    <a:cubicBezTo>
                      <a:pt x="23" y="56"/>
                      <a:pt x="23" y="56"/>
                      <a:pt x="23" y="55"/>
                    </a:cubicBezTo>
                    <a:close/>
                    <a:moveTo>
                      <a:pt x="24" y="57"/>
                    </a:moveTo>
                    <a:cubicBezTo>
                      <a:pt x="24" y="57"/>
                      <a:pt x="24" y="56"/>
                      <a:pt x="24" y="56"/>
                    </a:cubicBezTo>
                    <a:cubicBezTo>
                      <a:pt x="25" y="56"/>
                      <a:pt x="25" y="56"/>
                      <a:pt x="25" y="57"/>
                    </a:cubicBezTo>
                    <a:cubicBezTo>
                      <a:pt x="25" y="57"/>
                      <a:pt x="26" y="57"/>
                      <a:pt x="26" y="57"/>
                    </a:cubicBezTo>
                    <a:cubicBezTo>
                      <a:pt x="26" y="58"/>
                      <a:pt x="25" y="58"/>
                      <a:pt x="25" y="57"/>
                    </a:cubicBezTo>
                    <a:cubicBezTo>
                      <a:pt x="25" y="57"/>
                      <a:pt x="25" y="57"/>
                      <a:pt x="24" y="57"/>
                    </a:cubicBezTo>
                    <a:close/>
                    <a:moveTo>
                      <a:pt x="111" y="74"/>
                    </a:moveTo>
                    <a:cubicBezTo>
                      <a:pt x="111" y="74"/>
                      <a:pt x="111" y="73"/>
                      <a:pt x="111" y="73"/>
                    </a:cubicBezTo>
                    <a:cubicBezTo>
                      <a:pt x="110" y="72"/>
                      <a:pt x="109" y="72"/>
                      <a:pt x="108" y="71"/>
                    </a:cubicBezTo>
                    <a:cubicBezTo>
                      <a:pt x="108" y="71"/>
                      <a:pt x="108" y="71"/>
                      <a:pt x="108" y="71"/>
                    </a:cubicBezTo>
                    <a:cubicBezTo>
                      <a:pt x="107" y="70"/>
                      <a:pt x="108" y="71"/>
                      <a:pt x="108" y="70"/>
                    </a:cubicBezTo>
                    <a:cubicBezTo>
                      <a:pt x="109" y="70"/>
                      <a:pt x="108" y="71"/>
                      <a:pt x="109" y="70"/>
                    </a:cubicBezTo>
                    <a:cubicBezTo>
                      <a:pt x="109" y="71"/>
                      <a:pt x="110" y="70"/>
                      <a:pt x="110" y="70"/>
                    </a:cubicBezTo>
                    <a:cubicBezTo>
                      <a:pt x="110" y="70"/>
                      <a:pt x="111" y="70"/>
                      <a:pt x="111" y="70"/>
                    </a:cubicBezTo>
                    <a:cubicBezTo>
                      <a:pt x="111" y="70"/>
                      <a:pt x="112" y="70"/>
                      <a:pt x="112" y="70"/>
                    </a:cubicBezTo>
                    <a:cubicBezTo>
                      <a:pt x="112" y="72"/>
                      <a:pt x="111" y="73"/>
                      <a:pt x="111"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293" name="Freeform 258"/>
              <p:cNvSpPr>
                <a:spLocks/>
              </p:cNvSpPr>
              <p:nvPr/>
            </p:nvSpPr>
            <p:spPr bwMode="auto">
              <a:xfrm>
                <a:off x="6143171" y="315841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294" name="Freeform 259"/>
              <p:cNvSpPr>
                <a:spLocks/>
              </p:cNvSpPr>
              <p:nvPr/>
            </p:nvSpPr>
            <p:spPr bwMode="auto">
              <a:xfrm>
                <a:off x="6335089" y="3227813"/>
                <a:ext cx="3253" cy="5422"/>
              </a:xfrm>
              <a:custGeom>
                <a:avLst/>
                <a:gdLst>
                  <a:gd name="T0" fmla="*/ 1 w 1"/>
                  <a:gd name="T1" fmla="*/ 1 h 2"/>
                  <a:gd name="T2" fmla="*/ 1 w 1"/>
                  <a:gd name="T3" fmla="*/ 0 h 2"/>
                  <a:gd name="T4" fmla="*/ 0 w 1"/>
                  <a:gd name="T5" fmla="*/ 1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0"/>
                    </a:cubicBezTo>
                    <a:cubicBezTo>
                      <a:pt x="0" y="0"/>
                      <a:pt x="0" y="1"/>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295" name="Freeform 260"/>
              <p:cNvSpPr>
                <a:spLocks/>
              </p:cNvSpPr>
              <p:nvPr/>
            </p:nvSpPr>
            <p:spPr bwMode="auto">
              <a:xfrm>
                <a:off x="6310151" y="3163840"/>
                <a:ext cx="2169"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296" name="Freeform 261"/>
              <p:cNvSpPr>
                <a:spLocks/>
              </p:cNvSpPr>
              <p:nvPr/>
            </p:nvSpPr>
            <p:spPr bwMode="auto">
              <a:xfrm>
                <a:off x="6312320" y="316384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297" name="Freeform 262"/>
              <p:cNvSpPr>
                <a:spLocks/>
              </p:cNvSpPr>
              <p:nvPr/>
            </p:nvSpPr>
            <p:spPr bwMode="auto">
              <a:xfrm>
                <a:off x="6278707" y="3171431"/>
                <a:ext cx="3253" cy="3253"/>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1"/>
                      <a:pt x="1" y="1"/>
                      <a:pt x="1" y="1"/>
                    </a:cubicBezTo>
                    <a:cubicBezTo>
                      <a:pt x="1"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298" name="Freeform 263"/>
              <p:cNvSpPr>
                <a:spLocks/>
              </p:cNvSpPr>
              <p:nvPr/>
            </p:nvSpPr>
            <p:spPr bwMode="auto">
              <a:xfrm>
                <a:off x="6099800" y="324841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299" name="Freeform 264"/>
              <p:cNvSpPr>
                <a:spLocks/>
              </p:cNvSpPr>
              <p:nvPr/>
            </p:nvSpPr>
            <p:spPr bwMode="auto">
              <a:xfrm>
                <a:off x="6220155" y="322239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00" name="Freeform 265"/>
              <p:cNvSpPr>
                <a:spLocks/>
              </p:cNvSpPr>
              <p:nvPr/>
            </p:nvSpPr>
            <p:spPr bwMode="auto">
              <a:xfrm>
                <a:off x="6220155" y="3179020"/>
                <a:ext cx="15180" cy="23854"/>
              </a:xfrm>
              <a:custGeom>
                <a:avLst/>
                <a:gdLst>
                  <a:gd name="T0" fmla="*/ 5 w 6"/>
                  <a:gd name="T1" fmla="*/ 0 h 9"/>
                  <a:gd name="T2" fmla="*/ 3 w 6"/>
                  <a:gd name="T3" fmla="*/ 4 h 9"/>
                  <a:gd name="T4" fmla="*/ 3 w 6"/>
                  <a:gd name="T5" fmla="*/ 6 h 9"/>
                  <a:gd name="T6" fmla="*/ 2 w 6"/>
                  <a:gd name="T7" fmla="*/ 8 h 9"/>
                  <a:gd name="T8" fmla="*/ 0 w 6"/>
                  <a:gd name="T9" fmla="*/ 6 h 9"/>
                  <a:gd name="T10" fmla="*/ 1 w 6"/>
                  <a:gd name="T11" fmla="*/ 8 h 9"/>
                  <a:gd name="T12" fmla="*/ 1 w 6"/>
                  <a:gd name="T13" fmla="*/ 9 h 9"/>
                  <a:gd name="T14" fmla="*/ 1 w 6"/>
                  <a:gd name="T15" fmla="*/ 9 h 9"/>
                  <a:gd name="T16" fmla="*/ 3 w 6"/>
                  <a:gd name="T17" fmla="*/ 9 h 9"/>
                  <a:gd name="T18" fmla="*/ 4 w 6"/>
                  <a:gd name="T19" fmla="*/ 9 h 9"/>
                  <a:gd name="T20" fmla="*/ 5 w 6"/>
                  <a:gd name="T21" fmla="*/ 6 h 9"/>
                  <a:gd name="T22" fmla="*/ 5 w 6"/>
                  <a:gd name="T23" fmla="*/ 7 h 9"/>
                  <a:gd name="T24" fmla="*/ 5 w 6"/>
                  <a:gd name="T25" fmla="*/ 5 h 9"/>
                  <a:gd name="T26" fmla="*/ 4 w 6"/>
                  <a:gd name="T27" fmla="*/ 4 h 9"/>
                  <a:gd name="T28" fmla="*/ 5 w 6"/>
                  <a:gd name="T29" fmla="*/ 1 h 9"/>
                  <a:gd name="T30" fmla="*/ 5 w 6"/>
                  <a:gd name="T3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9">
                    <a:moveTo>
                      <a:pt x="5" y="0"/>
                    </a:moveTo>
                    <a:cubicBezTo>
                      <a:pt x="5" y="2"/>
                      <a:pt x="3" y="2"/>
                      <a:pt x="3" y="4"/>
                    </a:cubicBezTo>
                    <a:cubicBezTo>
                      <a:pt x="3" y="5"/>
                      <a:pt x="3" y="5"/>
                      <a:pt x="3" y="6"/>
                    </a:cubicBezTo>
                    <a:cubicBezTo>
                      <a:pt x="3" y="7"/>
                      <a:pt x="3" y="8"/>
                      <a:pt x="2" y="8"/>
                    </a:cubicBezTo>
                    <a:cubicBezTo>
                      <a:pt x="1" y="9"/>
                      <a:pt x="1" y="6"/>
                      <a:pt x="0" y="6"/>
                    </a:cubicBezTo>
                    <a:cubicBezTo>
                      <a:pt x="0" y="7"/>
                      <a:pt x="1" y="8"/>
                      <a:pt x="1" y="8"/>
                    </a:cubicBezTo>
                    <a:cubicBezTo>
                      <a:pt x="1" y="8"/>
                      <a:pt x="1" y="9"/>
                      <a:pt x="1" y="9"/>
                    </a:cubicBezTo>
                    <a:cubicBezTo>
                      <a:pt x="1" y="9"/>
                      <a:pt x="2" y="9"/>
                      <a:pt x="1" y="9"/>
                    </a:cubicBezTo>
                    <a:cubicBezTo>
                      <a:pt x="2" y="9"/>
                      <a:pt x="2" y="9"/>
                      <a:pt x="3" y="9"/>
                    </a:cubicBezTo>
                    <a:cubicBezTo>
                      <a:pt x="3" y="9"/>
                      <a:pt x="3" y="9"/>
                      <a:pt x="4" y="9"/>
                    </a:cubicBezTo>
                    <a:cubicBezTo>
                      <a:pt x="5" y="8"/>
                      <a:pt x="4" y="7"/>
                      <a:pt x="5" y="6"/>
                    </a:cubicBezTo>
                    <a:cubicBezTo>
                      <a:pt x="6" y="5"/>
                      <a:pt x="5" y="7"/>
                      <a:pt x="5" y="7"/>
                    </a:cubicBezTo>
                    <a:cubicBezTo>
                      <a:pt x="5" y="6"/>
                      <a:pt x="5" y="5"/>
                      <a:pt x="5" y="5"/>
                    </a:cubicBezTo>
                    <a:cubicBezTo>
                      <a:pt x="5" y="4"/>
                      <a:pt x="4" y="4"/>
                      <a:pt x="4" y="4"/>
                    </a:cubicBezTo>
                    <a:cubicBezTo>
                      <a:pt x="4" y="2"/>
                      <a:pt x="5" y="2"/>
                      <a:pt x="5" y="1"/>
                    </a:cubicBezTo>
                    <a:cubicBezTo>
                      <a:pt x="5" y="0"/>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01" name="Freeform 266"/>
              <p:cNvSpPr>
                <a:spLocks/>
              </p:cNvSpPr>
              <p:nvPr/>
            </p:nvSpPr>
            <p:spPr bwMode="auto">
              <a:xfrm>
                <a:off x="6158351" y="320504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02" name="Freeform 267"/>
              <p:cNvSpPr>
                <a:spLocks/>
              </p:cNvSpPr>
              <p:nvPr/>
            </p:nvSpPr>
            <p:spPr bwMode="auto">
              <a:xfrm>
                <a:off x="6325331" y="3259257"/>
                <a:ext cx="2169" cy="4337"/>
              </a:xfrm>
              <a:custGeom>
                <a:avLst/>
                <a:gdLst>
                  <a:gd name="T0" fmla="*/ 0 w 1"/>
                  <a:gd name="T1" fmla="*/ 0 h 2"/>
                  <a:gd name="T2" fmla="*/ 1 w 1"/>
                  <a:gd name="T3" fmla="*/ 2 h 2"/>
                  <a:gd name="T4" fmla="*/ 1 w 1"/>
                  <a:gd name="T5" fmla="*/ 2 h 2"/>
                  <a:gd name="T6" fmla="*/ 1 w 1"/>
                  <a:gd name="T7" fmla="*/ 1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cubicBezTo>
                      <a:pt x="0" y="1"/>
                      <a:pt x="1" y="1"/>
                      <a:pt x="1" y="2"/>
                    </a:cubicBezTo>
                    <a:cubicBezTo>
                      <a:pt x="1" y="2"/>
                      <a:pt x="1" y="2"/>
                      <a:pt x="1" y="2"/>
                    </a:cubicBezTo>
                    <a:cubicBezTo>
                      <a:pt x="1" y="1"/>
                      <a:pt x="1" y="1"/>
                      <a:pt x="1" y="1"/>
                    </a:cubicBezTo>
                    <a:cubicBezTo>
                      <a:pt x="1" y="1"/>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03" name="Freeform 268"/>
              <p:cNvSpPr>
                <a:spLocks/>
              </p:cNvSpPr>
              <p:nvPr/>
            </p:nvSpPr>
            <p:spPr bwMode="auto">
              <a:xfrm>
                <a:off x="6242926" y="3176852"/>
                <a:ext cx="7590" cy="7590"/>
              </a:xfrm>
              <a:custGeom>
                <a:avLst/>
                <a:gdLst>
                  <a:gd name="T0" fmla="*/ 0 w 3"/>
                  <a:gd name="T1" fmla="*/ 1 h 3"/>
                  <a:gd name="T2" fmla="*/ 1 w 3"/>
                  <a:gd name="T3" fmla="*/ 2 h 3"/>
                  <a:gd name="T4" fmla="*/ 2 w 3"/>
                  <a:gd name="T5" fmla="*/ 2 h 3"/>
                  <a:gd name="T6" fmla="*/ 3 w 3"/>
                  <a:gd name="T7" fmla="*/ 1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0" y="3"/>
                      <a:pt x="1" y="2"/>
                    </a:cubicBezTo>
                    <a:cubicBezTo>
                      <a:pt x="2" y="2"/>
                      <a:pt x="1" y="2"/>
                      <a:pt x="2" y="2"/>
                    </a:cubicBezTo>
                    <a:cubicBezTo>
                      <a:pt x="2" y="1"/>
                      <a:pt x="3" y="2"/>
                      <a:pt x="3" y="1"/>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04" name="Freeform 269"/>
              <p:cNvSpPr>
                <a:spLocks/>
              </p:cNvSpPr>
              <p:nvPr/>
            </p:nvSpPr>
            <p:spPr bwMode="auto">
              <a:xfrm>
                <a:off x="6238588" y="3171431"/>
                <a:ext cx="2169"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05" name="Freeform 270"/>
              <p:cNvSpPr>
                <a:spLocks/>
              </p:cNvSpPr>
              <p:nvPr/>
            </p:nvSpPr>
            <p:spPr bwMode="auto">
              <a:xfrm>
                <a:off x="6248347" y="324841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06" name="Freeform 271"/>
              <p:cNvSpPr>
                <a:spLocks/>
              </p:cNvSpPr>
              <p:nvPr/>
            </p:nvSpPr>
            <p:spPr bwMode="auto">
              <a:xfrm>
                <a:off x="6248347" y="318227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07" name="Freeform 272"/>
              <p:cNvSpPr>
                <a:spLocks/>
              </p:cNvSpPr>
              <p:nvPr/>
            </p:nvSpPr>
            <p:spPr bwMode="auto">
              <a:xfrm>
                <a:off x="6278707" y="3169262"/>
                <a:ext cx="3253" cy="2169"/>
              </a:xfrm>
              <a:custGeom>
                <a:avLst/>
                <a:gdLst>
                  <a:gd name="T0" fmla="*/ 1 w 1"/>
                  <a:gd name="T1" fmla="*/ 1 h 1"/>
                  <a:gd name="T2" fmla="*/ 1 w 1"/>
                  <a:gd name="T3" fmla="*/ 1 h 1"/>
                </a:gdLst>
                <a:ahLst/>
                <a:cxnLst>
                  <a:cxn ang="0">
                    <a:pos x="T0" y="T1"/>
                  </a:cxn>
                  <a:cxn ang="0">
                    <a:pos x="T2" y="T3"/>
                  </a:cxn>
                </a:cxnLst>
                <a:rect l="0" t="0" r="r" b="b"/>
                <a:pathLst>
                  <a:path w="1" h="1">
                    <a:moveTo>
                      <a:pt x="1" y="1"/>
                    </a:moveTo>
                    <a:cubicBezTo>
                      <a:pt x="1" y="0"/>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08" name="Freeform 273"/>
              <p:cNvSpPr>
                <a:spLocks/>
              </p:cNvSpPr>
              <p:nvPr/>
            </p:nvSpPr>
            <p:spPr bwMode="auto">
              <a:xfrm>
                <a:off x="6235335" y="3192032"/>
                <a:ext cx="3253"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09" name="Freeform 274"/>
              <p:cNvSpPr>
                <a:spLocks/>
              </p:cNvSpPr>
              <p:nvPr/>
            </p:nvSpPr>
            <p:spPr bwMode="auto">
              <a:xfrm>
                <a:off x="6312320" y="3161672"/>
                <a:ext cx="3253" cy="0"/>
              </a:xfrm>
              <a:custGeom>
                <a:avLst/>
                <a:gdLst>
                  <a:gd name="T0" fmla="*/ 1 w 1"/>
                  <a:gd name="T1" fmla="*/ 1 w 1"/>
                  <a:gd name="T2" fmla="*/ 1 w 1"/>
                </a:gdLst>
                <a:ahLst/>
                <a:cxnLst>
                  <a:cxn ang="0">
                    <a:pos x="T0" y="0"/>
                  </a:cxn>
                  <a:cxn ang="0">
                    <a:pos x="T1" y="0"/>
                  </a:cxn>
                  <a:cxn ang="0">
                    <a:pos x="T2" y="0"/>
                  </a:cxn>
                </a:cxnLst>
                <a:rect l="0" t="0" r="r" b="b"/>
                <a:pathLst>
                  <a:path w="1">
                    <a:moveTo>
                      <a:pt x="1" y="0"/>
                    </a:moveTo>
                    <a:cubicBezTo>
                      <a:pt x="1" y="0"/>
                      <a:pt x="1" y="0"/>
                      <a:pt x="1"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10" name="Freeform 275"/>
              <p:cNvSpPr>
                <a:spLocks/>
              </p:cNvSpPr>
              <p:nvPr/>
            </p:nvSpPr>
            <p:spPr bwMode="auto">
              <a:xfrm>
                <a:off x="6191964" y="3141071"/>
                <a:ext cx="7590" cy="2169"/>
              </a:xfrm>
              <a:custGeom>
                <a:avLst/>
                <a:gdLst>
                  <a:gd name="T0" fmla="*/ 2 w 3"/>
                  <a:gd name="T1" fmla="*/ 1 h 1"/>
                  <a:gd name="T2" fmla="*/ 3 w 3"/>
                  <a:gd name="T3" fmla="*/ 0 h 1"/>
                  <a:gd name="T4" fmla="*/ 0 w 3"/>
                  <a:gd name="T5" fmla="*/ 1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3" y="1"/>
                      <a:pt x="3" y="0"/>
                    </a:cubicBezTo>
                    <a:cubicBezTo>
                      <a:pt x="2" y="0"/>
                      <a:pt x="0" y="0"/>
                      <a:pt x="0" y="1"/>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11" name="Freeform 276"/>
              <p:cNvSpPr>
                <a:spLocks/>
              </p:cNvSpPr>
              <p:nvPr/>
            </p:nvSpPr>
            <p:spPr bwMode="auto">
              <a:xfrm>
                <a:off x="6194132" y="3163840"/>
                <a:ext cx="3253" cy="2169"/>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1"/>
                      <a:pt x="1"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12" name="Freeform 277"/>
              <p:cNvSpPr>
                <a:spLocks/>
              </p:cNvSpPr>
              <p:nvPr/>
            </p:nvSpPr>
            <p:spPr bwMode="auto">
              <a:xfrm>
                <a:off x="6097631" y="3246246"/>
                <a:ext cx="2169" cy="2169"/>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13" name="Freeform 278"/>
              <p:cNvSpPr>
                <a:spLocks/>
              </p:cNvSpPr>
              <p:nvPr/>
            </p:nvSpPr>
            <p:spPr bwMode="auto">
              <a:xfrm>
                <a:off x="6097631" y="3242993"/>
                <a:ext cx="0" cy="3253"/>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0"/>
                      <a:pt x="0" y="0"/>
                      <a:pt x="0" y="0"/>
                    </a:cubicBezTo>
                    <a:cubicBezTo>
                      <a:pt x="0" y="0"/>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14" name="Freeform 279"/>
              <p:cNvSpPr>
                <a:spLocks/>
              </p:cNvSpPr>
              <p:nvPr/>
            </p:nvSpPr>
            <p:spPr bwMode="auto">
              <a:xfrm>
                <a:off x="5958843" y="3210465"/>
                <a:ext cx="66142" cy="107344"/>
              </a:xfrm>
              <a:custGeom>
                <a:avLst/>
                <a:gdLst>
                  <a:gd name="T0" fmla="*/ 0 w 61"/>
                  <a:gd name="T1" fmla="*/ 49 h 99"/>
                  <a:gd name="T2" fmla="*/ 61 w 61"/>
                  <a:gd name="T3" fmla="*/ 99 h 99"/>
                  <a:gd name="T4" fmla="*/ 61 w 61"/>
                  <a:gd name="T5" fmla="*/ 0 h 99"/>
                  <a:gd name="T6" fmla="*/ 0 w 61"/>
                  <a:gd name="T7" fmla="*/ 49 h 99"/>
                </a:gdLst>
                <a:ahLst/>
                <a:cxnLst>
                  <a:cxn ang="0">
                    <a:pos x="T0" y="T1"/>
                  </a:cxn>
                  <a:cxn ang="0">
                    <a:pos x="T2" y="T3"/>
                  </a:cxn>
                  <a:cxn ang="0">
                    <a:pos x="T4" y="T5"/>
                  </a:cxn>
                  <a:cxn ang="0">
                    <a:pos x="T6" y="T7"/>
                  </a:cxn>
                </a:cxnLst>
                <a:rect l="0" t="0" r="r" b="b"/>
                <a:pathLst>
                  <a:path w="61" h="99">
                    <a:moveTo>
                      <a:pt x="0" y="49"/>
                    </a:moveTo>
                    <a:lnTo>
                      <a:pt x="61" y="99"/>
                    </a:lnTo>
                    <a:lnTo>
                      <a:pt x="61" y="0"/>
                    </a:lnTo>
                    <a:lnTo>
                      <a:pt x="0"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15" name="Freeform 280"/>
              <p:cNvSpPr>
                <a:spLocks/>
              </p:cNvSpPr>
              <p:nvPr/>
            </p:nvSpPr>
            <p:spPr bwMode="auto">
              <a:xfrm>
                <a:off x="6020647" y="3240825"/>
                <a:ext cx="40119" cy="43371"/>
              </a:xfrm>
              <a:custGeom>
                <a:avLst/>
                <a:gdLst>
                  <a:gd name="T0" fmla="*/ 37 w 37"/>
                  <a:gd name="T1" fmla="*/ 40 h 40"/>
                  <a:gd name="T2" fmla="*/ 0 w 37"/>
                  <a:gd name="T3" fmla="*/ 40 h 40"/>
                  <a:gd name="T4" fmla="*/ 0 w 37"/>
                  <a:gd name="T5" fmla="*/ 0 h 40"/>
                  <a:gd name="T6" fmla="*/ 37 w 37"/>
                  <a:gd name="T7" fmla="*/ 0 h 40"/>
                  <a:gd name="T8" fmla="*/ 37 w 37"/>
                  <a:gd name="T9" fmla="*/ 40 h 40"/>
                  <a:gd name="T10" fmla="*/ 37 w 37"/>
                  <a:gd name="T11" fmla="*/ 40 h 40"/>
                </a:gdLst>
                <a:ahLst/>
                <a:cxnLst>
                  <a:cxn ang="0">
                    <a:pos x="T0" y="T1"/>
                  </a:cxn>
                  <a:cxn ang="0">
                    <a:pos x="T2" y="T3"/>
                  </a:cxn>
                  <a:cxn ang="0">
                    <a:pos x="T4" y="T5"/>
                  </a:cxn>
                  <a:cxn ang="0">
                    <a:pos x="T6" y="T7"/>
                  </a:cxn>
                  <a:cxn ang="0">
                    <a:pos x="T8" y="T9"/>
                  </a:cxn>
                  <a:cxn ang="0">
                    <a:pos x="T10" y="T11"/>
                  </a:cxn>
                </a:cxnLst>
                <a:rect l="0" t="0" r="r" b="b"/>
                <a:pathLst>
                  <a:path w="37" h="40">
                    <a:moveTo>
                      <a:pt x="37" y="40"/>
                    </a:moveTo>
                    <a:lnTo>
                      <a:pt x="0" y="40"/>
                    </a:lnTo>
                    <a:lnTo>
                      <a:pt x="0" y="0"/>
                    </a:lnTo>
                    <a:lnTo>
                      <a:pt x="37" y="0"/>
                    </a:lnTo>
                    <a:lnTo>
                      <a:pt x="37" y="40"/>
                    </a:lnTo>
                    <a:lnTo>
                      <a:pt x="3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16" name="Freeform 281"/>
              <p:cNvSpPr>
                <a:spLocks/>
              </p:cNvSpPr>
              <p:nvPr/>
            </p:nvSpPr>
            <p:spPr bwMode="auto">
              <a:xfrm>
                <a:off x="6428338" y="3210465"/>
                <a:ext cx="66142" cy="107344"/>
              </a:xfrm>
              <a:custGeom>
                <a:avLst/>
                <a:gdLst>
                  <a:gd name="T0" fmla="*/ 61 w 61"/>
                  <a:gd name="T1" fmla="*/ 49 h 99"/>
                  <a:gd name="T2" fmla="*/ 0 w 61"/>
                  <a:gd name="T3" fmla="*/ 99 h 99"/>
                  <a:gd name="T4" fmla="*/ 0 w 61"/>
                  <a:gd name="T5" fmla="*/ 0 h 99"/>
                  <a:gd name="T6" fmla="*/ 61 w 61"/>
                  <a:gd name="T7" fmla="*/ 49 h 99"/>
                </a:gdLst>
                <a:ahLst/>
                <a:cxnLst>
                  <a:cxn ang="0">
                    <a:pos x="T0" y="T1"/>
                  </a:cxn>
                  <a:cxn ang="0">
                    <a:pos x="T2" y="T3"/>
                  </a:cxn>
                  <a:cxn ang="0">
                    <a:pos x="T4" y="T5"/>
                  </a:cxn>
                  <a:cxn ang="0">
                    <a:pos x="T6" y="T7"/>
                  </a:cxn>
                </a:cxnLst>
                <a:rect l="0" t="0" r="r" b="b"/>
                <a:pathLst>
                  <a:path w="61" h="99">
                    <a:moveTo>
                      <a:pt x="61" y="49"/>
                    </a:moveTo>
                    <a:lnTo>
                      <a:pt x="0" y="99"/>
                    </a:lnTo>
                    <a:lnTo>
                      <a:pt x="0" y="0"/>
                    </a:lnTo>
                    <a:lnTo>
                      <a:pt x="61"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17" name="Freeform 282"/>
              <p:cNvSpPr>
                <a:spLocks/>
              </p:cNvSpPr>
              <p:nvPr/>
            </p:nvSpPr>
            <p:spPr bwMode="auto">
              <a:xfrm>
                <a:off x="6394725" y="3240825"/>
                <a:ext cx="41203" cy="43371"/>
              </a:xfrm>
              <a:custGeom>
                <a:avLst/>
                <a:gdLst>
                  <a:gd name="T0" fmla="*/ 38 w 38"/>
                  <a:gd name="T1" fmla="*/ 40 h 40"/>
                  <a:gd name="T2" fmla="*/ 0 w 38"/>
                  <a:gd name="T3" fmla="*/ 40 h 40"/>
                  <a:gd name="T4" fmla="*/ 0 w 38"/>
                  <a:gd name="T5" fmla="*/ 0 h 40"/>
                  <a:gd name="T6" fmla="*/ 38 w 38"/>
                  <a:gd name="T7" fmla="*/ 0 h 40"/>
                  <a:gd name="T8" fmla="*/ 38 w 38"/>
                  <a:gd name="T9" fmla="*/ 40 h 40"/>
                  <a:gd name="T10" fmla="*/ 38 w 38"/>
                  <a:gd name="T11" fmla="*/ 40 h 40"/>
                </a:gdLst>
                <a:ahLst/>
                <a:cxnLst>
                  <a:cxn ang="0">
                    <a:pos x="T0" y="T1"/>
                  </a:cxn>
                  <a:cxn ang="0">
                    <a:pos x="T2" y="T3"/>
                  </a:cxn>
                  <a:cxn ang="0">
                    <a:pos x="T4" y="T5"/>
                  </a:cxn>
                  <a:cxn ang="0">
                    <a:pos x="T6" y="T7"/>
                  </a:cxn>
                  <a:cxn ang="0">
                    <a:pos x="T8" y="T9"/>
                  </a:cxn>
                  <a:cxn ang="0">
                    <a:pos x="T10" y="T11"/>
                  </a:cxn>
                </a:cxnLst>
                <a:rect l="0" t="0" r="r" b="b"/>
                <a:pathLst>
                  <a:path w="38" h="40">
                    <a:moveTo>
                      <a:pt x="38" y="40"/>
                    </a:moveTo>
                    <a:lnTo>
                      <a:pt x="0" y="40"/>
                    </a:lnTo>
                    <a:lnTo>
                      <a:pt x="0" y="0"/>
                    </a:lnTo>
                    <a:lnTo>
                      <a:pt x="38" y="0"/>
                    </a:lnTo>
                    <a:lnTo>
                      <a:pt x="38" y="40"/>
                    </a:lnTo>
                    <a:lnTo>
                      <a:pt x="38"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18" name="Freeform 283"/>
              <p:cNvSpPr>
                <a:spLocks/>
              </p:cNvSpPr>
              <p:nvPr/>
            </p:nvSpPr>
            <p:spPr bwMode="auto">
              <a:xfrm>
                <a:off x="6173531" y="2994692"/>
                <a:ext cx="108428" cy="67226"/>
              </a:xfrm>
              <a:custGeom>
                <a:avLst/>
                <a:gdLst>
                  <a:gd name="T0" fmla="*/ 50 w 100"/>
                  <a:gd name="T1" fmla="*/ 0 h 62"/>
                  <a:gd name="T2" fmla="*/ 0 w 100"/>
                  <a:gd name="T3" fmla="*/ 62 h 62"/>
                  <a:gd name="T4" fmla="*/ 100 w 100"/>
                  <a:gd name="T5" fmla="*/ 62 h 62"/>
                  <a:gd name="T6" fmla="*/ 50 w 100"/>
                  <a:gd name="T7" fmla="*/ 0 h 62"/>
                </a:gdLst>
                <a:ahLst/>
                <a:cxnLst>
                  <a:cxn ang="0">
                    <a:pos x="T0" y="T1"/>
                  </a:cxn>
                  <a:cxn ang="0">
                    <a:pos x="T2" y="T3"/>
                  </a:cxn>
                  <a:cxn ang="0">
                    <a:pos x="T4" y="T5"/>
                  </a:cxn>
                  <a:cxn ang="0">
                    <a:pos x="T6" y="T7"/>
                  </a:cxn>
                </a:cxnLst>
                <a:rect l="0" t="0" r="r" b="b"/>
                <a:pathLst>
                  <a:path w="100" h="62">
                    <a:moveTo>
                      <a:pt x="50" y="0"/>
                    </a:moveTo>
                    <a:lnTo>
                      <a:pt x="0" y="62"/>
                    </a:lnTo>
                    <a:lnTo>
                      <a:pt x="100" y="62"/>
                    </a:lnTo>
                    <a:lnTo>
                      <a:pt x="5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19" name="Freeform 284"/>
              <p:cNvSpPr>
                <a:spLocks/>
              </p:cNvSpPr>
              <p:nvPr/>
            </p:nvSpPr>
            <p:spPr bwMode="auto">
              <a:xfrm>
                <a:off x="6204975" y="3056497"/>
                <a:ext cx="43371" cy="41203"/>
              </a:xfrm>
              <a:custGeom>
                <a:avLst/>
                <a:gdLst>
                  <a:gd name="T0" fmla="*/ 40 w 40"/>
                  <a:gd name="T1" fmla="*/ 38 h 38"/>
                  <a:gd name="T2" fmla="*/ 0 w 40"/>
                  <a:gd name="T3" fmla="*/ 38 h 38"/>
                  <a:gd name="T4" fmla="*/ 0 w 40"/>
                  <a:gd name="T5" fmla="*/ 0 h 38"/>
                  <a:gd name="T6" fmla="*/ 40 w 40"/>
                  <a:gd name="T7" fmla="*/ 0 h 38"/>
                  <a:gd name="T8" fmla="*/ 40 w 40"/>
                  <a:gd name="T9" fmla="*/ 38 h 38"/>
                  <a:gd name="T10" fmla="*/ 40 w 40"/>
                  <a:gd name="T11" fmla="*/ 38 h 38"/>
                </a:gdLst>
                <a:ahLst/>
                <a:cxnLst>
                  <a:cxn ang="0">
                    <a:pos x="T0" y="T1"/>
                  </a:cxn>
                  <a:cxn ang="0">
                    <a:pos x="T2" y="T3"/>
                  </a:cxn>
                  <a:cxn ang="0">
                    <a:pos x="T4" y="T5"/>
                  </a:cxn>
                  <a:cxn ang="0">
                    <a:pos x="T6" y="T7"/>
                  </a:cxn>
                  <a:cxn ang="0">
                    <a:pos x="T8" y="T9"/>
                  </a:cxn>
                  <a:cxn ang="0">
                    <a:pos x="T10" y="T11"/>
                  </a:cxn>
                </a:cxnLst>
                <a:rect l="0" t="0" r="r" b="b"/>
                <a:pathLst>
                  <a:path w="40" h="38">
                    <a:moveTo>
                      <a:pt x="40" y="38"/>
                    </a:moveTo>
                    <a:lnTo>
                      <a:pt x="0" y="38"/>
                    </a:lnTo>
                    <a:lnTo>
                      <a:pt x="0" y="0"/>
                    </a:lnTo>
                    <a:lnTo>
                      <a:pt x="40" y="0"/>
                    </a:lnTo>
                    <a:lnTo>
                      <a:pt x="40" y="38"/>
                    </a:lnTo>
                    <a:lnTo>
                      <a:pt x="4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20" name="Freeform 285"/>
              <p:cNvSpPr>
                <a:spLocks/>
              </p:cNvSpPr>
              <p:nvPr/>
            </p:nvSpPr>
            <p:spPr bwMode="auto">
              <a:xfrm>
                <a:off x="6173531" y="3464187"/>
                <a:ext cx="108428" cy="66142"/>
              </a:xfrm>
              <a:custGeom>
                <a:avLst/>
                <a:gdLst>
                  <a:gd name="T0" fmla="*/ 50 w 100"/>
                  <a:gd name="T1" fmla="*/ 61 h 61"/>
                  <a:gd name="T2" fmla="*/ 0 w 100"/>
                  <a:gd name="T3" fmla="*/ 0 h 61"/>
                  <a:gd name="T4" fmla="*/ 100 w 100"/>
                  <a:gd name="T5" fmla="*/ 0 h 61"/>
                  <a:gd name="T6" fmla="*/ 50 w 100"/>
                  <a:gd name="T7" fmla="*/ 61 h 61"/>
                </a:gdLst>
                <a:ahLst/>
                <a:cxnLst>
                  <a:cxn ang="0">
                    <a:pos x="T0" y="T1"/>
                  </a:cxn>
                  <a:cxn ang="0">
                    <a:pos x="T2" y="T3"/>
                  </a:cxn>
                  <a:cxn ang="0">
                    <a:pos x="T4" y="T5"/>
                  </a:cxn>
                  <a:cxn ang="0">
                    <a:pos x="T6" y="T7"/>
                  </a:cxn>
                </a:cxnLst>
                <a:rect l="0" t="0" r="r" b="b"/>
                <a:pathLst>
                  <a:path w="100" h="61">
                    <a:moveTo>
                      <a:pt x="50" y="61"/>
                    </a:moveTo>
                    <a:lnTo>
                      <a:pt x="0" y="0"/>
                    </a:lnTo>
                    <a:lnTo>
                      <a:pt x="100" y="0"/>
                    </a:lnTo>
                    <a:lnTo>
                      <a:pt x="50"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21" name="Freeform 286"/>
              <p:cNvSpPr>
                <a:spLocks/>
              </p:cNvSpPr>
              <p:nvPr/>
            </p:nvSpPr>
            <p:spPr bwMode="auto">
              <a:xfrm>
                <a:off x="6204975" y="3430575"/>
                <a:ext cx="43371" cy="41203"/>
              </a:xfrm>
              <a:custGeom>
                <a:avLst/>
                <a:gdLst>
                  <a:gd name="T0" fmla="*/ 40 w 40"/>
                  <a:gd name="T1" fmla="*/ 38 h 38"/>
                  <a:gd name="T2" fmla="*/ 0 w 40"/>
                  <a:gd name="T3" fmla="*/ 38 h 38"/>
                  <a:gd name="T4" fmla="*/ 0 w 40"/>
                  <a:gd name="T5" fmla="*/ 0 h 38"/>
                  <a:gd name="T6" fmla="*/ 40 w 40"/>
                  <a:gd name="T7" fmla="*/ 0 h 38"/>
                  <a:gd name="T8" fmla="*/ 40 w 40"/>
                  <a:gd name="T9" fmla="*/ 38 h 38"/>
                  <a:gd name="T10" fmla="*/ 40 w 40"/>
                  <a:gd name="T11" fmla="*/ 38 h 38"/>
                </a:gdLst>
                <a:ahLst/>
                <a:cxnLst>
                  <a:cxn ang="0">
                    <a:pos x="T0" y="T1"/>
                  </a:cxn>
                  <a:cxn ang="0">
                    <a:pos x="T2" y="T3"/>
                  </a:cxn>
                  <a:cxn ang="0">
                    <a:pos x="T4" y="T5"/>
                  </a:cxn>
                  <a:cxn ang="0">
                    <a:pos x="T6" y="T7"/>
                  </a:cxn>
                  <a:cxn ang="0">
                    <a:pos x="T8" y="T9"/>
                  </a:cxn>
                  <a:cxn ang="0">
                    <a:pos x="T10" y="T11"/>
                  </a:cxn>
                </a:cxnLst>
                <a:rect l="0" t="0" r="r" b="b"/>
                <a:pathLst>
                  <a:path w="40" h="38">
                    <a:moveTo>
                      <a:pt x="40" y="38"/>
                    </a:moveTo>
                    <a:lnTo>
                      <a:pt x="0" y="38"/>
                    </a:lnTo>
                    <a:lnTo>
                      <a:pt x="0" y="0"/>
                    </a:lnTo>
                    <a:lnTo>
                      <a:pt x="40" y="0"/>
                    </a:lnTo>
                    <a:lnTo>
                      <a:pt x="40" y="38"/>
                    </a:lnTo>
                    <a:lnTo>
                      <a:pt x="4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22" name="Freeform 287"/>
              <p:cNvSpPr>
                <a:spLocks/>
              </p:cNvSpPr>
              <p:nvPr/>
            </p:nvSpPr>
            <p:spPr bwMode="auto">
              <a:xfrm>
                <a:off x="6037996" y="3073845"/>
                <a:ext cx="84574" cy="84574"/>
              </a:xfrm>
              <a:custGeom>
                <a:avLst/>
                <a:gdLst>
                  <a:gd name="T0" fmla="*/ 0 w 78"/>
                  <a:gd name="T1" fmla="*/ 0 h 78"/>
                  <a:gd name="T2" fmla="*/ 7 w 78"/>
                  <a:gd name="T3" fmla="*/ 78 h 78"/>
                  <a:gd name="T4" fmla="*/ 78 w 78"/>
                  <a:gd name="T5" fmla="*/ 7 h 78"/>
                  <a:gd name="T6" fmla="*/ 0 w 78"/>
                  <a:gd name="T7" fmla="*/ 0 h 78"/>
                </a:gdLst>
                <a:ahLst/>
                <a:cxnLst>
                  <a:cxn ang="0">
                    <a:pos x="T0" y="T1"/>
                  </a:cxn>
                  <a:cxn ang="0">
                    <a:pos x="T2" y="T3"/>
                  </a:cxn>
                  <a:cxn ang="0">
                    <a:pos x="T4" y="T5"/>
                  </a:cxn>
                  <a:cxn ang="0">
                    <a:pos x="T6" y="T7"/>
                  </a:cxn>
                </a:cxnLst>
                <a:rect l="0" t="0" r="r" b="b"/>
                <a:pathLst>
                  <a:path w="78" h="78">
                    <a:moveTo>
                      <a:pt x="0" y="0"/>
                    </a:moveTo>
                    <a:lnTo>
                      <a:pt x="7" y="78"/>
                    </a:lnTo>
                    <a:lnTo>
                      <a:pt x="78" y="7"/>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23" name="Freeform 288"/>
              <p:cNvSpPr>
                <a:spLocks/>
              </p:cNvSpPr>
              <p:nvPr/>
            </p:nvSpPr>
            <p:spPr bwMode="auto">
              <a:xfrm>
                <a:off x="6064018" y="3099868"/>
                <a:ext cx="61805" cy="61805"/>
              </a:xfrm>
              <a:custGeom>
                <a:avLst/>
                <a:gdLst>
                  <a:gd name="T0" fmla="*/ 28 w 57"/>
                  <a:gd name="T1" fmla="*/ 57 h 57"/>
                  <a:gd name="T2" fmla="*/ 0 w 57"/>
                  <a:gd name="T3" fmla="*/ 31 h 57"/>
                  <a:gd name="T4" fmla="*/ 31 w 57"/>
                  <a:gd name="T5" fmla="*/ 0 h 57"/>
                  <a:gd name="T6" fmla="*/ 57 w 57"/>
                  <a:gd name="T7" fmla="*/ 28 h 57"/>
                  <a:gd name="T8" fmla="*/ 28 w 57"/>
                  <a:gd name="T9" fmla="*/ 57 h 57"/>
                  <a:gd name="T10" fmla="*/ 28 w 57"/>
                  <a:gd name="T11" fmla="*/ 57 h 57"/>
                </a:gdLst>
                <a:ahLst/>
                <a:cxnLst>
                  <a:cxn ang="0">
                    <a:pos x="T0" y="T1"/>
                  </a:cxn>
                  <a:cxn ang="0">
                    <a:pos x="T2" y="T3"/>
                  </a:cxn>
                  <a:cxn ang="0">
                    <a:pos x="T4" y="T5"/>
                  </a:cxn>
                  <a:cxn ang="0">
                    <a:pos x="T6" y="T7"/>
                  </a:cxn>
                  <a:cxn ang="0">
                    <a:pos x="T8" y="T9"/>
                  </a:cxn>
                  <a:cxn ang="0">
                    <a:pos x="T10" y="T11"/>
                  </a:cxn>
                </a:cxnLst>
                <a:rect l="0" t="0" r="r" b="b"/>
                <a:pathLst>
                  <a:path w="57" h="57">
                    <a:moveTo>
                      <a:pt x="28" y="57"/>
                    </a:moveTo>
                    <a:lnTo>
                      <a:pt x="0" y="31"/>
                    </a:lnTo>
                    <a:lnTo>
                      <a:pt x="31" y="0"/>
                    </a:lnTo>
                    <a:lnTo>
                      <a:pt x="57" y="28"/>
                    </a:lnTo>
                    <a:lnTo>
                      <a:pt x="28" y="57"/>
                    </a:lnTo>
                    <a:lnTo>
                      <a:pt x="2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24" name="Freeform 289"/>
              <p:cNvSpPr>
                <a:spLocks/>
              </p:cNvSpPr>
              <p:nvPr/>
            </p:nvSpPr>
            <p:spPr bwMode="auto">
              <a:xfrm>
                <a:off x="6330752" y="3366602"/>
                <a:ext cx="86743" cy="86743"/>
              </a:xfrm>
              <a:custGeom>
                <a:avLst/>
                <a:gdLst>
                  <a:gd name="T0" fmla="*/ 80 w 80"/>
                  <a:gd name="T1" fmla="*/ 80 h 80"/>
                  <a:gd name="T2" fmla="*/ 0 w 80"/>
                  <a:gd name="T3" fmla="*/ 71 h 80"/>
                  <a:gd name="T4" fmla="*/ 71 w 80"/>
                  <a:gd name="T5" fmla="*/ 0 h 80"/>
                  <a:gd name="T6" fmla="*/ 80 w 80"/>
                  <a:gd name="T7" fmla="*/ 80 h 80"/>
                </a:gdLst>
                <a:ahLst/>
                <a:cxnLst>
                  <a:cxn ang="0">
                    <a:pos x="T0" y="T1"/>
                  </a:cxn>
                  <a:cxn ang="0">
                    <a:pos x="T2" y="T3"/>
                  </a:cxn>
                  <a:cxn ang="0">
                    <a:pos x="T4" y="T5"/>
                  </a:cxn>
                  <a:cxn ang="0">
                    <a:pos x="T6" y="T7"/>
                  </a:cxn>
                </a:cxnLst>
                <a:rect l="0" t="0" r="r" b="b"/>
                <a:pathLst>
                  <a:path w="80" h="80">
                    <a:moveTo>
                      <a:pt x="80" y="80"/>
                    </a:moveTo>
                    <a:lnTo>
                      <a:pt x="0" y="71"/>
                    </a:lnTo>
                    <a:lnTo>
                      <a:pt x="71" y="0"/>
                    </a:lnTo>
                    <a:lnTo>
                      <a:pt x="8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25" name="Freeform 290"/>
              <p:cNvSpPr>
                <a:spLocks/>
              </p:cNvSpPr>
              <p:nvPr/>
            </p:nvSpPr>
            <p:spPr bwMode="auto">
              <a:xfrm>
                <a:off x="6327500" y="3364433"/>
                <a:ext cx="61805" cy="60720"/>
              </a:xfrm>
              <a:custGeom>
                <a:avLst/>
                <a:gdLst>
                  <a:gd name="T0" fmla="*/ 29 w 57"/>
                  <a:gd name="T1" fmla="*/ 56 h 56"/>
                  <a:gd name="T2" fmla="*/ 0 w 57"/>
                  <a:gd name="T3" fmla="*/ 30 h 56"/>
                  <a:gd name="T4" fmla="*/ 31 w 57"/>
                  <a:gd name="T5" fmla="*/ 0 h 56"/>
                  <a:gd name="T6" fmla="*/ 57 w 57"/>
                  <a:gd name="T7" fmla="*/ 28 h 56"/>
                  <a:gd name="T8" fmla="*/ 29 w 57"/>
                  <a:gd name="T9" fmla="*/ 56 h 56"/>
                  <a:gd name="T10" fmla="*/ 29 w 57"/>
                  <a:gd name="T11" fmla="*/ 56 h 56"/>
                </a:gdLst>
                <a:ahLst/>
                <a:cxnLst>
                  <a:cxn ang="0">
                    <a:pos x="T0" y="T1"/>
                  </a:cxn>
                  <a:cxn ang="0">
                    <a:pos x="T2" y="T3"/>
                  </a:cxn>
                  <a:cxn ang="0">
                    <a:pos x="T4" y="T5"/>
                  </a:cxn>
                  <a:cxn ang="0">
                    <a:pos x="T6" y="T7"/>
                  </a:cxn>
                  <a:cxn ang="0">
                    <a:pos x="T8" y="T9"/>
                  </a:cxn>
                  <a:cxn ang="0">
                    <a:pos x="T10" y="T11"/>
                  </a:cxn>
                </a:cxnLst>
                <a:rect l="0" t="0" r="r" b="b"/>
                <a:pathLst>
                  <a:path w="57" h="56">
                    <a:moveTo>
                      <a:pt x="29" y="56"/>
                    </a:moveTo>
                    <a:lnTo>
                      <a:pt x="0" y="30"/>
                    </a:lnTo>
                    <a:lnTo>
                      <a:pt x="31" y="0"/>
                    </a:lnTo>
                    <a:lnTo>
                      <a:pt x="57" y="28"/>
                    </a:lnTo>
                    <a:lnTo>
                      <a:pt x="29" y="56"/>
                    </a:lnTo>
                    <a:lnTo>
                      <a:pt x="29"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26" name="Freeform 291"/>
              <p:cNvSpPr>
                <a:spLocks/>
              </p:cNvSpPr>
              <p:nvPr/>
            </p:nvSpPr>
            <p:spPr bwMode="auto">
              <a:xfrm>
                <a:off x="6330752" y="3073845"/>
                <a:ext cx="86743" cy="84574"/>
              </a:xfrm>
              <a:custGeom>
                <a:avLst/>
                <a:gdLst>
                  <a:gd name="T0" fmla="*/ 80 w 80"/>
                  <a:gd name="T1" fmla="*/ 0 h 78"/>
                  <a:gd name="T2" fmla="*/ 0 w 80"/>
                  <a:gd name="T3" fmla="*/ 7 h 78"/>
                  <a:gd name="T4" fmla="*/ 71 w 80"/>
                  <a:gd name="T5" fmla="*/ 78 h 78"/>
                  <a:gd name="T6" fmla="*/ 80 w 80"/>
                  <a:gd name="T7" fmla="*/ 0 h 78"/>
                </a:gdLst>
                <a:ahLst/>
                <a:cxnLst>
                  <a:cxn ang="0">
                    <a:pos x="T0" y="T1"/>
                  </a:cxn>
                  <a:cxn ang="0">
                    <a:pos x="T2" y="T3"/>
                  </a:cxn>
                  <a:cxn ang="0">
                    <a:pos x="T4" y="T5"/>
                  </a:cxn>
                  <a:cxn ang="0">
                    <a:pos x="T6" y="T7"/>
                  </a:cxn>
                </a:cxnLst>
                <a:rect l="0" t="0" r="r" b="b"/>
                <a:pathLst>
                  <a:path w="80" h="78">
                    <a:moveTo>
                      <a:pt x="80" y="0"/>
                    </a:moveTo>
                    <a:lnTo>
                      <a:pt x="0" y="7"/>
                    </a:lnTo>
                    <a:lnTo>
                      <a:pt x="71" y="78"/>
                    </a:lnTo>
                    <a:lnTo>
                      <a:pt x="8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27" name="Freeform 292"/>
              <p:cNvSpPr>
                <a:spLocks/>
              </p:cNvSpPr>
              <p:nvPr/>
            </p:nvSpPr>
            <p:spPr bwMode="auto">
              <a:xfrm>
                <a:off x="6327500" y="3099868"/>
                <a:ext cx="61805" cy="61805"/>
              </a:xfrm>
              <a:custGeom>
                <a:avLst/>
                <a:gdLst>
                  <a:gd name="T0" fmla="*/ 31 w 57"/>
                  <a:gd name="T1" fmla="*/ 57 h 57"/>
                  <a:gd name="T2" fmla="*/ 0 w 57"/>
                  <a:gd name="T3" fmla="*/ 28 h 57"/>
                  <a:gd name="T4" fmla="*/ 29 w 57"/>
                  <a:gd name="T5" fmla="*/ 0 h 57"/>
                  <a:gd name="T6" fmla="*/ 57 w 57"/>
                  <a:gd name="T7" fmla="*/ 31 h 57"/>
                  <a:gd name="T8" fmla="*/ 31 w 57"/>
                  <a:gd name="T9" fmla="*/ 57 h 57"/>
                  <a:gd name="T10" fmla="*/ 31 w 57"/>
                  <a:gd name="T11" fmla="*/ 57 h 57"/>
                </a:gdLst>
                <a:ahLst/>
                <a:cxnLst>
                  <a:cxn ang="0">
                    <a:pos x="T0" y="T1"/>
                  </a:cxn>
                  <a:cxn ang="0">
                    <a:pos x="T2" y="T3"/>
                  </a:cxn>
                  <a:cxn ang="0">
                    <a:pos x="T4" y="T5"/>
                  </a:cxn>
                  <a:cxn ang="0">
                    <a:pos x="T6" y="T7"/>
                  </a:cxn>
                  <a:cxn ang="0">
                    <a:pos x="T8" y="T9"/>
                  </a:cxn>
                  <a:cxn ang="0">
                    <a:pos x="T10" y="T11"/>
                  </a:cxn>
                </a:cxnLst>
                <a:rect l="0" t="0" r="r" b="b"/>
                <a:pathLst>
                  <a:path w="57" h="57">
                    <a:moveTo>
                      <a:pt x="31" y="57"/>
                    </a:moveTo>
                    <a:lnTo>
                      <a:pt x="0" y="28"/>
                    </a:lnTo>
                    <a:lnTo>
                      <a:pt x="29" y="0"/>
                    </a:lnTo>
                    <a:lnTo>
                      <a:pt x="57" y="31"/>
                    </a:lnTo>
                    <a:lnTo>
                      <a:pt x="31" y="57"/>
                    </a:lnTo>
                    <a:lnTo>
                      <a:pt x="31"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28" name="Freeform 293"/>
              <p:cNvSpPr>
                <a:spLocks/>
              </p:cNvSpPr>
              <p:nvPr/>
            </p:nvSpPr>
            <p:spPr bwMode="auto">
              <a:xfrm>
                <a:off x="6037996" y="3366602"/>
                <a:ext cx="84574" cy="86743"/>
              </a:xfrm>
              <a:custGeom>
                <a:avLst/>
                <a:gdLst>
                  <a:gd name="T0" fmla="*/ 0 w 78"/>
                  <a:gd name="T1" fmla="*/ 80 h 80"/>
                  <a:gd name="T2" fmla="*/ 7 w 78"/>
                  <a:gd name="T3" fmla="*/ 0 h 80"/>
                  <a:gd name="T4" fmla="*/ 78 w 78"/>
                  <a:gd name="T5" fmla="*/ 71 h 80"/>
                  <a:gd name="T6" fmla="*/ 0 w 78"/>
                  <a:gd name="T7" fmla="*/ 80 h 80"/>
                </a:gdLst>
                <a:ahLst/>
                <a:cxnLst>
                  <a:cxn ang="0">
                    <a:pos x="T0" y="T1"/>
                  </a:cxn>
                  <a:cxn ang="0">
                    <a:pos x="T2" y="T3"/>
                  </a:cxn>
                  <a:cxn ang="0">
                    <a:pos x="T4" y="T5"/>
                  </a:cxn>
                  <a:cxn ang="0">
                    <a:pos x="T6" y="T7"/>
                  </a:cxn>
                </a:cxnLst>
                <a:rect l="0" t="0" r="r" b="b"/>
                <a:pathLst>
                  <a:path w="78" h="80">
                    <a:moveTo>
                      <a:pt x="0" y="80"/>
                    </a:moveTo>
                    <a:lnTo>
                      <a:pt x="7" y="0"/>
                    </a:lnTo>
                    <a:lnTo>
                      <a:pt x="78" y="71"/>
                    </a:lnTo>
                    <a:lnTo>
                      <a:pt x="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sp>
            <p:nvSpPr>
              <p:cNvPr id="329" name="Freeform 294"/>
              <p:cNvSpPr>
                <a:spLocks/>
              </p:cNvSpPr>
              <p:nvPr/>
            </p:nvSpPr>
            <p:spPr bwMode="auto">
              <a:xfrm>
                <a:off x="6064018" y="3364433"/>
                <a:ext cx="61805" cy="60720"/>
              </a:xfrm>
              <a:custGeom>
                <a:avLst/>
                <a:gdLst>
                  <a:gd name="T0" fmla="*/ 31 w 57"/>
                  <a:gd name="T1" fmla="*/ 56 h 56"/>
                  <a:gd name="T2" fmla="*/ 0 w 57"/>
                  <a:gd name="T3" fmla="*/ 28 h 56"/>
                  <a:gd name="T4" fmla="*/ 28 w 57"/>
                  <a:gd name="T5" fmla="*/ 0 h 56"/>
                  <a:gd name="T6" fmla="*/ 57 w 57"/>
                  <a:gd name="T7" fmla="*/ 30 h 56"/>
                  <a:gd name="T8" fmla="*/ 31 w 57"/>
                  <a:gd name="T9" fmla="*/ 56 h 56"/>
                  <a:gd name="T10" fmla="*/ 31 w 57"/>
                  <a:gd name="T11" fmla="*/ 56 h 56"/>
                </a:gdLst>
                <a:ahLst/>
                <a:cxnLst>
                  <a:cxn ang="0">
                    <a:pos x="T0" y="T1"/>
                  </a:cxn>
                  <a:cxn ang="0">
                    <a:pos x="T2" y="T3"/>
                  </a:cxn>
                  <a:cxn ang="0">
                    <a:pos x="T4" y="T5"/>
                  </a:cxn>
                  <a:cxn ang="0">
                    <a:pos x="T6" y="T7"/>
                  </a:cxn>
                  <a:cxn ang="0">
                    <a:pos x="T8" y="T9"/>
                  </a:cxn>
                  <a:cxn ang="0">
                    <a:pos x="T10" y="T11"/>
                  </a:cxn>
                </a:cxnLst>
                <a:rect l="0" t="0" r="r" b="b"/>
                <a:pathLst>
                  <a:path w="57" h="56">
                    <a:moveTo>
                      <a:pt x="31" y="56"/>
                    </a:moveTo>
                    <a:lnTo>
                      <a:pt x="0" y="28"/>
                    </a:lnTo>
                    <a:lnTo>
                      <a:pt x="28" y="0"/>
                    </a:lnTo>
                    <a:lnTo>
                      <a:pt x="57" y="30"/>
                    </a:lnTo>
                    <a:lnTo>
                      <a:pt x="31" y="56"/>
                    </a:lnTo>
                    <a:lnTo>
                      <a:pt x="31"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dirty="0">
                  <a:solidFill>
                    <a:srgbClr val="000000"/>
                  </a:solidFill>
                  <a:latin typeface="字魂36号-正文宋楷" panose="02000000000000000000" pitchFamily="2" charset="-122"/>
                  <a:ea typeface="字魂36号-正文宋楷" panose="02000000000000000000" pitchFamily="2" charset="-122"/>
                </a:endParaRPr>
              </a:p>
            </p:txBody>
          </p:sp>
        </p:grpSp>
        <p:sp>
          <p:nvSpPr>
            <p:cNvPr id="290" name="文本框 289"/>
            <p:cNvSpPr txBox="1"/>
            <p:nvPr/>
          </p:nvSpPr>
          <p:spPr>
            <a:xfrm>
              <a:off x="2134033" y="2850896"/>
              <a:ext cx="1687107" cy="400110"/>
            </a:xfrm>
            <a:prstGeom prst="rect">
              <a:avLst/>
            </a:prstGeom>
            <a:noFill/>
          </p:spPr>
          <p:txBody>
            <a:bodyPr wrap="square" rtlCol="0">
              <a:spAutoFit/>
            </a:bodyPr>
            <a:lstStyle/>
            <a:p>
              <a:pPr algn="ctr">
                <a:defRPr/>
              </a:pPr>
              <a:r>
                <a:rPr lang="en-US" altLang="zh-CN" sz="2000" dirty="0">
                  <a:solidFill>
                    <a:prstClr val="white"/>
                  </a:solidFill>
                  <a:latin typeface="字魂36号-正文宋楷" panose="02000000000000000000" pitchFamily="2" charset="-122"/>
                  <a:ea typeface="字魂36号-正文宋楷" panose="02000000000000000000" pitchFamily="2" charset="-122"/>
                </a:rPr>
                <a:t>Windows 10</a:t>
              </a:r>
            </a:p>
          </p:txBody>
        </p:sp>
        <p:sp>
          <p:nvSpPr>
            <p:cNvPr id="291" name="矩形 290"/>
            <p:cNvSpPr/>
            <p:nvPr/>
          </p:nvSpPr>
          <p:spPr>
            <a:xfrm>
              <a:off x="2228636" y="3112621"/>
              <a:ext cx="1441315" cy="534762"/>
            </a:xfrm>
            <a:prstGeom prst="rect">
              <a:avLst/>
            </a:prstGeom>
          </p:spPr>
          <p:txBody>
            <a:bodyPr wrap="square">
              <a:spAutoFit/>
            </a:bodyPr>
            <a:lstStyle/>
            <a:p>
              <a:pPr algn="ctr">
                <a:lnSpc>
                  <a:spcPct val="150000"/>
                </a:lnSpc>
              </a:pPr>
              <a:r>
                <a:rPr lang="en-US" altLang="zh-CN" sz="1000" dirty="0">
                  <a:solidFill>
                    <a:prstClr val="white"/>
                  </a:solidFill>
                  <a:latin typeface="字魂36号-正文宋楷" panose="02000000000000000000" pitchFamily="2" charset="-122"/>
                  <a:ea typeface="字魂36号-正文宋楷" panose="02000000000000000000" pitchFamily="2" charset="-122"/>
                </a:rPr>
                <a:t>Do not pray for tasks equal to your powers. </a:t>
              </a:r>
              <a:endParaRPr lang="zh-CN" altLang="en-US" sz="1000" dirty="0">
                <a:solidFill>
                  <a:prstClr val="white"/>
                </a:solidFill>
                <a:latin typeface="字魂36号-正文宋楷" panose="02000000000000000000" pitchFamily="2" charset="-122"/>
                <a:ea typeface="字魂36号-正文宋楷" panose="02000000000000000000" pitchFamily="2" charset="-122"/>
              </a:endParaRPr>
            </a:p>
          </p:txBody>
        </p:sp>
      </p:grpSp>
      <p:sp>
        <p:nvSpPr>
          <p:cNvPr id="330" name="文本框 329"/>
          <p:cNvSpPr txBox="1"/>
          <p:nvPr/>
        </p:nvSpPr>
        <p:spPr>
          <a:xfrm>
            <a:off x="2861618" y="6204072"/>
            <a:ext cx="3398472" cy="534762"/>
          </a:xfrm>
          <a:prstGeom prst="rect">
            <a:avLst/>
          </a:prstGeom>
          <a:noFill/>
        </p:spPr>
        <p:txBody>
          <a:bodyPr wrap="square" rtlCol="0">
            <a:spAutoFit/>
          </a:bodyPr>
          <a:lstStyle/>
          <a:p>
            <a:pPr>
              <a:lnSpc>
                <a:spcPct val="150000"/>
              </a:lnSpc>
            </a:pPr>
            <a:r>
              <a:rPr lang="en-US" altLang="zh-CN" sz="1000" dirty="0">
                <a:solidFill>
                  <a:srgbClr val="E7E6E6">
                    <a:lumMod val="75000"/>
                  </a:srgbClr>
                </a:solidFill>
                <a:latin typeface="字魂36号-正文宋楷" panose="02000000000000000000" pitchFamily="2" charset="-122"/>
                <a:ea typeface="字魂36号-正文宋楷" panose="02000000000000000000" pitchFamily="2" charset="-122"/>
              </a:rPr>
              <a:t>You laugh at me for being different, but I laugh at you for being the same. </a:t>
            </a:r>
          </a:p>
        </p:txBody>
      </p:sp>
      <p:sp>
        <p:nvSpPr>
          <p:cNvPr id="331" name="文本框 330"/>
          <p:cNvSpPr txBox="1"/>
          <p:nvPr/>
        </p:nvSpPr>
        <p:spPr>
          <a:xfrm>
            <a:off x="2861618" y="5064308"/>
            <a:ext cx="3398472" cy="534762"/>
          </a:xfrm>
          <a:prstGeom prst="rect">
            <a:avLst/>
          </a:prstGeom>
          <a:noFill/>
        </p:spPr>
        <p:txBody>
          <a:bodyPr wrap="square" rtlCol="0">
            <a:spAutoFit/>
          </a:bodyPr>
          <a:lstStyle/>
          <a:p>
            <a:pPr>
              <a:lnSpc>
                <a:spcPct val="150000"/>
              </a:lnSpc>
            </a:pPr>
            <a:r>
              <a:rPr lang="en-US" altLang="zh-CN" sz="1000" dirty="0">
                <a:solidFill>
                  <a:srgbClr val="E7E6E6">
                    <a:lumMod val="75000"/>
                  </a:srgbClr>
                </a:solidFill>
                <a:latin typeface="字魂36号-正文宋楷" panose="02000000000000000000" pitchFamily="2" charset="-122"/>
                <a:ea typeface="字魂36号-正文宋楷" panose="02000000000000000000" pitchFamily="2" charset="-122"/>
              </a:rPr>
              <a:t>The consequences of today are determined by the actions of the past. To change your future, alter your decisions today. </a:t>
            </a:r>
          </a:p>
        </p:txBody>
      </p:sp>
      <p:sp>
        <p:nvSpPr>
          <p:cNvPr id="332" name="文本框 331"/>
          <p:cNvSpPr txBox="1"/>
          <p:nvPr/>
        </p:nvSpPr>
        <p:spPr>
          <a:xfrm>
            <a:off x="2861618" y="4155377"/>
            <a:ext cx="3398472" cy="534762"/>
          </a:xfrm>
          <a:prstGeom prst="rect">
            <a:avLst/>
          </a:prstGeom>
          <a:noFill/>
        </p:spPr>
        <p:txBody>
          <a:bodyPr wrap="square" rtlCol="0">
            <a:spAutoFit/>
          </a:bodyPr>
          <a:lstStyle/>
          <a:p>
            <a:pPr>
              <a:lnSpc>
                <a:spcPct val="150000"/>
              </a:lnSpc>
            </a:pPr>
            <a:r>
              <a:rPr lang="en-US" altLang="zh-CN" sz="1000" dirty="0">
                <a:solidFill>
                  <a:srgbClr val="E7E6E6">
                    <a:lumMod val="75000"/>
                  </a:srgbClr>
                </a:solidFill>
                <a:latin typeface="字魂36号-正文宋楷" panose="02000000000000000000" pitchFamily="2" charset="-122"/>
                <a:ea typeface="字魂36号-正文宋楷" panose="02000000000000000000" pitchFamily="2" charset="-122"/>
              </a:rPr>
              <a:t>Experience is a hard teacher because she gives the test first, the lesson afterwards.</a:t>
            </a:r>
          </a:p>
        </p:txBody>
      </p:sp>
      <p:sp>
        <p:nvSpPr>
          <p:cNvPr id="333" name="文本框 332"/>
          <p:cNvSpPr txBox="1"/>
          <p:nvPr/>
        </p:nvSpPr>
        <p:spPr>
          <a:xfrm>
            <a:off x="2861618" y="3246446"/>
            <a:ext cx="3398472" cy="534762"/>
          </a:xfrm>
          <a:prstGeom prst="rect">
            <a:avLst/>
          </a:prstGeom>
          <a:noFill/>
        </p:spPr>
        <p:txBody>
          <a:bodyPr wrap="square" rtlCol="0">
            <a:spAutoFit/>
          </a:bodyPr>
          <a:lstStyle/>
          <a:p>
            <a:pPr>
              <a:lnSpc>
                <a:spcPct val="150000"/>
              </a:lnSpc>
            </a:pPr>
            <a:r>
              <a:rPr lang="en-US" altLang="zh-CN" sz="1000" dirty="0">
                <a:solidFill>
                  <a:srgbClr val="E7E6E6">
                    <a:lumMod val="75000"/>
                  </a:srgbClr>
                </a:solidFill>
                <a:latin typeface="字魂36号-正文宋楷" panose="02000000000000000000" pitchFamily="2" charset="-122"/>
                <a:ea typeface="字魂36号-正文宋楷" panose="02000000000000000000" pitchFamily="2" charset="-122"/>
              </a:rPr>
              <a:t>Ability may get you to the top, but it takes character to keep you there. </a:t>
            </a:r>
          </a:p>
        </p:txBody>
      </p:sp>
    </p:spTree>
    <p:extLst>
      <p:ext uri="{BB962C8B-B14F-4D97-AF65-F5344CB8AC3E}">
        <p14:creationId xmlns:p14="http://schemas.microsoft.com/office/powerpoint/2010/main" val="1820684067"/>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8000">
                                      <p:stCondLst>
                                        <p:cond delay="0"/>
                                      </p:stCondLst>
                                      <p:childTnLst>
                                        <p:set>
                                          <p:cBhvr>
                                            <p:cTn id="6" dur="1" fill="hold">
                                              <p:stCondLst>
                                                <p:cond delay="0"/>
                                              </p:stCondLst>
                                            </p:cTn>
                                            <p:tgtEl>
                                              <p:spTgt spid="211"/>
                                            </p:tgtEl>
                                            <p:attrNameLst>
                                              <p:attrName>style.visibility</p:attrName>
                                            </p:attrNameLst>
                                          </p:cBhvr>
                                          <p:to>
                                            <p:strVal val="visible"/>
                                          </p:to>
                                        </p:set>
                                        <p:anim calcmode="lin" valueType="num" p14:bounceEnd="68000">
                                          <p:cBhvr additive="base">
                                            <p:cTn id="7" dur="500" fill="hold"/>
                                            <p:tgtEl>
                                              <p:spTgt spid="211"/>
                                            </p:tgtEl>
                                            <p:attrNameLst>
                                              <p:attrName>ppt_x</p:attrName>
                                            </p:attrNameLst>
                                          </p:cBhvr>
                                          <p:tavLst>
                                            <p:tav tm="0">
                                              <p:val>
                                                <p:strVal val="#ppt_x"/>
                                              </p:val>
                                            </p:tav>
                                            <p:tav tm="100000">
                                              <p:val>
                                                <p:strVal val="#ppt_x"/>
                                              </p:val>
                                            </p:tav>
                                          </p:tavLst>
                                        </p:anim>
                                        <p:anim calcmode="lin" valueType="num" p14:bounceEnd="68000">
                                          <p:cBhvr additive="base">
                                            <p:cTn id="8" dur="500" fill="hold"/>
                                            <p:tgtEl>
                                              <p:spTgt spid="21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14:presetBounceEnd="68000">
                                      <p:stCondLst>
                                        <p:cond delay="0"/>
                                      </p:stCondLst>
                                      <p:childTnLst>
                                        <p:set>
                                          <p:cBhvr>
                                            <p:cTn id="11" dur="1" fill="hold">
                                              <p:stCondLst>
                                                <p:cond delay="0"/>
                                              </p:stCondLst>
                                            </p:cTn>
                                            <p:tgtEl>
                                              <p:spTgt spid="212"/>
                                            </p:tgtEl>
                                            <p:attrNameLst>
                                              <p:attrName>style.visibility</p:attrName>
                                            </p:attrNameLst>
                                          </p:cBhvr>
                                          <p:to>
                                            <p:strVal val="visible"/>
                                          </p:to>
                                        </p:set>
                                        <p:anim calcmode="lin" valueType="num" p14:bounceEnd="68000">
                                          <p:cBhvr additive="base">
                                            <p:cTn id="12" dur="500" fill="hold"/>
                                            <p:tgtEl>
                                              <p:spTgt spid="212"/>
                                            </p:tgtEl>
                                            <p:attrNameLst>
                                              <p:attrName>ppt_x</p:attrName>
                                            </p:attrNameLst>
                                          </p:cBhvr>
                                          <p:tavLst>
                                            <p:tav tm="0">
                                              <p:val>
                                                <p:strVal val="#ppt_x"/>
                                              </p:val>
                                            </p:tav>
                                            <p:tav tm="100000">
                                              <p:val>
                                                <p:strVal val="#ppt_x"/>
                                              </p:val>
                                            </p:tav>
                                          </p:tavLst>
                                        </p:anim>
                                        <p:anim calcmode="lin" valueType="num" p14:bounceEnd="68000">
                                          <p:cBhvr additive="base">
                                            <p:cTn id="13" dur="500" fill="hold"/>
                                            <p:tgtEl>
                                              <p:spTgt spid="212"/>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14:presetBounceEnd="68000">
                                      <p:stCondLst>
                                        <p:cond delay="0"/>
                                      </p:stCondLst>
                                      <p:childTnLst>
                                        <p:set>
                                          <p:cBhvr>
                                            <p:cTn id="16" dur="1" fill="hold">
                                              <p:stCondLst>
                                                <p:cond delay="0"/>
                                              </p:stCondLst>
                                            </p:cTn>
                                            <p:tgtEl>
                                              <p:spTgt spid="608"/>
                                            </p:tgtEl>
                                            <p:attrNameLst>
                                              <p:attrName>style.visibility</p:attrName>
                                            </p:attrNameLst>
                                          </p:cBhvr>
                                          <p:to>
                                            <p:strVal val="visible"/>
                                          </p:to>
                                        </p:set>
                                        <p:anim calcmode="lin" valueType="num" p14:bounceEnd="68000">
                                          <p:cBhvr additive="base">
                                            <p:cTn id="17" dur="500" fill="hold"/>
                                            <p:tgtEl>
                                              <p:spTgt spid="608"/>
                                            </p:tgtEl>
                                            <p:attrNameLst>
                                              <p:attrName>ppt_x</p:attrName>
                                            </p:attrNameLst>
                                          </p:cBhvr>
                                          <p:tavLst>
                                            <p:tav tm="0">
                                              <p:val>
                                                <p:strVal val="#ppt_x"/>
                                              </p:val>
                                            </p:tav>
                                            <p:tav tm="100000">
                                              <p:val>
                                                <p:strVal val="#ppt_x"/>
                                              </p:val>
                                            </p:tav>
                                          </p:tavLst>
                                        </p:anim>
                                        <p:anim calcmode="lin" valueType="num" p14:bounceEnd="68000">
                                          <p:cBhvr additive="base">
                                            <p:cTn id="18" dur="500" fill="hold"/>
                                            <p:tgtEl>
                                              <p:spTgt spid="60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96"/>
                                            </p:tgtEl>
                                            <p:attrNameLst>
                                              <p:attrName>style.visibility</p:attrName>
                                            </p:attrNameLst>
                                          </p:cBhvr>
                                          <p:to>
                                            <p:strVal val="visible"/>
                                          </p:to>
                                        </p:set>
                                        <p:anim calcmode="lin" valueType="num">
                                          <p:cBhvr additive="base">
                                            <p:cTn id="22" dur="500" fill="hold"/>
                                            <p:tgtEl>
                                              <p:spTgt spid="96"/>
                                            </p:tgtEl>
                                            <p:attrNameLst>
                                              <p:attrName>ppt_x</p:attrName>
                                            </p:attrNameLst>
                                          </p:cBhvr>
                                          <p:tavLst>
                                            <p:tav tm="0">
                                              <p:val>
                                                <p:strVal val="#ppt_x"/>
                                              </p:val>
                                            </p:tav>
                                            <p:tav tm="100000">
                                              <p:val>
                                                <p:strVal val="#ppt_x"/>
                                              </p:val>
                                            </p:tav>
                                          </p:tavLst>
                                        </p:anim>
                                        <p:anim calcmode="lin" valueType="num">
                                          <p:cBhvr additive="base">
                                            <p:cTn id="23" dur="500" fill="hold"/>
                                            <p:tgtEl>
                                              <p:spTgt spid="96"/>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14:presetBounceEnd="67000">
                                      <p:stCondLst>
                                        <p:cond delay="0"/>
                                      </p:stCondLst>
                                      <p:childTnLst>
                                        <p:set>
                                          <p:cBhvr>
                                            <p:cTn id="26" dur="1" fill="hold">
                                              <p:stCondLst>
                                                <p:cond delay="0"/>
                                              </p:stCondLst>
                                            </p:cTn>
                                            <p:tgtEl>
                                              <p:spTgt spid="97"/>
                                            </p:tgtEl>
                                            <p:attrNameLst>
                                              <p:attrName>style.visibility</p:attrName>
                                            </p:attrNameLst>
                                          </p:cBhvr>
                                          <p:to>
                                            <p:strVal val="visible"/>
                                          </p:to>
                                        </p:set>
                                        <p:anim calcmode="lin" valueType="num" p14:bounceEnd="67000">
                                          <p:cBhvr additive="base">
                                            <p:cTn id="27" dur="2000" fill="hold"/>
                                            <p:tgtEl>
                                              <p:spTgt spid="97"/>
                                            </p:tgtEl>
                                            <p:attrNameLst>
                                              <p:attrName>ppt_x</p:attrName>
                                            </p:attrNameLst>
                                          </p:cBhvr>
                                          <p:tavLst>
                                            <p:tav tm="0">
                                              <p:val>
                                                <p:strVal val="0-#ppt_w/2"/>
                                              </p:val>
                                            </p:tav>
                                            <p:tav tm="100000">
                                              <p:val>
                                                <p:strVal val="#ppt_x"/>
                                              </p:val>
                                            </p:tav>
                                          </p:tavLst>
                                        </p:anim>
                                        <p:anim calcmode="lin" valueType="num" p14:bounceEnd="67000">
                                          <p:cBhvr additive="base">
                                            <p:cTn id="28" dur="2000" fill="hold"/>
                                            <p:tgtEl>
                                              <p:spTgt spid="97"/>
                                            </p:tgtEl>
                                            <p:attrNameLst>
                                              <p:attrName>ppt_y</p:attrName>
                                            </p:attrNameLst>
                                          </p:cBhvr>
                                          <p:tavLst>
                                            <p:tav tm="0">
                                              <p:val>
                                                <p:strVal val="#ppt_y"/>
                                              </p:val>
                                            </p:tav>
                                            <p:tav tm="100000">
                                              <p:val>
                                                <p:strVal val="#ppt_y"/>
                                              </p:val>
                                            </p:tav>
                                          </p:tavLst>
                                        </p:anim>
                                      </p:childTnLst>
                                    </p:cTn>
                                  </p:par>
                                </p:childTnLst>
                              </p:cTn>
                            </p:par>
                            <p:par>
                              <p:cTn id="29" fill="hold">
                                <p:stCondLst>
                                  <p:cond delay="4000"/>
                                </p:stCondLst>
                                <p:childTnLst>
                                  <p:par>
                                    <p:cTn id="30" presetID="2" presetClass="entr" presetSubtype="12" fill="hold" nodeType="afterEffect">
                                      <p:stCondLst>
                                        <p:cond delay="0"/>
                                      </p:stCondLst>
                                      <p:childTnLst>
                                        <p:set>
                                          <p:cBhvr>
                                            <p:cTn id="31" dur="1" fill="hold">
                                              <p:stCondLst>
                                                <p:cond delay="0"/>
                                              </p:stCondLst>
                                            </p:cTn>
                                            <p:tgtEl>
                                              <p:spTgt spid="679"/>
                                            </p:tgtEl>
                                            <p:attrNameLst>
                                              <p:attrName>style.visibility</p:attrName>
                                            </p:attrNameLst>
                                          </p:cBhvr>
                                          <p:to>
                                            <p:strVal val="visible"/>
                                          </p:to>
                                        </p:set>
                                        <p:anim calcmode="lin" valueType="num">
                                          <p:cBhvr additive="base">
                                            <p:cTn id="32" dur="500" fill="hold"/>
                                            <p:tgtEl>
                                              <p:spTgt spid="679"/>
                                            </p:tgtEl>
                                            <p:attrNameLst>
                                              <p:attrName>ppt_x</p:attrName>
                                            </p:attrNameLst>
                                          </p:cBhvr>
                                          <p:tavLst>
                                            <p:tav tm="0">
                                              <p:val>
                                                <p:strVal val="0-#ppt_w/2"/>
                                              </p:val>
                                            </p:tav>
                                            <p:tav tm="100000">
                                              <p:val>
                                                <p:strVal val="#ppt_x"/>
                                              </p:val>
                                            </p:tav>
                                          </p:tavLst>
                                        </p:anim>
                                        <p:anim calcmode="lin" valueType="num">
                                          <p:cBhvr additive="base">
                                            <p:cTn id="33" dur="500" fill="hold"/>
                                            <p:tgtEl>
                                              <p:spTgt spid="679"/>
                                            </p:tgtEl>
                                            <p:attrNameLst>
                                              <p:attrName>ppt_y</p:attrName>
                                            </p:attrNameLst>
                                          </p:cBhvr>
                                          <p:tavLst>
                                            <p:tav tm="0">
                                              <p:val>
                                                <p:strVal val="1+#ppt_h/2"/>
                                              </p:val>
                                            </p:tav>
                                            <p:tav tm="100000">
                                              <p:val>
                                                <p:strVal val="#ppt_y"/>
                                              </p:val>
                                            </p:tav>
                                          </p:tavLst>
                                        </p:anim>
                                      </p:childTnLst>
                                    </p:cTn>
                                  </p:par>
                                  <p:par>
                                    <p:cTn id="34" presetID="10" presetClass="entr" presetSubtype="0" fill="hold" nodeType="withEffect">
                                      <p:stCondLst>
                                        <p:cond delay="0"/>
                                      </p:stCondLst>
                                      <p:childTnLst>
                                        <p:set>
                                          <p:cBhvr>
                                            <p:cTn id="35" dur="1" fill="hold">
                                              <p:stCondLst>
                                                <p:cond delay="0"/>
                                              </p:stCondLst>
                                            </p:cTn>
                                            <p:tgtEl>
                                              <p:spTgt spid="287"/>
                                            </p:tgtEl>
                                            <p:attrNameLst>
                                              <p:attrName>style.visibility</p:attrName>
                                            </p:attrNameLst>
                                          </p:cBhvr>
                                          <p:to>
                                            <p:strVal val="visible"/>
                                          </p:to>
                                        </p:set>
                                        <p:animEffect transition="in" filter="fade">
                                          <p:cBhvr>
                                            <p:cTn id="36" dur="750"/>
                                            <p:tgtEl>
                                              <p:spTgt spid="287"/>
                                            </p:tgtEl>
                                          </p:cBhvr>
                                        </p:animEffect>
                                      </p:childTnLst>
                                    </p:cTn>
                                  </p:par>
                                  <p:par>
                                    <p:cTn id="37" presetID="64" presetClass="path" presetSubtype="0" decel="100000" fill="hold" nodeType="withEffect">
                                      <p:stCondLst>
                                        <p:cond delay="0"/>
                                      </p:stCondLst>
                                      <p:childTnLst>
                                        <p:animMotion origin="layout" path="M 3.33333E-6 3.7037E-6 L 3.33333E-6 -0.08658 " pathEditMode="relative" rAng="0" ptsTypes="AA">
                                          <p:cBhvr>
                                            <p:cTn id="38" dur="2000" spd="-100000" fill="hold"/>
                                            <p:tgtEl>
                                              <p:spTgt spid="287"/>
                                            </p:tgtEl>
                                            <p:attrNameLst>
                                              <p:attrName>ppt_x</p:attrName>
                                              <p:attrName>ppt_y</p:attrName>
                                            </p:attrNameLst>
                                          </p:cBhvr>
                                          <p:rCtr x="0" y="-4329"/>
                                        </p:animMotion>
                                      </p:childTnLst>
                                    </p:cTn>
                                  </p:par>
                                  <p:par>
                                    <p:cTn id="39" presetID="10" presetClass="entr" presetSubtype="0" fill="hold" nodeType="withEffect">
                                      <p:stCondLst>
                                        <p:cond delay="250"/>
                                      </p:stCondLst>
                                      <p:childTnLst>
                                        <p:set>
                                          <p:cBhvr>
                                            <p:cTn id="40" dur="1" fill="hold">
                                              <p:stCondLst>
                                                <p:cond delay="0"/>
                                              </p:stCondLst>
                                            </p:cTn>
                                            <p:tgtEl>
                                              <p:spTgt spid="166"/>
                                            </p:tgtEl>
                                            <p:attrNameLst>
                                              <p:attrName>style.visibility</p:attrName>
                                            </p:attrNameLst>
                                          </p:cBhvr>
                                          <p:to>
                                            <p:strVal val="visible"/>
                                          </p:to>
                                        </p:set>
                                        <p:animEffect transition="in" filter="fade">
                                          <p:cBhvr>
                                            <p:cTn id="41" dur="750"/>
                                            <p:tgtEl>
                                              <p:spTgt spid="166"/>
                                            </p:tgtEl>
                                          </p:cBhvr>
                                        </p:animEffect>
                                      </p:childTnLst>
                                    </p:cTn>
                                  </p:par>
                                  <p:par>
                                    <p:cTn id="42" presetID="64" presetClass="path" presetSubtype="0" decel="100000" fill="hold" nodeType="withEffect">
                                      <p:stCondLst>
                                        <p:cond delay="250"/>
                                      </p:stCondLst>
                                      <p:childTnLst>
                                        <p:animMotion origin="layout" path="M -2.70833E-6 -2.59259E-6 L -2.70833E-6 -0.08657 " pathEditMode="relative" rAng="0" ptsTypes="AA">
                                          <p:cBhvr>
                                            <p:cTn id="43" dur="2000" spd="-100000" fill="hold"/>
                                            <p:tgtEl>
                                              <p:spTgt spid="166"/>
                                            </p:tgtEl>
                                            <p:attrNameLst>
                                              <p:attrName>ppt_x</p:attrName>
                                              <p:attrName>ppt_y</p:attrName>
                                            </p:attrNameLst>
                                          </p:cBhvr>
                                          <p:rCtr x="0" y="-4329"/>
                                        </p:animMotion>
                                      </p:childTnLst>
                                    </p:cTn>
                                  </p:par>
                                  <p:par>
                                    <p:cTn id="44" presetID="10" presetClass="entr" presetSubtype="0" fill="hold" nodeType="withEffect">
                                      <p:stCondLst>
                                        <p:cond delay="500"/>
                                      </p:stCondLst>
                                      <p:childTnLst>
                                        <p:set>
                                          <p:cBhvr>
                                            <p:cTn id="45" dur="1" fill="hold">
                                              <p:stCondLst>
                                                <p:cond delay="0"/>
                                              </p:stCondLst>
                                            </p:cTn>
                                            <p:tgtEl>
                                              <p:spTgt spid="177"/>
                                            </p:tgtEl>
                                            <p:attrNameLst>
                                              <p:attrName>style.visibility</p:attrName>
                                            </p:attrNameLst>
                                          </p:cBhvr>
                                          <p:to>
                                            <p:strVal val="visible"/>
                                          </p:to>
                                        </p:set>
                                        <p:animEffect transition="in" filter="fade">
                                          <p:cBhvr>
                                            <p:cTn id="46" dur="750"/>
                                            <p:tgtEl>
                                              <p:spTgt spid="177"/>
                                            </p:tgtEl>
                                          </p:cBhvr>
                                        </p:animEffect>
                                      </p:childTnLst>
                                    </p:cTn>
                                  </p:par>
                                  <p:par>
                                    <p:cTn id="47" presetID="64" presetClass="path" presetSubtype="0" decel="100000" fill="hold" nodeType="withEffect">
                                      <p:stCondLst>
                                        <p:cond delay="500"/>
                                      </p:stCondLst>
                                      <p:childTnLst>
                                        <p:animMotion origin="layout" path="M -2.91667E-6 3.7037E-6 L -2.91667E-6 -0.08658 " pathEditMode="relative" rAng="0" ptsTypes="AA">
                                          <p:cBhvr>
                                            <p:cTn id="48" dur="2000" spd="-100000" fill="hold"/>
                                            <p:tgtEl>
                                              <p:spTgt spid="177"/>
                                            </p:tgtEl>
                                            <p:attrNameLst>
                                              <p:attrName>ppt_x</p:attrName>
                                              <p:attrName>ppt_y</p:attrName>
                                            </p:attrNameLst>
                                          </p:cBhvr>
                                          <p:rCtr x="0" y="-4329"/>
                                        </p:animMotion>
                                      </p:childTnLst>
                                    </p:cTn>
                                  </p:par>
                                  <p:par>
                                    <p:cTn id="49" presetID="10" presetClass="entr" presetSubtype="0" fill="hold" nodeType="withEffect">
                                      <p:stCondLst>
                                        <p:cond delay="750"/>
                                      </p:stCondLst>
                                      <p:childTnLst>
                                        <p:set>
                                          <p:cBhvr>
                                            <p:cTn id="50" dur="1" fill="hold">
                                              <p:stCondLst>
                                                <p:cond delay="0"/>
                                              </p:stCondLst>
                                            </p:cTn>
                                            <p:tgtEl>
                                              <p:spTgt spid="195"/>
                                            </p:tgtEl>
                                            <p:attrNameLst>
                                              <p:attrName>style.visibility</p:attrName>
                                            </p:attrNameLst>
                                          </p:cBhvr>
                                          <p:to>
                                            <p:strVal val="visible"/>
                                          </p:to>
                                        </p:set>
                                        <p:animEffect transition="in" filter="fade">
                                          <p:cBhvr>
                                            <p:cTn id="51" dur="750"/>
                                            <p:tgtEl>
                                              <p:spTgt spid="195"/>
                                            </p:tgtEl>
                                          </p:cBhvr>
                                        </p:animEffect>
                                      </p:childTnLst>
                                    </p:cTn>
                                  </p:par>
                                  <p:par>
                                    <p:cTn id="52" presetID="64" presetClass="path" presetSubtype="0" decel="100000" fill="hold" nodeType="withEffect">
                                      <p:stCondLst>
                                        <p:cond delay="750"/>
                                      </p:stCondLst>
                                      <p:childTnLst>
                                        <p:animMotion origin="layout" path="M -2.70833E-6 -1.48148E-6 L -2.70833E-6 -0.08657 " pathEditMode="relative" rAng="0" ptsTypes="AA">
                                          <p:cBhvr>
                                            <p:cTn id="53" dur="2000" spd="-100000" fill="hold"/>
                                            <p:tgtEl>
                                              <p:spTgt spid="195"/>
                                            </p:tgtEl>
                                            <p:attrNameLst>
                                              <p:attrName>ppt_x</p:attrName>
                                              <p:attrName>ppt_y</p:attrName>
                                            </p:attrNameLst>
                                          </p:cBhvr>
                                          <p:rCtr x="0" y="-4329"/>
                                        </p:animMotion>
                                      </p:childTnLst>
                                    </p:cTn>
                                  </p:par>
                                  <p:par>
                                    <p:cTn id="54" presetID="10" presetClass="entr" presetSubtype="0" fill="hold" nodeType="withEffect">
                                      <p:stCondLst>
                                        <p:cond delay="1000"/>
                                      </p:stCondLst>
                                      <p:childTnLst>
                                        <p:set>
                                          <p:cBhvr>
                                            <p:cTn id="55" dur="1" fill="hold">
                                              <p:stCondLst>
                                                <p:cond delay="0"/>
                                              </p:stCondLst>
                                            </p:cTn>
                                            <p:tgtEl>
                                              <p:spTgt spid="206"/>
                                            </p:tgtEl>
                                            <p:attrNameLst>
                                              <p:attrName>style.visibility</p:attrName>
                                            </p:attrNameLst>
                                          </p:cBhvr>
                                          <p:to>
                                            <p:strVal val="visible"/>
                                          </p:to>
                                        </p:set>
                                        <p:animEffect transition="in" filter="fade">
                                          <p:cBhvr>
                                            <p:cTn id="56" dur="750"/>
                                            <p:tgtEl>
                                              <p:spTgt spid="206"/>
                                            </p:tgtEl>
                                          </p:cBhvr>
                                        </p:animEffect>
                                      </p:childTnLst>
                                    </p:cTn>
                                  </p:par>
                                  <p:par>
                                    <p:cTn id="57" presetID="64" presetClass="path" presetSubtype="0" decel="100000" fill="hold" nodeType="withEffect">
                                      <p:stCondLst>
                                        <p:cond delay="1000"/>
                                      </p:stCondLst>
                                      <p:childTnLst>
                                        <p:animMotion origin="layout" path="M -2.70833E-6 1.85185E-6 L -2.70833E-6 -0.08658 " pathEditMode="relative" rAng="0" ptsTypes="AA">
                                          <p:cBhvr>
                                            <p:cTn id="58" dur="2000" spd="-100000" fill="hold"/>
                                            <p:tgtEl>
                                              <p:spTgt spid="206"/>
                                            </p:tgtEl>
                                            <p:attrNameLst>
                                              <p:attrName>ppt_x</p:attrName>
                                              <p:attrName>ppt_y</p:attrName>
                                            </p:attrNameLst>
                                          </p:cBhvr>
                                          <p:rCtr x="0" y="-4329"/>
                                        </p:animMotion>
                                      </p:childTnLst>
                                    </p:cTn>
                                  </p:par>
                                  <p:par>
                                    <p:cTn id="59" presetID="22" presetClass="entr" presetSubtype="8" fill="hold" grpId="0" nodeType="withEffect">
                                      <p:stCondLst>
                                        <p:cond delay="2500"/>
                                      </p:stCondLst>
                                      <p:childTnLst>
                                        <p:set>
                                          <p:cBhvr>
                                            <p:cTn id="60" dur="1" fill="hold">
                                              <p:stCondLst>
                                                <p:cond delay="0"/>
                                              </p:stCondLst>
                                            </p:cTn>
                                            <p:tgtEl>
                                              <p:spTgt spid="164"/>
                                            </p:tgtEl>
                                            <p:attrNameLst>
                                              <p:attrName>style.visibility</p:attrName>
                                            </p:attrNameLst>
                                          </p:cBhvr>
                                          <p:to>
                                            <p:strVal val="visible"/>
                                          </p:to>
                                        </p:set>
                                        <p:animEffect transition="in" filter="wipe(left)">
                                          <p:cBhvr>
                                            <p:cTn id="61" dur="500"/>
                                            <p:tgtEl>
                                              <p:spTgt spid="164"/>
                                            </p:tgtEl>
                                          </p:cBhvr>
                                        </p:animEffect>
                                      </p:childTnLst>
                                    </p:cTn>
                                  </p:par>
                                  <p:par>
                                    <p:cTn id="62" presetID="22" presetClass="entr" presetSubtype="2" fill="hold" grpId="0" nodeType="withEffect">
                                      <p:stCondLst>
                                        <p:cond delay="2500"/>
                                      </p:stCondLst>
                                      <p:childTnLst>
                                        <p:set>
                                          <p:cBhvr>
                                            <p:cTn id="63" dur="1" fill="hold">
                                              <p:stCondLst>
                                                <p:cond delay="0"/>
                                              </p:stCondLst>
                                            </p:cTn>
                                            <p:tgtEl>
                                              <p:spTgt spid="165"/>
                                            </p:tgtEl>
                                            <p:attrNameLst>
                                              <p:attrName>style.visibility</p:attrName>
                                            </p:attrNameLst>
                                          </p:cBhvr>
                                          <p:to>
                                            <p:strVal val="visible"/>
                                          </p:to>
                                        </p:set>
                                        <p:animEffect transition="in" filter="wipe(right)">
                                          <p:cBhvr>
                                            <p:cTn id="64" dur="500"/>
                                            <p:tgtEl>
                                              <p:spTgt spid="165"/>
                                            </p:tgtEl>
                                          </p:cBhvr>
                                        </p:animEffect>
                                      </p:childTnLst>
                                    </p:cTn>
                                  </p:par>
                                  <p:par>
                                    <p:cTn id="65" presetID="10" presetClass="entr" presetSubtype="0" fill="hold" grpId="0" nodeType="withEffect">
                                      <p:stCondLst>
                                        <p:cond delay="1500"/>
                                      </p:stCondLst>
                                      <p:childTnLst>
                                        <p:set>
                                          <p:cBhvr>
                                            <p:cTn id="66" dur="1" fill="hold">
                                              <p:stCondLst>
                                                <p:cond delay="0"/>
                                              </p:stCondLst>
                                            </p:cTn>
                                            <p:tgtEl>
                                              <p:spTgt spid="333"/>
                                            </p:tgtEl>
                                            <p:attrNameLst>
                                              <p:attrName>style.visibility</p:attrName>
                                            </p:attrNameLst>
                                          </p:cBhvr>
                                          <p:to>
                                            <p:strVal val="visible"/>
                                          </p:to>
                                        </p:set>
                                        <p:animEffect transition="in" filter="fade">
                                          <p:cBhvr>
                                            <p:cTn id="67" dur="750"/>
                                            <p:tgtEl>
                                              <p:spTgt spid="333"/>
                                            </p:tgtEl>
                                          </p:cBhvr>
                                        </p:animEffect>
                                      </p:childTnLst>
                                    </p:cTn>
                                  </p:par>
                                  <p:par>
                                    <p:cTn id="68" presetID="63" presetClass="path" presetSubtype="0" decel="100000" fill="hold" grpId="1" nodeType="withEffect">
                                      <p:stCondLst>
                                        <p:cond delay="1500"/>
                                      </p:stCondLst>
                                      <p:childTnLst>
                                        <p:animMotion origin="layout" path="M 1.45833E-6 4.44444E-6 L 0.025 4.44444E-6 " pathEditMode="relative" rAng="0" ptsTypes="AA">
                                          <p:cBhvr>
                                            <p:cTn id="69" dur="1250" spd="-100000" fill="hold"/>
                                            <p:tgtEl>
                                              <p:spTgt spid="333"/>
                                            </p:tgtEl>
                                            <p:attrNameLst>
                                              <p:attrName>ppt_x</p:attrName>
                                              <p:attrName>ppt_y</p:attrName>
                                            </p:attrNameLst>
                                          </p:cBhvr>
                                          <p:rCtr x="1250" y="0"/>
                                        </p:animMotion>
                                      </p:childTnLst>
                                    </p:cTn>
                                  </p:par>
                                  <p:par>
                                    <p:cTn id="70" presetID="10" presetClass="entr" presetSubtype="0" fill="hold" grpId="0" nodeType="withEffect">
                                      <p:stCondLst>
                                        <p:cond delay="1750"/>
                                      </p:stCondLst>
                                      <p:childTnLst>
                                        <p:set>
                                          <p:cBhvr>
                                            <p:cTn id="71" dur="1" fill="hold">
                                              <p:stCondLst>
                                                <p:cond delay="0"/>
                                              </p:stCondLst>
                                            </p:cTn>
                                            <p:tgtEl>
                                              <p:spTgt spid="332"/>
                                            </p:tgtEl>
                                            <p:attrNameLst>
                                              <p:attrName>style.visibility</p:attrName>
                                            </p:attrNameLst>
                                          </p:cBhvr>
                                          <p:to>
                                            <p:strVal val="visible"/>
                                          </p:to>
                                        </p:set>
                                        <p:animEffect transition="in" filter="fade">
                                          <p:cBhvr>
                                            <p:cTn id="72" dur="750"/>
                                            <p:tgtEl>
                                              <p:spTgt spid="332"/>
                                            </p:tgtEl>
                                          </p:cBhvr>
                                        </p:animEffect>
                                      </p:childTnLst>
                                    </p:cTn>
                                  </p:par>
                                  <p:par>
                                    <p:cTn id="73" presetID="63" presetClass="path" presetSubtype="0" decel="100000" fill="hold" grpId="1" nodeType="withEffect">
                                      <p:stCondLst>
                                        <p:cond delay="1750"/>
                                      </p:stCondLst>
                                      <p:childTnLst>
                                        <p:animMotion origin="layout" path="M 1.45833E-6 -2.96296E-6 L 0.025 -2.96296E-6 " pathEditMode="relative" rAng="0" ptsTypes="AA">
                                          <p:cBhvr>
                                            <p:cTn id="74" dur="1250" spd="-100000" fill="hold"/>
                                            <p:tgtEl>
                                              <p:spTgt spid="332"/>
                                            </p:tgtEl>
                                            <p:attrNameLst>
                                              <p:attrName>ppt_x</p:attrName>
                                              <p:attrName>ppt_y</p:attrName>
                                            </p:attrNameLst>
                                          </p:cBhvr>
                                          <p:rCtr x="1250" y="0"/>
                                        </p:animMotion>
                                      </p:childTnLst>
                                    </p:cTn>
                                  </p:par>
                                  <p:par>
                                    <p:cTn id="75" presetID="10" presetClass="entr" presetSubtype="0" fill="hold" grpId="0" nodeType="withEffect">
                                      <p:stCondLst>
                                        <p:cond delay="2000"/>
                                      </p:stCondLst>
                                      <p:childTnLst>
                                        <p:set>
                                          <p:cBhvr>
                                            <p:cTn id="76" dur="1" fill="hold">
                                              <p:stCondLst>
                                                <p:cond delay="0"/>
                                              </p:stCondLst>
                                            </p:cTn>
                                            <p:tgtEl>
                                              <p:spTgt spid="331"/>
                                            </p:tgtEl>
                                            <p:attrNameLst>
                                              <p:attrName>style.visibility</p:attrName>
                                            </p:attrNameLst>
                                          </p:cBhvr>
                                          <p:to>
                                            <p:strVal val="visible"/>
                                          </p:to>
                                        </p:set>
                                        <p:animEffect transition="in" filter="fade">
                                          <p:cBhvr>
                                            <p:cTn id="77" dur="750"/>
                                            <p:tgtEl>
                                              <p:spTgt spid="331"/>
                                            </p:tgtEl>
                                          </p:cBhvr>
                                        </p:animEffect>
                                      </p:childTnLst>
                                    </p:cTn>
                                  </p:par>
                                  <p:par>
                                    <p:cTn id="78" presetID="63" presetClass="path" presetSubtype="0" decel="100000" fill="hold" grpId="1" nodeType="withEffect">
                                      <p:stCondLst>
                                        <p:cond delay="2000"/>
                                      </p:stCondLst>
                                      <p:childTnLst>
                                        <p:animMotion origin="layout" path="M 1.45833E-6 1.48148E-6 L 0.025 1.48148E-6 " pathEditMode="relative" rAng="0" ptsTypes="AA">
                                          <p:cBhvr>
                                            <p:cTn id="79" dur="1250" spd="-100000" fill="hold"/>
                                            <p:tgtEl>
                                              <p:spTgt spid="331"/>
                                            </p:tgtEl>
                                            <p:attrNameLst>
                                              <p:attrName>ppt_x</p:attrName>
                                              <p:attrName>ppt_y</p:attrName>
                                            </p:attrNameLst>
                                          </p:cBhvr>
                                          <p:rCtr x="1250" y="0"/>
                                        </p:animMotion>
                                      </p:childTnLst>
                                    </p:cTn>
                                  </p:par>
                                  <p:par>
                                    <p:cTn id="80" presetID="10" presetClass="entr" presetSubtype="0" fill="hold" grpId="0" nodeType="withEffect">
                                      <p:stCondLst>
                                        <p:cond delay="2250"/>
                                      </p:stCondLst>
                                      <p:childTnLst>
                                        <p:set>
                                          <p:cBhvr>
                                            <p:cTn id="81" dur="1" fill="hold">
                                              <p:stCondLst>
                                                <p:cond delay="0"/>
                                              </p:stCondLst>
                                            </p:cTn>
                                            <p:tgtEl>
                                              <p:spTgt spid="330"/>
                                            </p:tgtEl>
                                            <p:attrNameLst>
                                              <p:attrName>style.visibility</p:attrName>
                                            </p:attrNameLst>
                                          </p:cBhvr>
                                          <p:to>
                                            <p:strVal val="visible"/>
                                          </p:to>
                                        </p:set>
                                        <p:animEffect transition="in" filter="fade">
                                          <p:cBhvr>
                                            <p:cTn id="82" dur="750"/>
                                            <p:tgtEl>
                                              <p:spTgt spid="330"/>
                                            </p:tgtEl>
                                          </p:cBhvr>
                                        </p:animEffect>
                                      </p:childTnLst>
                                    </p:cTn>
                                  </p:par>
                                  <p:par>
                                    <p:cTn id="83" presetID="63" presetClass="path" presetSubtype="0" decel="100000" fill="hold" grpId="1" nodeType="withEffect">
                                      <p:stCondLst>
                                        <p:cond delay="2250"/>
                                      </p:stCondLst>
                                      <p:childTnLst>
                                        <p:animMotion origin="layout" path="M 1.45833E-6 4.44444E-6 L 0.025 4.44444E-6 " pathEditMode="relative" rAng="0" ptsTypes="AA">
                                          <p:cBhvr>
                                            <p:cTn id="84" dur="1250" spd="-100000" fill="hold"/>
                                            <p:tgtEl>
                                              <p:spTgt spid="330"/>
                                            </p:tgtEl>
                                            <p:attrNameLst>
                                              <p:attrName>ppt_x</p:attrName>
                                              <p:attrName>ppt_y</p:attrName>
                                            </p:attrNameLst>
                                          </p:cBhvr>
                                          <p:rCtr x="125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164" grpId="0" animBg="1"/>
          <p:bldP spid="165" grpId="0" animBg="1"/>
          <p:bldP spid="330" grpId="0"/>
          <p:bldP spid="330" grpId="1"/>
          <p:bldP spid="331" grpId="0"/>
          <p:bldP spid="331" grpId="1"/>
          <p:bldP spid="332" grpId="0"/>
          <p:bldP spid="332" grpId="1"/>
          <p:bldP spid="333" grpId="0"/>
          <p:bldP spid="333"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11"/>
                                            </p:tgtEl>
                                            <p:attrNameLst>
                                              <p:attrName>style.visibility</p:attrName>
                                            </p:attrNameLst>
                                          </p:cBhvr>
                                          <p:to>
                                            <p:strVal val="visible"/>
                                          </p:to>
                                        </p:set>
                                        <p:anim calcmode="lin" valueType="num">
                                          <p:cBhvr additive="base">
                                            <p:cTn id="7" dur="500" fill="hold"/>
                                            <p:tgtEl>
                                              <p:spTgt spid="211"/>
                                            </p:tgtEl>
                                            <p:attrNameLst>
                                              <p:attrName>ppt_x</p:attrName>
                                            </p:attrNameLst>
                                          </p:cBhvr>
                                          <p:tavLst>
                                            <p:tav tm="0">
                                              <p:val>
                                                <p:strVal val="#ppt_x"/>
                                              </p:val>
                                            </p:tav>
                                            <p:tav tm="100000">
                                              <p:val>
                                                <p:strVal val="#ppt_x"/>
                                              </p:val>
                                            </p:tav>
                                          </p:tavLst>
                                        </p:anim>
                                        <p:anim calcmode="lin" valueType="num">
                                          <p:cBhvr additive="base">
                                            <p:cTn id="8" dur="500" fill="hold"/>
                                            <p:tgtEl>
                                              <p:spTgt spid="21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12"/>
                                            </p:tgtEl>
                                            <p:attrNameLst>
                                              <p:attrName>style.visibility</p:attrName>
                                            </p:attrNameLst>
                                          </p:cBhvr>
                                          <p:to>
                                            <p:strVal val="visible"/>
                                          </p:to>
                                        </p:set>
                                        <p:anim calcmode="lin" valueType="num">
                                          <p:cBhvr additive="base">
                                            <p:cTn id="12" dur="500" fill="hold"/>
                                            <p:tgtEl>
                                              <p:spTgt spid="212"/>
                                            </p:tgtEl>
                                            <p:attrNameLst>
                                              <p:attrName>ppt_x</p:attrName>
                                            </p:attrNameLst>
                                          </p:cBhvr>
                                          <p:tavLst>
                                            <p:tav tm="0">
                                              <p:val>
                                                <p:strVal val="#ppt_x"/>
                                              </p:val>
                                            </p:tav>
                                            <p:tav tm="100000">
                                              <p:val>
                                                <p:strVal val="#ppt_x"/>
                                              </p:val>
                                            </p:tav>
                                          </p:tavLst>
                                        </p:anim>
                                        <p:anim calcmode="lin" valueType="num">
                                          <p:cBhvr additive="base">
                                            <p:cTn id="13" dur="500" fill="hold"/>
                                            <p:tgtEl>
                                              <p:spTgt spid="212"/>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608"/>
                                            </p:tgtEl>
                                            <p:attrNameLst>
                                              <p:attrName>style.visibility</p:attrName>
                                            </p:attrNameLst>
                                          </p:cBhvr>
                                          <p:to>
                                            <p:strVal val="visible"/>
                                          </p:to>
                                        </p:set>
                                        <p:anim calcmode="lin" valueType="num">
                                          <p:cBhvr additive="base">
                                            <p:cTn id="17" dur="500" fill="hold"/>
                                            <p:tgtEl>
                                              <p:spTgt spid="608"/>
                                            </p:tgtEl>
                                            <p:attrNameLst>
                                              <p:attrName>ppt_x</p:attrName>
                                            </p:attrNameLst>
                                          </p:cBhvr>
                                          <p:tavLst>
                                            <p:tav tm="0">
                                              <p:val>
                                                <p:strVal val="#ppt_x"/>
                                              </p:val>
                                            </p:tav>
                                            <p:tav tm="100000">
                                              <p:val>
                                                <p:strVal val="#ppt_x"/>
                                              </p:val>
                                            </p:tav>
                                          </p:tavLst>
                                        </p:anim>
                                        <p:anim calcmode="lin" valueType="num">
                                          <p:cBhvr additive="base">
                                            <p:cTn id="18" dur="500" fill="hold"/>
                                            <p:tgtEl>
                                              <p:spTgt spid="60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96"/>
                                            </p:tgtEl>
                                            <p:attrNameLst>
                                              <p:attrName>style.visibility</p:attrName>
                                            </p:attrNameLst>
                                          </p:cBhvr>
                                          <p:to>
                                            <p:strVal val="visible"/>
                                          </p:to>
                                        </p:set>
                                        <p:anim calcmode="lin" valueType="num">
                                          <p:cBhvr additive="base">
                                            <p:cTn id="22" dur="500" fill="hold"/>
                                            <p:tgtEl>
                                              <p:spTgt spid="96"/>
                                            </p:tgtEl>
                                            <p:attrNameLst>
                                              <p:attrName>ppt_x</p:attrName>
                                            </p:attrNameLst>
                                          </p:cBhvr>
                                          <p:tavLst>
                                            <p:tav tm="0">
                                              <p:val>
                                                <p:strVal val="#ppt_x"/>
                                              </p:val>
                                            </p:tav>
                                            <p:tav tm="100000">
                                              <p:val>
                                                <p:strVal val="#ppt_x"/>
                                              </p:val>
                                            </p:tav>
                                          </p:tavLst>
                                        </p:anim>
                                        <p:anim calcmode="lin" valueType="num">
                                          <p:cBhvr additive="base">
                                            <p:cTn id="23" dur="500" fill="hold"/>
                                            <p:tgtEl>
                                              <p:spTgt spid="96"/>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97"/>
                                            </p:tgtEl>
                                            <p:attrNameLst>
                                              <p:attrName>style.visibility</p:attrName>
                                            </p:attrNameLst>
                                          </p:cBhvr>
                                          <p:to>
                                            <p:strVal val="visible"/>
                                          </p:to>
                                        </p:set>
                                        <p:anim calcmode="lin" valueType="num">
                                          <p:cBhvr additive="base">
                                            <p:cTn id="27" dur="2000" fill="hold"/>
                                            <p:tgtEl>
                                              <p:spTgt spid="97"/>
                                            </p:tgtEl>
                                            <p:attrNameLst>
                                              <p:attrName>ppt_x</p:attrName>
                                            </p:attrNameLst>
                                          </p:cBhvr>
                                          <p:tavLst>
                                            <p:tav tm="0">
                                              <p:val>
                                                <p:strVal val="0-#ppt_w/2"/>
                                              </p:val>
                                            </p:tav>
                                            <p:tav tm="100000">
                                              <p:val>
                                                <p:strVal val="#ppt_x"/>
                                              </p:val>
                                            </p:tav>
                                          </p:tavLst>
                                        </p:anim>
                                        <p:anim calcmode="lin" valueType="num">
                                          <p:cBhvr additive="base">
                                            <p:cTn id="28" dur="2000" fill="hold"/>
                                            <p:tgtEl>
                                              <p:spTgt spid="97"/>
                                            </p:tgtEl>
                                            <p:attrNameLst>
                                              <p:attrName>ppt_y</p:attrName>
                                            </p:attrNameLst>
                                          </p:cBhvr>
                                          <p:tavLst>
                                            <p:tav tm="0">
                                              <p:val>
                                                <p:strVal val="#ppt_y"/>
                                              </p:val>
                                            </p:tav>
                                            <p:tav tm="100000">
                                              <p:val>
                                                <p:strVal val="#ppt_y"/>
                                              </p:val>
                                            </p:tav>
                                          </p:tavLst>
                                        </p:anim>
                                      </p:childTnLst>
                                    </p:cTn>
                                  </p:par>
                                </p:childTnLst>
                              </p:cTn>
                            </p:par>
                            <p:par>
                              <p:cTn id="29" fill="hold">
                                <p:stCondLst>
                                  <p:cond delay="4000"/>
                                </p:stCondLst>
                                <p:childTnLst>
                                  <p:par>
                                    <p:cTn id="30" presetID="2" presetClass="entr" presetSubtype="12" fill="hold" nodeType="afterEffect">
                                      <p:stCondLst>
                                        <p:cond delay="0"/>
                                      </p:stCondLst>
                                      <p:childTnLst>
                                        <p:set>
                                          <p:cBhvr>
                                            <p:cTn id="31" dur="1" fill="hold">
                                              <p:stCondLst>
                                                <p:cond delay="0"/>
                                              </p:stCondLst>
                                            </p:cTn>
                                            <p:tgtEl>
                                              <p:spTgt spid="679"/>
                                            </p:tgtEl>
                                            <p:attrNameLst>
                                              <p:attrName>style.visibility</p:attrName>
                                            </p:attrNameLst>
                                          </p:cBhvr>
                                          <p:to>
                                            <p:strVal val="visible"/>
                                          </p:to>
                                        </p:set>
                                        <p:anim calcmode="lin" valueType="num">
                                          <p:cBhvr additive="base">
                                            <p:cTn id="32" dur="500" fill="hold"/>
                                            <p:tgtEl>
                                              <p:spTgt spid="679"/>
                                            </p:tgtEl>
                                            <p:attrNameLst>
                                              <p:attrName>ppt_x</p:attrName>
                                            </p:attrNameLst>
                                          </p:cBhvr>
                                          <p:tavLst>
                                            <p:tav tm="0">
                                              <p:val>
                                                <p:strVal val="0-#ppt_w/2"/>
                                              </p:val>
                                            </p:tav>
                                            <p:tav tm="100000">
                                              <p:val>
                                                <p:strVal val="#ppt_x"/>
                                              </p:val>
                                            </p:tav>
                                          </p:tavLst>
                                        </p:anim>
                                        <p:anim calcmode="lin" valueType="num">
                                          <p:cBhvr additive="base">
                                            <p:cTn id="33" dur="500" fill="hold"/>
                                            <p:tgtEl>
                                              <p:spTgt spid="679"/>
                                            </p:tgtEl>
                                            <p:attrNameLst>
                                              <p:attrName>ppt_y</p:attrName>
                                            </p:attrNameLst>
                                          </p:cBhvr>
                                          <p:tavLst>
                                            <p:tav tm="0">
                                              <p:val>
                                                <p:strVal val="1+#ppt_h/2"/>
                                              </p:val>
                                            </p:tav>
                                            <p:tav tm="100000">
                                              <p:val>
                                                <p:strVal val="#ppt_y"/>
                                              </p:val>
                                            </p:tav>
                                          </p:tavLst>
                                        </p:anim>
                                      </p:childTnLst>
                                    </p:cTn>
                                  </p:par>
                                  <p:par>
                                    <p:cTn id="34" presetID="10" presetClass="entr" presetSubtype="0" fill="hold" nodeType="withEffect">
                                      <p:stCondLst>
                                        <p:cond delay="0"/>
                                      </p:stCondLst>
                                      <p:childTnLst>
                                        <p:set>
                                          <p:cBhvr>
                                            <p:cTn id="35" dur="1" fill="hold">
                                              <p:stCondLst>
                                                <p:cond delay="0"/>
                                              </p:stCondLst>
                                            </p:cTn>
                                            <p:tgtEl>
                                              <p:spTgt spid="287"/>
                                            </p:tgtEl>
                                            <p:attrNameLst>
                                              <p:attrName>style.visibility</p:attrName>
                                            </p:attrNameLst>
                                          </p:cBhvr>
                                          <p:to>
                                            <p:strVal val="visible"/>
                                          </p:to>
                                        </p:set>
                                        <p:animEffect transition="in" filter="fade">
                                          <p:cBhvr>
                                            <p:cTn id="36" dur="750"/>
                                            <p:tgtEl>
                                              <p:spTgt spid="287"/>
                                            </p:tgtEl>
                                          </p:cBhvr>
                                        </p:animEffect>
                                      </p:childTnLst>
                                    </p:cTn>
                                  </p:par>
                                  <p:par>
                                    <p:cTn id="37" presetID="64" presetClass="path" presetSubtype="0" decel="100000" fill="hold" nodeType="withEffect">
                                      <p:stCondLst>
                                        <p:cond delay="0"/>
                                      </p:stCondLst>
                                      <p:childTnLst>
                                        <p:animMotion origin="layout" path="M 3.33333E-6 3.7037E-6 L 3.33333E-6 -0.08658 " pathEditMode="relative" rAng="0" ptsTypes="AA">
                                          <p:cBhvr>
                                            <p:cTn id="38" dur="2000" spd="-100000" fill="hold"/>
                                            <p:tgtEl>
                                              <p:spTgt spid="287"/>
                                            </p:tgtEl>
                                            <p:attrNameLst>
                                              <p:attrName>ppt_x</p:attrName>
                                              <p:attrName>ppt_y</p:attrName>
                                            </p:attrNameLst>
                                          </p:cBhvr>
                                          <p:rCtr x="0" y="-4329"/>
                                        </p:animMotion>
                                      </p:childTnLst>
                                    </p:cTn>
                                  </p:par>
                                  <p:par>
                                    <p:cTn id="39" presetID="10" presetClass="entr" presetSubtype="0" fill="hold" nodeType="withEffect">
                                      <p:stCondLst>
                                        <p:cond delay="250"/>
                                      </p:stCondLst>
                                      <p:childTnLst>
                                        <p:set>
                                          <p:cBhvr>
                                            <p:cTn id="40" dur="1" fill="hold">
                                              <p:stCondLst>
                                                <p:cond delay="0"/>
                                              </p:stCondLst>
                                            </p:cTn>
                                            <p:tgtEl>
                                              <p:spTgt spid="166"/>
                                            </p:tgtEl>
                                            <p:attrNameLst>
                                              <p:attrName>style.visibility</p:attrName>
                                            </p:attrNameLst>
                                          </p:cBhvr>
                                          <p:to>
                                            <p:strVal val="visible"/>
                                          </p:to>
                                        </p:set>
                                        <p:animEffect transition="in" filter="fade">
                                          <p:cBhvr>
                                            <p:cTn id="41" dur="750"/>
                                            <p:tgtEl>
                                              <p:spTgt spid="166"/>
                                            </p:tgtEl>
                                          </p:cBhvr>
                                        </p:animEffect>
                                      </p:childTnLst>
                                    </p:cTn>
                                  </p:par>
                                  <p:par>
                                    <p:cTn id="42" presetID="64" presetClass="path" presetSubtype="0" decel="100000" fill="hold" nodeType="withEffect">
                                      <p:stCondLst>
                                        <p:cond delay="250"/>
                                      </p:stCondLst>
                                      <p:childTnLst>
                                        <p:animMotion origin="layout" path="M -2.70833E-6 -2.59259E-6 L -2.70833E-6 -0.08657 " pathEditMode="relative" rAng="0" ptsTypes="AA">
                                          <p:cBhvr>
                                            <p:cTn id="43" dur="2000" spd="-100000" fill="hold"/>
                                            <p:tgtEl>
                                              <p:spTgt spid="166"/>
                                            </p:tgtEl>
                                            <p:attrNameLst>
                                              <p:attrName>ppt_x</p:attrName>
                                              <p:attrName>ppt_y</p:attrName>
                                            </p:attrNameLst>
                                          </p:cBhvr>
                                          <p:rCtr x="0" y="-4329"/>
                                        </p:animMotion>
                                      </p:childTnLst>
                                    </p:cTn>
                                  </p:par>
                                  <p:par>
                                    <p:cTn id="44" presetID="10" presetClass="entr" presetSubtype="0" fill="hold" nodeType="withEffect">
                                      <p:stCondLst>
                                        <p:cond delay="500"/>
                                      </p:stCondLst>
                                      <p:childTnLst>
                                        <p:set>
                                          <p:cBhvr>
                                            <p:cTn id="45" dur="1" fill="hold">
                                              <p:stCondLst>
                                                <p:cond delay="0"/>
                                              </p:stCondLst>
                                            </p:cTn>
                                            <p:tgtEl>
                                              <p:spTgt spid="177"/>
                                            </p:tgtEl>
                                            <p:attrNameLst>
                                              <p:attrName>style.visibility</p:attrName>
                                            </p:attrNameLst>
                                          </p:cBhvr>
                                          <p:to>
                                            <p:strVal val="visible"/>
                                          </p:to>
                                        </p:set>
                                        <p:animEffect transition="in" filter="fade">
                                          <p:cBhvr>
                                            <p:cTn id="46" dur="750"/>
                                            <p:tgtEl>
                                              <p:spTgt spid="177"/>
                                            </p:tgtEl>
                                          </p:cBhvr>
                                        </p:animEffect>
                                      </p:childTnLst>
                                    </p:cTn>
                                  </p:par>
                                  <p:par>
                                    <p:cTn id="47" presetID="64" presetClass="path" presetSubtype="0" decel="100000" fill="hold" nodeType="withEffect">
                                      <p:stCondLst>
                                        <p:cond delay="500"/>
                                      </p:stCondLst>
                                      <p:childTnLst>
                                        <p:animMotion origin="layout" path="M -2.91667E-6 3.7037E-6 L -2.91667E-6 -0.08658 " pathEditMode="relative" rAng="0" ptsTypes="AA">
                                          <p:cBhvr>
                                            <p:cTn id="48" dur="2000" spd="-100000" fill="hold"/>
                                            <p:tgtEl>
                                              <p:spTgt spid="177"/>
                                            </p:tgtEl>
                                            <p:attrNameLst>
                                              <p:attrName>ppt_x</p:attrName>
                                              <p:attrName>ppt_y</p:attrName>
                                            </p:attrNameLst>
                                          </p:cBhvr>
                                          <p:rCtr x="0" y="-4329"/>
                                        </p:animMotion>
                                      </p:childTnLst>
                                    </p:cTn>
                                  </p:par>
                                  <p:par>
                                    <p:cTn id="49" presetID="10" presetClass="entr" presetSubtype="0" fill="hold" nodeType="withEffect">
                                      <p:stCondLst>
                                        <p:cond delay="750"/>
                                      </p:stCondLst>
                                      <p:childTnLst>
                                        <p:set>
                                          <p:cBhvr>
                                            <p:cTn id="50" dur="1" fill="hold">
                                              <p:stCondLst>
                                                <p:cond delay="0"/>
                                              </p:stCondLst>
                                            </p:cTn>
                                            <p:tgtEl>
                                              <p:spTgt spid="195"/>
                                            </p:tgtEl>
                                            <p:attrNameLst>
                                              <p:attrName>style.visibility</p:attrName>
                                            </p:attrNameLst>
                                          </p:cBhvr>
                                          <p:to>
                                            <p:strVal val="visible"/>
                                          </p:to>
                                        </p:set>
                                        <p:animEffect transition="in" filter="fade">
                                          <p:cBhvr>
                                            <p:cTn id="51" dur="750"/>
                                            <p:tgtEl>
                                              <p:spTgt spid="195"/>
                                            </p:tgtEl>
                                          </p:cBhvr>
                                        </p:animEffect>
                                      </p:childTnLst>
                                    </p:cTn>
                                  </p:par>
                                  <p:par>
                                    <p:cTn id="52" presetID="64" presetClass="path" presetSubtype="0" decel="100000" fill="hold" nodeType="withEffect">
                                      <p:stCondLst>
                                        <p:cond delay="750"/>
                                      </p:stCondLst>
                                      <p:childTnLst>
                                        <p:animMotion origin="layout" path="M -2.70833E-6 -1.48148E-6 L -2.70833E-6 -0.08657 " pathEditMode="relative" rAng="0" ptsTypes="AA">
                                          <p:cBhvr>
                                            <p:cTn id="53" dur="2000" spd="-100000" fill="hold"/>
                                            <p:tgtEl>
                                              <p:spTgt spid="195"/>
                                            </p:tgtEl>
                                            <p:attrNameLst>
                                              <p:attrName>ppt_x</p:attrName>
                                              <p:attrName>ppt_y</p:attrName>
                                            </p:attrNameLst>
                                          </p:cBhvr>
                                          <p:rCtr x="0" y="-4329"/>
                                        </p:animMotion>
                                      </p:childTnLst>
                                    </p:cTn>
                                  </p:par>
                                  <p:par>
                                    <p:cTn id="54" presetID="10" presetClass="entr" presetSubtype="0" fill="hold" nodeType="withEffect">
                                      <p:stCondLst>
                                        <p:cond delay="1000"/>
                                      </p:stCondLst>
                                      <p:childTnLst>
                                        <p:set>
                                          <p:cBhvr>
                                            <p:cTn id="55" dur="1" fill="hold">
                                              <p:stCondLst>
                                                <p:cond delay="0"/>
                                              </p:stCondLst>
                                            </p:cTn>
                                            <p:tgtEl>
                                              <p:spTgt spid="206"/>
                                            </p:tgtEl>
                                            <p:attrNameLst>
                                              <p:attrName>style.visibility</p:attrName>
                                            </p:attrNameLst>
                                          </p:cBhvr>
                                          <p:to>
                                            <p:strVal val="visible"/>
                                          </p:to>
                                        </p:set>
                                        <p:animEffect transition="in" filter="fade">
                                          <p:cBhvr>
                                            <p:cTn id="56" dur="750"/>
                                            <p:tgtEl>
                                              <p:spTgt spid="206"/>
                                            </p:tgtEl>
                                          </p:cBhvr>
                                        </p:animEffect>
                                      </p:childTnLst>
                                    </p:cTn>
                                  </p:par>
                                  <p:par>
                                    <p:cTn id="57" presetID="64" presetClass="path" presetSubtype="0" decel="100000" fill="hold" nodeType="withEffect">
                                      <p:stCondLst>
                                        <p:cond delay="1000"/>
                                      </p:stCondLst>
                                      <p:childTnLst>
                                        <p:animMotion origin="layout" path="M -2.70833E-6 1.85185E-6 L -2.70833E-6 -0.08658 " pathEditMode="relative" rAng="0" ptsTypes="AA">
                                          <p:cBhvr>
                                            <p:cTn id="58" dur="2000" spd="-100000" fill="hold"/>
                                            <p:tgtEl>
                                              <p:spTgt spid="206"/>
                                            </p:tgtEl>
                                            <p:attrNameLst>
                                              <p:attrName>ppt_x</p:attrName>
                                              <p:attrName>ppt_y</p:attrName>
                                            </p:attrNameLst>
                                          </p:cBhvr>
                                          <p:rCtr x="0" y="-4329"/>
                                        </p:animMotion>
                                      </p:childTnLst>
                                    </p:cTn>
                                  </p:par>
                                  <p:par>
                                    <p:cTn id="59" presetID="22" presetClass="entr" presetSubtype="8" fill="hold" grpId="0" nodeType="withEffect">
                                      <p:stCondLst>
                                        <p:cond delay="2500"/>
                                      </p:stCondLst>
                                      <p:childTnLst>
                                        <p:set>
                                          <p:cBhvr>
                                            <p:cTn id="60" dur="1" fill="hold">
                                              <p:stCondLst>
                                                <p:cond delay="0"/>
                                              </p:stCondLst>
                                            </p:cTn>
                                            <p:tgtEl>
                                              <p:spTgt spid="164"/>
                                            </p:tgtEl>
                                            <p:attrNameLst>
                                              <p:attrName>style.visibility</p:attrName>
                                            </p:attrNameLst>
                                          </p:cBhvr>
                                          <p:to>
                                            <p:strVal val="visible"/>
                                          </p:to>
                                        </p:set>
                                        <p:animEffect transition="in" filter="wipe(left)">
                                          <p:cBhvr>
                                            <p:cTn id="61" dur="500"/>
                                            <p:tgtEl>
                                              <p:spTgt spid="164"/>
                                            </p:tgtEl>
                                          </p:cBhvr>
                                        </p:animEffect>
                                      </p:childTnLst>
                                    </p:cTn>
                                  </p:par>
                                  <p:par>
                                    <p:cTn id="62" presetID="22" presetClass="entr" presetSubtype="2" fill="hold" grpId="0" nodeType="withEffect">
                                      <p:stCondLst>
                                        <p:cond delay="2500"/>
                                      </p:stCondLst>
                                      <p:childTnLst>
                                        <p:set>
                                          <p:cBhvr>
                                            <p:cTn id="63" dur="1" fill="hold">
                                              <p:stCondLst>
                                                <p:cond delay="0"/>
                                              </p:stCondLst>
                                            </p:cTn>
                                            <p:tgtEl>
                                              <p:spTgt spid="165"/>
                                            </p:tgtEl>
                                            <p:attrNameLst>
                                              <p:attrName>style.visibility</p:attrName>
                                            </p:attrNameLst>
                                          </p:cBhvr>
                                          <p:to>
                                            <p:strVal val="visible"/>
                                          </p:to>
                                        </p:set>
                                        <p:animEffect transition="in" filter="wipe(right)">
                                          <p:cBhvr>
                                            <p:cTn id="64" dur="500"/>
                                            <p:tgtEl>
                                              <p:spTgt spid="165"/>
                                            </p:tgtEl>
                                          </p:cBhvr>
                                        </p:animEffect>
                                      </p:childTnLst>
                                    </p:cTn>
                                  </p:par>
                                  <p:par>
                                    <p:cTn id="65" presetID="10" presetClass="entr" presetSubtype="0" fill="hold" grpId="0" nodeType="withEffect">
                                      <p:stCondLst>
                                        <p:cond delay="1500"/>
                                      </p:stCondLst>
                                      <p:childTnLst>
                                        <p:set>
                                          <p:cBhvr>
                                            <p:cTn id="66" dur="1" fill="hold">
                                              <p:stCondLst>
                                                <p:cond delay="0"/>
                                              </p:stCondLst>
                                            </p:cTn>
                                            <p:tgtEl>
                                              <p:spTgt spid="333"/>
                                            </p:tgtEl>
                                            <p:attrNameLst>
                                              <p:attrName>style.visibility</p:attrName>
                                            </p:attrNameLst>
                                          </p:cBhvr>
                                          <p:to>
                                            <p:strVal val="visible"/>
                                          </p:to>
                                        </p:set>
                                        <p:animEffect transition="in" filter="fade">
                                          <p:cBhvr>
                                            <p:cTn id="67" dur="750"/>
                                            <p:tgtEl>
                                              <p:spTgt spid="333"/>
                                            </p:tgtEl>
                                          </p:cBhvr>
                                        </p:animEffect>
                                      </p:childTnLst>
                                    </p:cTn>
                                  </p:par>
                                  <p:par>
                                    <p:cTn id="68" presetID="63" presetClass="path" presetSubtype="0" decel="100000" fill="hold" grpId="1" nodeType="withEffect">
                                      <p:stCondLst>
                                        <p:cond delay="1500"/>
                                      </p:stCondLst>
                                      <p:childTnLst>
                                        <p:animMotion origin="layout" path="M 1.45833E-6 4.44444E-6 L 0.025 4.44444E-6 " pathEditMode="relative" rAng="0" ptsTypes="AA">
                                          <p:cBhvr>
                                            <p:cTn id="69" dur="1250" spd="-100000" fill="hold"/>
                                            <p:tgtEl>
                                              <p:spTgt spid="333"/>
                                            </p:tgtEl>
                                            <p:attrNameLst>
                                              <p:attrName>ppt_x</p:attrName>
                                              <p:attrName>ppt_y</p:attrName>
                                            </p:attrNameLst>
                                          </p:cBhvr>
                                          <p:rCtr x="1250" y="0"/>
                                        </p:animMotion>
                                      </p:childTnLst>
                                    </p:cTn>
                                  </p:par>
                                  <p:par>
                                    <p:cTn id="70" presetID="10" presetClass="entr" presetSubtype="0" fill="hold" grpId="0" nodeType="withEffect">
                                      <p:stCondLst>
                                        <p:cond delay="1750"/>
                                      </p:stCondLst>
                                      <p:childTnLst>
                                        <p:set>
                                          <p:cBhvr>
                                            <p:cTn id="71" dur="1" fill="hold">
                                              <p:stCondLst>
                                                <p:cond delay="0"/>
                                              </p:stCondLst>
                                            </p:cTn>
                                            <p:tgtEl>
                                              <p:spTgt spid="332"/>
                                            </p:tgtEl>
                                            <p:attrNameLst>
                                              <p:attrName>style.visibility</p:attrName>
                                            </p:attrNameLst>
                                          </p:cBhvr>
                                          <p:to>
                                            <p:strVal val="visible"/>
                                          </p:to>
                                        </p:set>
                                        <p:animEffect transition="in" filter="fade">
                                          <p:cBhvr>
                                            <p:cTn id="72" dur="750"/>
                                            <p:tgtEl>
                                              <p:spTgt spid="332"/>
                                            </p:tgtEl>
                                          </p:cBhvr>
                                        </p:animEffect>
                                      </p:childTnLst>
                                    </p:cTn>
                                  </p:par>
                                  <p:par>
                                    <p:cTn id="73" presetID="63" presetClass="path" presetSubtype="0" decel="100000" fill="hold" grpId="1" nodeType="withEffect">
                                      <p:stCondLst>
                                        <p:cond delay="1750"/>
                                      </p:stCondLst>
                                      <p:childTnLst>
                                        <p:animMotion origin="layout" path="M 1.45833E-6 -2.96296E-6 L 0.025 -2.96296E-6 " pathEditMode="relative" rAng="0" ptsTypes="AA">
                                          <p:cBhvr>
                                            <p:cTn id="74" dur="1250" spd="-100000" fill="hold"/>
                                            <p:tgtEl>
                                              <p:spTgt spid="332"/>
                                            </p:tgtEl>
                                            <p:attrNameLst>
                                              <p:attrName>ppt_x</p:attrName>
                                              <p:attrName>ppt_y</p:attrName>
                                            </p:attrNameLst>
                                          </p:cBhvr>
                                          <p:rCtr x="1250" y="0"/>
                                        </p:animMotion>
                                      </p:childTnLst>
                                    </p:cTn>
                                  </p:par>
                                  <p:par>
                                    <p:cTn id="75" presetID="10" presetClass="entr" presetSubtype="0" fill="hold" grpId="0" nodeType="withEffect">
                                      <p:stCondLst>
                                        <p:cond delay="2000"/>
                                      </p:stCondLst>
                                      <p:childTnLst>
                                        <p:set>
                                          <p:cBhvr>
                                            <p:cTn id="76" dur="1" fill="hold">
                                              <p:stCondLst>
                                                <p:cond delay="0"/>
                                              </p:stCondLst>
                                            </p:cTn>
                                            <p:tgtEl>
                                              <p:spTgt spid="331"/>
                                            </p:tgtEl>
                                            <p:attrNameLst>
                                              <p:attrName>style.visibility</p:attrName>
                                            </p:attrNameLst>
                                          </p:cBhvr>
                                          <p:to>
                                            <p:strVal val="visible"/>
                                          </p:to>
                                        </p:set>
                                        <p:animEffect transition="in" filter="fade">
                                          <p:cBhvr>
                                            <p:cTn id="77" dur="750"/>
                                            <p:tgtEl>
                                              <p:spTgt spid="331"/>
                                            </p:tgtEl>
                                          </p:cBhvr>
                                        </p:animEffect>
                                      </p:childTnLst>
                                    </p:cTn>
                                  </p:par>
                                  <p:par>
                                    <p:cTn id="78" presetID="63" presetClass="path" presetSubtype="0" decel="100000" fill="hold" grpId="1" nodeType="withEffect">
                                      <p:stCondLst>
                                        <p:cond delay="2000"/>
                                      </p:stCondLst>
                                      <p:childTnLst>
                                        <p:animMotion origin="layout" path="M 1.45833E-6 1.48148E-6 L 0.025 1.48148E-6 " pathEditMode="relative" rAng="0" ptsTypes="AA">
                                          <p:cBhvr>
                                            <p:cTn id="79" dur="1250" spd="-100000" fill="hold"/>
                                            <p:tgtEl>
                                              <p:spTgt spid="331"/>
                                            </p:tgtEl>
                                            <p:attrNameLst>
                                              <p:attrName>ppt_x</p:attrName>
                                              <p:attrName>ppt_y</p:attrName>
                                            </p:attrNameLst>
                                          </p:cBhvr>
                                          <p:rCtr x="1250" y="0"/>
                                        </p:animMotion>
                                      </p:childTnLst>
                                    </p:cTn>
                                  </p:par>
                                  <p:par>
                                    <p:cTn id="80" presetID="10" presetClass="entr" presetSubtype="0" fill="hold" grpId="0" nodeType="withEffect">
                                      <p:stCondLst>
                                        <p:cond delay="2250"/>
                                      </p:stCondLst>
                                      <p:childTnLst>
                                        <p:set>
                                          <p:cBhvr>
                                            <p:cTn id="81" dur="1" fill="hold">
                                              <p:stCondLst>
                                                <p:cond delay="0"/>
                                              </p:stCondLst>
                                            </p:cTn>
                                            <p:tgtEl>
                                              <p:spTgt spid="330"/>
                                            </p:tgtEl>
                                            <p:attrNameLst>
                                              <p:attrName>style.visibility</p:attrName>
                                            </p:attrNameLst>
                                          </p:cBhvr>
                                          <p:to>
                                            <p:strVal val="visible"/>
                                          </p:to>
                                        </p:set>
                                        <p:animEffect transition="in" filter="fade">
                                          <p:cBhvr>
                                            <p:cTn id="82" dur="750"/>
                                            <p:tgtEl>
                                              <p:spTgt spid="330"/>
                                            </p:tgtEl>
                                          </p:cBhvr>
                                        </p:animEffect>
                                      </p:childTnLst>
                                    </p:cTn>
                                  </p:par>
                                  <p:par>
                                    <p:cTn id="83" presetID="63" presetClass="path" presetSubtype="0" decel="100000" fill="hold" grpId="1" nodeType="withEffect">
                                      <p:stCondLst>
                                        <p:cond delay="2250"/>
                                      </p:stCondLst>
                                      <p:childTnLst>
                                        <p:animMotion origin="layout" path="M 1.45833E-6 4.44444E-6 L 0.025 4.44444E-6 " pathEditMode="relative" rAng="0" ptsTypes="AA">
                                          <p:cBhvr>
                                            <p:cTn id="84" dur="1250" spd="-100000" fill="hold"/>
                                            <p:tgtEl>
                                              <p:spTgt spid="330"/>
                                            </p:tgtEl>
                                            <p:attrNameLst>
                                              <p:attrName>ppt_x</p:attrName>
                                              <p:attrName>ppt_y</p:attrName>
                                            </p:attrNameLst>
                                          </p:cBhvr>
                                          <p:rCtr x="125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164" grpId="0" animBg="1"/>
          <p:bldP spid="165" grpId="0" animBg="1"/>
          <p:bldP spid="330" grpId="0"/>
          <p:bldP spid="330" grpId="1"/>
          <p:bldP spid="331" grpId="0"/>
          <p:bldP spid="331" grpId="1"/>
          <p:bldP spid="332" grpId="0"/>
          <p:bldP spid="332" grpId="1"/>
          <p:bldP spid="333" grpId="0"/>
          <p:bldP spid="333" grpId="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 name="矩形 181"/>
          <p:cNvSpPr/>
          <p:nvPr/>
        </p:nvSpPr>
        <p:spPr>
          <a:xfrm>
            <a:off x="2680492" y="-215153"/>
            <a:ext cx="6831016" cy="7460015"/>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pic>
        <p:nvPicPr>
          <p:cNvPr id="96" name="Picture 7" descr="C:\Users\Administrator\Desktop\56d684a0446de.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a:off x="3129388" y="372407"/>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97" name="TextBox 42"/>
          <p:cNvSpPr txBox="1">
            <a:spLocks noChangeArrowheads="1"/>
          </p:cNvSpPr>
          <p:nvPr/>
        </p:nvSpPr>
        <p:spPr bwMode="auto">
          <a:xfrm>
            <a:off x="3679264" y="372407"/>
            <a:ext cx="21836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dirty="0">
                <a:solidFill>
                  <a:schemeClr val="bg2"/>
                </a:solidFill>
                <a:latin typeface="字魂36号-正文宋楷" panose="02000000000000000000" pitchFamily="2" charset="-122"/>
                <a:ea typeface="字魂36号-正文宋楷" panose="02000000000000000000" pitchFamily="2" charset="-122"/>
              </a:rPr>
              <a:t>营收预测</a:t>
            </a:r>
          </a:p>
        </p:txBody>
      </p:sp>
      <p:pic>
        <p:nvPicPr>
          <p:cNvPr id="301" name="Picture 7" descr="C:\Users\Administrator\Desktop\56d684a0446de.png"/>
          <p:cNvPicPr>
            <a:picLocks noChangeAspect="1" noChangeArrowheads="1"/>
          </p:cNvPicPr>
          <p:nvPr/>
        </p:nvPicPr>
        <p:blipFill>
          <a:blip r:embed="rId5" cstate="screen">
            <a:extLst>
              <a:ext uri="{BEBA8EAE-BF5A-486C-A8C5-ECC9F3942E4B}">
                <a14:imgProps xmlns:a14="http://schemas.microsoft.com/office/drawing/2010/main">
                  <a14:imgLayer r:embed="rId6">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rot="1643890">
            <a:off x="10051729" y="1447882"/>
            <a:ext cx="474514" cy="539694"/>
          </a:xfrm>
          <a:prstGeom prst="rect">
            <a:avLst/>
          </a:prstGeom>
          <a:noFill/>
          <a:extLst>
            <a:ext uri="{909E8E84-426E-40DD-AFC4-6F175D3DCCD1}">
              <a14:hiddenFill xmlns:a14="http://schemas.microsoft.com/office/drawing/2010/main">
                <a:solidFill>
                  <a:srgbClr val="FFFFFF"/>
                </a:solidFill>
              </a14:hiddenFill>
            </a:ext>
          </a:extLst>
        </p:spPr>
      </p:pic>
      <p:pic>
        <p:nvPicPr>
          <p:cNvPr id="3" name="图片 2"/>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7461445" y="5314865"/>
            <a:ext cx="4285859" cy="1543136"/>
          </a:xfrm>
          <a:prstGeom prst="rect">
            <a:avLst/>
          </a:prstGeom>
        </p:spPr>
      </p:pic>
      <p:grpSp>
        <p:nvGrpSpPr>
          <p:cNvPr id="38" name="组合 37"/>
          <p:cNvGrpSpPr/>
          <p:nvPr/>
        </p:nvGrpSpPr>
        <p:grpSpPr>
          <a:xfrm>
            <a:off x="2463131" y="2170517"/>
            <a:ext cx="1605757" cy="2757487"/>
            <a:chOff x="2222499" y="1876424"/>
            <a:chExt cx="1605757" cy="2757487"/>
          </a:xfrm>
        </p:grpSpPr>
        <p:sp>
          <p:nvSpPr>
            <p:cNvPr id="39" name="圆角矩形 38"/>
            <p:cNvSpPr/>
            <p:nvPr/>
          </p:nvSpPr>
          <p:spPr>
            <a:xfrm>
              <a:off x="2222499" y="1876424"/>
              <a:ext cx="1605757" cy="2419351"/>
            </a:xfrm>
            <a:prstGeom prst="roundRect">
              <a:avLst>
                <a:gd name="adj" fmla="val 12119"/>
              </a:avLst>
            </a:prstGeom>
            <a:gradFill>
              <a:gsLst>
                <a:gs pos="5000">
                  <a:srgbClr val="2FBBA3"/>
                </a:gs>
                <a:gs pos="96000">
                  <a:srgbClr val="36B8D3"/>
                </a:gs>
              </a:gsLst>
              <a:lin ang="2700000" scaled="1"/>
            </a:gradFill>
            <a:ln w="31750">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字魂36号-正文宋楷" panose="02000000000000000000" pitchFamily="2" charset="-122"/>
                <a:ea typeface="字魂36号-正文宋楷" panose="02000000000000000000" pitchFamily="2" charset="-122"/>
              </a:endParaRPr>
            </a:p>
          </p:txBody>
        </p:sp>
        <p:sp>
          <p:nvSpPr>
            <p:cNvPr id="40" name="椭圆 39"/>
            <p:cNvSpPr/>
            <p:nvPr/>
          </p:nvSpPr>
          <p:spPr>
            <a:xfrm>
              <a:off x="2682876" y="3931839"/>
              <a:ext cx="702072" cy="702072"/>
            </a:xfrm>
            <a:prstGeom prst="ellipse">
              <a:avLst/>
            </a:prstGeom>
            <a:solidFill>
              <a:srgbClr val="36B8D3"/>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字魂36号-正文宋楷" panose="02000000000000000000" pitchFamily="2" charset="-122"/>
                <a:ea typeface="字魂36号-正文宋楷" panose="02000000000000000000" pitchFamily="2" charset="-122"/>
              </a:endParaRPr>
            </a:p>
          </p:txBody>
        </p:sp>
        <p:sp>
          <p:nvSpPr>
            <p:cNvPr id="41" name="椭圆 40"/>
            <p:cNvSpPr/>
            <p:nvPr/>
          </p:nvSpPr>
          <p:spPr>
            <a:xfrm>
              <a:off x="2785669" y="4034633"/>
              <a:ext cx="496488" cy="4964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字魂36号-正文宋楷" panose="02000000000000000000" pitchFamily="2" charset="-122"/>
                <a:ea typeface="字魂36号-正文宋楷" panose="02000000000000000000" pitchFamily="2" charset="-122"/>
              </a:endParaRPr>
            </a:p>
          </p:txBody>
        </p:sp>
      </p:grpSp>
      <p:grpSp>
        <p:nvGrpSpPr>
          <p:cNvPr id="42" name="组合 41"/>
          <p:cNvGrpSpPr/>
          <p:nvPr/>
        </p:nvGrpSpPr>
        <p:grpSpPr>
          <a:xfrm>
            <a:off x="4348316" y="2143330"/>
            <a:ext cx="1605757" cy="2770388"/>
            <a:chOff x="4107684" y="1849237"/>
            <a:chExt cx="1605757" cy="2770388"/>
          </a:xfrm>
        </p:grpSpPr>
        <p:sp>
          <p:nvSpPr>
            <p:cNvPr id="43" name="圆角矩形 42"/>
            <p:cNvSpPr/>
            <p:nvPr/>
          </p:nvSpPr>
          <p:spPr>
            <a:xfrm>
              <a:off x="4107684" y="2200274"/>
              <a:ext cx="1605757" cy="2419351"/>
            </a:xfrm>
            <a:prstGeom prst="roundRect">
              <a:avLst>
                <a:gd name="adj" fmla="val 12119"/>
              </a:avLst>
            </a:prstGeom>
            <a:gradFill>
              <a:gsLst>
                <a:gs pos="5000">
                  <a:srgbClr val="2FBBA3"/>
                </a:gs>
                <a:gs pos="96000">
                  <a:srgbClr val="36B8D3"/>
                </a:gs>
              </a:gsLst>
              <a:lin ang="2700000" scaled="1"/>
            </a:gradFill>
            <a:ln w="31750">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字魂36号-正文宋楷" panose="02000000000000000000" pitchFamily="2" charset="-122"/>
                <a:ea typeface="字魂36号-正文宋楷" panose="02000000000000000000" pitchFamily="2" charset="-122"/>
              </a:endParaRPr>
            </a:p>
          </p:txBody>
        </p:sp>
        <p:sp>
          <p:nvSpPr>
            <p:cNvPr id="44" name="椭圆 43"/>
            <p:cNvSpPr/>
            <p:nvPr/>
          </p:nvSpPr>
          <p:spPr>
            <a:xfrm>
              <a:off x="4568061" y="1849237"/>
              <a:ext cx="702072" cy="702072"/>
            </a:xfrm>
            <a:prstGeom prst="ellipse">
              <a:avLst/>
            </a:prstGeom>
            <a:solidFill>
              <a:srgbClr val="36B8D3"/>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字魂36号-正文宋楷" panose="02000000000000000000" pitchFamily="2" charset="-122"/>
                <a:ea typeface="字魂36号-正文宋楷" panose="02000000000000000000" pitchFamily="2" charset="-122"/>
              </a:endParaRPr>
            </a:p>
          </p:txBody>
        </p:sp>
        <p:sp>
          <p:nvSpPr>
            <p:cNvPr id="45" name="椭圆 44"/>
            <p:cNvSpPr/>
            <p:nvPr/>
          </p:nvSpPr>
          <p:spPr>
            <a:xfrm>
              <a:off x="4670854" y="1952031"/>
              <a:ext cx="496488" cy="4964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字魂36号-正文宋楷" panose="02000000000000000000" pitchFamily="2" charset="-122"/>
                <a:ea typeface="字魂36号-正文宋楷" panose="02000000000000000000" pitchFamily="2" charset="-122"/>
              </a:endParaRPr>
            </a:p>
          </p:txBody>
        </p:sp>
      </p:grpSp>
      <p:grpSp>
        <p:nvGrpSpPr>
          <p:cNvPr id="46" name="组合 45"/>
          <p:cNvGrpSpPr/>
          <p:nvPr/>
        </p:nvGrpSpPr>
        <p:grpSpPr>
          <a:xfrm>
            <a:off x="6263038" y="2170517"/>
            <a:ext cx="1605757" cy="2757487"/>
            <a:chOff x="6022406" y="1876424"/>
            <a:chExt cx="1605757" cy="2757487"/>
          </a:xfrm>
        </p:grpSpPr>
        <p:sp>
          <p:nvSpPr>
            <p:cNvPr id="47" name="圆角矩形 46"/>
            <p:cNvSpPr/>
            <p:nvPr/>
          </p:nvSpPr>
          <p:spPr>
            <a:xfrm>
              <a:off x="6022406" y="1876424"/>
              <a:ext cx="1605757" cy="2419351"/>
            </a:xfrm>
            <a:prstGeom prst="roundRect">
              <a:avLst>
                <a:gd name="adj" fmla="val 12119"/>
              </a:avLst>
            </a:prstGeom>
            <a:gradFill>
              <a:gsLst>
                <a:gs pos="5000">
                  <a:srgbClr val="2FBBA3"/>
                </a:gs>
                <a:gs pos="96000">
                  <a:srgbClr val="36B8D3"/>
                </a:gs>
              </a:gsLst>
              <a:lin ang="2700000" scaled="1"/>
            </a:gradFill>
            <a:ln w="31750">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字魂36号-正文宋楷" panose="02000000000000000000" pitchFamily="2" charset="-122"/>
                <a:ea typeface="字魂36号-正文宋楷" panose="02000000000000000000" pitchFamily="2" charset="-122"/>
              </a:endParaRPr>
            </a:p>
          </p:txBody>
        </p:sp>
        <p:sp>
          <p:nvSpPr>
            <p:cNvPr id="48" name="椭圆 47"/>
            <p:cNvSpPr/>
            <p:nvPr/>
          </p:nvSpPr>
          <p:spPr>
            <a:xfrm>
              <a:off x="6482783" y="3931839"/>
              <a:ext cx="702072" cy="702072"/>
            </a:xfrm>
            <a:prstGeom prst="ellipse">
              <a:avLst/>
            </a:prstGeom>
            <a:solidFill>
              <a:srgbClr val="36B8D3"/>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字魂36号-正文宋楷" panose="02000000000000000000" pitchFamily="2" charset="-122"/>
                <a:ea typeface="字魂36号-正文宋楷" panose="02000000000000000000" pitchFamily="2" charset="-122"/>
              </a:endParaRPr>
            </a:p>
          </p:txBody>
        </p:sp>
        <p:sp>
          <p:nvSpPr>
            <p:cNvPr id="49" name="椭圆 48"/>
            <p:cNvSpPr/>
            <p:nvPr/>
          </p:nvSpPr>
          <p:spPr>
            <a:xfrm>
              <a:off x="6585576" y="4034633"/>
              <a:ext cx="496488" cy="4964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字魂36号-正文宋楷" panose="02000000000000000000" pitchFamily="2" charset="-122"/>
                <a:ea typeface="字魂36号-正文宋楷" panose="02000000000000000000" pitchFamily="2" charset="-122"/>
              </a:endParaRPr>
            </a:p>
          </p:txBody>
        </p:sp>
      </p:grpSp>
      <p:grpSp>
        <p:nvGrpSpPr>
          <p:cNvPr id="50" name="组合 49"/>
          <p:cNvGrpSpPr/>
          <p:nvPr/>
        </p:nvGrpSpPr>
        <p:grpSpPr>
          <a:xfrm>
            <a:off x="8182378" y="2143330"/>
            <a:ext cx="1605757" cy="2770388"/>
            <a:chOff x="7941746" y="1849237"/>
            <a:chExt cx="1605757" cy="2770388"/>
          </a:xfrm>
        </p:grpSpPr>
        <p:sp>
          <p:nvSpPr>
            <p:cNvPr id="51" name="圆角矩形 50"/>
            <p:cNvSpPr/>
            <p:nvPr/>
          </p:nvSpPr>
          <p:spPr>
            <a:xfrm>
              <a:off x="7941746" y="2200274"/>
              <a:ext cx="1605757" cy="2419351"/>
            </a:xfrm>
            <a:prstGeom prst="roundRect">
              <a:avLst>
                <a:gd name="adj" fmla="val 12119"/>
              </a:avLst>
            </a:prstGeom>
            <a:gradFill>
              <a:gsLst>
                <a:gs pos="5000">
                  <a:srgbClr val="2FBBA3"/>
                </a:gs>
                <a:gs pos="96000">
                  <a:srgbClr val="36B8D3"/>
                </a:gs>
              </a:gsLst>
              <a:lin ang="2700000" scaled="1"/>
            </a:gradFill>
            <a:ln w="31750">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字魂36号-正文宋楷" panose="02000000000000000000" pitchFamily="2" charset="-122"/>
                <a:ea typeface="字魂36号-正文宋楷" panose="02000000000000000000" pitchFamily="2" charset="-122"/>
              </a:endParaRPr>
            </a:p>
          </p:txBody>
        </p:sp>
        <p:sp>
          <p:nvSpPr>
            <p:cNvPr id="52" name="椭圆 51"/>
            <p:cNvSpPr/>
            <p:nvPr/>
          </p:nvSpPr>
          <p:spPr>
            <a:xfrm>
              <a:off x="8402123" y="1849237"/>
              <a:ext cx="702072" cy="702072"/>
            </a:xfrm>
            <a:prstGeom prst="ellipse">
              <a:avLst/>
            </a:prstGeom>
            <a:solidFill>
              <a:srgbClr val="36B8D3"/>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字魂36号-正文宋楷" panose="02000000000000000000" pitchFamily="2" charset="-122"/>
                <a:ea typeface="字魂36号-正文宋楷" panose="02000000000000000000" pitchFamily="2" charset="-122"/>
              </a:endParaRPr>
            </a:p>
          </p:txBody>
        </p:sp>
        <p:sp>
          <p:nvSpPr>
            <p:cNvPr id="53" name="椭圆 52"/>
            <p:cNvSpPr/>
            <p:nvPr/>
          </p:nvSpPr>
          <p:spPr>
            <a:xfrm>
              <a:off x="8504916" y="1952031"/>
              <a:ext cx="496488" cy="4964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字魂36号-正文宋楷" panose="02000000000000000000" pitchFamily="2" charset="-122"/>
                <a:ea typeface="字魂36号-正文宋楷" panose="02000000000000000000" pitchFamily="2" charset="-122"/>
              </a:endParaRPr>
            </a:p>
          </p:txBody>
        </p:sp>
      </p:grpSp>
      <p:grpSp>
        <p:nvGrpSpPr>
          <p:cNvPr id="54" name="组合 53"/>
          <p:cNvGrpSpPr/>
          <p:nvPr/>
        </p:nvGrpSpPr>
        <p:grpSpPr>
          <a:xfrm>
            <a:off x="2453583" y="2393846"/>
            <a:ext cx="1595921" cy="1088296"/>
            <a:chOff x="2212951" y="2099753"/>
            <a:chExt cx="1595921" cy="1088296"/>
          </a:xfrm>
        </p:grpSpPr>
        <p:sp>
          <p:nvSpPr>
            <p:cNvPr id="55" name="文本框 54"/>
            <p:cNvSpPr txBox="1"/>
            <p:nvPr/>
          </p:nvSpPr>
          <p:spPr>
            <a:xfrm>
              <a:off x="2331879" y="2099753"/>
              <a:ext cx="1358064" cy="338554"/>
            </a:xfrm>
            <a:prstGeom prst="rect">
              <a:avLst/>
            </a:prstGeom>
            <a:noFill/>
          </p:spPr>
          <p:txBody>
            <a:bodyPr wrap="none" rtlCol="0">
              <a:spAutoFit/>
            </a:bodyPr>
            <a:lstStyle/>
            <a:p>
              <a:pPr algn="ctr"/>
              <a:r>
                <a:rPr lang="en-US" altLang="zh-CN" sz="1600" dirty="0">
                  <a:solidFill>
                    <a:schemeClr val="bg1"/>
                  </a:solidFill>
                  <a:latin typeface="字魂36号-正文宋楷" panose="02000000000000000000" pitchFamily="2" charset="-122"/>
                  <a:ea typeface="字魂36号-正文宋楷" panose="02000000000000000000" pitchFamily="2" charset="-122"/>
                </a:rPr>
                <a:t>Add your title</a:t>
              </a:r>
              <a:endParaRPr lang="zh-CN" altLang="en-US" sz="1600" dirty="0">
                <a:solidFill>
                  <a:schemeClr val="bg1"/>
                </a:solidFill>
                <a:latin typeface="字魂36号-正文宋楷" panose="02000000000000000000" pitchFamily="2" charset="-122"/>
                <a:ea typeface="字魂36号-正文宋楷" panose="02000000000000000000" pitchFamily="2" charset="-122"/>
              </a:endParaRPr>
            </a:p>
          </p:txBody>
        </p:sp>
        <p:sp>
          <p:nvSpPr>
            <p:cNvPr id="56" name="文本框 55"/>
            <p:cNvSpPr txBox="1"/>
            <p:nvPr/>
          </p:nvSpPr>
          <p:spPr>
            <a:xfrm>
              <a:off x="2212951" y="2422455"/>
              <a:ext cx="1595921" cy="765594"/>
            </a:xfrm>
            <a:prstGeom prst="rect">
              <a:avLst/>
            </a:prstGeom>
            <a:noFill/>
          </p:spPr>
          <p:txBody>
            <a:bodyPr wrap="square" rtlCol="0">
              <a:spAutoFit/>
            </a:bodyPr>
            <a:lstStyle/>
            <a:p>
              <a:pPr algn="ctr">
                <a:lnSpc>
                  <a:spcPct val="150000"/>
                </a:lnSpc>
              </a:pPr>
              <a:r>
                <a:rPr lang="en-US" altLang="zh-CN" sz="1000" dirty="0">
                  <a:solidFill>
                    <a:schemeClr val="bg1"/>
                  </a:solidFill>
                  <a:latin typeface="字魂36号-正文宋楷" panose="02000000000000000000" pitchFamily="2" charset="-122"/>
                  <a:ea typeface="字魂36号-正文宋楷" panose="02000000000000000000" pitchFamily="2" charset="-122"/>
                </a:rPr>
                <a:t>You laugh at me for being different, but I laugh at you for being the same. </a:t>
              </a:r>
            </a:p>
          </p:txBody>
        </p:sp>
      </p:grpSp>
      <p:grpSp>
        <p:nvGrpSpPr>
          <p:cNvPr id="57" name="组合 56"/>
          <p:cNvGrpSpPr/>
          <p:nvPr/>
        </p:nvGrpSpPr>
        <p:grpSpPr>
          <a:xfrm>
            <a:off x="4372780" y="3037511"/>
            <a:ext cx="1595921" cy="1088296"/>
            <a:chOff x="4132148" y="2743418"/>
            <a:chExt cx="1595921" cy="1088296"/>
          </a:xfrm>
        </p:grpSpPr>
        <p:sp>
          <p:nvSpPr>
            <p:cNvPr id="58" name="文本框 57"/>
            <p:cNvSpPr txBox="1"/>
            <p:nvPr/>
          </p:nvSpPr>
          <p:spPr>
            <a:xfrm>
              <a:off x="4251076" y="2743418"/>
              <a:ext cx="1358064" cy="338554"/>
            </a:xfrm>
            <a:prstGeom prst="rect">
              <a:avLst/>
            </a:prstGeom>
            <a:noFill/>
          </p:spPr>
          <p:txBody>
            <a:bodyPr wrap="none" rtlCol="0">
              <a:spAutoFit/>
            </a:bodyPr>
            <a:lstStyle/>
            <a:p>
              <a:pPr algn="ctr"/>
              <a:r>
                <a:rPr lang="en-US" altLang="zh-CN" sz="1600" dirty="0">
                  <a:solidFill>
                    <a:schemeClr val="bg1"/>
                  </a:solidFill>
                  <a:latin typeface="字魂36号-正文宋楷" panose="02000000000000000000" pitchFamily="2" charset="-122"/>
                  <a:ea typeface="字魂36号-正文宋楷" panose="02000000000000000000" pitchFamily="2" charset="-122"/>
                </a:rPr>
                <a:t>Add your title</a:t>
              </a:r>
              <a:endParaRPr lang="zh-CN" altLang="en-US" sz="1600" dirty="0">
                <a:solidFill>
                  <a:schemeClr val="bg1"/>
                </a:solidFill>
                <a:latin typeface="字魂36号-正文宋楷" panose="02000000000000000000" pitchFamily="2" charset="-122"/>
                <a:ea typeface="字魂36号-正文宋楷" panose="02000000000000000000" pitchFamily="2" charset="-122"/>
              </a:endParaRPr>
            </a:p>
          </p:txBody>
        </p:sp>
        <p:sp>
          <p:nvSpPr>
            <p:cNvPr id="59" name="文本框 58"/>
            <p:cNvSpPr txBox="1"/>
            <p:nvPr/>
          </p:nvSpPr>
          <p:spPr>
            <a:xfrm>
              <a:off x="4132148" y="3066120"/>
              <a:ext cx="1595921" cy="765594"/>
            </a:xfrm>
            <a:prstGeom prst="rect">
              <a:avLst/>
            </a:prstGeom>
            <a:noFill/>
          </p:spPr>
          <p:txBody>
            <a:bodyPr wrap="square" rtlCol="0">
              <a:spAutoFit/>
            </a:bodyPr>
            <a:lstStyle/>
            <a:p>
              <a:pPr algn="ctr">
                <a:lnSpc>
                  <a:spcPct val="150000"/>
                </a:lnSpc>
              </a:pPr>
              <a:r>
                <a:rPr lang="en-US" altLang="zh-CN" sz="1000" dirty="0">
                  <a:solidFill>
                    <a:schemeClr val="bg1"/>
                  </a:solidFill>
                  <a:latin typeface="字魂36号-正文宋楷" panose="02000000000000000000" pitchFamily="2" charset="-122"/>
                  <a:ea typeface="字魂36号-正文宋楷" panose="02000000000000000000" pitchFamily="2" charset="-122"/>
                </a:rPr>
                <a:t>You laugh at me for being different, but I laugh at you for being the same. </a:t>
              </a:r>
            </a:p>
          </p:txBody>
        </p:sp>
      </p:grpSp>
      <p:grpSp>
        <p:nvGrpSpPr>
          <p:cNvPr id="60" name="组合 59"/>
          <p:cNvGrpSpPr/>
          <p:nvPr/>
        </p:nvGrpSpPr>
        <p:grpSpPr>
          <a:xfrm>
            <a:off x="8193699" y="3037511"/>
            <a:ext cx="1595921" cy="1088296"/>
            <a:chOff x="7953067" y="2743418"/>
            <a:chExt cx="1595921" cy="1088296"/>
          </a:xfrm>
        </p:grpSpPr>
        <p:sp>
          <p:nvSpPr>
            <p:cNvPr id="61" name="文本框 60"/>
            <p:cNvSpPr txBox="1"/>
            <p:nvPr/>
          </p:nvSpPr>
          <p:spPr>
            <a:xfrm>
              <a:off x="8071995" y="2743418"/>
              <a:ext cx="1358064" cy="338554"/>
            </a:xfrm>
            <a:prstGeom prst="rect">
              <a:avLst/>
            </a:prstGeom>
            <a:noFill/>
          </p:spPr>
          <p:txBody>
            <a:bodyPr wrap="none" rtlCol="0">
              <a:spAutoFit/>
            </a:bodyPr>
            <a:lstStyle/>
            <a:p>
              <a:pPr algn="ctr"/>
              <a:r>
                <a:rPr lang="en-US" altLang="zh-CN" sz="1600" dirty="0">
                  <a:solidFill>
                    <a:schemeClr val="bg1"/>
                  </a:solidFill>
                  <a:latin typeface="字魂36号-正文宋楷" panose="02000000000000000000" pitchFamily="2" charset="-122"/>
                  <a:ea typeface="字魂36号-正文宋楷" panose="02000000000000000000" pitchFamily="2" charset="-122"/>
                </a:rPr>
                <a:t>Add your title</a:t>
              </a:r>
              <a:endParaRPr lang="zh-CN" altLang="en-US" sz="1600" dirty="0">
                <a:solidFill>
                  <a:schemeClr val="bg1"/>
                </a:solidFill>
                <a:latin typeface="字魂36号-正文宋楷" panose="02000000000000000000" pitchFamily="2" charset="-122"/>
                <a:ea typeface="字魂36号-正文宋楷" panose="02000000000000000000" pitchFamily="2" charset="-122"/>
              </a:endParaRPr>
            </a:p>
          </p:txBody>
        </p:sp>
        <p:sp>
          <p:nvSpPr>
            <p:cNvPr id="62" name="文本框 61"/>
            <p:cNvSpPr txBox="1"/>
            <p:nvPr/>
          </p:nvSpPr>
          <p:spPr>
            <a:xfrm>
              <a:off x="7953067" y="3066120"/>
              <a:ext cx="1595921" cy="765594"/>
            </a:xfrm>
            <a:prstGeom prst="rect">
              <a:avLst/>
            </a:prstGeom>
            <a:noFill/>
          </p:spPr>
          <p:txBody>
            <a:bodyPr wrap="square" rtlCol="0">
              <a:spAutoFit/>
            </a:bodyPr>
            <a:lstStyle/>
            <a:p>
              <a:pPr algn="ctr">
                <a:lnSpc>
                  <a:spcPct val="150000"/>
                </a:lnSpc>
              </a:pPr>
              <a:r>
                <a:rPr lang="en-US" altLang="zh-CN" sz="1000" dirty="0">
                  <a:solidFill>
                    <a:schemeClr val="bg1"/>
                  </a:solidFill>
                  <a:latin typeface="字魂36号-正文宋楷" panose="02000000000000000000" pitchFamily="2" charset="-122"/>
                  <a:ea typeface="字魂36号-正文宋楷" panose="02000000000000000000" pitchFamily="2" charset="-122"/>
                </a:rPr>
                <a:t>You laugh at me for being different, but I laugh at you for being the same. </a:t>
              </a:r>
            </a:p>
          </p:txBody>
        </p:sp>
      </p:grpSp>
      <p:grpSp>
        <p:nvGrpSpPr>
          <p:cNvPr id="63" name="组合 62"/>
          <p:cNvGrpSpPr/>
          <p:nvPr/>
        </p:nvGrpSpPr>
        <p:grpSpPr>
          <a:xfrm>
            <a:off x="6283176" y="2393846"/>
            <a:ext cx="1595921" cy="1088296"/>
            <a:chOff x="6042544" y="2099753"/>
            <a:chExt cx="1595921" cy="1088296"/>
          </a:xfrm>
        </p:grpSpPr>
        <p:sp>
          <p:nvSpPr>
            <p:cNvPr id="64" name="文本框 63"/>
            <p:cNvSpPr txBox="1"/>
            <p:nvPr/>
          </p:nvSpPr>
          <p:spPr>
            <a:xfrm>
              <a:off x="6161472" y="2099753"/>
              <a:ext cx="1358064" cy="338554"/>
            </a:xfrm>
            <a:prstGeom prst="rect">
              <a:avLst/>
            </a:prstGeom>
            <a:noFill/>
          </p:spPr>
          <p:txBody>
            <a:bodyPr wrap="none" rtlCol="0">
              <a:spAutoFit/>
            </a:bodyPr>
            <a:lstStyle/>
            <a:p>
              <a:pPr algn="ctr"/>
              <a:r>
                <a:rPr lang="en-US" altLang="zh-CN" sz="1600" dirty="0">
                  <a:solidFill>
                    <a:schemeClr val="bg1"/>
                  </a:solidFill>
                  <a:latin typeface="字魂36号-正文宋楷" panose="02000000000000000000" pitchFamily="2" charset="-122"/>
                  <a:ea typeface="字魂36号-正文宋楷" panose="02000000000000000000" pitchFamily="2" charset="-122"/>
                </a:rPr>
                <a:t>Add your title</a:t>
              </a:r>
              <a:endParaRPr lang="zh-CN" altLang="en-US" sz="1600" dirty="0">
                <a:solidFill>
                  <a:schemeClr val="bg1"/>
                </a:solidFill>
                <a:latin typeface="字魂36号-正文宋楷" panose="02000000000000000000" pitchFamily="2" charset="-122"/>
                <a:ea typeface="字魂36号-正文宋楷" panose="02000000000000000000" pitchFamily="2" charset="-122"/>
              </a:endParaRPr>
            </a:p>
          </p:txBody>
        </p:sp>
        <p:sp>
          <p:nvSpPr>
            <p:cNvPr id="65" name="文本框 64"/>
            <p:cNvSpPr txBox="1"/>
            <p:nvPr/>
          </p:nvSpPr>
          <p:spPr>
            <a:xfrm>
              <a:off x="6042544" y="2422455"/>
              <a:ext cx="1595921" cy="765594"/>
            </a:xfrm>
            <a:prstGeom prst="rect">
              <a:avLst/>
            </a:prstGeom>
            <a:noFill/>
          </p:spPr>
          <p:txBody>
            <a:bodyPr wrap="square" rtlCol="0">
              <a:spAutoFit/>
            </a:bodyPr>
            <a:lstStyle/>
            <a:p>
              <a:pPr algn="ctr">
                <a:lnSpc>
                  <a:spcPct val="150000"/>
                </a:lnSpc>
              </a:pPr>
              <a:r>
                <a:rPr lang="en-US" altLang="zh-CN" sz="1000" dirty="0">
                  <a:solidFill>
                    <a:schemeClr val="bg1"/>
                  </a:solidFill>
                  <a:latin typeface="字魂36号-正文宋楷" panose="02000000000000000000" pitchFamily="2" charset="-122"/>
                  <a:ea typeface="字魂36号-正文宋楷" panose="02000000000000000000" pitchFamily="2" charset="-122"/>
                </a:rPr>
                <a:t>You laugh at me for being different, but I laugh at you for being the same. </a:t>
              </a:r>
            </a:p>
          </p:txBody>
        </p:sp>
      </p:grpSp>
      <p:sp>
        <p:nvSpPr>
          <p:cNvPr id="66" name="任意多边形 65"/>
          <p:cNvSpPr>
            <a:spLocks noChangeAspect="1"/>
          </p:cNvSpPr>
          <p:nvPr/>
        </p:nvSpPr>
        <p:spPr>
          <a:xfrm>
            <a:off x="3176009" y="4491398"/>
            <a:ext cx="179999" cy="180000"/>
          </a:xfrm>
          <a:custGeom>
            <a:avLst/>
            <a:gdLst/>
            <a:ahLst/>
            <a:cxnLst/>
            <a:rect l="l" t="t" r="r" b="b"/>
            <a:pathLst>
              <a:path w="238805" h="238806">
                <a:moveTo>
                  <a:pt x="108639" y="126004"/>
                </a:moveTo>
                <a:lnTo>
                  <a:pt x="238805" y="126004"/>
                </a:lnTo>
                <a:lnTo>
                  <a:pt x="238805" y="238806"/>
                </a:lnTo>
                <a:lnTo>
                  <a:pt x="108639" y="220866"/>
                </a:lnTo>
                <a:close/>
                <a:moveTo>
                  <a:pt x="0" y="126004"/>
                </a:moveTo>
                <a:lnTo>
                  <a:pt x="97875" y="126004"/>
                </a:lnTo>
                <a:lnTo>
                  <a:pt x="97875" y="219431"/>
                </a:lnTo>
                <a:lnTo>
                  <a:pt x="0" y="205941"/>
                </a:lnTo>
                <a:close/>
                <a:moveTo>
                  <a:pt x="97875" y="19374"/>
                </a:moveTo>
                <a:lnTo>
                  <a:pt x="97875" y="113949"/>
                </a:lnTo>
                <a:lnTo>
                  <a:pt x="0" y="113949"/>
                </a:lnTo>
                <a:lnTo>
                  <a:pt x="0" y="32865"/>
                </a:lnTo>
                <a:close/>
                <a:moveTo>
                  <a:pt x="238805" y="0"/>
                </a:moveTo>
                <a:lnTo>
                  <a:pt x="238805" y="113949"/>
                </a:lnTo>
                <a:lnTo>
                  <a:pt x="108639" y="113949"/>
                </a:lnTo>
                <a:lnTo>
                  <a:pt x="108639" y="17939"/>
                </a:lnTo>
                <a:close/>
              </a:path>
            </a:pathLst>
          </a:custGeom>
          <a:solidFill>
            <a:srgbClr val="36B8D3"/>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000" dirty="0">
              <a:solidFill>
                <a:schemeClr val="bg1"/>
              </a:solidFill>
              <a:latin typeface="字魂36号-正文宋楷" panose="02000000000000000000" pitchFamily="2" charset="-122"/>
              <a:ea typeface="字魂36号-正文宋楷" panose="02000000000000000000" pitchFamily="2" charset="-122"/>
            </a:endParaRPr>
          </a:p>
        </p:txBody>
      </p:sp>
      <p:sp>
        <p:nvSpPr>
          <p:cNvPr id="67" name="Freeform 123"/>
          <p:cNvSpPr>
            <a:spLocks noChangeAspect="1" noChangeArrowheads="1"/>
          </p:cNvSpPr>
          <p:nvPr/>
        </p:nvSpPr>
        <p:spPr bwMode="auto">
          <a:xfrm>
            <a:off x="5047980" y="2363886"/>
            <a:ext cx="245519" cy="252000"/>
          </a:xfrm>
          <a:custGeom>
            <a:avLst/>
            <a:gdLst>
              <a:gd name="T0" fmla="*/ 275 w 452"/>
              <a:gd name="T1" fmla="*/ 301 h 462"/>
              <a:gd name="T2" fmla="*/ 275 w 452"/>
              <a:gd name="T3" fmla="*/ 301 h 462"/>
              <a:gd name="T4" fmla="*/ 434 w 452"/>
              <a:gd name="T5" fmla="*/ 26 h 462"/>
              <a:gd name="T6" fmla="*/ 434 w 452"/>
              <a:gd name="T7" fmla="*/ 18 h 462"/>
              <a:gd name="T8" fmla="*/ 425 w 452"/>
              <a:gd name="T9" fmla="*/ 18 h 462"/>
              <a:gd name="T10" fmla="*/ 159 w 452"/>
              <a:gd name="T11" fmla="*/ 178 h 462"/>
              <a:gd name="T12" fmla="*/ 9 w 452"/>
              <a:gd name="T13" fmla="*/ 301 h 462"/>
              <a:gd name="T14" fmla="*/ 35 w 452"/>
              <a:gd name="T15" fmla="*/ 328 h 462"/>
              <a:gd name="T16" fmla="*/ 88 w 452"/>
              <a:gd name="T17" fmla="*/ 310 h 462"/>
              <a:gd name="T18" fmla="*/ 151 w 452"/>
              <a:gd name="T19" fmla="*/ 372 h 462"/>
              <a:gd name="T20" fmla="*/ 133 w 452"/>
              <a:gd name="T21" fmla="*/ 425 h 462"/>
              <a:gd name="T22" fmla="*/ 151 w 452"/>
              <a:gd name="T23" fmla="*/ 452 h 462"/>
              <a:gd name="T24" fmla="*/ 275 w 452"/>
              <a:gd name="T25" fmla="*/ 301 h 462"/>
              <a:gd name="T26" fmla="*/ 301 w 452"/>
              <a:gd name="T27" fmla="*/ 150 h 462"/>
              <a:gd name="T28" fmla="*/ 301 w 452"/>
              <a:gd name="T29" fmla="*/ 150 h 462"/>
              <a:gd name="T30" fmla="*/ 301 w 452"/>
              <a:gd name="T31" fmla="*/ 97 h 462"/>
              <a:gd name="T32" fmla="*/ 354 w 452"/>
              <a:gd name="T33" fmla="*/ 97 h 462"/>
              <a:gd name="T34" fmla="*/ 354 w 452"/>
              <a:gd name="T35" fmla="*/ 150 h 462"/>
              <a:gd name="T36" fmla="*/ 301 w 452"/>
              <a:gd name="T37" fmla="*/ 15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solidFill>
            <a:srgbClr val="36B8D3"/>
          </a:solidFill>
          <a:ln>
            <a:noFill/>
          </a:ln>
          <a:effectLst/>
          <a:extLst/>
        </p:spPr>
        <p:txBody>
          <a:bodyPr wrap="none" lIns="45712" tIns="22856" rIns="45712" bIns="22856" anchor="ctr"/>
          <a:lstStyle/>
          <a:p>
            <a:pPr defTabSz="609494">
              <a:defRPr/>
            </a:pPr>
            <a:endParaRPr lang="en-US" dirty="0">
              <a:solidFill>
                <a:schemeClr val="bg1"/>
              </a:solidFill>
              <a:latin typeface="字魂36号-正文宋楷" panose="02000000000000000000" pitchFamily="2" charset="-122"/>
              <a:ea typeface="字魂36号-正文宋楷" panose="02000000000000000000" pitchFamily="2" charset="-122"/>
            </a:endParaRPr>
          </a:p>
        </p:txBody>
      </p:sp>
      <p:sp>
        <p:nvSpPr>
          <p:cNvPr id="68" name="Freeform 93"/>
          <p:cNvSpPr>
            <a:spLocks noChangeAspect="1" noChangeArrowheads="1"/>
          </p:cNvSpPr>
          <p:nvPr/>
        </p:nvSpPr>
        <p:spPr bwMode="auto">
          <a:xfrm>
            <a:off x="7014349" y="4455134"/>
            <a:ext cx="133574" cy="252000"/>
          </a:xfrm>
          <a:custGeom>
            <a:avLst/>
            <a:gdLst>
              <a:gd name="T0" fmla="*/ 247 w 266"/>
              <a:gd name="T1" fmla="*/ 0 h 496"/>
              <a:gd name="T2" fmla="*/ 247 w 266"/>
              <a:gd name="T3" fmla="*/ 0 h 496"/>
              <a:gd name="T4" fmla="*/ 141 w 266"/>
              <a:gd name="T5" fmla="*/ 0 h 496"/>
              <a:gd name="T6" fmla="*/ 123 w 266"/>
              <a:gd name="T7" fmla="*/ 25 h 496"/>
              <a:gd name="T8" fmla="*/ 167 w 266"/>
              <a:gd name="T9" fmla="*/ 25 h 496"/>
              <a:gd name="T10" fmla="*/ 194 w 266"/>
              <a:gd name="T11" fmla="*/ 53 h 496"/>
              <a:gd name="T12" fmla="*/ 194 w 266"/>
              <a:gd name="T13" fmla="*/ 363 h 496"/>
              <a:gd name="T14" fmla="*/ 265 w 266"/>
              <a:gd name="T15" fmla="*/ 451 h 496"/>
              <a:gd name="T16" fmla="*/ 265 w 266"/>
              <a:gd name="T17" fmla="*/ 25 h 496"/>
              <a:gd name="T18" fmla="*/ 247 w 266"/>
              <a:gd name="T19" fmla="*/ 0 h 496"/>
              <a:gd name="T20" fmla="*/ 123 w 266"/>
              <a:gd name="T21" fmla="*/ 79 h 496"/>
              <a:gd name="T22" fmla="*/ 123 w 266"/>
              <a:gd name="T23" fmla="*/ 79 h 496"/>
              <a:gd name="T24" fmla="*/ 16 w 266"/>
              <a:gd name="T25" fmla="*/ 79 h 496"/>
              <a:gd name="T26" fmla="*/ 0 w 266"/>
              <a:gd name="T27" fmla="*/ 106 h 496"/>
              <a:gd name="T28" fmla="*/ 0 w 266"/>
              <a:gd name="T29" fmla="*/ 495 h 496"/>
              <a:gd name="T30" fmla="*/ 70 w 266"/>
              <a:gd name="T31" fmla="*/ 407 h 496"/>
              <a:gd name="T32" fmla="*/ 141 w 266"/>
              <a:gd name="T33" fmla="*/ 495 h 496"/>
              <a:gd name="T34" fmla="*/ 141 w 266"/>
              <a:gd name="T35" fmla="*/ 106 h 496"/>
              <a:gd name="T36" fmla="*/ 123 w 266"/>
              <a:gd name="T37" fmla="*/ 79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6" h="496">
                <a:moveTo>
                  <a:pt x="247" y="0"/>
                </a:moveTo>
                <a:lnTo>
                  <a:pt x="247" y="0"/>
                </a:lnTo>
                <a:cubicBezTo>
                  <a:pt x="141" y="0"/>
                  <a:pt x="141" y="0"/>
                  <a:pt x="141" y="0"/>
                </a:cubicBezTo>
                <a:cubicBezTo>
                  <a:pt x="123" y="0"/>
                  <a:pt x="123" y="17"/>
                  <a:pt x="123" y="25"/>
                </a:cubicBezTo>
                <a:cubicBezTo>
                  <a:pt x="167" y="25"/>
                  <a:pt x="167" y="25"/>
                  <a:pt x="167" y="25"/>
                </a:cubicBezTo>
                <a:cubicBezTo>
                  <a:pt x="185" y="25"/>
                  <a:pt x="194" y="35"/>
                  <a:pt x="194" y="53"/>
                </a:cubicBezTo>
                <a:cubicBezTo>
                  <a:pt x="194" y="363"/>
                  <a:pt x="194" y="363"/>
                  <a:pt x="194" y="363"/>
                </a:cubicBezTo>
                <a:cubicBezTo>
                  <a:pt x="265" y="451"/>
                  <a:pt x="265" y="451"/>
                  <a:pt x="265" y="451"/>
                </a:cubicBezTo>
                <a:cubicBezTo>
                  <a:pt x="265" y="25"/>
                  <a:pt x="265" y="25"/>
                  <a:pt x="265" y="25"/>
                </a:cubicBezTo>
                <a:cubicBezTo>
                  <a:pt x="265" y="17"/>
                  <a:pt x="256" y="0"/>
                  <a:pt x="247" y="0"/>
                </a:cubicBezTo>
                <a:close/>
                <a:moveTo>
                  <a:pt x="123" y="79"/>
                </a:moveTo>
                <a:lnTo>
                  <a:pt x="123" y="79"/>
                </a:lnTo>
                <a:cubicBezTo>
                  <a:pt x="16" y="79"/>
                  <a:pt x="16" y="79"/>
                  <a:pt x="16" y="79"/>
                </a:cubicBezTo>
                <a:cubicBezTo>
                  <a:pt x="0" y="79"/>
                  <a:pt x="0" y="88"/>
                  <a:pt x="0" y="106"/>
                </a:cubicBezTo>
                <a:cubicBezTo>
                  <a:pt x="0" y="495"/>
                  <a:pt x="0" y="495"/>
                  <a:pt x="0" y="495"/>
                </a:cubicBezTo>
                <a:cubicBezTo>
                  <a:pt x="70" y="407"/>
                  <a:pt x="70" y="407"/>
                  <a:pt x="70" y="407"/>
                </a:cubicBezTo>
                <a:cubicBezTo>
                  <a:pt x="141" y="495"/>
                  <a:pt x="141" y="495"/>
                  <a:pt x="141" y="495"/>
                </a:cubicBezTo>
                <a:cubicBezTo>
                  <a:pt x="141" y="106"/>
                  <a:pt x="141" y="106"/>
                  <a:pt x="141" y="106"/>
                </a:cubicBezTo>
                <a:cubicBezTo>
                  <a:pt x="141" y="88"/>
                  <a:pt x="132" y="79"/>
                  <a:pt x="123" y="79"/>
                </a:cubicBezTo>
                <a:close/>
              </a:path>
            </a:pathLst>
          </a:custGeom>
          <a:solidFill>
            <a:srgbClr val="36B8D3"/>
          </a:solidFill>
          <a:ln>
            <a:noFill/>
          </a:ln>
          <a:effectLst/>
          <a:extLst/>
        </p:spPr>
        <p:txBody>
          <a:bodyPr wrap="none" lIns="45712" tIns="22856" rIns="45712" bIns="22856" anchor="ctr"/>
          <a:lstStyle/>
          <a:p>
            <a:pPr defTabSz="609494">
              <a:defRPr/>
            </a:pPr>
            <a:endParaRPr lang="en-US" dirty="0">
              <a:solidFill>
                <a:schemeClr val="bg1"/>
              </a:solidFill>
              <a:latin typeface="字魂36号-正文宋楷" panose="02000000000000000000" pitchFamily="2" charset="-122"/>
              <a:ea typeface="字魂36号-正文宋楷" panose="02000000000000000000" pitchFamily="2" charset="-122"/>
            </a:endParaRPr>
          </a:p>
        </p:txBody>
      </p:sp>
      <p:sp>
        <p:nvSpPr>
          <p:cNvPr id="69" name="任意多边形 68"/>
          <p:cNvSpPr/>
          <p:nvPr/>
        </p:nvSpPr>
        <p:spPr>
          <a:xfrm>
            <a:off x="8852561" y="2358711"/>
            <a:ext cx="293914" cy="257175"/>
          </a:xfrm>
          <a:custGeom>
            <a:avLst/>
            <a:gdLst/>
            <a:ahLst/>
            <a:cxnLst/>
            <a:rect l="l" t="t" r="r" b="b"/>
            <a:pathLst>
              <a:path w="293914" h="257175">
                <a:moveTo>
                  <a:pt x="230625" y="192308"/>
                </a:moveTo>
                <a:lnTo>
                  <a:pt x="223737" y="224885"/>
                </a:lnTo>
                <a:lnTo>
                  <a:pt x="242393" y="192308"/>
                </a:lnTo>
                <a:close/>
                <a:moveTo>
                  <a:pt x="164896" y="192308"/>
                </a:moveTo>
                <a:lnTo>
                  <a:pt x="212686" y="241533"/>
                </a:lnTo>
                <a:cubicBezTo>
                  <a:pt x="213452" y="241150"/>
                  <a:pt x="214073" y="240911"/>
                  <a:pt x="214552" y="240815"/>
                </a:cubicBezTo>
                <a:lnTo>
                  <a:pt x="216848" y="236797"/>
                </a:lnTo>
                <a:lnTo>
                  <a:pt x="226176" y="192308"/>
                </a:lnTo>
                <a:close/>
                <a:moveTo>
                  <a:pt x="138777" y="192308"/>
                </a:moveTo>
                <a:lnTo>
                  <a:pt x="89696" y="243111"/>
                </a:lnTo>
                <a:lnTo>
                  <a:pt x="141360" y="243111"/>
                </a:lnTo>
                <a:cubicBezTo>
                  <a:pt x="143082" y="241580"/>
                  <a:pt x="144948" y="240815"/>
                  <a:pt x="146957" y="240815"/>
                </a:cubicBezTo>
                <a:cubicBezTo>
                  <a:pt x="148966" y="240815"/>
                  <a:pt x="150832" y="241580"/>
                  <a:pt x="152554" y="243111"/>
                </a:cubicBezTo>
                <a:lnTo>
                  <a:pt x="208381" y="243111"/>
                </a:lnTo>
                <a:lnTo>
                  <a:pt x="159299" y="192308"/>
                </a:lnTo>
                <a:close/>
                <a:moveTo>
                  <a:pt x="79219" y="192308"/>
                </a:moveTo>
                <a:lnTo>
                  <a:pt x="79219" y="240384"/>
                </a:lnTo>
                <a:lnTo>
                  <a:pt x="79793" y="241245"/>
                </a:lnTo>
                <a:cubicBezTo>
                  <a:pt x="81133" y="241724"/>
                  <a:pt x="82185" y="242346"/>
                  <a:pt x="82950" y="243111"/>
                </a:cubicBezTo>
                <a:lnTo>
                  <a:pt x="83668" y="243111"/>
                </a:lnTo>
                <a:lnTo>
                  <a:pt x="132749" y="192308"/>
                </a:lnTo>
                <a:close/>
                <a:moveTo>
                  <a:pt x="51521" y="192308"/>
                </a:moveTo>
                <a:lnTo>
                  <a:pt x="74914" y="232922"/>
                </a:lnTo>
                <a:lnTo>
                  <a:pt x="74914" y="192308"/>
                </a:lnTo>
                <a:close/>
                <a:moveTo>
                  <a:pt x="148966" y="181688"/>
                </a:moveTo>
                <a:lnTo>
                  <a:pt x="142939" y="188002"/>
                </a:lnTo>
                <a:lnTo>
                  <a:pt x="155137" y="188002"/>
                </a:lnTo>
                <a:close/>
                <a:moveTo>
                  <a:pt x="233926" y="176665"/>
                </a:moveTo>
                <a:lnTo>
                  <a:pt x="231486" y="188002"/>
                </a:lnTo>
                <a:lnTo>
                  <a:pt x="242393" y="188002"/>
                </a:lnTo>
                <a:cubicBezTo>
                  <a:pt x="242489" y="187428"/>
                  <a:pt x="242728" y="186902"/>
                  <a:pt x="243111" y="186424"/>
                </a:cubicBezTo>
                <a:close/>
                <a:moveTo>
                  <a:pt x="74914" y="160878"/>
                </a:moveTo>
                <a:lnTo>
                  <a:pt x="50804" y="186280"/>
                </a:lnTo>
                <a:cubicBezTo>
                  <a:pt x="51186" y="187045"/>
                  <a:pt x="51426" y="187620"/>
                  <a:pt x="51521" y="188002"/>
                </a:cubicBezTo>
                <a:lnTo>
                  <a:pt x="74914" y="188002"/>
                </a:lnTo>
                <a:close/>
                <a:moveTo>
                  <a:pt x="194173" y="134759"/>
                </a:moveTo>
                <a:lnTo>
                  <a:pt x="151693" y="178817"/>
                </a:lnTo>
                <a:lnTo>
                  <a:pt x="160734" y="188002"/>
                </a:lnTo>
                <a:lnTo>
                  <a:pt x="227181" y="188002"/>
                </a:lnTo>
                <a:lnTo>
                  <a:pt x="230338" y="172933"/>
                </a:lnTo>
                <a:close/>
                <a:moveTo>
                  <a:pt x="101751" y="132463"/>
                </a:moveTo>
                <a:lnTo>
                  <a:pt x="79219" y="156286"/>
                </a:lnTo>
                <a:lnTo>
                  <a:pt x="79219" y="188002"/>
                </a:lnTo>
                <a:lnTo>
                  <a:pt x="136911" y="188002"/>
                </a:lnTo>
                <a:lnTo>
                  <a:pt x="146096" y="178530"/>
                </a:lnTo>
                <a:close/>
                <a:moveTo>
                  <a:pt x="79219" y="109214"/>
                </a:moveTo>
                <a:lnTo>
                  <a:pt x="79219" y="149971"/>
                </a:lnTo>
                <a:lnTo>
                  <a:pt x="98737" y="129449"/>
                </a:lnTo>
                <a:close/>
                <a:moveTo>
                  <a:pt x="146814" y="84673"/>
                </a:moveTo>
                <a:lnTo>
                  <a:pt x="104190" y="129880"/>
                </a:lnTo>
                <a:lnTo>
                  <a:pt x="148823" y="175660"/>
                </a:lnTo>
                <a:lnTo>
                  <a:pt x="191303" y="131602"/>
                </a:lnTo>
                <a:close/>
                <a:moveTo>
                  <a:pt x="253444" y="83668"/>
                </a:moveTo>
                <a:lnTo>
                  <a:pt x="234931" y="171498"/>
                </a:lnTo>
                <a:lnTo>
                  <a:pt x="245981" y="183266"/>
                </a:lnTo>
                <a:cubicBezTo>
                  <a:pt x="246459" y="182979"/>
                  <a:pt x="247177" y="182644"/>
                  <a:pt x="248134" y="182262"/>
                </a:cubicBezTo>
                <a:lnTo>
                  <a:pt x="277841" y="130454"/>
                </a:lnTo>
                <a:cubicBezTo>
                  <a:pt x="277650" y="129497"/>
                  <a:pt x="277554" y="128827"/>
                  <a:pt x="277554" y="128444"/>
                </a:cubicBezTo>
                <a:cubicBezTo>
                  <a:pt x="277554" y="128349"/>
                  <a:pt x="277697" y="127583"/>
                  <a:pt x="277985" y="126148"/>
                </a:cubicBezTo>
                <a:close/>
                <a:moveTo>
                  <a:pt x="249712" y="77354"/>
                </a:moveTo>
                <a:lnTo>
                  <a:pt x="197187" y="131745"/>
                </a:lnTo>
                <a:lnTo>
                  <a:pt x="231343" y="167767"/>
                </a:lnTo>
                <a:lnTo>
                  <a:pt x="250286" y="78215"/>
                </a:lnTo>
                <a:lnTo>
                  <a:pt x="249856" y="77497"/>
                </a:lnTo>
                <a:close/>
                <a:moveTo>
                  <a:pt x="48077" y="76923"/>
                </a:moveTo>
                <a:cubicBezTo>
                  <a:pt x="46833" y="77689"/>
                  <a:pt x="45446" y="78167"/>
                  <a:pt x="43915" y="78358"/>
                </a:cubicBezTo>
                <a:lnTo>
                  <a:pt x="16074" y="126579"/>
                </a:lnTo>
                <a:cubicBezTo>
                  <a:pt x="16169" y="126961"/>
                  <a:pt x="16217" y="127583"/>
                  <a:pt x="16217" y="128444"/>
                </a:cubicBezTo>
                <a:cubicBezTo>
                  <a:pt x="16217" y="129401"/>
                  <a:pt x="16121" y="130119"/>
                  <a:pt x="15930" y="130597"/>
                </a:cubicBezTo>
                <a:lnTo>
                  <a:pt x="45781" y="182262"/>
                </a:lnTo>
                <a:cubicBezTo>
                  <a:pt x="45972" y="182262"/>
                  <a:pt x="46187" y="182310"/>
                  <a:pt x="46426" y="182405"/>
                </a:cubicBezTo>
                <a:cubicBezTo>
                  <a:pt x="46666" y="182501"/>
                  <a:pt x="46929" y="182621"/>
                  <a:pt x="47216" y="182764"/>
                </a:cubicBezTo>
                <a:cubicBezTo>
                  <a:pt x="47503" y="182908"/>
                  <a:pt x="47742" y="183027"/>
                  <a:pt x="47933" y="183123"/>
                </a:cubicBezTo>
                <a:lnTo>
                  <a:pt x="74914" y="154564"/>
                </a:lnTo>
                <a:lnTo>
                  <a:pt x="74914" y="104765"/>
                </a:lnTo>
                <a:close/>
                <a:moveTo>
                  <a:pt x="74914" y="61137"/>
                </a:moveTo>
                <a:lnTo>
                  <a:pt x="51378" y="69604"/>
                </a:lnTo>
                <a:cubicBezTo>
                  <a:pt x="51378" y="69700"/>
                  <a:pt x="51402" y="69796"/>
                  <a:pt x="51449" y="69891"/>
                </a:cubicBezTo>
                <a:cubicBezTo>
                  <a:pt x="51497" y="69987"/>
                  <a:pt x="51521" y="70083"/>
                  <a:pt x="51521" y="70178"/>
                </a:cubicBezTo>
                <a:cubicBezTo>
                  <a:pt x="51521" y="71709"/>
                  <a:pt x="51138" y="73096"/>
                  <a:pt x="50373" y="74340"/>
                </a:cubicBezTo>
                <a:lnTo>
                  <a:pt x="74914" y="99742"/>
                </a:lnTo>
                <a:close/>
                <a:moveTo>
                  <a:pt x="111797" y="47790"/>
                </a:moveTo>
                <a:lnTo>
                  <a:pt x="79219" y="59558"/>
                </a:lnTo>
                <a:lnTo>
                  <a:pt x="79219" y="104191"/>
                </a:lnTo>
                <a:lnTo>
                  <a:pt x="101177" y="126722"/>
                </a:lnTo>
                <a:lnTo>
                  <a:pt x="143800" y="81659"/>
                </a:lnTo>
                <a:close/>
                <a:moveTo>
                  <a:pt x="74914" y="24541"/>
                </a:moveTo>
                <a:lnTo>
                  <a:pt x="51521" y="65012"/>
                </a:lnTo>
                <a:lnTo>
                  <a:pt x="74914" y="56544"/>
                </a:lnTo>
                <a:close/>
                <a:moveTo>
                  <a:pt x="81228" y="15500"/>
                </a:moveTo>
                <a:cubicBezTo>
                  <a:pt x="80654" y="15691"/>
                  <a:pt x="80176" y="15835"/>
                  <a:pt x="79793" y="15930"/>
                </a:cubicBezTo>
                <a:lnTo>
                  <a:pt x="79219" y="17078"/>
                </a:lnTo>
                <a:lnTo>
                  <a:pt x="79219" y="54966"/>
                </a:lnTo>
                <a:lnTo>
                  <a:pt x="108639" y="44346"/>
                </a:lnTo>
                <a:close/>
                <a:moveTo>
                  <a:pt x="212543" y="15213"/>
                </a:moveTo>
                <a:lnTo>
                  <a:pt x="149827" y="81659"/>
                </a:lnTo>
                <a:lnTo>
                  <a:pt x="194316" y="128588"/>
                </a:lnTo>
                <a:lnTo>
                  <a:pt x="246555" y="74340"/>
                </a:lnTo>
                <a:cubicBezTo>
                  <a:pt x="245790" y="73096"/>
                  <a:pt x="245407" y="71709"/>
                  <a:pt x="245407" y="70178"/>
                </a:cubicBezTo>
                <a:lnTo>
                  <a:pt x="245407" y="69891"/>
                </a:lnTo>
                <a:lnTo>
                  <a:pt x="214408" y="15930"/>
                </a:lnTo>
                <a:cubicBezTo>
                  <a:pt x="213930" y="15835"/>
                  <a:pt x="213308" y="15595"/>
                  <a:pt x="212543" y="15213"/>
                </a:cubicBezTo>
                <a:close/>
                <a:moveTo>
                  <a:pt x="205367" y="14065"/>
                </a:moveTo>
                <a:lnTo>
                  <a:pt x="116245" y="46212"/>
                </a:lnTo>
                <a:lnTo>
                  <a:pt x="146814" y="78502"/>
                </a:lnTo>
                <a:lnTo>
                  <a:pt x="207663" y="14065"/>
                </a:lnTo>
                <a:close/>
                <a:moveTo>
                  <a:pt x="85821" y="14065"/>
                </a:moveTo>
                <a:lnTo>
                  <a:pt x="113088" y="42767"/>
                </a:lnTo>
                <a:lnTo>
                  <a:pt x="192594" y="14065"/>
                </a:lnTo>
                <a:lnTo>
                  <a:pt x="152411" y="14065"/>
                </a:lnTo>
                <a:cubicBezTo>
                  <a:pt x="150880" y="15595"/>
                  <a:pt x="149062" y="16361"/>
                  <a:pt x="146957" y="16361"/>
                </a:cubicBezTo>
                <a:cubicBezTo>
                  <a:pt x="144852" y="16361"/>
                  <a:pt x="143035" y="15595"/>
                  <a:pt x="141504" y="14065"/>
                </a:cubicBezTo>
                <a:close/>
                <a:moveTo>
                  <a:pt x="77641" y="0"/>
                </a:moveTo>
                <a:cubicBezTo>
                  <a:pt x="80128" y="0"/>
                  <a:pt x="82233" y="1005"/>
                  <a:pt x="83955" y="3014"/>
                </a:cubicBezTo>
                <a:lnTo>
                  <a:pt x="140786" y="3014"/>
                </a:lnTo>
                <a:cubicBezTo>
                  <a:pt x="142317" y="1005"/>
                  <a:pt x="144374" y="0"/>
                  <a:pt x="146957" y="0"/>
                </a:cubicBezTo>
                <a:cubicBezTo>
                  <a:pt x="149540" y="0"/>
                  <a:pt x="151597" y="1005"/>
                  <a:pt x="153128" y="3014"/>
                </a:cubicBezTo>
                <a:lnTo>
                  <a:pt x="210246" y="3014"/>
                </a:lnTo>
                <a:cubicBezTo>
                  <a:pt x="211969" y="1005"/>
                  <a:pt x="214073" y="0"/>
                  <a:pt x="216561" y="0"/>
                </a:cubicBezTo>
                <a:cubicBezTo>
                  <a:pt x="218762" y="0"/>
                  <a:pt x="220675" y="790"/>
                  <a:pt x="222301" y="2368"/>
                </a:cubicBezTo>
                <a:cubicBezTo>
                  <a:pt x="223928" y="3947"/>
                  <a:pt x="224741" y="5884"/>
                  <a:pt x="224741" y="8181"/>
                </a:cubicBezTo>
                <a:cubicBezTo>
                  <a:pt x="224741" y="8755"/>
                  <a:pt x="224550" y="9616"/>
                  <a:pt x="224167" y="10764"/>
                </a:cubicBezTo>
                <a:lnTo>
                  <a:pt x="253874" y="62141"/>
                </a:lnTo>
                <a:cubicBezTo>
                  <a:pt x="256075" y="62237"/>
                  <a:pt x="257941" y="63074"/>
                  <a:pt x="259471" y="64653"/>
                </a:cubicBezTo>
                <a:cubicBezTo>
                  <a:pt x="261002" y="66232"/>
                  <a:pt x="261768" y="68073"/>
                  <a:pt x="261768" y="70178"/>
                </a:cubicBezTo>
                <a:cubicBezTo>
                  <a:pt x="261768" y="71422"/>
                  <a:pt x="261433" y="72714"/>
                  <a:pt x="260763" y="74053"/>
                </a:cubicBezTo>
                <a:lnTo>
                  <a:pt x="287600" y="120551"/>
                </a:lnTo>
                <a:cubicBezTo>
                  <a:pt x="289418" y="120934"/>
                  <a:pt x="290925" y="121867"/>
                  <a:pt x="292121" y="123350"/>
                </a:cubicBezTo>
                <a:cubicBezTo>
                  <a:pt x="293316" y="124833"/>
                  <a:pt x="293914" y="126531"/>
                  <a:pt x="293914" y="128444"/>
                </a:cubicBezTo>
                <a:cubicBezTo>
                  <a:pt x="293914" y="130454"/>
                  <a:pt x="293293" y="132200"/>
                  <a:pt x="292049" y="133683"/>
                </a:cubicBezTo>
                <a:cubicBezTo>
                  <a:pt x="290805" y="135166"/>
                  <a:pt x="289226" y="136098"/>
                  <a:pt x="287313" y="136481"/>
                </a:cubicBezTo>
                <a:lnTo>
                  <a:pt x="257893" y="187572"/>
                </a:lnTo>
                <a:cubicBezTo>
                  <a:pt x="258180" y="188433"/>
                  <a:pt x="258323" y="189294"/>
                  <a:pt x="258323" y="190155"/>
                </a:cubicBezTo>
                <a:cubicBezTo>
                  <a:pt x="258323" y="192068"/>
                  <a:pt x="257725" y="193767"/>
                  <a:pt x="256529" y="195250"/>
                </a:cubicBezTo>
                <a:cubicBezTo>
                  <a:pt x="255333" y="196733"/>
                  <a:pt x="253779" y="197665"/>
                  <a:pt x="251865" y="198048"/>
                </a:cubicBezTo>
                <a:lnTo>
                  <a:pt x="224167" y="246412"/>
                </a:lnTo>
                <a:cubicBezTo>
                  <a:pt x="224454" y="247177"/>
                  <a:pt x="224598" y="247943"/>
                  <a:pt x="224598" y="248708"/>
                </a:cubicBezTo>
                <a:cubicBezTo>
                  <a:pt x="224598" y="250909"/>
                  <a:pt x="223808" y="252822"/>
                  <a:pt x="222230" y="254449"/>
                </a:cubicBezTo>
                <a:cubicBezTo>
                  <a:pt x="220651" y="256075"/>
                  <a:pt x="218714" y="256888"/>
                  <a:pt x="216417" y="256888"/>
                </a:cubicBezTo>
                <a:cubicBezTo>
                  <a:pt x="214026" y="256888"/>
                  <a:pt x="212064" y="256027"/>
                  <a:pt x="210533" y="254305"/>
                </a:cubicBezTo>
                <a:lnTo>
                  <a:pt x="153128" y="254305"/>
                </a:lnTo>
                <a:cubicBezTo>
                  <a:pt x="151502" y="256219"/>
                  <a:pt x="149445" y="257175"/>
                  <a:pt x="146957" y="257175"/>
                </a:cubicBezTo>
                <a:cubicBezTo>
                  <a:pt x="144470" y="257175"/>
                  <a:pt x="142413" y="256219"/>
                  <a:pt x="140786" y="254305"/>
                </a:cubicBezTo>
                <a:lnTo>
                  <a:pt x="83525" y="254305"/>
                </a:lnTo>
                <a:cubicBezTo>
                  <a:pt x="81898" y="256219"/>
                  <a:pt x="79841" y="257175"/>
                  <a:pt x="77354" y="257175"/>
                </a:cubicBezTo>
                <a:cubicBezTo>
                  <a:pt x="75153" y="257175"/>
                  <a:pt x="73239" y="256386"/>
                  <a:pt x="71613" y="254807"/>
                </a:cubicBezTo>
                <a:cubicBezTo>
                  <a:pt x="69986" y="253229"/>
                  <a:pt x="69173" y="251291"/>
                  <a:pt x="69173" y="248995"/>
                </a:cubicBezTo>
                <a:cubicBezTo>
                  <a:pt x="69173" y="248230"/>
                  <a:pt x="69365" y="247273"/>
                  <a:pt x="69747" y="246125"/>
                </a:cubicBezTo>
                <a:lnTo>
                  <a:pt x="42049" y="198048"/>
                </a:lnTo>
                <a:cubicBezTo>
                  <a:pt x="40136" y="197665"/>
                  <a:pt x="38581" y="196733"/>
                  <a:pt x="37385" y="195250"/>
                </a:cubicBezTo>
                <a:cubicBezTo>
                  <a:pt x="36189" y="193767"/>
                  <a:pt x="35591" y="192068"/>
                  <a:pt x="35591" y="190155"/>
                </a:cubicBezTo>
                <a:cubicBezTo>
                  <a:pt x="35591" y="189294"/>
                  <a:pt x="35735" y="188433"/>
                  <a:pt x="36022" y="187572"/>
                </a:cubicBezTo>
                <a:lnTo>
                  <a:pt x="6458" y="136481"/>
                </a:lnTo>
                <a:cubicBezTo>
                  <a:pt x="4545" y="136003"/>
                  <a:pt x="2990" y="135022"/>
                  <a:pt x="1794" y="133539"/>
                </a:cubicBezTo>
                <a:cubicBezTo>
                  <a:pt x="598" y="132056"/>
                  <a:pt x="0" y="130358"/>
                  <a:pt x="0" y="128444"/>
                </a:cubicBezTo>
                <a:cubicBezTo>
                  <a:pt x="0" y="126435"/>
                  <a:pt x="646" y="124689"/>
                  <a:pt x="1937" y="123206"/>
                </a:cubicBezTo>
                <a:cubicBezTo>
                  <a:pt x="3229" y="121723"/>
                  <a:pt x="4832" y="120790"/>
                  <a:pt x="6745" y="120408"/>
                </a:cubicBezTo>
                <a:lnTo>
                  <a:pt x="35304" y="71039"/>
                </a:lnTo>
                <a:cubicBezTo>
                  <a:pt x="35304" y="70944"/>
                  <a:pt x="35280" y="70800"/>
                  <a:pt x="35232" y="70609"/>
                </a:cubicBezTo>
                <a:cubicBezTo>
                  <a:pt x="35185" y="70417"/>
                  <a:pt x="35161" y="70274"/>
                  <a:pt x="35161" y="70178"/>
                </a:cubicBezTo>
                <a:cubicBezTo>
                  <a:pt x="35161" y="66734"/>
                  <a:pt x="36787" y="64294"/>
                  <a:pt x="40040" y="62859"/>
                </a:cubicBezTo>
                <a:lnTo>
                  <a:pt x="70034" y="10764"/>
                </a:lnTo>
                <a:cubicBezTo>
                  <a:pt x="69652" y="9807"/>
                  <a:pt x="69460" y="8946"/>
                  <a:pt x="69460" y="8181"/>
                </a:cubicBezTo>
                <a:cubicBezTo>
                  <a:pt x="69460" y="5884"/>
                  <a:pt x="70274" y="3947"/>
                  <a:pt x="71900" y="2368"/>
                </a:cubicBezTo>
                <a:cubicBezTo>
                  <a:pt x="73526" y="790"/>
                  <a:pt x="75440" y="0"/>
                  <a:pt x="77641" y="0"/>
                </a:cubicBezTo>
                <a:close/>
              </a:path>
            </a:pathLst>
          </a:custGeom>
          <a:solidFill>
            <a:srgbClr val="36B8D3"/>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000" dirty="0">
              <a:solidFill>
                <a:schemeClr val="bg1"/>
              </a:solidFill>
              <a:latin typeface="字魂36号-正文宋楷" panose="02000000000000000000" pitchFamily="2" charset="-122"/>
              <a:ea typeface="字魂36号-正文宋楷" panose="02000000000000000000" pitchFamily="2" charset="-122"/>
            </a:endParaRPr>
          </a:p>
        </p:txBody>
      </p:sp>
    </p:spTree>
    <p:extLst>
      <p:ext uri="{BB962C8B-B14F-4D97-AF65-F5344CB8AC3E}">
        <p14:creationId xmlns:p14="http://schemas.microsoft.com/office/powerpoint/2010/main" val="3002291560"/>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14:presetBounceEnd="67000">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14:bounceEnd="67000">
                                          <p:cBhvr additive="base">
                                            <p:cTn id="12" dur="2000" fill="hold"/>
                                            <p:tgtEl>
                                              <p:spTgt spid="97"/>
                                            </p:tgtEl>
                                            <p:attrNameLst>
                                              <p:attrName>ppt_x</p:attrName>
                                            </p:attrNameLst>
                                          </p:cBhvr>
                                          <p:tavLst>
                                            <p:tav tm="0">
                                              <p:val>
                                                <p:strVal val="0-#ppt_w/2"/>
                                              </p:val>
                                            </p:tav>
                                            <p:tav tm="100000">
                                              <p:val>
                                                <p:strVal val="#ppt_x"/>
                                              </p:val>
                                            </p:tav>
                                          </p:tavLst>
                                        </p:anim>
                                        <p:anim calcmode="lin" valueType="num" p14:bounceEnd="67000">
                                          <p:cBhvr additive="base">
                                            <p:cTn id="13" dur="2000" fill="hold"/>
                                            <p:tgtEl>
                                              <p:spTgt spid="97"/>
                                            </p:tgtEl>
                                            <p:attrNameLst>
                                              <p:attrName>ppt_y</p:attrName>
                                            </p:attrNameLst>
                                          </p:cBhvr>
                                          <p:tavLst>
                                            <p:tav tm="0">
                                              <p:val>
                                                <p:strVal val="#ppt_y"/>
                                              </p:val>
                                            </p:tav>
                                            <p:tav tm="100000">
                                              <p:val>
                                                <p:strVal val="#ppt_y"/>
                                              </p:val>
                                            </p:tav>
                                          </p:tavLst>
                                        </p:anim>
                                      </p:childTnLst>
                                    </p:cTn>
                                  </p:par>
                                  <p:par>
                                    <p:cTn id="14" presetID="52" presetClass="entr" presetSubtype="0" fill="hold" nodeType="withEffect">
                                      <p:stCondLst>
                                        <p:cond delay="0"/>
                                      </p:stCondLst>
                                      <p:childTnLst>
                                        <p:set>
                                          <p:cBhvr>
                                            <p:cTn id="15" dur="1" fill="hold">
                                              <p:stCondLst>
                                                <p:cond delay="0"/>
                                              </p:stCondLst>
                                            </p:cTn>
                                            <p:tgtEl>
                                              <p:spTgt spid="301"/>
                                            </p:tgtEl>
                                            <p:attrNameLst>
                                              <p:attrName>style.visibility</p:attrName>
                                            </p:attrNameLst>
                                          </p:cBhvr>
                                          <p:to>
                                            <p:strVal val="visible"/>
                                          </p:to>
                                        </p:set>
                                        <p:animScale>
                                          <p:cBhvr>
                                            <p:cTn id="16" dur="1000" decel="50000" fill="hold">
                                              <p:stCondLst>
                                                <p:cond delay="0"/>
                                              </p:stCondLst>
                                            </p:cTn>
                                            <p:tgtEl>
                                              <p:spTgt spid="30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 dur="1000" decel="50000" fill="hold">
                                              <p:stCondLst>
                                                <p:cond delay="0"/>
                                              </p:stCondLst>
                                            </p:cTn>
                                            <p:tgtEl>
                                              <p:spTgt spid="301"/>
                                            </p:tgtEl>
                                            <p:attrNameLst>
                                              <p:attrName>ppt_x</p:attrName>
                                              <p:attrName>ppt_y</p:attrName>
                                            </p:attrNameLst>
                                          </p:cBhvr>
                                        </p:animMotion>
                                        <p:animEffect transition="in" filter="fade">
                                          <p:cBhvr>
                                            <p:cTn id="18" dur="1000"/>
                                            <p:tgtEl>
                                              <p:spTgt spid="301"/>
                                            </p:tgtEl>
                                          </p:cBhvr>
                                        </p:animEffect>
                                      </p:childTnLst>
                                    </p:cTn>
                                  </p:par>
                                  <p:par>
                                    <p:cTn id="19" presetID="52" presetClass="entr" presetSubtype="0" fill="hold" nodeType="withEffect">
                                      <p:stCondLst>
                                        <p:cond delay="200"/>
                                      </p:stCondLst>
                                      <p:childTnLst>
                                        <p:set>
                                          <p:cBhvr>
                                            <p:cTn id="20" dur="1" fill="hold">
                                              <p:stCondLst>
                                                <p:cond delay="0"/>
                                              </p:stCondLst>
                                            </p:cTn>
                                            <p:tgtEl>
                                              <p:spTgt spid="3"/>
                                            </p:tgtEl>
                                            <p:attrNameLst>
                                              <p:attrName>style.visibility</p:attrName>
                                            </p:attrNameLst>
                                          </p:cBhvr>
                                          <p:to>
                                            <p:strVal val="visible"/>
                                          </p:to>
                                        </p:set>
                                        <p:animScale>
                                          <p:cBhvr>
                                            <p:cTn id="21"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3"/>
                                            </p:tgtEl>
                                            <p:attrNameLst>
                                              <p:attrName>ppt_x</p:attrName>
                                              <p:attrName>ppt_y</p:attrName>
                                            </p:attrNameLst>
                                          </p:cBhvr>
                                        </p:animMotion>
                                        <p:animEffect transition="in" filter="fade">
                                          <p:cBhvr>
                                            <p:cTn id="23" dur="1000"/>
                                            <p:tgtEl>
                                              <p:spTgt spid="3"/>
                                            </p:tgtEl>
                                          </p:cBhvr>
                                        </p:animEffect>
                                      </p:childTnLst>
                                    </p:cTn>
                                  </p:par>
                                  <p:par>
                                    <p:cTn id="24" presetID="10" presetClass="entr" presetSubtype="0" fill="hold" nodeType="withEffect">
                                      <p:stCondLst>
                                        <p:cond delay="250"/>
                                      </p:stCondLst>
                                      <p:childTnLst>
                                        <p:set>
                                          <p:cBhvr>
                                            <p:cTn id="25" dur="1" fill="hold">
                                              <p:stCondLst>
                                                <p:cond delay="0"/>
                                              </p:stCondLst>
                                            </p:cTn>
                                            <p:tgtEl>
                                              <p:spTgt spid="38"/>
                                            </p:tgtEl>
                                            <p:attrNameLst>
                                              <p:attrName>style.visibility</p:attrName>
                                            </p:attrNameLst>
                                          </p:cBhvr>
                                          <p:to>
                                            <p:strVal val="visible"/>
                                          </p:to>
                                        </p:set>
                                        <p:animEffect transition="in" filter="fade">
                                          <p:cBhvr>
                                            <p:cTn id="26" dur="750"/>
                                            <p:tgtEl>
                                              <p:spTgt spid="38"/>
                                            </p:tgtEl>
                                          </p:cBhvr>
                                        </p:animEffect>
                                      </p:childTnLst>
                                    </p:cTn>
                                  </p:par>
                                  <p:par>
                                    <p:cTn id="27" presetID="42" presetClass="path" presetSubtype="0" decel="100000" fill="hold" nodeType="withEffect">
                                      <p:stCondLst>
                                        <p:cond delay="250"/>
                                      </p:stCondLst>
                                      <p:childTnLst>
                                        <p:animMotion origin="layout" path="M 1.45833E-6 -1.11111E-6 L 1.45833E-6 -0.13588 " pathEditMode="relative" rAng="0" ptsTypes="AA">
                                          <p:cBhvr>
                                            <p:cTn id="28" dur="1250" spd="-100000" fill="hold"/>
                                            <p:tgtEl>
                                              <p:spTgt spid="38"/>
                                            </p:tgtEl>
                                            <p:attrNameLst>
                                              <p:attrName>ppt_x</p:attrName>
                                              <p:attrName>ppt_y</p:attrName>
                                            </p:attrNameLst>
                                          </p:cBhvr>
                                          <p:rCtr x="0" y="-6806"/>
                                        </p:animMotion>
                                      </p:childTnLst>
                                    </p:cTn>
                                  </p:par>
                                  <p:par>
                                    <p:cTn id="29" presetID="10" presetClass="entr" presetSubtype="0" fill="hold" grpId="0" nodeType="withEffect">
                                      <p:stCondLst>
                                        <p:cond delay="250"/>
                                      </p:stCondLst>
                                      <p:childTnLst>
                                        <p:set>
                                          <p:cBhvr>
                                            <p:cTn id="30" dur="1" fill="hold">
                                              <p:stCondLst>
                                                <p:cond delay="0"/>
                                              </p:stCondLst>
                                            </p:cTn>
                                            <p:tgtEl>
                                              <p:spTgt spid="66"/>
                                            </p:tgtEl>
                                            <p:attrNameLst>
                                              <p:attrName>style.visibility</p:attrName>
                                            </p:attrNameLst>
                                          </p:cBhvr>
                                          <p:to>
                                            <p:strVal val="visible"/>
                                          </p:to>
                                        </p:set>
                                        <p:animEffect transition="in" filter="fade">
                                          <p:cBhvr>
                                            <p:cTn id="31" dur="750"/>
                                            <p:tgtEl>
                                              <p:spTgt spid="66"/>
                                            </p:tgtEl>
                                          </p:cBhvr>
                                        </p:animEffect>
                                      </p:childTnLst>
                                    </p:cTn>
                                  </p:par>
                                  <p:par>
                                    <p:cTn id="32" presetID="42" presetClass="path" presetSubtype="0" decel="100000" fill="hold" grpId="1" nodeType="withEffect">
                                      <p:stCondLst>
                                        <p:cond delay="250"/>
                                      </p:stCondLst>
                                      <p:childTnLst>
                                        <p:animMotion origin="layout" path="M 1.45833E-6 4.44444E-6 L 1.45833E-6 -0.13588 " pathEditMode="relative" rAng="0" ptsTypes="AA">
                                          <p:cBhvr>
                                            <p:cTn id="33" dur="1250" spd="-100000" fill="hold"/>
                                            <p:tgtEl>
                                              <p:spTgt spid="66"/>
                                            </p:tgtEl>
                                            <p:attrNameLst>
                                              <p:attrName>ppt_x</p:attrName>
                                              <p:attrName>ppt_y</p:attrName>
                                            </p:attrNameLst>
                                          </p:cBhvr>
                                          <p:rCtr x="0" y="-6806"/>
                                        </p:animMotion>
                                      </p:childTnLst>
                                    </p:cTn>
                                  </p:par>
                                  <p:par>
                                    <p:cTn id="34" presetID="10" presetClass="entr" presetSubtype="0" fill="hold" nodeType="withEffect">
                                      <p:stCondLst>
                                        <p:cond delay="500"/>
                                      </p:stCondLst>
                                      <p:childTnLst>
                                        <p:set>
                                          <p:cBhvr>
                                            <p:cTn id="35" dur="1" fill="hold">
                                              <p:stCondLst>
                                                <p:cond delay="0"/>
                                              </p:stCondLst>
                                            </p:cTn>
                                            <p:tgtEl>
                                              <p:spTgt spid="54"/>
                                            </p:tgtEl>
                                            <p:attrNameLst>
                                              <p:attrName>style.visibility</p:attrName>
                                            </p:attrNameLst>
                                          </p:cBhvr>
                                          <p:to>
                                            <p:strVal val="visible"/>
                                          </p:to>
                                        </p:set>
                                        <p:animEffect transition="in" filter="fade">
                                          <p:cBhvr>
                                            <p:cTn id="36" dur="750"/>
                                            <p:tgtEl>
                                              <p:spTgt spid="54"/>
                                            </p:tgtEl>
                                          </p:cBhvr>
                                        </p:animEffect>
                                      </p:childTnLst>
                                    </p:cTn>
                                  </p:par>
                                  <p:par>
                                    <p:cTn id="37" presetID="42" presetClass="path" presetSubtype="0" decel="100000" fill="hold" nodeType="withEffect">
                                      <p:stCondLst>
                                        <p:cond delay="500"/>
                                      </p:stCondLst>
                                      <p:childTnLst>
                                        <p:animMotion origin="layout" path="M 3.33333E-6 2.22222E-6 L 3.33333E-6 0.13379 " pathEditMode="relative" rAng="0" ptsTypes="AA">
                                          <p:cBhvr>
                                            <p:cTn id="38" dur="1250" spd="-100000" fill="hold"/>
                                            <p:tgtEl>
                                              <p:spTgt spid="54"/>
                                            </p:tgtEl>
                                            <p:attrNameLst>
                                              <p:attrName>ppt_x</p:attrName>
                                              <p:attrName>ppt_y</p:attrName>
                                            </p:attrNameLst>
                                          </p:cBhvr>
                                          <p:rCtr x="0" y="6690"/>
                                        </p:animMotion>
                                      </p:childTnLst>
                                    </p:cTn>
                                  </p:par>
                                  <p:par>
                                    <p:cTn id="39" presetID="10" presetClass="entr" presetSubtype="0" fill="hold" nodeType="withEffect">
                                      <p:stCondLst>
                                        <p:cond delay="750"/>
                                      </p:stCondLst>
                                      <p:childTnLst>
                                        <p:set>
                                          <p:cBhvr>
                                            <p:cTn id="40" dur="1" fill="hold">
                                              <p:stCondLst>
                                                <p:cond delay="0"/>
                                              </p:stCondLst>
                                            </p:cTn>
                                            <p:tgtEl>
                                              <p:spTgt spid="42"/>
                                            </p:tgtEl>
                                            <p:attrNameLst>
                                              <p:attrName>style.visibility</p:attrName>
                                            </p:attrNameLst>
                                          </p:cBhvr>
                                          <p:to>
                                            <p:strVal val="visible"/>
                                          </p:to>
                                        </p:set>
                                        <p:animEffect transition="in" filter="fade">
                                          <p:cBhvr>
                                            <p:cTn id="41" dur="750"/>
                                            <p:tgtEl>
                                              <p:spTgt spid="42"/>
                                            </p:tgtEl>
                                          </p:cBhvr>
                                        </p:animEffect>
                                      </p:childTnLst>
                                    </p:cTn>
                                  </p:par>
                                  <p:par>
                                    <p:cTn id="42" presetID="42" presetClass="path" presetSubtype="0" decel="100000" fill="hold" nodeType="withEffect">
                                      <p:stCondLst>
                                        <p:cond delay="750"/>
                                      </p:stCondLst>
                                      <p:childTnLst>
                                        <p:animMotion origin="layout" path="M 3.95833E-6 -1.85185E-6 L 3.95833E-6 0.1338 " pathEditMode="relative" rAng="0" ptsTypes="AA">
                                          <p:cBhvr>
                                            <p:cTn id="43" dur="1250" spd="-100000" fill="hold"/>
                                            <p:tgtEl>
                                              <p:spTgt spid="42"/>
                                            </p:tgtEl>
                                            <p:attrNameLst>
                                              <p:attrName>ppt_x</p:attrName>
                                              <p:attrName>ppt_y</p:attrName>
                                            </p:attrNameLst>
                                          </p:cBhvr>
                                          <p:rCtr x="0" y="6690"/>
                                        </p:animMotion>
                                      </p:childTnLst>
                                    </p:cTn>
                                  </p:par>
                                  <p:par>
                                    <p:cTn id="44" presetID="10" presetClass="entr" presetSubtype="0" fill="hold" grpId="0" nodeType="withEffect">
                                      <p:stCondLst>
                                        <p:cond delay="750"/>
                                      </p:stCondLst>
                                      <p:childTnLst>
                                        <p:set>
                                          <p:cBhvr>
                                            <p:cTn id="45" dur="1" fill="hold">
                                              <p:stCondLst>
                                                <p:cond delay="0"/>
                                              </p:stCondLst>
                                            </p:cTn>
                                            <p:tgtEl>
                                              <p:spTgt spid="67"/>
                                            </p:tgtEl>
                                            <p:attrNameLst>
                                              <p:attrName>style.visibility</p:attrName>
                                            </p:attrNameLst>
                                          </p:cBhvr>
                                          <p:to>
                                            <p:strVal val="visible"/>
                                          </p:to>
                                        </p:set>
                                        <p:animEffect transition="in" filter="fade">
                                          <p:cBhvr>
                                            <p:cTn id="46" dur="750"/>
                                            <p:tgtEl>
                                              <p:spTgt spid="67"/>
                                            </p:tgtEl>
                                          </p:cBhvr>
                                        </p:animEffect>
                                      </p:childTnLst>
                                    </p:cTn>
                                  </p:par>
                                  <p:par>
                                    <p:cTn id="47" presetID="42" presetClass="path" presetSubtype="0" decel="100000" fill="hold" grpId="1" nodeType="withEffect">
                                      <p:stCondLst>
                                        <p:cond delay="750"/>
                                      </p:stCondLst>
                                      <p:childTnLst>
                                        <p:animMotion origin="layout" path="M 1.45833E-6 -2.96296E-6 L 1.45833E-6 0.1338 " pathEditMode="relative" rAng="0" ptsTypes="AA">
                                          <p:cBhvr>
                                            <p:cTn id="48" dur="1250" spd="-100000" fill="hold"/>
                                            <p:tgtEl>
                                              <p:spTgt spid="67"/>
                                            </p:tgtEl>
                                            <p:attrNameLst>
                                              <p:attrName>ppt_x</p:attrName>
                                              <p:attrName>ppt_y</p:attrName>
                                            </p:attrNameLst>
                                          </p:cBhvr>
                                          <p:rCtr x="0" y="6690"/>
                                        </p:animMotion>
                                      </p:childTnLst>
                                    </p:cTn>
                                  </p:par>
                                  <p:par>
                                    <p:cTn id="49" presetID="10" presetClass="entr" presetSubtype="0" fill="hold" nodeType="withEffect">
                                      <p:stCondLst>
                                        <p:cond delay="1000"/>
                                      </p:stCondLst>
                                      <p:childTnLst>
                                        <p:set>
                                          <p:cBhvr>
                                            <p:cTn id="50" dur="1" fill="hold">
                                              <p:stCondLst>
                                                <p:cond delay="0"/>
                                              </p:stCondLst>
                                            </p:cTn>
                                            <p:tgtEl>
                                              <p:spTgt spid="57"/>
                                            </p:tgtEl>
                                            <p:attrNameLst>
                                              <p:attrName>style.visibility</p:attrName>
                                            </p:attrNameLst>
                                          </p:cBhvr>
                                          <p:to>
                                            <p:strVal val="visible"/>
                                          </p:to>
                                        </p:set>
                                        <p:animEffect transition="in" filter="fade">
                                          <p:cBhvr>
                                            <p:cTn id="51" dur="750"/>
                                            <p:tgtEl>
                                              <p:spTgt spid="57"/>
                                            </p:tgtEl>
                                          </p:cBhvr>
                                        </p:animEffect>
                                      </p:childTnLst>
                                    </p:cTn>
                                  </p:par>
                                  <p:par>
                                    <p:cTn id="52" presetID="42" presetClass="path" presetSubtype="0" decel="100000" fill="hold" nodeType="withEffect">
                                      <p:stCondLst>
                                        <p:cond delay="1000"/>
                                      </p:stCondLst>
                                      <p:childTnLst>
                                        <p:animMotion origin="layout" path="M 1.45833E-6 2.22222E-6 L 1.45833E-6 0.13379 " pathEditMode="relative" rAng="0" ptsTypes="AA">
                                          <p:cBhvr>
                                            <p:cTn id="53" dur="1250" spd="-100000" fill="hold"/>
                                            <p:tgtEl>
                                              <p:spTgt spid="57"/>
                                            </p:tgtEl>
                                            <p:attrNameLst>
                                              <p:attrName>ppt_x</p:attrName>
                                              <p:attrName>ppt_y</p:attrName>
                                            </p:attrNameLst>
                                          </p:cBhvr>
                                          <p:rCtr x="0" y="6690"/>
                                        </p:animMotion>
                                      </p:childTnLst>
                                    </p:cTn>
                                  </p:par>
                                  <p:par>
                                    <p:cTn id="54" presetID="10" presetClass="entr" presetSubtype="0" fill="hold" nodeType="withEffect">
                                      <p:stCondLst>
                                        <p:cond delay="1250"/>
                                      </p:stCondLst>
                                      <p:childTnLst>
                                        <p:set>
                                          <p:cBhvr>
                                            <p:cTn id="55" dur="1" fill="hold">
                                              <p:stCondLst>
                                                <p:cond delay="0"/>
                                              </p:stCondLst>
                                            </p:cTn>
                                            <p:tgtEl>
                                              <p:spTgt spid="46"/>
                                            </p:tgtEl>
                                            <p:attrNameLst>
                                              <p:attrName>style.visibility</p:attrName>
                                            </p:attrNameLst>
                                          </p:cBhvr>
                                          <p:to>
                                            <p:strVal val="visible"/>
                                          </p:to>
                                        </p:set>
                                        <p:animEffect transition="in" filter="fade">
                                          <p:cBhvr>
                                            <p:cTn id="56" dur="750"/>
                                            <p:tgtEl>
                                              <p:spTgt spid="46"/>
                                            </p:tgtEl>
                                          </p:cBhvr>
                                        </p:animEffect>
                                      </p:childTnLst>
                                    </p:cTn>
                                  </p:par>
                                  <p:par>
                                    <p:cTn id="57" presetID="42" presetClass="path" presetSubtype="0" decel="100000" fill="hold" nodeType="withEffect">
                                      <p:stCondLst>
                                        <p:cond delay="1250"/>
                                      </p:stCondLst>
                                      <p:childTnLst>
                                        <p:animMotion origin="layout" path="M 2.70833E-6 -1.11111E-6 L 2.70833E-6 -0.13588 " pathEditMode="relative" rAng="0" ptsTypes="AA">
                                          <p:cBhvr>
                                            <p:cTn id="58" dur="1250" spd="-100000" fill="hold"/>
                                            <p:tgtEl>
                                              <p:spTgt spid="46"/>
                                            </p:tgtEl>
                                            <p:attrNameLst>
                                              <p:attrName>ppt_x</p:attrName>
                                              <p:attrName>ppt_y</p:attrName>
                                            </p:attrNameLst>
                                          </p:cBhvr>
                                          <p:rCtr x="0" y="-6806"/>
                                        </p:animMotion>
                                      </p:childTnLst>
                                    </p:cTn>
                                  </p:par>
                                  <p:par>
                                    <p:cTn id="59" presetID="10" presetClass="entr" presetSubtype="0" fill="hold" grpId="0" nodeType="withEffect">
                                      <p:stCondLst>
                                        <p:cond delay="1250"/>
                                      </p:stCondLst>
                                      <p:childTnLst>
                                        <p:set>
                                          <p:cBhvr>
                                            <p:cTn id="60" dur="1" fill="hold">
                                              <p:stCondLst>
                                                <p:cond delay="0"/>
                                              </p:stCondLst>
                                            </p:cTn>
                                            <p:tgtEl>
                                              <p:spTgt spid="68"/>
                                            </p:tgtEl>
                                            <p:attrNameLst>
                                              <p:attrName>style.visibility</p:attrName>
                                            </p:attrNameLst>
                                          </p:cBhvr>
                                          <p:to>
                                            <p:strVal val="visible"/>
                                          </p:to>
                                        </p:set>
                                        <p:animEffect transition="in" filter="fade">
                                          <p:cBhvr>
                                            <p:cTn id="61" dur="750"/>
                                            <p:tgtEl>
                                              <p:spTgt spid="68"/>
                                            </p:tgtEl>
                                          </p:cBhvr>
                                        </p:animEffect>
                                      </p:childTnLst>
                                    </p:cTn>
                                  </p:par>
                                  <p:par>
                                    <p:cTn id="62" presetID="42" presetClass="path" presetSubtype="0" decel="100000" fill="hold" grpId="1" nodeType="withEffect">
                                      <p:stCondLst>
                                        <p:cond delay="1250"/>
                                      </p:stCondLst>
                                      <p:childTnLst>
                                        <p:animMotion origin="layout" path="M 8.33333E-7 -4.07407E-6 L 8.33333E-7 -0.13588 " pathEditMode="relative" rAng="0" ptsTypes="AA">
                                          <p:cBhvr>
                                            <p:cTn id="63" dur="1250" spd="-100000" fill="hold"/>
                                            <p:tgtEl>
                                              <p:spTgt spid="68"/>
                                            </p:tgtEl>
                                            <p:attrNameLst>
                                              <p:attrName>ppt_x</p:attrName>
                                              <p:attrName>ppt_y</p:attrName>
                                            </p:attrNameLst>
                                          </p:cBhvr>
                                          <p:rCtr x="0" y="-6806"/>
                                        </p:animMotion>
                                      </p:childTnLst>
                                    </p:cTn>
                                  </p:par>
                                  <p:par>
                                    <p:cTn id="64" presetID="10" presetClass="entr" presetSubtype="0" fill="hold" nodeType="withEffect">
                                      <p:stCondLst>
                                        <p:cond delay="1500"/>
                                      </p:stCondLst>
                                      <p:childTnLst>
                                        <p:set>
                                          <p:cBhvr>
                                            <p:cTn id="65" dur="1" fill="hold">
                                              <p:stCondLst>
                                                <p:cond delay="0"/>
                                              </p:stCondLst>
                                            </p:cTn>
                                            <p:tgtEl>
                                              <p:spTgt spid="63"/>
                                            </p:tgtEl>
                                            <p:attrNameLst>
                                              <p:attrName>style.visibility</p:attrName>
                                            </p:attrNameLst>
                                          </p:cBhvr>
                                          <p:to>
                                            <p:strVal val="visible"/>
                                          </p:to>
                                        </p:set>
                                        <p:animEffect transition="in" filter="fade">
                                          <p:cBhvr>
                                            <p:cTn id="66" dur="750"/>
                                            <p:tgtEl>
                                              <p:spTgt spid="63"/>
                                            </p:tgtEl>
                                          </p:cBhvr>
                                        </p:animEffect>
                                      </p:childTnLst>
                                    </p:cTn>
                                  </p:par>
                                  <p:par>
                                    <p:cTn id="67" presetID="42" presetClass="path" presetSubtype="0" decel="100000" fill="hold" nodeType="withEffect">
                                      <p:stCondLst>
                                        <p:cond delay="1500"/>
                                      </p:stCondLst>
                                      <p:childTnLst>
                                        <p:animMotion origin="layout" path="M 8.33333E-7 2.22222E-6 L 8.33333E-7 0.13379 " pathEditMode="relative" rAng="0" ptsTypes="AA">
                                          <p:cBhvr>
                                            <p:cTn id="68" dur="1250" spd="-100000" fill="hold"/>
                                            <p:tgtEl>
                                              <p:spTgt spid="63"/>
                                            </p:tgtEl>
                                            <p:attrNameLst>
                                              <p:attrName>ppt_x</p:attrName>
                                              <p:attrName>ppt_y</p:attrName>
                                            </p:attrNameLst>
                                          </p:cBhvr>
                                          <p:rCtr x="0" y="6690"/>
                                        </p:animMotion>
                                      </p:childTnLst>
                                    </p:cTn>
                                  </p:par>
                                  <p:par>
                                    <p:cTn id="69" presetID="10" presetClass="entr" presetSubtype="0" fill="hold" nodeType="withEffect">
                                      <p:stCondLst>
                                        <p:cond delay="1750"/>
                                      </p:stCondLst>
                                      <p:childTnLst>
                                        <p:set>
                                          <p:cBhvr>
                                            <p:cTn id="70" dur="1" fill="hold">
                                              <p:stCondLst>
                                                <p:cond delay="0"/>
                                              </p:stCondLst>
                                            </p:cTn>
                                            <p:tgtEl>
                                              <p:spTgt spid="50"/>
                                            </p:tgtEl>
                                            <p:attrNameLst>
                                              <p:attrName>style.visibility</p:attrName>
                                            </p:attrNameLst>
                                          </p:cBhvr>
                                          <p:to>
                                            <p:strVal val="visible"/>
                                          </p:to>
                                        </p:set>
                                        <p:animEffect transition="in" filter="fade">
                                          <p:cBhvr>
                                            <p:cTn id="71" dur="750"/>
                                            <p:tgtEl>
                                              <p:spTgt spid="50"/>
                                            </p:tgtEl>
                                          </p:cBhvr>
                                        </p:animEffect>
                                      </p:childTnLst>
                                    </p:cTn>
                                  </p:par>
                                  <p:par>
                                    <p:cTn id="72" presetID="42" presetClass="path" presetSubtype="0" decel="100000" fill="hold" nodeType="withEffect">
                                      <p:stCondLst>
                                        <p:cond delay="1750"/>
                                      </p:stCondLst>
                                      <p:childTnLst>
                                        <p:animMotion origin="layout" path="M 8.33333E-7 -1.85185E-6 L 8.33333E-7 0.1338 " pathEditMode="relative" rAng="0" ptsTypes="AA">
                                          <p:cBhvr>
                                            <p:cTn id="73" dur="1250" spd="-100000" fill="hold"/>
                                            <p:tgtEl>
                                              <p:spTgt spid="50"/>
                                            </p:tgtEl>
                                            <p:attrNameLst>
                                              <p:attrName>ppt_x</p:attrName>
                                              <p:attrName>ppt_y</p:attrName>
                                            </p:attrNameLst>
                                          </p:cBhvr>
                                          <p:rCtr x="0" y="6690"/>
                                        </p:animMotion>
                                      </p:childTnLst>
                                    </p:cTn>
                                  </p:par>
                                  <p:par>
                                    <p:cTn id="74" presetID="10" presetClass="entr" presetSubtype="0" fill="hold" grpId="0" nodeType="withEffect">
                                      <p:stCondLst>
                                        <p:cond delay="1750"/>
                                      </p:stCondLst>
                                      <p:childTnLst>
                                        <p:set>
                                          <p:cBhvr>
                                            <p:cTn id="75" dur="1" fill="hold">
                                              <p:stCondLst>
                                                <p:cond delay="0"/>
                                              </p:stCondLst>
                                            </p:cTn>
                                            <p:tgtEl>
                                              <p:spTgt spid="69"/>
                                            </p:tgtEl>
                                            <p:attrNameLst>
                                              <p:attrName>style.visibility</p:attrName>
                                            </p:attrNameLst>
                                          </p:cBhvr>
                                          <p:to>
                                            <p:strVal val="visible"/>
                                          </p:to>
                                        </p:set>
                                        <p:animEffect transition="in" filter="fade">
                                          <p:cBhvr>
                                            <p:cTn id="76" dur="750"/>
                                            <p:tgtEl>
                                              <p:spTgt spid="69"/>
                                            </p:tgtEl>
                                          </p:cBhvr>
                                        </p:animEffect>
                                      </p:childTnLst>
                                    </p:cTn>
                                  </p:par>
                                  <p:par>
                                    <p:cTn id="77" presetID="42" presetClass="path" presetSubtype="0" decel="100000" fill="hold" grpId="1" nodeType="withEffect">
                                      <p:stCondLst>
                                        <p:cond delay="1750"/>
                                      </p:stCondLst>
                                      <p:childTnLst>
                                        <p:animMotion origin="layout" path="M -1.04167E-6 -1.48148E-6 L -1.04167E-6 0.1338 " pathEditMode="relative" rAng="0" ptsTypes="AA">
                                          <p:cBhvr>
                                            <p:cTn id="78" dur="1250" spd="-100000" fill="hold"/>
                                            <p:tgtEl>
                                              <p:spTgt spid="69"/>
                                            </p:tgtEl>
                                            <p:attrNameLst>
                                              <p:attrName>ppt_x</p:attrName>
                                              <p:attrName>ppt_y</p:attrName>
                                            </p:attrNameLst>
                                          </p:cBhvr>
                                          <p:rCtr x="0" y="6690"/>
                                        </p:animMotion>
                                      </p:childTnLst>
                                    </p:cTn>
                                  </p:par>
                                  <p:par>
                                    <p:cTn id="79" presetID="10" presetClass="entr" presetSubtype="0" fill="hold" nodeType="withEffect">
                                      <p:stCondLst>
                                        <p:cond delay="2000"/>
                                      </p:stCondLst>
                                      <p:childTnLst>
                                        <p:set>
                                          <p:cBhvr>
                                            <p:cTn id="80" dur="1" fill="hold">
                                              <p:stCondLst>
                                                <p:cond delay="0"/>
                                              </p:stCondLst>
                                            </p:cTn>
                                            <p:tgtEl>
                                              <p:spTgt spid="60"/>
                                            </p:tgtEl>
                                            <p:attrNameLst>
                                              <p:attrName>style.visibility</p:attrName>
                                            </p:attrNameLst>
                                          </p:cBhvr>
                                          <p:to>
                                            <p:strVal val="visible"/>
                                          </p:to>
                                        </p:set>
                                        <p:animEffect transition="in" filter="fade">
                                          <p:cBhvr>
                                            <p:cTn id="81" dur="750"/>
                                            <p:tgtEl>
                                              <p:spTgt spid="60"/>
                                            </p:tgtEl>
                                          </p:cBhvr>
                                        </p:animEffect>
                                      </p:childTnLst>
                                    </p:cTn>
                                  </p:par>
                                  <p:par>
                                    <p:cTn id="82" presetID="42" presetClass="path" presetSubtype="0" decel="100000" fill="hold" nodeType="withEffect">
                                      <p:stCondLst>
                                        <p:cond delay="2000"/>
                                      </p:stCondLst>
                                      <p:childTnLst>
                                        <p:animMotion origin="layout" path="M 0 2.22222E-6 L 0 0.13379 " pathEditMode="relative" rAng="0" ptsTypes="AA">
                                          <p:cBhvr>
                                            <p:cTn id="83" dur="1250" spd="-100000" fill="hold"/>
                                            <p:tgtEl>
                                              <p:spTgt spid="60"/>
                                            </p:tgtEl>
                                            <p:attrNameLst>
                                              <p:attrName>ppt_x</p:attrName>
                                              <p:attrName>ppt_y</p:attrName>
                                            </p:attrNameLst>
                                          </p:cBhvr>
                                          <p:rCtr x="0" y="669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66" grpId="0" animBg="1"/>
          <p:bldP spid="66" grpId="1" animBg="1"/>
          <p:bldP spid="67" grpId="0" animBg="1"/>
          <p:bldP spid="67" grpId="1" animBg="1"/>
          <p:bldP spid="68" grpId="0" animBg="1"/>
          <p:bldP spid="68" grpId="1" animBg="1"/>
          <p:bldP spid="69" grpId="0" animBg="1"/>
          <p:bldP spid="69"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cBhvr additive="base">
                                            <p:cTn id="12" dur="2000" fill="hold"/>
                                            <p:tgtEl>
                                              <p:spTgt spid="97"/>
                                            </p:tgtEl>
                                            <p:attrNameLst>
                                              <p:attrName>ppt_x</p:attrName>
                                            </p:attrNameLst>
                                          </p:cBhvr>
                                          <p:tavLst>
                                            <p:tav tm="0">
                                              <p:val>
                                                <p:strVal val="0-#ppt_w/2"/>
                                              </p:val>
                                            </p:tav>
                                            <p:tav tm="100000">
                                              <p:val>
                                                <p:strVal val="#ppt_x"/>
                                              </p:val>
                                            </p:tav>
                                          </p:tavLst>
                                        </p:anim>
                                        <p:anim calcmode="lin" valueType="num">
                                          <p:cBhvr additive="base">
                                            <p:cTn id="13" dur="2000" fill="hold"/>
                                            <p:tgtEl>
                                              <p:spTgt spid="97"/>
                                            </p:tgtEl>
                                            <p:attrNameLst>
                                              <p:attrName>ppt_y</p:attrName>
                                            </p:attrNameLst>
                                          </p:cBhvr>
                                          <p:tavLst>
                                            <p:tav tm="0">
                                              <p:val>
                                                <p:strVal val="#ppt_y"/>
                                              </p:val>
                                            </p:tav>
                                            <p:tav tm="100000">
                                              <p:val>
                                                <p:strVal val="#ppt_y"/>
                                              </p:val>
                                            </p:tav>
                                          </p:tavLst>
                                        </p:anim>
                                      </p:childTnLst>
                                    </p:cTn>
                                  </p:par>
                                  <p:par>
                                    <p:cTn id="14" presetID="52" presetClass="entr" presetSubtype="0" fill="hold" nodeType="withEffect">
                                      <p:stCondLst>
                                        <p:cond delay="0"/>
                                      </p:stCondLst>
                                      <p:childTnLst>
                                        <p:set>
                                          <p:cBhvr>
                                            <p:cTn id="15" dur="1" fill="hold">
                                              <p:stCondLst>
                                                <p:cond delay="0"/>
                                              </p:stCondLst>
                                            </p:cTn>
                                            <p:tgtEl>
                                              <p:spTgt spid="301"/>
                                            </p:tgtEl>
                                            <p:attrNameLst>
                                              <p:attrName>style.visibility</p:attrName>
                                            </p:attrNameLst>
                                          </p:cBhvr>
                                          <p:to>
                                            <p:strVal val="visible"/>
                                          </p:to>
                                        </p:set>
                                        <p:animScale>
                                          <p:cBhvr>
                                            <p:cTn id="16" dur="1000" decel="50000" fill="hold">
                                              <p:stCondLst>
                                                <p:cond delay="0"/>
                                              </p:stCondLst>
                                            </p:cTn>
                                            <p:tgtEl>
                                              <p:spTgt spid="30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 dur="1000" decel="50000" fill="hold">
                                              <p:stCondLst>
                                                <p:cond delay="0"/>
                                              </p:stCondLst>
                                            </p:cTn>
                                            <p:tgtEl>
                                              <p:spTgt spid="301"/>
                                            </p:tgtEl>
                                            <p:attrNameLst>
                                              <p:attrName>ppt_x</p:attrName>
                                              <p:attrName>ppt_y</p:attrName>
                                            </p:attrNameLst>
                                          </p:cBhvr>
                                        </p:animMotion>
                                        <p:animEffect transition="in" filter="fade">
                                          <p:cBhvr>
                                            <p:cTn id="18" dur="1000"/>
                                            <p:tgtEl>
                                              <p:spTgt spid="301"/>
                                            </p:tgtEl>
                                          </p:cBhvr>
                                        </p:animEffect>
                                      </p:childTnLst>
                                    </p:cTn>
                                  </p:par>
                                  <p:par>
                                    <p:cTn id="19" presetID="52" presetClass="entr" presetSubtype="0" fill="hold" nodeType="withEffect">
                                      <p:stCondLst>
                                        <p:cond delay="200"/>
                                      </p:stCondLst>
                                      <p:childTnLst>
                                        <p:set>
                                          <p:cBhvr>
                                            <p:cTn id="20" dur="1" fill="hold">
                                              <p:stCondLst>
                                                <p:cond delay="0"/>
                                              </p:stCondLst>
                                            </p:cTn>
                                            <p:tgtEl>
                                              <p:spTgt spid="3"/>
                                            </p:tgtEl>
                                            <p:attrNameLst>
                                              <p:attrName>style.visibility</p:attrName>
                                            </p:attrNameLst>
                                          </p:cBhvr>
                                          <p:to>
                                            <p:strVal val="visible"/>
                                          </p:to>
                                        </p:set>
                                        <p:animScale>
                                          <p:cBhvr>
                                            <p:cTn id="21"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3"/>
                                            </p:tgtEl>
                                            <p:attrNameLst>
                                              <p:attrName>ppt_x</p:attrName>
                                              <p:attrName>ppt_y</p:attrName>
                                            </p:attrNameLst>
                                          </p:cBhvr>
                                        </p:animMotion>
                                        <p:animEffect transition="in" filter="fade">
                                          <p:cBhvr>
                                            <p:cTn id="23" dur="1000"/>
                                            <p:tgtEl>
                                              <p:spTgt spid="3"/>
                                            </p:tgtEl>
                                          </p:cBhvr>
                                        </p:animEffect>
                                      </p:childTnLst>
                                    </p:cTn>
                                  </p:par>
                                  <p:par>
                                    <p:cTn id="24" presetID="10" presetClass="entr" presetSubtype="0" fill="hold" nodeType="withEffect">
                                      <p:stCondLst>
                                        <p:cond delay="250"/>
                                      </p:stCondLst>
                                      <p:childTnLst>
                                        <p:set>
                                          <p:cBhvr>
                                            <p:cTn id="25" dur="1" fill="hold">
                                              <p:stCondLst>
                                                <p:cond delay="0"/>
                                              </p:stCondLst>
                                            </p:cTn>
                                            <p:tgtEl>
                                              <p:spTgt spid="38"/>
                                            </p:tgtEl>
                                            <p:attrNameLst>
                                              <p:attrName>style.visibility</p:attrName>
                                            </p:attrNameLst>
                                          </p:cBhvr>
                                          <p:to>
                                            <p:strVal val="visible"/>
                                          </p:to>
                                        </p:set>
                                        <p:animEffect transition="in" filter="fade">
                                          <p:cBhvr>
                                            <p:cTn id="26" dur="750"/>
                                            <p:tgtEl>
                                              <p:spTgt spid="38"/>
                                            </p:tgtEl>
                                          </p:cBhvr>
                                        </p:animEffect>
                                      </p:childTnLst>
                                    </p:cTn>
                                  </p:par>
                                  <p:par>
                                    <p:cTn id="27" presetID="42" presetClass="path" presetSubtype="0" decel="100000" fill="hold" nodeType="withEffect">
                                      <p:stCondLst>
                                        <p:cond delay="250"/>
                                      </p:stCondLst>
                                      <p:childTnLst>
                                        <p:animMotion origin="layout" path="M 1.45833E-6 -1.11111E-6 L 1.45833E-6 -0.13588 " pathEditMode="relative" rAng="0" ptsTypes="AA">
                                          <p:cBhvr>
                                            <p:cTn id="28" dur="1250" spd="-100000" fill="hold"/>
                                            <p:tgtEl>
                                              <p:spTgt spid="38"/>
                                            </p:tgtEl>
                                            <p:attrNameLst>
                                              <p:attrName>ppt_x</p:attrName>
                                              <p:attrName>ppt_y</p:attrName>
                                            </p:attrNameLst>
                                          </p:cBhvr>
                                          <p:rCtr x="0" y="-6806"/>
                                        </p:animMotion>
                                      </p:childTnLst>
                                    </p:cTn>
                                  </p:par>
                                  <p:par>
                                    <p:cTn id="29" presetID="10" presetClass="entr" presetSubtype="0" fill="hold" grpId="0" nodeType="withEffect">
                                      <p:stCondLst>
                                        <p:cond delay="250"/>
                                      </p:stCondLst>
                                      <p:childTnLst>
                                        <p:set>
                                          <p:cBhvr>
                                            <p:cTn id="30" dur="1" fill="hold">
                                              <p:stCondLst>
                                                <p:cond delay="0"/>
                                              </p:stCondLst>
                                            </p:cTn>
                                            <p:tgtEl>
                                              <p:spTgt spid="66"/>
                                            </p:tgtEl>
                                            <p:attrNameLst>
                                              <p:attrName>style.visibility</p:attrName>
                                            </p:attrNameLst>
                                          </p:cBhvr>
                                          <p:to>
                                            <p:strVal val="visible"/>
                                          </p:to>
                                        </p:set>
                                        <p:animEffect transition="in" filter="fade">
                                          <p:cBhvr>
                                            <p:cTn id="31" dur="750"/>
                                            <p:tgtEl>
                                              <p:spTgt spid="66"/>
                                            </p:tgtEl>
                                          </p:cBhvr>
                                        </p:animEffect>
                                      </p:childTnLst>
                                    </p:cTn>
                                  </p:par>
                                  <p:par>
                                    <p:cTn id="32" presetID="42" presetClass="path" presetSubtype="0" decel="100000" fill="hold" grpId="1" nodeType="withEffect">
                                      <p:stCondLst>
                                        <p:cond delay="250"/>
                                      </p:stCondLst>
                                      <p:childTnLst>
                                        <p:animMotion origin="layout" path="M 1.45833E-6 4.44444E-6 L 1.45833E-6 -0.13588 " pathEditMode="relative" rAng="0" ptsTypes="AA">
                                          <p:cBhvr>
                                            <p:cTn id="33" dur="1250" spd="-100000" fill="hold"/>
                                            <p:tgtEl>
                                              <p:spTgt spid="66"/>
                                            </p:tgtEl>
                                            <p:attrNameLst>
                                              <p:attrName>ppt_x</p:attrName>
                                              <p:attrName>ppt_y</p:attrName>
                                            </p:attrNameLst>
                                          </p:cBhvr>
                                          <p:rCtr x="0" y="-6806"/>
                                        </p:animMotion>
                                      </p:childTnLst>
                                    </p:cTn>
                                  </p:par>
                                  <p:par>
                                    <p:cTn id="34" presetID="10" presetClass="entr" presetSubtype="0" fill="hold" nodeType="withEffect">
                                      <p:stCondLst>
                                        <p:cond delay="500"/>
                                      </p:stCondLst>
                                      <p:childTnLst>
                                        <p:set>
                                          <p:cBhvr>
                                            <p:cTn id="35" dur="1" fill="hold">
                                              <p:stCondLst>
                                                <p:cond delay="0"/>
                                              </p:stCondLst>
                                            </p:cTn>
                                            <p:tgtEl>
                                              <p:spTgt spid="54"/>
                                            </p:tgtEl>
                                            <p:attrNameLst>
                                              <p:attrName>style.visibility</p:attrName>
                                            </p:attrNameLst>
                                          </p:cBhvr>
                                          <p:to>
                                            <p:strVal val="visible"/>
                                          </p:to>
                                        </p:set>
                                        <p:animEffect transition="in" filter="fade">
                                          <p:cBhvr>
                                            <p:cTn id="36" dur="750"/>
                                            <p:tgtEl>
                                              <p:spTgt spid="54"/>
                                            </p:tgtEl>
                                          </p:cBhvr>
                                        </p:animEffect>
                                      </p:childTnLst>
                                    </p:cTn>
                                  </p:par>
                                  <p:par>
                                    <p:cTn id="37" presetID="42" presetClass="path" presetSubtype="0" decel="100000" fill="hold" nodeType="withEffect">
                                      <p:stCondLst>
                                        <p:cond delay="500"/>
                                      </p:stCondLst>
                                      <p:childTnLst>
                                        <p:animMotion origin="layout" path="M 3.33333E-6 2.22222E-6 L 3.33333E-6 0.13379 " pathEditMode="relative" rAng="0" ptsTypes="AA">
                                          <p:cBhvr>
                                            <p:cTn id="38" dur="1250" spd="-100000" fill="hold"/>
                                            <p:tgtEl>
                                              <p:spTgt spid="54"/>
                                            </p:tgtEl>
                                            <p:attrNameLst>
                                              <p:attrName>ppt_x</p:attrName>
                                              <p:attrName>ppt_y</p:attrName>
                                            </p:attrNameLst>
                                          </p:cBhvr>
                                          <p:rCtr x="0" y="6690"/>
                                        </p:animMotion>
                                      </p:childTnLst>
                                    </p:cTn>
                                  </p:par>
                                  <p:par>
                                    <p:cTn id="39" presetID="10" presetClass="entr" presetSubtype="0" fill="hold" nodeType="withEffect">
                                      <p:stCondLst>
                                        <p:cond delay="750"/>
                                      </p:stCondLst>
                                      <p:childTnLst>
                                        <p:set>
                                          <p:cBhvr>
                                            <p:cTn id="40" dur="1" fill="hold">
                                              <p:stCondLst>
                                                <p:cond delay="0"/>
                                              </p:stCondLst>
                                            </p:cTn>
                                            <p:tgtEl>
                                              <p:spTgt spid="42"/>
                                            </p:tgtEl>
                                            <p:attrNameLst>
                                              <p:attrName>style.visibility</p:attrName>
                                            </p:attrNameLst>
                                          </p:cBhvr>
                                          <p:to>
                                            <p:strVal val="visible"/>
                                          </p:to>
                                        </p:set>
                                        <p:animEffect transition="in" filter="fade">
                                          <p:cBhvr>
                                            <p:cTn id="41" dur="750"/>
                                            <p:tgtEl>
                                              <p:spTgt spid="42"/>
                                            </p:tgtEl>
                                          </p:cBhvr>
                                        </p:animEffect>
                                      </p:childTnLst>
                                    </p:cTn>
                                  </p:par>
                                  <p:par>
                                    <p:cTn id="42" presetID="42" presetClass="path" presetSubtype="0" decel="100000" fill="hold" nodeType="withEffect">
                                      <p:stCondLst>
                                        <p:cond delay="750"/>
                                      </p:stCondLst>
                                      <p:childTnLst>
                                        <p:animMotion origin="layout" path="M 3.95833E-6 -1.85185E-6 L 3.95833E-6 0.1338 " pathEditMode="relative" rAng="0" ptsTypes="AA">
                                          <p:cBhvr>
                                            <p:cTn id="43" dur="1250" spd="-100000" fill="hold"/>
                                            <p:tgtEl>
                                              <p:spTgt spid="42"/>
                                            </p:tgtEl>
                                            <p:attrNameLst>
                                              <p:attrName>ppt_x</p:attrName>
                                              <p:attrName>ppt_y</p:attrName>
                                            </p:attrNameLst>
                                          </p:cBhvr>
                                          <p:rCtr x="0" y="6690"/>
                                        </p:animMotion>
                                      </p:childTnLst>
                                    </p:cTn>
                                  </p:par>
                                  <p:par>
                                    <p:cTn id="44" presetID="10" presetClass="entr" presetSubtype="0" fill="hold" grpId="0" nodeType="withEffect">
                                      <p:stCondLst>
                                        <p:cond delay="750"/>
                                      </p:stCondLst>
                                      <p:childTnLst>
                                        <p:set>
                                          <p:cBhvr>
                                            <p:cTn id="45" dur="1" fill="hold">
                                              <p:stCondLst>
                                                <p:cond delay="0"/>
                                              </p:stCondLst>
                                            </p:cTn>
                                            <p:tgtEl>
                                              <p:spTgt spid="67"/>
                                            </p:tgtEl>
                                            <p:attrNameLst>
                                              <p:attrName>style.visibility</p:attrName>
                                            </p:attrNameLst>
                                          </p:cBhvr>
                                          <p:to>
                                            <p:strVal val="visible"/>
                                          </p:to>
                                        </p:set>
                                        <p:animEffect transition="in" filter="fade">
                                          <p:cBhvr>
                                            <p:cTn id="46" dur="750"/>
                                            <p:tgtEl>
                                              <p:spTgt spid="67"/>
                                            </p:tgtEl>
                                          </p:cBhvr>
                                        </p:animEffect>
                                      </p:childTnLst>
                                    </p:cTn>
                                  </p:par>
                                  <p:par>
                                    <p:cTn id="47" presetID="42" presetClass="path" presetSubtype="0" decel="100000" fill="hold" grpId="1" nodeType="withEffect">
                                      <p:stCondLst>
                                        <p:cond delay="750"/>
                                      </p:stCondLst>
                                      <p:childTnLst>
                                        <p:animMotion origin="layout" path="M 1.45833E-6 -2.96296E-6 L 1.45833E-6 0.1338 " pathEditMode="relative" rAng="0" ptsTypes="AA">
                                          <p:cBhvr>
                                            <p:cTn id="48" dur="1250" spd="-100000" fill="hold"/>
                                            <p:tgtEl>
                                              <p:spTgt spid="67"/>
                                            </p:tgtEl>
                                            <p:attrNameLst>
                                              <p:attrName>ppt_x</p:attrName>
                                              <p:attrName>ppt_y</p:attrName>
                                            </p:attrNameLst>
                                          </p:cBhvr>
                                          <p:rCtr x="0" y="6690"/>
                                        </p:animMotion>
                                      </p:childTnLst>
                                    </p:cTn>
                                  </p:par>
                                  <p:par>
                                    <p:cTn id="49" presetID="10" presetClass="entr" presetSubtype="0" fill="hold" nodeType="withEffect">
                                      <p:stCondLst>
                                        <p:cond delay="1000"/>
                                      </p:stCondLst>
                                      <p:childTnLst>
                                        <p:set>
                                          <p:cBhvr>
                                            <p:cTn id="50" dur="1" fill="hold">
                                              <p:stCondLst>
                                                <p:cond delay="0"/>
                                              </p:stCondLst>
                                            </p:cTn>
                                            <p:tgtEl>
                                              <p:spTgt spid="57"/>
                                            </p:tgtEl>
                                            <p:attrNameLst>
                                              <p:attrName>style.visibility</p:attrName>
                                            </p:attrNameLst>
                                          </p:cBhvr>
                                          <p:to>
                                            <p:strVal val="visible"/>
                                          </p:to>
                                        </p:set>
                                        <p:animEffect transition="in" filter="fade">
                                          <p:cBhvr>
                                            <p:cTn id="51" dur="750"/>
                                            <p:tgtEl>
                                              <p:spTgt spid="57"/>
                                            </p:tgtEl>
                                          </p:cBhvr>
                                        </p:animEffect>
                                      </p:childTnLst>
                                    </p:cTn>
                                  </p:par>
                                  <p:par>
                                    <p:cTn id="52" presetID="42" presetClass="path" presetSubtype="0" decel="100000" fill="hold" nodeType="withEffect">
                                      <p:stCondLst>
                                        <p:cond delay="1000"/>
                                      </p:stCondLst>
                                      <p:childTnLst>
                                        <p:animMotion origin="layout" path="M 1.45833E-6 2.22222E-6 L 1.45833E-6 0.13379 " pathEditMode="relative" rAng="0" ptsTypes="AA">
                                          <p:cBhvr>
                                            <p:cTn id="53" dur="1250" spd="-100000" fill="hold"/>
                                            <p:tgtEl>
                                              <p:spTgt spid="57"/>
                                            </p:tgtEl>
                                            <p:attrNameLst>
                                              <p:attrName>ppt_x</p:attrName>
                                              <p:attrName>ppt_y</p:attrName>
                                            </p:attrNameLst>
                                          </p:cBhvr>
                                          <p:rCtr x="0" y="6690"/>
                                        </p:animMotion>
                                      </p:childTnLst>
                                    </p:cTn>
                                  </p:par>
                                  <p:par>
                                    <p:cTn id="54" presetID="10" presetClass="entr" presetSubtype="0" fill="hold" nodeType="withEffect">
                                      <p:stCondLst>
                                        <p:cond delay="1250"/>
                                      </p:stCondLst>
                                      <p:childTnLst>
                                        <p:set>
                                          <p:cBhvr>
                                            <p:cTn id="55" dur="1" fill="hold">
                                              <p:stCondLst>
                                                <p:cond delay="0"/>
                                              </p:stCondLst>
                                            </p:cTn>
                                            <p:tgtEl>
                                              <p:spTgt spid="46"/>
                                            </p:tgtEl>
                                            <p:attrNameLst>
                                              <p:attrName>style.visibility</p:attrName>
                                            </p:attrNameLst>
                                          </p:cBhvr>
                                          <p:to>
                                            <p:strVal val="visible"/>
                                          </p:to>
                                        </p:set>
                                        <p:animEffect transition="in" filter="fade">
                                          <p:cBhvr>
                                            <p:cTn id="56" dur="750"/>
                                            <p:tgtEl>
                                              <p:spTgt spid="46"/>
                                            </p:tgtEl>
                                          </p:cBhvr>
                                        </p:animEffect>
                                      </p:childTnLst>
                                    </p:cTn>
                                  </p:par>
                                  <p:par>
                                    <p:cTn id="57" presetID="42" presetClass="path" presetSubtype="0" decel="100000" fill="hold" nodeType="withEffect">
                                      <p:stCondLst>
                                        <p:cond delay="1250"/>
                                      </p:stCondLst>
                                      <p:childTnLst>
                                        <p:animMotion origin="layout" path="M 2.70833E-6 -1.11111E-6 L 2.70833E-6 -0.13588 " pathEditMode="relative" rAng="0" ptsTypes="AA">
                                          <p:cBhvr>
                                            <p:cTn id="58" dur="1250" spd="-100000" fill="hold"/>
                                            <p:tgtEl>
                                              <p:spTgt spid="46"/>
                                            </p:tgtEl>
                                            <p:attrNameLst>
                                              <p:attrName>ppt_x</p:attrName>
                                              <p:attrName>ppt_y</p:attrName>
                                            </p:attrNameLst>
                                          </p:cBhvr>
                                          <p:rCtr x="0" y="-6806"/>
                                        </p:animMotion>
                                      </p:childTnLst>
                                    </p:cTn>
                                  </p:par>
                                  <p:par>
                                    <p:cTn id="59" presetID="10" presetClass="entr" presetSubtype="0" fill="hold" grpId="0" nodeType="withEffect">
                                      <p:stCondLst>
                                        <p:cond delay="1250"/>
                                      </p:stCondLst>
                                      <p:childTnLst>
                                        <p:set>
                                          <p:cBhvr>
                                            <p:cTn id="60" dur="1" fill="hold">
                                              <p:stCondLst>
                                                <p:cond delay="0"/>
                                              </p:stCondLst>
                                            </p:cTn>
                                            <p:tgtEl>
                                              <p:spTgt spid="68"/>
                                            </p:tgtEl>
                                            <p:attrNameLst>
                                              <p:attrName>style.visibility</p:attrName>
                                            </p:attrNameLst>
                                          </p:cBhvr>
                                          <p:to>
                                            <p:strVal val="visible"/>
                                          </p:to>
                                        </p:set>
                                        <p:animEffect transition="in" filter="fade">
                                          <p:cBhvr>
                                            <p:cTn id="61" dur="750"/>
                                            <p:tgtEl>
                                              <p:spTgt spid="68"/>
                                            </p:tgtEl>
                                          </p:cBhvr>
                                        </p:animEffect>
                                      </p:childTnLst>
                                    </p:cTn>
                                  </p:par>
                                  <p:par>
                                    <p:cTn id="62" presetID="42" presetClass="path" presetSubtype="0" decel="100000" fill="hold" grpId="1" nodeType="withEffect">
                                      <p:stCondLst>
                                        <p:cond delay="1250"/>
                                      </p:stCondLst>
                                      <p:childTnLst>
                                        <p:animMotion origin="layout" path="M 8.33333E-7 -4.07407E-6 L 8.33333E-7 -0.13588 " pathEditMode="relative" rAng="0" ptsTypes="AA">
                                          <p:cBhvr>
                                            <p:cTn id="63" dur="1250" spd="-100000" fill="hold"/>
                                            <p:tgtEl>
                                              <p:spTgt spid="68"/>
                                            </p:tgtEl>
                                            <p:attrNameLst>
                                              <p:attrName>ppt_x</p:attrName>
                                              <p:attrName>ppt_y</p:attrName>
                                            </p:attrNameLst>
                                          </p:cBhvr>
                                          <p:rCtr x="0" y="-6806"/>
                                        </p:animMotion>
                                      </p:childTnLst>
                                    </p:cTn>
                                  </p:par>
                                  <p:par>
                                    <p:cTn id="64" presetID="10" presetClass="entr" presetSubtype="0" fill="hold" nodeType="withEffect">
                                      <p:stCondLst>
                                        <p:cond delay="1500"/>
                                      </p:stCondLst>
                                      <p:childTnLst>
                                        <p:set>
                                          <p:cBhvr>
                                            <p:cTn id="65" dur="1" fill="hold">
                                              <p:stCondLst>
                                                <p:cond delay="0"/>
                                              </p:stCondLst>
                                            </p:cTn>
                                            <p:tgtEl>
                                              <p:spTgt spid="63"/>
                                            </p:tgtEl>
                                            <p:attrNameLst>
                                              <p:attrName>style.visibility</p:attrName>
                                            </p:attrNameLst>
                                          </p:cBhvr>
                                          <p:to>
                                            <p:strVal val="visible"/>
                                          </p:to>
                                        </p:set>
                                        <p:animEffect transition="in" filter="fade">
                                          <p:cBhvr>
                                            <p:cTn id="66" dur="750"/>
                                            <p:tgtEl>
                                              <p:spTgt spid="63"/>
                                            </p:tgtEl>
                                          </p:cBhvr>
                                        </p:animEffect>
                                      </p:childTnLst>
                                    </p:cTn>
                                  </p:par>
                                  <p:par>
                                    <p:cTn id="67" presetID="42" presetClass="path" presetSubtype="0" decel="100000" fill="hold" nodeType="withEffect">
                                      <p:stCondLst>
                                        <p:cond delay="1500"/>
                                      </p:stCondLst>
                                      <p:childTnLst>
                                        <p:animMotion origin="layout" path="M 8.33333E-7 2.22222E-6 L 8.33333E-7 0.13379 " pathEditMode="relative" rAng="0" ptsTypes="AA">
                                          <p:cBhvr>
                                            <p:cTn id="68" dur="1250" spd="-100000" fill="hold"/>
                                            <p:tgtEl>
                                              <p:spTgt spid="63"/>
                                            </p:tgtEl>
                                            <p:attrNameLst>
                                              <p:attrName>ppt_x</p:attrName>
                                              <p:attrName>ppt_y</p:attrName>
                                            </p:attrNameLst>
                                          </p:cBhvr>
                                          <p:rCtr x="0" y="6690"/>
                                        </p:animMotion>
                                      </p:childTnLst>
                                    </p:cTn>
                                  </p:par>
                                  <p:par>
                                    <p:cTn id="69" presetID="10" presetClass="entr" presetSubtype="0" fill="hold" nodeType="withEffect">
                                      <p:stCondLst>
                                        <p:cond delay="1750"/>
                                      </p:stCondLst>
                                      <p:childTnLst>
                                        <p:set>
                                          <p:cBhvr>
                                            <p:cTn id="70" dur="1" fill="hold">
                                              <p:stCondLst>
                                                <p:cond delay="0"/>
                                              </p:stCondLst>
                                            </p:cTn>
                                            <p:tgtEl>
                                              <p:spTgt spid="50"/>
                                            </p:tgtEl>
                                            <p:attrNameLst>
                                              <p:attrName>style.visibility</p:attrName>
                                            </p:attrNameLst>
                                          </p:cBhvr>
                                          <p:to>
                                            <p:strVal val="visible"/>
                                          </p:to>
                                        </p:set>
                                        <p:animEffect transition="in" filter="fade">
                                          <p:cBhvr>
                                            <p:cTn id="71" dur="750"/>
                                            <p:tgtEl>
                                              <p:spTgt spid="50"/>
                                            </p:tgtEl>
                                          </p:cBhvr>
                                        </p:animEffect>
                                      </p:childTnLst>
                                    </p:cTn>
                                  </p:par>
                                  <p:par>
                                    <p:cTn id="72" presetID="42" presetClass="path" presetSubtype="0" decel="100000" fill="hold" nodeType="withEffect">
                                      <p:stCondLst>
                                        <p:cond delay="1750"/>
                                      </p:stCondLst>
                                      <p:childTnLst>
                                        <p:animMotion origin="layout" path="M 8.33333E-7 -1.85185E-6 L 8.33333E-7 0.1338 " pathEditMode="relative" rAng="0" ptsTypes="AA">
                                          <p:cBhvr>
                                            <p:cTn id="73" dur="1250" spd="-100000" fill="hold"/>
                                            <p:tgtEl>
                                              <p:spTgt spid="50"/>
                                            </p:tgtEl>
                                            <p:attrNameLst>
                                              <p:attrName>ppt_x</p:attrName>
                                              <p:attrName>ppt_y</p:attrName>
                                            </p:attrNameLst>
                                          </p:cBhvr>
                                          <p:rCtr x="0" y="6690"/>
                                        </p:animMotion>
                                      </p:childTnLst>
                                    </p:cTn>
                                  </p:par>
                                  <p:par>
                                    <p:cTn id="74" presetID="10" presetClass="entr" presetSubtype="0" fill="hold" grpId="0" nodeType="withEffect">
                                      <p:stCondLst>
                                        <p:cond delay="1750"/>
                                      </p:stCondLst>
                                      <p:childTnLst>
                                        <p:set>
                                          <p:cBhvr>
                                            <p:cTn id="75" dur="1" fill="hold">
                                              <p:stCondLst>
                                                <p:cond delay="0"/>
                                              </p:stCondLst>
                                            </p:cTn>
                                            <p:tgtEl>
                                              <p:spTgt spid="69"/>
                                            </p:tgtEl>
                                            <p:attrNameLst>
                                              <p:attrName>style.visibility</p:attrName>
                                            </p:attrNameLst>
                                          </p:cBhvr>
                                          <p:to>
                                            <p:strVal val="visible"/>
                                          </p:to>
                                        </p:set>
                                        <p:animEffect transition="in" filter="fade">
                                          <p:cBhvr>
                                            <p:cTn id="76" dur="750"/>
                                            <p:tgtEl>
                                              <p:spTgt spid="69"/>
                                            </p:tgtEl>
                                          </p:cBhvr>
                                        </p:animEffect>
                                      </p:childTnLst>
                                    </p:cTn>
                                  </p:par>
                                  <p:par>
                                    <p:cTn id="77" presetID="42" presetClass="path" presetSubtype="0" decel="100000" fill="hold" grpId="1" nodeType="withEffect">
                                      <p:stCondLst>
                                        <p:cond delay="1750"/>
                                      </p:stCondLst>
                                      <p:childTnLst>
                                        <p:animMotion origin="layout" path="M -1.04167E-6 -1.48148E-6 L -1.04167E-6 0.1338 " pathEditMode="relative" rAng="0" ptsTypes="AA">
                                          <p:cBhvr>
                                            <p:cTn id="78" dur="1250" spd="-100000" fill="hold"/>
                                            <p:tgtEl>
                                              <p:spTgt spid="69"/>
                                            </p:tgtEl>
                                            <p:attrNameLst>
                                              <p:attrName>ppt_x</p:attrName>
                                              <p:attrName>ppt_y</p:attrName>
                                            </p:attrNameLst>
                                          </p:cBhvr>
                                          <p:rCtr x="0" y="6690"/>
                                        </p:animMotion>
                                      </p:childTnLst>
                                    </p:cTn>
                                  </p:par>
                                  <p:par>
                                    <p:cTn id="79" presetID="10" presetClass="entr" presetSubtype="0" fill="hold" nodeType="withEffect">
                                      <p:stCondLst>
                                        <p:cond delay="2000"/>
                                      </p:stCondLst>
                                      <p:childTnLst>
                                        <p:set>
                                          <p:cBhvr>
                                            <p:cTn id="80" dur="1" fill="hold">
                                              <p:stCondLst>
                                                <p:cond delay="0"/>
                                              </p:stCondLst>
                                            </p:cTn>
                                            <p:tgtEl>
                                              <p:spTgt spid="60"/>
                                            </p:tgtEl>
                                            <p:attrNameLst>
                                              <p:attrName>style.visibility</p:attrName>
                                            </p:attrNameLst>
                                          </p:cBhvr>
                                          <p:to>
                                            <p:strVal val="visible"/>
                                          </p:to>
                                        </p:set>
                                        <p:animEffect transition="in" filter="fade">
                                          <p:cBhvr>
                                            <p:cTn id="81" dur="750"/>
                                            <p:tgtEl>
                                              <p:spTgt spid="60"/>
                                            </p:tgtEl>
                                          </p:cBhvr>
                                        </p:animEffect>
                                      </p:childTnLst>
                                    </p:cTn>
                                  </p:par>
                                  <p:par>
                                    <p:cTn id="82" presetID="42" presetClass="path" presetSubtype="0" decel="100000" fill="hold" nodeType="withEffect">
                                      <p:stCondLst>
                                        <p:cond delay="2000"/>
                                      </p:stCondLst>
                                      <p:childTnLst>
                                        <p:animMotion origin="layout" path="M 0 2.22222E-6 L 0 0.13379 " pathEditMode="relative" rAng="0" ptsTypes="AA">
                                          <p:cBhvr>
                                            <p:cTn id="83" dur="1250" spd="-100000" fill="hold"/>
                                            <p:tgtEl>
                                              <p:spTgt spid="60"/>
                                            </p:tgtEl>
                                            <p:attrNameLst>
                                              <p:attrName>ppt_x</p:attrName>
                                              <p:attrName>ppt_y</p:attrName>
                                            </p:attrNameLst>
                                          </p:cBhvr>
                                          <p:rCtr x="0" y="669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66" grpId="0" animBg="1"/>
          <p:bldP spid="66" grpId="1" animBg="1"/>
          <p:bldP spid="67" grpId="0" animBg="1"/>
          <p:bldP spid="67" grpId="1" animBg="1"/>
          <p:bldP spid="68" grpId="0" animBg="1"/>
          <p:bldP spid="68" grpId="1" animBg="1"/>
          <p:bldP spid="69" grpId="0" animBg="1"/>
          <p:bldP spid="69" grpId="1" animBg="1"/>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 name="矩形 181"/>
          <p:cNvSpPr/>
          <p:nvPr/>
        </p:nvSpPr>
        <p:spPr>
          <a:xfrm>
            <a:off x="2680492" y="-215153"/>
            <a:ext cx="6831016" cy="7460015"/>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pic>
        <p:nvPicPr>
          <p:cNvPr id="109" name="图片 108"/>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461445" y="-26164"/>
            <a:ext cx="4285859" cy="3078342"/>
          </a:xfrm>
          <a:prstGeom prst="rect">
            <a:avLst/>
          </a:prstGeom>
        </p:spPr>
      </p:pic>
      <p:grpSp>
        <p:nvGrpSpPr>
          <p:cNvPr id="31" name="组合 30"/>
          <p:cNvGrpSpPr/>
          <p:nvPr/>
        </p:nvGrpSpPr>
        <p:grpSpPr>
          <a:xfrm rot="21398620">
            <a:off x="5747589" y="123376"/>
            <a:ext cx="5190546" cy="4183077"/>
            <a:chOff x="1816885" y="160250"/>
            <a:chExt cx="5190546" cy="4183077"/>
          </a:xfrm>
          <a:solidFill>
            <a:schemeClr val="tx1">
              <a:lumMod val="50000"/>
              <a:lumOff val="50000"/>
            </a:schemeClr>
          </a:solidFill>
        </p:grpSpPr>
        <p:grpSp>
          <p:nvGrpSpPr>
            <p:cNvPr id="32" name="组合 31"/>
            <p:cNvGrpSpPr/>
            <p:nvPr/>
          </p:nvGrpSpPr>
          <p:grpSpPr>
            <a:xfrm rot="1500213">
              <a:off x="1816885" y="160250"/>
              <a:ext cx="4835931" cy="4183077"/>
              <a:chOff x="2983829" y="1091787"/>
              <a:chExt cx="4835931" cy="4183077"/>
            </a:xfrm>
            <a:grpFill/>
          </p:grpSpPr>
          <p:sp>
            <p:nvSpPr>
              <p:cNvPr id="34"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7"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8"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9"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0"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1"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2"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3"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4"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5"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6"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7"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8"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9"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0"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1"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2"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3"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4"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5"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6"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7"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8"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9"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0"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1"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2"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3"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4"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5"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6"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7"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8"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9"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0"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1"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2"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3"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4"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5"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6"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7"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8"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9"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0"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1"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4"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5"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0"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1"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2"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3"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4"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5"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8"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9"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0"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1"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2"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3"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4"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5"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6"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7"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8"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33"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pic>
        <p:nvPicPr>
          <p:cNvPr id="96" name="Picture 7" descr="C:\Users\Administrator\Desktop\56d684a0446de.png"/>
          <p:cNvPicPr>
            <a:picLocks noChangeAspect="1" noChangeArrowheads="1"/>
          </p:cNvPicPr>
          <p:nvPr/>
        </p:nvPicPr>
        <p:blipFill>
          <a:blip r:embed="rId4" cstate="screen">
            <a:extLst>
              <a:ext uri="{BEBA8EAE-BF5A-486C-A8C5-ECC9F3942E4B}">
                <a14:imgProps xmlns:a14="http://schemas.microsoft.com/office/drawing/2010/main">
                  <a14:imgLayer r:embed="rId5">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a:off x="3129388" y="372407"/>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97" name="TextBox 42"/>
          <p:cNvSpPr txBox="1">
            <a:spLocks noChangeArrowheads="1"/>
          </p:cNvSpPr>
          <p:nvPr/>
        </p:nvSpPr>
        <p:spPr bwMode="auto">
          <a:xfrm>
            <a:off x="3679264" y="372407"/>
            <a:ext cx="21836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dirty="0">
                <a:solidFill>
                  <a:schemeClr val="bg2"/>
                </a:solidFill>
                <a:latin typeface="字魂36号-正文宋楷" panose="02000000000000000000" pitchFamily="2" charset="-122"/>
                <a:ea typeface="字魂36号-正文宋楷" panose="02000000000000000000" pitchFamily="2" charset="-122"/>
              </a:rPr>
              <a:t>风险预测</a:t>
            </a:r>
          </a:p>
        </p:txBody>
      </p:sp>
      <p:sp>
        <p:nvSpPr>
          <p:cNvPr id="111" name="矩形 110"/>
          <p:cNvSpPr/>
          <p:nvPr/>
        </p:nvSpPr>
        <p:spPr>
          <a:xfrm>
            <a:off x="1538515" y="2353499"/>
            <a:ext cx="8853714" cy="2886158"/>
          </a:xfrm>
          <a:prstGeom prst="rect">
            <a:avLst/>
          </a:prstGeom>
          <a:gradFill>
            <a:gsLst>
              <a:gs pos="5000">
                <a:srgbClr val="2FBBA3">
                  <a:alpha val="69000"/>
                </a:srgbClr>
              </a:gs>
              <a:gs pos="96000">
                <a:srgbClr val="36B8D3">
                  <a:alpha val="72000"/>
                </a:srgbClr>
              </a:gs>
            </a:gsLst>
            <a:lin ang="2700000" scaled="1"/>
          </a:gradFill>
          <a:ln w="31750">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字魂36号-正文宋楷" panose="02000000000000000000" pitchFamily="2" charset="-122"/>
              <a:ea typeface="字魂36号-正文宋楷" panose="02000000000000000000" pitchFamily="2" charset="-122"/>
            </a:endParaRPr>
          </a:p>
        </p:txBody>
      </p:sp>
      <p:sp>
        <p:nvSpPr>
          <p:cNvPr id="112" name="矩形 111"/>
          <p:cNvSpPr/>
          <p:nvPr/>
        </p:nvSpPr>
        <p:spPr>
          <a:xfrm>
            <a:off x="4570728" y="4088549"/>
            <a:ext cx="192021" cy="77477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字魂36号-正文宋楷" panose="02000000000000000000" pitchFamily="2" charset="-122"/>
              <a:ea typeface="字魂36号-正文宋楷" panose="02000000000000000000" pitchFamily="2" charset="-122"/>
            </a:endParaRPr>
          </a:p>
        </p:txBody>
      </p:sp>
      <p:sp>
        <p:nvSpPr>
          <p:cNvPr id="113" name="矩形 112"/>
          <p:cNvSpPr/>
          <p:nvPr/>
        </p:nvSpPr>
        <p:spPr>
          <a:xfrm>
            <a:off x="5900522" y="3921257"/>
            <a:ext cx="192021" cy="94206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字魂36号-正文宋楷" panose="02000000000000000000" pitchFamily="2" charset="-122"/>
              <a:ea typeface="字魂36号-正文宋楷" panose="02000000000000000000" pitchFamily="2" charset="-122"/>
            </a:endParaRPr>
          </a:p>
        </p:txBody>
      </p:sp>
      <p:sp>
        <p:nvSpPr>
          <p:cNvPr id="114" name="矩形 113"/>
          <p:cNvSpPr/>
          <p:nvPr/>
        </p:nvSpPr>
        <p:spPr>
          <a:xfrm>
            <a:off x="7256286" y="3322067"/>
            <a:ext cx="192021" cy="154125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字魂36号-正文宋楷" panose="02000000000000000000" pitchFamily="2" charset="-122"/>
              <a:ea typeface="字魂36号-正文宋楷" panose="02000000000000000000" pitchFamily="2" charset="-122"/>
            </a:endParaRPr>
          </a:p>
        </p:txBody>
      </p:sp>
      <p:sp>
        <p:nvSpPr>
          <p:cNvPr id="115" name="矩形 114"/>
          <p:cNvSpPr/>
          <p:nvPr/>
        </p:nvSpPr>
        <p:spPr>
          <a:xfrm>
            <a:off x="8612050" y="2791425"/>
            <a:ext cx="192021" cy="207189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字魂36号-正文宋楷" panose="02000000000000000000" pitchFamily="2" charset="-122"/>
              <a:ea typeface="字魂36号-正文宋楷" panose="02000000000000000000" pitchFamily="2" charset="-122"/>
            </a:endParaRPr>
          </a:p>
        </p:txBody>
      </p:sp>
      <p:sp>
        <p:nvSpPr>
          <p:cNvPr id="116" name="矩形 115"/>
          <p:cNvSpPr/>
          <p:nvPr/>
        </p:nvSpPr>
        <p:spPr>
          <a:xfrm>
            <a:off x="3157504" y="4383349"/>
            <a:ext cx="192021" cy="47997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字魂36号-正文宋楷" panose="02000000000000000000" pitchFamily="2" charset="-122"/>
              <a:ea typeface="字魂36号-正文宋楷" panose="02000000000000000000" pitchFamily="2" charset="-122"/>
            </a:endParaRPr>
          </a:p>
        </p:txBody>
      </p:sp>
      <p:sp>
        <p:nvSpPr>
          <p:cNvPr id="117" name="椭圆 116"/>
          <p:cNvSpPr/>
          <p:nvPr/>
        </p:nvSpPr>
        <p:spPr>
          <a:xfrm>
            <a:off x="3109498" y="4705802"/>
            <a:ext cx="288032" cy="28803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字魂36号-正文宋楷" panose="02000000000000000000" pitchFamily="2" charset="-122"/>
              <a:ea typeface="字魂36号-正文宋楷" panose="02000000000000000000" pitchFamily="2" charset="-122"/>
            </a:endParaRPr>
          </a:p>
        </p:txBody>
      </p:sp>
      <p:cxnSp>
        <p:nvCxnSpPr>
          <p:cNvPr id="118" name="直接连接符 117"/>
          <p:cNvCxnSpPr>
            <a:stCxn id="117" idx="6"/>
            <a:endCxn id="122" idx="2"/>
          </p:cNvCxnSpPr>
          <p:nvPr/>
        </p:nvCxnSpPr>
        <p:spPr>
          <a:xfrm>
            <a:off x="3397530" y="4849818"/>
            <a:ext cx="5161356" cy="16721"/>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19" name="椭圆 118"/>
          <p:cNvSpPr/>
          <p:nvPr/>
        </p:nvSpPr>
        <p:spPr>
          <a:xfrm>
            <a:off x="4522722" y="4719309"/>
            <a:ext cx="288032" cy="28803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字魂36号-正文宋楷" panose="02000000000000000000" pitchFamily="2" charset="-122"/>
              <a:ea typeface="字魂36号-正文宋楷" panose="02000000000000000000" pitchFamily="2" charset="-122"/>
            </a:endParaRPr>
          </a:p>
        </p:txBody>
      </p:sp>
      <p:sp>
        <p:nvSpPr>
          <p:cNvPr id="120" name="椭圆 119"/>
          <p:cNvSpPr/>
          <p:nvPr/>
        </p:nvSpPr>
        <p:spPr>
          <a:xfrm>
            <a:off x="5843350" y="4719309"/>
            <a:ext cx="288032" cy="28803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字魂36号-正文宋楷" panose="02000000000000000000" pitchFamily="2" charset="-122"/>
              <a:ea typeface="字魂36号-正文宋楷" panose="02000000000000000000" pitchFamily="2" charset="-122"/>
            </a:endParaRPr>
          </a:p>
        </p:txBody>
      </p:sp>
      <p:sp>
        <p:nvSpPr>
          <p:cNvPr id="121" name="椭圆 120"/>
          <p:cNvSpPr/>
          <p:nvPr/>
        </p:nvSpPr>
        <p:spPr>
          <a:xfrm>
            <a:off x="7199720" y="4722523"/>
            <a:ext cx="288032" cy="28803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字魂36号-正文宋楷" panose="02000000000000000000" pitchFamily="2" charset="-122"/>
              <a:ea typeface="字魂36号-正文宋楷" panose="02000000000000000000" pitchFamily="2" charset="-122"/>
            </a:endParaRPr>
          </a:p>
        </p:txBody>
      </p:sp>
      <p:sp>
        <p:nvSpPr>
          <p:cNvPr id="122" name="椭圆 121"/>
          <p:cNvSpPr/>
          <p:nvPr/>
        </p:nvSpPr>
        <p:spPr>
          <a:xfrm>
            <a:off x="8558886" y="4722523"/>
            <a:ext cx="288032" cy="28803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字魂36号-正文宋楷" panose="02000000000000000000" pitchFamily="2" charset="-122"/>
              <a:ea typeface="字魂36号-正文宋楷" panose="02000000000000000000" pitchFamily="2" charset="-122"/>
            </a:endParaRPr>
          </a:p>
        </p:txBody>
      </p:sp>
      <p:sp>
        <p:nvSpPr>
          <p:cNvPr id="123" name="TextBox 13"/>
          <p:cNvSpPr txBox="1"/>
          <p:nvPr/>
        </p:nvSpPr>
        <p:spPr>
          <a:xfrm>
            <a:off x="2593721" y="5366952"/>
            <a:ext cx="1319586" cy="1154162"/>
          </a:xfrm>
          <a:prstGeom prst="rect">
            <a:avLst/>
          </a:prstGeom>
          <a:noFill/>
        </p:spPr>
        <p:txBody>
          <a:bodyPr wrap="square" rtlCol="0">
            <a:spAutoFit/>
          </a:bodyPr>
          <a:lstStyle/>
          <a:p>
            <a:pPr algn="ctr">
              <a:lnSpc>
                <a:spcPct val="150000"/>
              </a:lnSpc>
            </a:pPr>
            <a:r>
              <a:rPr lang="en-US" altLang="zh-CN" sz="1600" b="1" dirty="0">
                <a:solidFill>
                  <a:schemeClr val="tx1">
                    <a:lumMod val="95000"/>
                    <a:lumOff val="5000"/>
                  </a:schemeClr>
                </a:solidFill>
                <a:latin typeface="字魂36号-正文宋楷" panose="02000000000000000000" pitchFamily="2" charset="-122"/>
                <a:ea typeface="字魂36号-正文宋楷" panose="02000000000000000000" pitchFamily="2" charset="-122"/>
              </a:rPr>
              <a:t>2017</a:t>
            </a:r>
          </a:p>
          <a:p>
            <a:pPr algn="ctr">
              <a:lnSpc>
                <a:spcPct val="150000"/>
              </a:lnSpc>
            </a:pPr>
            <a:r>
              <a:rPr lang="zh-CN" altLang="en-US" sz="1000" dirty="0">
                <a:solidFill>
                  <a:schemeClr val="tx1">
                    <a:lumMod val="95000"/>
                    <a:lumOff val="5000"/>
                  </a:schemeClr>
                </a:solidFill>
                <a:latin typeface="字魂36号-正文宋楷" panose="02000000000000000000" pitchFamily="2" charset="-122"/>
                <a:ea typeface="字魂36号-正文宋楷" panose="02000000000000000000" pitchFamily="2" charset="-122"/>
              </a:rPr>
              <a:t>单击此处添加文字说明单击此处添加文字说明</a:t>
            </a:r>
            <a:endParaRPr lang="en-US" altLang="zh-CN" sz="1000" dirty="0">
              <a:solidFill>
                <a:schemeClr val="tx1">
                  <a:lumMod val="95000"/>
                  <a:lumOff val="5000"/>
                </a:schemeClr>
              </a:solidFill>
              <a:latin typeface="字魂36号-正文宋楷" panose="02000000000000000000" pitchFamily="2" charset="-122"/>
              <a:ea typeface="字魂36号-正文宋楷" panose="02000000000000000000" pitchFamily="2" charset="-122"/>
            </a:endParaRPr>
          </a:p>
        </p:txBody>
      </p:sp>
      <p:sp>
        <p:nvSpPr>
          <p:cNvPr id="124" name="TextBox 14"/>
          <p:cNvSpPr txBox="1"/>
          <p:nvPr/>
        </p:nvSpPr>
        <p:spPr>
          <a:xfrm>
            <a:off x="4006945" y="5380459"/>
            <a:ext cx="1319586" cy="1154162"/>
          </a:xfrm>
          <a:prstGeom prst="rect">
            <a:avLst/>
          </a:prstGeom>
          <a:noFill/>
        </p:spPr>
        <p:txBody>
          <a:bodyPr wrap="square" rtlCol="0">
            <a:spAutoFit/>
          </a:bodyPr>
          <a:lstStyle/>
          <a:p>
            <a:pPr algn="ctr">
              <a:lnSpc>
                <a:spcPct val="150000"/>
              </a:lnSpc>
            </a:pPr>
            <a:r>
              <a:rPr lang="en-US" altLang="zh-CN" sz="1600" b="1" dirty="0">
                <a:solidFill>
                  <a:schemeClr val="tx1">
                    <a:lumMod val="95000"/>
                    <a:lumOff val="5000"/>
                  </a:schemeClr>
                </a:solidFill>
                <a:latin typeface="字魂36号-正文宋楷" panose="02000000000000000000" pitchFamily="2" charset="-122"/>
                <a:ea typeface="字魂36号-正文宋楷" panose="02000000000000000000" pitchFamily="2" charset="-122"/>
              </a:rPr>
              <a:t>2018</a:t>
            </a:r>
          </a:p>
          <a:p>
            <a:pPr algn="ctr">
              <a:lnSpc>
                <a:spcPct val="150000"/>
              </a:lnSpc>
            </a:pPr>
            <a:r>
              <a:rPr lang="zh-CN" altLang="en-US" sz="1000" dirty="0">
                <a:solidFill>
                  <a:schemeClr val="tx1">
                    <a:lumMod val="95000"/>
                    <a:lumOff val="5000"/>
                  </a:schemeClr>
                </a:solidFill>
                <a:latin typeface="字魂36号-正文宋楷" panose="02000000000000000000" pitchFamily="2" charset="-122"/>
                <a:ea typeface="字魂36号-正文宋楷" panose="02000000000000000000" pitchFamily="2" charset="-122"/>
              </a:rPr>
              <a:t>单击此处添加文字说明单击此处添加文字说明</a:t>
            </a:r>
            <a:endParaRPr lang="en-US" altLang="zh-CN" sz="1000" dirty="0">
              <a:solidFill>
                <a:schemeClr val="tx1">
                  <a:lumMod val="95000"/>
                  <a:lumOff val="5000"/>
                </a:schemeClr>
              </a:solidFill>
              <a:latin typeface="字魂36号-正文宋楷" panose="02000000000000000000" pitchFamily="2" charset="-122"/>
              <a:ea typeface="字魂36号-正文宋楷" panose="02000000000000000000" pitchFamily="2" charset="-122"/>
            </a:endParaRPr>
          </a:p>
        </p:txBody>
      </p:sp>
      <p:sp>
        <p:nvSpPr>
          <p:cNvPr id="125" name="TextBox 15"/>
          <p:cNvSpPr txBox="1"/>
          <p:nvPr/>
        </p:nvSpPr>
        <p:spPr>
          <a:xfrm>
            <a:off x="5327573" y="5380459"/>
            <a:ext cx="1319586" cy="1154162"/>
          </a:xfrm>
          <a:prstGeom prst="rect">
            <a:avLst/>
          </a:prstGeom>
          <a:noFill/>
        </p:spPr>
        <p:txBody>
          <a:bodyPr wrap="square" rtlCol="0">
            <a:spAutoFit/>
          </a:bodyPr>
          <a:lstStyle/>
          <a:p>
            <a:pPr algn="ctr">
              <a:lnSpc>
                <a:spcPct val="150000"/>
              </a:lnSpc>
            </a:pPr>
            <a:r>
              <a:rPr lang="en-US" altLang="zh-CN" sz="1600" b="1" dirty="0">
                <a:solidFill>
                  <a:schemeClr val="tx1">
                    <a:lumMod val="95000"/>
                    <a:lumOff val="5000"/>
                  </a:schemeClr>
                </a:solidFill>
                <a:latin typeface="字魂36号-正文宋楷" panose="02000000000000000000" pitchFamily="2" charset="-122"/>
                <a:ea typeface="字魂36号-正文宋楷" panose="02000000000000000000" pitchFamily="2" charset="-122"/>
              </a:rPr>
              <a:t>2019</a:t>
            </a:r>
          </a:p>
          <a:p>
            <a:pPr algn="ctr">
              <a:lnSpc>
                <a:spcPct val="150000"/>
              </a:lnSpc>
            </a:pPr>
            <a:r>
              <a:rPr lang="zh-CN" altLang="en-US" sz="1000" dirty="0">
                <a:solidFill>
                  <a:schemeClr val="tx1">
                    <a:lumMod val="95000"/>
                    <a:lumOff val="5000"/>
                  </a:schemeClr>
                </a:solidFill>
                <a:latin typeface="字魂36号-正文宋楷" panose="02000000000000000000" pitchFamily="2" charset="-122"/>
                <a:ea typeface="字魂36号-正文宋楷" panose="02000000000000000000" pitchFamily="2" charset="-122"/>
              </a:rPr>
              <a:t>单击此处添加文字说明单击此处添加文字说明</a:t>
            </a:r>
            <a:endParaRPr lang="en-US" altLang="zh-CN" sz="1000" dirty="0">
              <a:solidFill>
                <a:schemeClr val="tx1">
                  <a:lumMod val="95000"/>
                  <a:lumOff val="5000"/>
                </a:schemeClr>
              </a:solidFill>
              <a:latin typeface="字魂36号-正文宋楷" panose="02000000000000000000" pitchFamily="2" charset="-122"/>
              <a:ea typeface="字魂36号-正文宋楷" panose="02000000000000000000" pitchFamily="2" charset="-122"/>
            </a:endParaRPr>
          </a:p>
        </p:txBody>
      </p:sp>
      <p:sp>
        <p:nvSpPr>
          <p:cNvPr id="126" name="TextBox 16"/>
          <p:cNvSpPr txBox="1"/>
          <p:nvPr/>
        </p:nvSpPr>
        <p:spPr>
          <a:xfrm>
            <a:off x="6683943" y="5383673"/>
            <a:ext cx="1319586" cy="1154162"/>
          </a:xfrm>
          <a:prstGeom prst="rect">
            <a:avLst/>
          </a:prstGeom>
          <a:noFill/>
        </p:spPr>
        <p:txBody>
          <a:bodyPr wrap="square" rtlCol="0">
            <a:spAutoFit/>
          </a:bodyPr>
          <a:lstStyle/>
          <a:p>
            <a:pPr algn="ctr">
              <a:lnSpc>
                <a:spcPct val="150000"/>
              </a:lnSpc>
            </a:pPr>
            <a:r>
              <a:rPr lang="en-US" altLang="zh-CN" sz="1600" b="1" dirty="0">
                <a:solidFill>
                  <a:schemeClr val="tx1">
                    <a:lumMod val="95000"/>
                    <a:lumOff val="5000"/>
                  </a:schemeClr>
                </a:solidFill>
                <a:latin typeface="字魂36号-正文宋楷" panose="02000000000000000000" pitchFamily="2" charset="-122"/>
                <a:ea typeface="字魂36号-正文宋楷" panose="02000000000000000000" pitchFamily="2" charset="-122"/>
              </a:rPr>
              <a:t>2020</a:t>
            </a:r>
          </a:p>
          <a:p>
            <a:pPr algn="ctr">
              <a:lnSpc>
                <a:spcPct val="150000"/>
              </a:lnSpc>
            </a:pPr>
            <a:r>
              <a:rPr lang="zh-CN" altLang="en-US" sz="1000" dirty="0">
                <a:solidFill>
                  <a:schemeClr val="tx1">
                    <a:lumMod val="95000"/>
                    <a:lumOff val="5000"/>
                  </a:schemeClr>
                </a:solidFill>
                <a:latin typeface="字魂36号-正文宋楷" panose="02000000000000000000" pitchFamily="2" charset="-122"/>
                <a:ea typeface="字魂36号-正文宋楷" panose="02000000000000000000" pitchFamily="2" charset="-122"/>
              </a:rPr>
              <a:t>单击此处添加文字说明单击此处添加文字说明</a:t>
            </a:r>
            <a:endParaRPr lang="en-US" altLang="zh-CN" sz="1000" dirty="0">
              <a:solidFill>
                <a:schemeClr val="tx1">
                  <a:lumMod val="95000"/>
                  <a:lumOff val="5000"/>
                </a:schemeClr>
              </a:solidFill>
              <a:latin typeface="字魂36号-正文宋楷" panose="02000000000000000000" pitchFamily="2" charset="-122"/>
              <a:ea typeface="字魂36号-正文宋楷" panose="02000000000000000000" pitchFamily="2" charset="-122"/>
            </a:endParaRPr>
          </a:p>
        </p:txBody>
      </p:sp>
      <p:sp>
        <p:nvSpPr>
          <p:cNvPr id="127" name="TextBox 17"/>
          <p:cNvSpPr txBox="1"/>
          <p:nvPr/>
        </p:nvSpPr>
        <p:spPr>
          <a:xfrm>
            <a:off x="8091114" y="5383673"/>
            <a:ext cx="1319586" cy="1154162"/>
          </a:xfrm>
          <a:prstGeom prst="rect">
            <a:avLst/>
          </a:prstGeom>
          <a:noFill/>
        </p:spPr>
        <p:txBody>
          <a:bodyPr wrap="square" rtlCol="0">
            <a:spAutoFit/>
          </a:bodyPr>
          <a:lstStyle/>
          <a:p>
            <a:pPr algn="ctr">
              <a:lnSpc>
                <a:spcPct val="150000"/>
              </a:lnSpc>
            </a:pPr>
            <a:r>
              <a:rPr lang="en-US" altLang="zh-CN" sz="1600" b="1" dirty="0">
                <a:solidFill>
                  <a:schemeClr val="tx1">
                    <a:lumMod val="95000"/>
                    <a:lumOff val="5000"/>
                  </a:schemeClr>
                </a:solidFill>
                <a:latin typeface="字魂36号-正文宋楷" panose="02000000000000000000" pitchFamily="2" charset="-122"/>
                <a:ea typeface="字魂36号-正文宋楷" panose="02000000000000000000" pitchFamily="2" charset="-122"/>
              </a:rPr>
              <a:t>2021</a:t>
            </a:r>
          </a:p>
          <a:p>
            <a:pPr algn="ctr">
              <a:lnSpc>
                <a:spcPct val="150000"/>
              </a:lnSpc>
            </a:pPr>
            <a:r>
              <a:rPr lang="zh-CN" altLang="en-US" sz="1000" dirty="0">
                <a:solidFill>
                  <a:schemeClr val="tx1">
                    <a:lumMod val="95000"/>
                    <a:lumOff val="5000"/>
                  </a:schemeClr>
                </a:solidFill>
                <a:latin typeface="字魂36号-正文宋楷" panose="02000000000000000000" pitchFamily="2" charset="-122"/>
                <a:ea typeface="字魂36号-正文宋楷" panose="02000000000000000000" pitchFamily="2" charset="-122"/>
              </a:rPr>
              <a:t>单击此处添加文字说明单击此处添加文字说明</a:t>
            </a:r>
            <a:endParaRPr lang="en-US" altLang="zh-CN" sz="1000" dirty="0">
              <a:solidFill>
                <a:schemeClr val="tx1">
                  <a:lumMod val="95000"/>
                  <a:lumOff val="5000"/>
                </a:schemeClr>
              </a:solidFill>
              <a:latin typeface="字魂36号-正文宋楷" panose="02000000000000000000" pitchFamily="2" charset="-122"/>
              <a:ea typeface="字魂36号-正文宋楷" panose="02000000000000000000" pitchFamily="2" charset="-122"/>
            </a:endParaRPr>
          </a:p>
        </p:txBody>
      </p:sp>
    </p:spTree>
    <p:extLst>
      <p:ext uri="{BB962C8B-B14F-4D97-AF65-F5344CB8AC3E}">
        <p14:creationId xmlns:p14="http://schemas.microsoft.com/office/powerpoint/2010/main" val="1183536943"/>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14:presetBounceEnd="67000">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14:bounceEnd="67000">
                                          <p:cBhvr additive="base">
                                            <p:cTn id="12" dur="2000" fill="hold"/>
                                            <p:tgtEl>
                                              <p:spTgt spid="97"/>
                                            </p:tgtEl>
                                            <p:attrNameLst>
                                              <p:attrName>ppt_x</p:attrName>
                                            </p:attrNameLst>
                                          </p:cBhvr>
                                          <p:tavLst>
                                            <p:tav tm="0">
                                              <p:val>
                                                <p:strVal val="0-#ppt_w/2"/>
                                              </p:val>
                                            </p:tav>
                                            <p:tav tm="100000">
                                              <p:val>
                                                <p:strVal val="#ppt_x"/>
                                              </p:val>
                                            </p:tav>
                                          </p:tavLst>
                                        </p:anim>
                                        <p:anim calcmode="lin" valueType="num" p14:bounceEnd="67000">
                                          <p:cBhvr additive="base">
                                            <p:cTn id="13" dur="2000" fill="hold"/>
                                            <p:tgtEl>
                                              <p:spTgt spid="97"/>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2" presetClass="entr" presetSubtype="8" fill="hold" nodeType="afterEffect" p14:presetBounceEnd="68000">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14:bounceEnd="68000">
                                          <p:cBhvr additive="base">
                                            <p:cTn id="17" dur="500" fill="hold"/>
                                            <p:tgtEl>
                                              <p:spTgt spid="31"/>
                                            </p:tgtEl>
                                            <p:attrNameLst>
                                              <p:attrName>ppt_x</p:attrName>
                                            </p:attrNameLst>
                                          </p:cBhvr>
                                          <p:tavLst>
                                            <p:tav tm="0">
                                              <p:val>
                                                <p:strVal val="0-#ppt_w/2"/>
                                              </p:val>
                                            </p:tav>
                                            <p:tav tm="100000">
                                              <p:val>
                                                <p:strVal val="#ppt_x"/>
                                              </p:val>
                                            </p:tav>
                                          </p:tavLst>
                                        </p:anim>
                                        <p:anim calcmode="lin" valueType="num" p14:bounceEnd="68000">
                                          <p:cBhvr additive="base">
                                            <p:cTn id="18"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14:presetBounceEnd="80000">
                                      <p:stCondLst>
                                        <p:cond delay="0"/>
                                      </p:stCondLst>
                                      <p:childTnLst>
                                        <p:set>
                                          <p:cBhvr>
                                            <p:cTn id="22" dur="1" fill="hold">
                                              <p:stCondLst>
                                                <p:cond delay="0"/>
                                              </p:stCondLst>
                                            </p:cTn>
                                            <p:tgtEl>
                                              <p:spTgt spid="111"/>
                                            </p:tgtEl>
                                            <p:attrNameLst>
                                              <p:attrName>style.visibility</p:attrName>
                                            </p:attrNameLst>
                                          </p:cBhvr>
                                          <p:to>
                                            <p:strVal val="visible"/>
                                          </p:to>
                                        </p:set>
                                        <p:anim calcmode="lin" valueType="num" p14:bounceEnd="80000">
                                          <p:cBhvr additive="base">
                                            <p:cTn id="23" dur="1000" fill="hold"/>
                                            <p:tgtEl>
                                              <p:spTgt spid="111"/>
                                            </p:tgtEl>
                                            <p:attrNameLst>
                                              <p:attrName>ppt_x</p:attrName>
                                            </p:attrNameLst>
                                          </p:cBhvr>
                                          <p:tavLst>
                                            <p:tav tm="0">
                                              <p:val>
                                                <p:strVal val="#ppt_x"/>
                                              </p:val>
                                            </p:tav>
                                            <p:tav tm="100000">
                                              <p:val>
                                                <p:strVal val="#ppt_x"/>
                                              </p:val>
                                            </p:tav>
                                          </p:tavLst>
                                        </p:anim>
                                        <p:anim calcmode="lin" valueType="num" p14:bounceEnd="80000">
                                          <p:cBhvr additive="base">
                                            <p:cTn id="24" dur="1000" fill="hold"/>
                                            <p:tgtEl>
                                              <p:spTgt spid="111"/>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118"/>
                                            </p:tgtEl>
                                            <p:attrNameLst>
                                              <p:attrName>style.visibility</p:attrName>
                                            </p:attrNameLst>
                                          </p:cBhvr>
                                          <p:to>
                                            <p:strVal val="visible"/>
                                          </p:to>
                                        </p:set>
                                        <p:animEffect transition="in" filter="wipe(left)">
                                          <p:cBhvr>
                                            <p:cTn id="29" dur="500"/>
                                            <p:tgtEl>
                                              <p:spTgt spid="118"/>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grpId="0" nodeType="clickEffect">
                                      <p:stCondLst>
                                        <p:cond delay="0"/>
                                      </p:stCondLst>
                                      <p:childTnLst>
                                        <p:set>
                                          <p:cBhvr>
                                            <p:cTn id="33" dur="1" fill="hold">
                                              <p:stCondLst>
                                                <p:cond delay="0"/>
                                              </p:stCondLst>
                                            </p:cTn>
                                            <p:tgtEl>
                                              <p:spTgt spid="117"/>
                                            </p:tgtEl>
                                            <p:attrNameLst>
                                              <p:attrName>style.visibility</p:attrName>
                                            </p:attrNameLst>
                                          </p:cBhvr>
                                          <p:to>
                                            <p:strVal val="visible"/>
                                          </p:to>
                                        </p:set>
                                        <p:anim calcmode="lin" valueType="num">
                                          <p:cBhvr>
                                            <p:cTn id="34" dur="500" fill="hold"/>
                                            <p:tgtEl>
                                              <p:spTgt spid="117"/>
                                            </p:tgtEl>
                                            <p:attrNameLst>
                                              <p:attrName>ppt_w</p:attrName>
                                            </p:attrNameLst>
                                          </p:cBhvr>
                                          <p:tavLst>
                                            <p:tav tm="0">
                                              <p:val>
                                                <p:fltVal val="0"/>
                                              </p:val>
                                            </p:tav>
                                            <p:tav tm="100000">
                                              <p:val>
                                                <p:strVal val="#ppt_w"/>
                                              </p:val>
                                            </p:tav>
                                          </p:tavLst>
                                        </p:anim>
                                        <p:anim calcmode="lin" valueType="num">
                                          <p:cBhvr>
                                            <p:cTn id="35" dur="500" fill="hold"/>
                                            <p:tgtEl>
                                              <p:spTgt spid="117"/>
                                            </p:tgtEl>
                                            <p:attrNameLst>
                                              <p:attrName>ppt_h</p:attrName>
                                            </p:attrNameLst>
                                          </p:cBhvr>
                                          <p:tavLst>
                                            <p:tav tm="0">
                                              <p:val>
                                                <p:fltVal val="0"/>
                                              </p:val>
                                            </p:tav>
                                            <p:tav tm="100000">
                                              <p:val>
                                                <p:strVal val="#ppt_h"/>
                                              </p:val>
                                            </p:tav>
                                          </p:tavLst>
                                        </p:anim>
                                        <p:animEffect transition="in" filter="fade">
                                          <p:cBhvr>
                                            <p:cTn id="36" dur="500"/>
                                            <p:tgtEl>
                                              <p:spTgt spid="117"/>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grpId="0" nodeType="clickEffect">
                                      <p:stCondLst>
                                        <p:cond delay="0"/>
                                      </p:stCondLst>
                                      <p:childTnLst>
                                        <p:set>
                                          <p:cBhvr>
                                            <p:cTn id="40" dur="1" fill="hold">
                                              <p:stCondLst>
                                                <p:cond delay="0"/>
                                              </p:stCondLst>
                                            </p:cTn>
                                            <p:tgtEl>
                                              <p:spTgt spid="116"/>
                                            </p:tgtEl>
                                            <p:attrNameLst>
                                              <p:attrName>style.visibility</p:attrName>
                                            </p:attrNameLst>
                                          </p:cBhvr>
                                          <p:to>
                                            <p:strVal val="visible"/>
                                          </p:to>
                                        </p:set>
                                        <p:animEffect transition="in" filter="wipe(down)">
                                          <p:cBhvr>
                                            <p:cTn id="41" dur="500"/>
                                            <p:tgtEl>
                                              <p:spTgt spid="116"/>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grpId="0" nodeType="clickEffect" p14:presetBounceEnd="76000">
                                      <p:stCondLst>
                                        <p:cond delay="0"/>
                                      </p:stCondLst>
                                      <p:childTnLst>
                                        <p:set>
                                          <p:cBhvr>
                                            <p:cTn id="45" dur="1" fill="hold">
                                              <p:stCondLst>
                                                <p:cond delay="0"/>
                                              </p:stCondLst>
                                            </p:cTn>
                                            <p:tgtEl>
                                              <p:spTgt spid="123"/>
                                            </p:tgtEl>
                                            <p:attrNameLst>
                                              <p:attrName>style.visibility</p:attrName>
                                            </p:attrNameLst>
                                          </p:cBhvr>
                                          <p:to>
                                            <p:strVal val="visible"/>
                                          </p:to>
                                        </p:set>
                                        <p:anim calcmode="lin" valueType="num" p14:bounceEnd="76000">
                                          <p:cBhvr additive="base">
                                            <p:cTn id="46" dur="500" fill="hold"/>
                                            <p:tgtEl>
                                              <p:spTgt spid="123"/>
                                            </p:tgtEl>
                                            <p:attrNameLst>
                                              <p:attrName>ppt_x</p:attrName>
                                            </p:attrNameLst>
                                          </p:cBhvr>
                                          <p:tavLst>
                                            <p:tav tm="0">
                                              <p:val>
                                                <p:strVal val="#ppt_x"/>
                                              </p:val>
                                            </p:tav>
                                            <p:tav tm="100000">
                                              <p:val>
                                                <p:strVal val="#ppt_x"/>
                                              </p:val>
                                            </p:tav>
                                          </p:tavLst>
                                        </p:anim>
                                        <p:anim calcmode="lin" valueType="num" p14:bounceEnd="76000">
                                          <p:cBhvr additive="base">
                                            <p:cTn id="47" dur="500" fill="hold"/>
                                            <p:tgtEl>
                                              <p:spTgt spid="123"/>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53" presetClass="entr" presetSubtype="16" fill="hold" grpId="0" nodeType="clickEffect">
                                      <p:stCondLst>
                                        <p:cond delay="0"/>
                                      </p:stCondLst>
                                      <p:childTnLst>
                                        <p:set>
                                          <p:cBhvr>
                                            <p:cTn id="51" dur="1" fill="hold">
                                              <p:stCondLst>
                                                <p:cond delay="0"/>
                                              </p:stCondLst>
                                            </p:cTn>
                                            <p:tgtEl>
                                              <p:spTgt spid="119"/>
                                            </p:tgtEl>
                                            <p:attrNameLst>
                                              <p:attrName>style.visibility</p:attrName>
                                            </p:attrNameLst>
                                          </p:cBhvr>
                                          <p:to>
                                            <p:strVal val="visible"/>
                                          </p:to>
                                        </p:set>
                                        <p:anim calcmode="lin" valueType="num">
                                          <p:cBhvr>
                                            <p:cTn id="52" dur="500" fill="hold"/>
                                            <p:tgtEl>
                                              <p:spTgt spid="119"/>
                                            </p:tgtEl>
                                            <p:attrNameLst>
                                              <p:attrName>ppt_w</p:attrName>
                                            </p:attrNameLst>
                                          </p:cBhvr>
                                          <p:tavLst>
                                            <p:tav tm="0">
                                              <p:val>
                                                <p:fltVal val="0"/>
                                              </p:val>
                                            </p:tav>
                                            <p:tav tm="100000">
                                              <p:val>
                                                <p:strVal val="#ppt_w"/>
                                              </p:val>
                                            </p:tav>
                                          </p:tavLst>
                                        </p:anim>
                                        <p:anim calcmode="lin" valueType="num">
                                          <p:cBhvr>
                                            <p:cTn id="53" dur="500" fill="hold"/>
                                            <p:tgtEl>
                                              <p:spTgt spid="119"/>
                                            </p:tgtEl>
                                            <p:attrNameLst>
                                              <p:attrName>ppt_h</p:attrName>
                                            </p:attrNameLst>
                                          </p:cBhvr>
                                          <p:tavLst>
                                            <p:tav tm="0">
                                              <p:val>
                                                <p:fltVal val="0"/>
                                              </p:val>
                                            </p:tav>
                                            <p:tav tm="100000">
                                              <p:val>
                                                <p:strVal val="#ppt_h"/>
                                              </p:val>
                                            </p:tav>
                                          </p:tavLst>
                                        </p:anim>
                                        <p:animEffect transition="in" filter="fade">
                                          <p:cBhvr>
                                            <p:cTn id="54" dur="500"/>
                                            <p:tgtEl>
                                              <p:spTgt spid="119"/>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4" fill="hold" grpId="0" nodeType="clickEffect">
                                      <p:stCondLst>
                                        <p:cond delay="0"/>
                                      </p:stCondLst>
                                      <p:childTnLst>
                                        <p:set>
                                          <p:cBhvr>
                                            <p:cTn id="58" dur="1" fill="hold">
                                              <p:stCondLst>
                                                <p:cond delay="0"/>
                                              </p:stCondLst>
                                            </p:cTn>
                                            <p:tgtEl>
                                              <p:spTgt spid="112"/>
                                            </p:tgtEl>
                                            <p:attrNameLst>
                                              <p:attrName>style.visibility</p:attrName>
                                            </p:attrNameLst>
                                          </p:cBhvr>
                                          <p:to>
                                            <p:strVal val="visible"/>
                                          </p:to>
                                        </p:set>
                                        <p:animEffect transition="in" filter="wipe(down)">
                                          <p:cBhvr>
                                            <p:cTn id="59" dur="500"/>
                                            <p:tgtEl>
                                              <p:spTgt spid="112"/>
                                            </p:tgtEl>
                                          </p:cBhvr>
                                        </p:animEffect>
                                      </p:childTnLst>
                                    </p:cTn>
                                  </p:par>
                                </p:childTnLst>
                              </p:cTn>
                            </p:par>
                          </p:childTnLst>
                        </p:cTn>
                      </p:par>
                      <p:par>
                        <p:cTn id="60" fill="hold">
                          <p:stCondLst>
                            <p:cond delay="indefinite"/>
                          </p:stCondLst>
                          <p:childTnLst>
                            <p:par>
                              <p:cTn id="61" fill="hold">
                                <p:stCondLst>
                                  <p:cond delay="0"/>
                                </p:stCondLst>
                                <p:childTnLst>
                                  <p:par>
                                    <p:cTn id="62" presetID="2" presetClass="entr" presetSubtype="4" fill="hold" grpId="0" nodeType="clickEffect" p14:presetBounceEnd="76000">
                                      <p:stCondLst>
                                        <p:cond delay="0"/>
                                      </p:stCondLst>
                                      <p:childTnLst>
                                        <p:set>
                                          <p:cBhvr>
                                            <p:cTn id="63" dur="1" fill="hold">
                                              <p:stCondLst>
                                                <p:cond delay="0"/>
                                              </p:stCondLst>
                                            </p:cTn>
                                            <p:tgtEl>
                                              <p:spTgt spid="124"/>
                                            </p:tgtEl>
                                            <p:attrNameLst>
                                              <p:attrName>style.visibility</p:attrName>
                                            </p:attrNameLst>
                                          </p:cBhvr>
                                          <p:to>
                                            <p:strVal val="visible"/>
                                          </p:to>
                                        </p:set>
                                        <p:anim calcmode="lin" valueType="num" p14:bounceEnd="76000">
                                          <p:cBhvr additive="base">
                                            <p:cTn id="64" dur="500" fill="hold"/>
                                            <p:tgtEl>
                                              <p:spTgt spid="124"/>
                                            </p:tgtEl>
                                            <p:attrNameLst>
                                              <p:attrName>ppt_x</p:attrName>
                                            </p:attrNameLst>
                                          </p:cBhvr>
                                          <p:tavLst>
                                            <p:tav tm="0">
                                              <p:val>
                                                <p:strVal val="#ppt_x"/>
                                              </p:val>
                                            </p:tav>
                                            <p:tav tm="100000">
                                              <p:val>
                                                <p:strVal val="#ppt_x"/>
                                              </p:val>
                                            </p:tav>
                                          </p:tavLst>
                                        </p:anim>
                                        <p:anim calcmode="lin" valueType="num" p14:bounceEnd="76000">
                                          <p:cBhvr additive="base">
                                            <p:cTn id="65" dur="500" fill="hold"/>
                                            <p:tgtEl>
                                              <p:spTgt spid="124"/>
                                            </p:tgtEl>
                                            <p:attrNameLst>
                                              <p:attrName>ppt_y</p:attrName>
                                            </p:attrNameLst>
                                          </p:cBhvr>
                                          <p:tavLst>
                                            <p:tav tm="0">
                                              <p:val>
                                                <p:strVal val="1+#ppt_h/2"/>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53" presetClass="entr" presetSubtype="16" fill="hold" grpId="0" nodeType="clickEffect">
                                      <p:stCondLst>
                                        <p:cond delay="0"/>
                                      </p:stCondLst>
                                      <p:childTnLst>
                                        <p:set>
                                          <p:cBhvr>
                                            <p:cTn id="69" dur="1" fill="hold">
                                              <p:stCondLst>
                                                <p:cond delay="0"/>
                                              </p:stCondLst>
                                            </p:cTn>
                                            <p:tgtEl>
                                              <p:spTgt spid="120"/>
                                            </p:tgtEl>
                                            <p:attrNameLst>
                                              <p:attrName>style.visibility</p:attrName>
                                            </p:attrNameLst>
                                          </p:cBhvr>
                                          <p:to>
                                            <p:strVal val="visible"/>
                                          </p:to>
                                        </p:set>
                                        <p:anim calcmode="lin" valueType="num">
                                          <p:cBhvr>
                                            <p:cTn id="70" dur="500" fill="hold"/>
                                            <p:tgtEl>
                                              <p:spTgt spid="120"/>
                                            </p:tgtEl>
                                            <p:attrNameLst>
                                              <p:attrName>ppt_w</p:attrName>
                                            </p:attrNameLst>
                                          </p:cBhvr>
                                          <p:tavLst>
                                            <p:tav tm="0">
                                              <p:val>
                                                <p:fltVal val="0"/>
                                              </p:val>
                                            </p:tav>
                                            <p:tav tm="100000">
                                              <p:val>
                                                <p:strVal val="#ppt_w"/>
                                              </p:val>
                                            </p:tav>
                                          </p:tavLst>
                                        </p:anim>
                                        <p:anim calcmode="lin" valueType="num">
                                          <p:cBhvr>
                                            <p:cTn id="71" dur="500" fill="hold"/>
                                            <p:tgtEl>
                                              <p:spTgt spid="120"/>
                                            </p:tgtEl>
                                            <p:attrNameLst>
                                              <p:attrName>ppt_h</p:attrName>
                                            </p:attrNameLst>
                                          </p:cBhvr>
                                          <p:tavLst>
                                            <p:tav tm="0">
                                              <p:val>
                                                <p:fltVal val="0"/>
                                              </p:val>
                                            </p:tav>
                                            <p:tav tm="100000">
                                              <p:val>
                                                <p:strVal val="#ppt_h"/>
                                              </p:val>
                                            </p:tav>
                                          </p:tavLst>
                                        </p:anim>
                                        <p:animEffect transition="in" filter="fade">
                                          <p:cBhvr>
                                            <p:cTn id="72" dur="500"/>
                                            <p:tgtEl>
                                              <p:spTgt spid="120"/>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4" fill="hold" grpId="0" nodeType="clickEffect">
                                      <p:stCondLst>
                                        <p:cond delay="0"/>
                                      </p:stCondLst>
                                      <p:childTnLst>
                                        <p:set>
                                          <p:cBhvr>
                                            <p:cTn id="76" dur="1" fill="hold">
                                              <p:stCondLst>
                                                <p:cond delay="0"/>
                                              </p:stCondLst>
                                            </p:cTn>
                                            <p:tgtEl>
                                              <p:spTgt spid="113"/>
                                            </p:tgtEl>
                                            <p:attrNameLst>
                                              <p:attrName>style.visibility</p:attrName>
                                            </p:attrNameLst>
                                          </p:cBhvr>
                                          <p:to>
                                            <p:strVal val="visible"/>
                                          </p:to>
                                        </p:set>
                                        <p:animEffect transition="in" filter="wipe(down)">
                                          <p:cBhvr>
                                            <p:cTn id="77" dur="500"/>
                                            <p:tgtEl>
                                              <p:spTgt spid="113"/>
                                            </p:tgtEl>
                                          </p:cBhvr>
                                        </p:animEffect>
                                      </p:childTnLst>
                                    </p:cTn>
                                  </p:par>
                                </p:childTnLst>
                              </p:cTn>
                            </p:par>
                          </p:childTnLst>
                        </p:cTn>
                      </p:par>
                      <p:par>
                        <p:cTn id="78" fill="hold">
                          <p:stCondLst>
                            <p:cond delay="indefinite"/>
                          </p:stCondLst>
                          <p:childTnLst>
                            <p:par>
                              <p:cTn id="79" fill="hold">
                                <p:stCondLst>
                                  <p:cond delay="0"/>
                                </p:stCondLst>
                                <p:childTnLst>
                                  <p:par>
                                    <p:cTn id="80" presetID="2" presetClass="entr" presetSubtype="4" fill="hold" grpId="0" nodeType="clickEffect" p14:presetBounceEnd="76000">
                                      <p:stCondLst>
                                        <p:cond delay="0"/>
                                      </p:stCondLst>
                                      <p:childTnLst>
                                        <p:set>
                                          <p:cBhvr>
                                            <p:cTn id="81" dur="1" fill="hold">
                                              <p:stCondLst>
                                                <p:cond delay="0"/>
                                              </p:stCondLst>
                                            </p:cTn>
                                            <p:tgtEl>
                                              <p:spTgt spid="125"/>
                                            </p:tgtEl>
                                            <p:attrNameLst>
                                              <p:attrName>style.visibility</p:attrName>
                                            </p:attrNameLst>
                                          </p:cBhvr>
                                          <p:to>
                                            <p:strVal val="visible"/>
                                          </p:to>
                                        </p:set>
                                        <p:anim calcmode="lin" valueType="num" p14:bounceEnd="76000">
                                          <p:cBhvr additive="base">
                                            <p:cTn id="82" dur="500" fill="hold"/>
                                            <p:tgtEl>
                                              <p:spTgt spid="125"/>
                                            </p:tgtEl>
                                            <p:attrNameLst>
                                              <p:attrName>ppt_x</p:attrName>
                                            </p:attrNameLst>
                                          </p:cBhvr>
                                          <p:tavLst>
                                            <p:tav tm="0">
                                              <p:val>
                                                <p:strVal val="#ppt_x"/>
                                              </p:val>
                                            </p:tav>
                                            <p:tav tm="100000">
                                              <p:val>
                                                <p:strVal val="#ppt_x"/>
                                              </p:val>
                                            </p:tav>
                                          </p:tavLst>
                                        </p:anim>
                                        <p:anim calcmode="lin" valueType="num" p14:bounceEnd="76000">
                                          <p:cBhvr additive="base">
                                            <p:cTn id="83" dur="500" fill="hold"/>
                                            <p:tgtEl>
                                              <p:spTgt spid="125"/>
                                            </p:tgtEl>
                                            <p:attrNameLst>
                                              <p:attrName>ppt_y</p:attrName>
                                            </p:attrNameLst>
                                          </p:cBhvr>
                                          <p:tavLst>
                                            <p:tav tm="0">
                                              <p:val>
                                                <p:strVal val="1+#ppt_h/2"/>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53" presetClass="entr" presetSubtype="16" fill="hold" grpId="0" nodeType="clickEffect">
                                      <p:stCondLst>
                                        <p:cond delay="0"/>
                                      </p:stCondLst>
                                      <p:childTnLst>
                                        <p:set>
                                          <p:cBhvr>
                                            <p:cTn id="87" dur="1" fill="hold">
                                              <p:stCondLst>
                                                <p:cond delay="0"/>
                                              </p:stCondLst>
                                            </p:cTn>
                                            <p:tgtEl>
                                              <p:spTgt spid="121"/>
                                            </p:tgtEl>
                                            <p:attrNameLst>
                                              <p:attrName>style.visibility</p:attrName>
                                            </p:attrNameLst>
                                          </p:cBhvr>
                                          <p:to>
                                            <p:strVal val="visible"/>
                                          </p:to>
                                        </p:set>
                                        <p:anim calcmode="lin" valueType="num">
                                          <p:cBhvr>
                                            <p:cTn id="88" dur="500" fill="hold"/>
                                            <p:tgtEl>
                                              <p:spTgt spid="121"/>
                                            </p:tgtEl>
                                            <p:attrNameLst>
                                              <p:attrName>ppt_w</p:attrName>
                                            </p:attrNameLst>
                                          </p:cBhvr>
                                          <p:tavLst>
                                            <p:tav tm="0">
                                              <p:val>
                                                <p:fltVal val="0"/>
                                              </p:val>
                                            </p:tav>
                                            <p:tav tm="100000">
                                              <p:val>
                                                <p:strVal val="#ppt_w"/>
                                              </p:val>
                                            </p:tav>
                                          </p:tavLst>
                                        </p:anim>
                                        <p:anim calcmode="lin" valueType="num">
                                          <p:cBhvr>
                                            <p:cTn id="89" dur="500" fill="hold"/>
                                            <p:tgtEl>
                                              <p:spTgt spid="121"/>
                                            </p:tgtEl>
                                            <p:attrNameLst>
                                              <p:attrName>ppt_h</p:attrName>
                                            </p:attrNameLst>
                                          </p:cBhvr>
                                          <p:tavLst>
                                            <p:tav tm="0">
                                              <p:val>
                                                <p:fltVal val="0"/>
                                              </p:val>
                                            </p:tav>
                                            <p:tav tm="100000">
                                              <p:val>
                                                <p:strVal val="#ppt_h"/>
                                              </p:val>
                                            </p:tav>
                                          </p:tavLst>
                                        </p:anim>
                                        <p:animEffect transition="in" filter="fade">
                                          <p:cBhvr>
                                            <p:cTn id="90" dur="500"/>
                                            <p:tgtEl>
                                              <p:spTgt spid="121"/>
                                            </p:tgtEl>
                                          </p:cBhvr>
                                        </p:animEffect>
                                      </p:childTnLst>
                                    </p:cTn>
                                  </p:par>
                                </p:childTnLst>
                              </p:cTn>
                            </p:par>
                          </p:childTnLst>
                        </p:cTn>
                      </p:par>
                      <p:par>
                        <p:cTn id="91" fill="hold">
                          <p:stCondLst>
                            <p:cond delay="indefinite"/>
                          </p:stCondLst>
                          <p:childTnLst>
                            <p:par>
                              <p:cTn id="92" fill="hold">
                                <p:stCondLst>
                                  <p:cond delay="0"/>
                                </p:stCondLst>
                                <p:childTnLst>
                                  <p:par>
                                    <p:cTn id="93" presetID="22" presetClass="entr" presetSubtype="4" fill="hold" grpId="0" nodeType="clickEffect">
                                      <p:stCondLst>
                                        <p:cond delay="0"/>
                                      </p:stCondLst>
                                      <p:childTnLst>
                                        <p:set>
                                          <p:cBhvr>
                                            <p:cTn id="94" dur="1" fill="hold">
                                              <p:stCondLst>
                                                <p:cond delay="0"/>
                                              </p:stCondLst>
                                            </p:cTn>
                                            <p:tgtEl>
                                              <p:spTgt spid="114"/>
                                            </p:tgtEl>
                                            <p:attrNameLst>
                                              <p:attrName>style.visibility</p:attrName>
                                            </p:attrNameLst>
                                          </p:cBhvr>
                                          <p:to>
                                            <p:strVal val="visible"/>
                                          </p:to>
                                        </p:set>
                                        <p:animEffect transition="in" filter="wipe(down)">
                                          <p:cBhvr>
                                            <p:cTn id="95" dur="500"/>
                                            <p:tgtEl>
                                              <p:spTgt spid="114"/>
                                            </p:tgtEl>
                                          </p:cBhvr>
                                        </p:animEffect>
                                      </p:childTnLst>
                                    </p:cTn>
                                  </p:par>
                                </p:childTnLst>
                              </p:cTn>
                            </p:par>
                          </p:childTnLst>
                        </p:cTn>
                      </p:par>
                      <p:par>
                        <p:cTn id="96" fill="hold">
                          <p:stCondLst>
                            <p:cond delay="indefinite"/>
                          </p:stCondLst>
                          <p:childTnLst>
                            <p:par>
                              <p:cTn id="97" fill="hold">
                                <p:stCondLst>
                                  <p:cond delay="0"/>
                                </p:stCondLst>
                                <p:childTnLst>
                                  <p:par>
                                    <p:cTn id="98" presetID="2" presetClass="entr" presetSubtype="4" fill="hold" grpId="0" nodeType="clickEffect" p14:presetBounceEnd="76000">
                                      <p:stCondLst>
                                        <p:cond delay="0"/>
                                      </p:stCondLst>
                                      <p:childTnLst>
                                        <p:set>
                                          <p:cBhvr>
                                            <p:cTn id="99" dur="1" fill="hold">
                                              <p:stCondLst>
                                                <p:cond delay="0"/>
                                              </p:stCondLst>
                                            </p:cTn>
                                            <p:tgtEl>
                                              <p:spTgt spid="126"/>
                                            </p:tgtEl>
                                            <p:attrNameLst>
                                              <p:attrName>style.visibility</p:attrName>
                                            </p:attrNameLst>
                                          </p:cBhvr>
                                          <p:to>
                                            <p:strVal val="visible"/>
                                          </p:to>
                                        </p:set>
                                        <p:anim calcmode="lin" valueType="num" p14:bounceEnd="76000">
                                          <p:cBhvr additive="base">
                                            <p:cTn id="100" dur="500" fill="hold"/>
                                            <p:tgtEl>
                                              <p:spTgt spid="126"/>
                                            </p:tgtEl>
                                            <p:attrNameLst>
                                              <p:attrName>ppt_x</p:attrName>
                                            </p:attrNameLst>
                                          </p:cBhvr>
                                          <p:tavLst>
                                            <p:tav tm="0">
                                              <p:val>
                                                <p:strVal val="#ppt_x"/>
                                              </p:val>
                                            </p:tav>
                                            <p:tav tm="100000">
                                              <p:val>
                                                <p:strVal val="#ppt_x"/>
                                              </p:val>
                                            </p:tav>
                                          </p:tavLst>
                                        </p:anim>
                                        <p:anim calcmode="lin" valueType="num" p14:bounceEnd="76000">
                                          <p:cBhvr additive="base">
                                            <p:cTn id="101" dur="500" fill="hold"/>
                                            <p:tgtEl>
                                              <p:spTgt spid="126"/>
                                            </p:tgtEl>
                                            <p:attrNameLst>
                                              <p:attrName>ppt_y</p:attrName>
                                            </p:attrNameLst>
                                          </p:cBhvr>
                                          <p:tavLst>
                                            <p:tav tm="0">
                                              <p:val>
                                                <p:strVal val="1+#ppt_h/2"/>
                                              </p:val>
                                            </p:tav>
                                            <p:tav tm="100000">
                                              <p:val>
                                                <p:strVal val="#ppt_y"/>
                                              </p:val>
                                            </p:tav>
                                          </p:tavLst>
                                        </p:anim>
                                      </p:childTnLst>
                                    </p:cTn>
                                  </p:par>
                                </p:childTnLst>
                              </p:cTn>
                            </p:par>
                          </p:childTnLst>
                        </p:cTn>
                      </p:par>
                      <p:par>
                        <p:cTn id="102" fill="hold">
                          <p:stCondLst>
                            <p:cond delay="indefinite"/>
                          </p:stCondLst>
                          <p:childTnLst>
                            <p:par>
                              <p:cTn id="103" fill="hold">
                                <p:stCondLst>
                                  <p:cond delay="0"/>
                                </p:stCondLst>
                                <p:childTnLst>
                                  <p:par>
                                    <p:cTn id="104" presetID="53" presetClass="entr" presetSubtype="16" fill="hold" grpId="0" nodeType="clickEffect">
                                      <p:stCondLst>
                                        <p:cond delay="0"/>
                                      </p:stCondLst>
                                      <p:childTnLst>
                                        <p:set>
                                          <p:cBhvr>
                                            <p:cTn id="105" dur="1" fill="hold">
                                              <p:stCondLst>
                                                <p:cond delay="0"/>
                                              </p:stCondLst>
                                            </p:cTn>
                                            <p:tgtEl>
                                              <p:spTgt spid="122"/>
                                            </p:tgtEl>
                                            <p:attrNameLst>
                                              <p:attrName>style.visibility</p:attrName>
                                            </p:attrNameLst>
                                          </p:cBhvr>
                                          <p:to>
                                            <p:strVal val="visible"/>
                                          </p:to>
                                        </p:set>
                                        <p:anim calcmode="lin" valueType="num">
                                          <p:cBhvr>
                                            <p:cTn id="106" dur="500" fill="hold"/>
                                            <p:tgtEl>
                                              <p:spTgt spid="122"/>
                                            </p:tgtEl>
                                            <p:attrNameLst>
                                              <p:attrName>ppt_w</p:attrName>
                                            </p:attrNameLst>
                                          </p:cBhvr>
                                          <p:tavLst>
                                            <p:tav tm="0">
                                              <p:val>
                                                <p:fltVal val="0"/>
                                              </p:val>
                                            </p:tav>
                                            <p:tav tm="100000">
                                              <p:val>
                                                <p:strVal val="#ppt_w"/>
                                              </p:val>
                                            </p:tav>
                                          </p:tavLst>
                                        </p:anim>
                                        <p:anim calcmode="lin" valueType="num">
                                          <p:cBhvr>
                                            <p:cTn id="107" dur="500" fill="hold"/>
                                            <p:tgtEl>
                                              <p:spTgt spid="122"/>
                                            </p:tgtEl>
                                            <p:attrNameLst>
                                              <p:attrName>ppt_h</p:attrName>
                                            </p:attrNameLst>
                                          </p:cBhvr>
                                          <p:tavLst>
                                            <p:tav tm="0">
                                              <p:val>
                                                <p:fltVal val="0"/>
                                              </p:val>
                                            </p:tav>
                                            <p:tav tm="100000">
                                              <p:val>
                                                <p:strVal val="#ppt_h"/>
                                              </p:val>
                                            </p:tav>
                                          </p:tavLst>
                                        </p:anim>
                                        <p:animEffect transition="in" filter="fade">
                                          <p:cBhvr>
                                            <p:cTn id="108" dur="500"/>
                                            <p:tgtEl>
                                              <p:spTgt spid="122"/>
                                            </p:tgtEl>
                                          </p:cBhvr>
                                        </p:animEffect>
                                      </p:childTnLst>
                                    </p:cTn>
                                  </p:par>
                                </p:childTnLst>
                              </p:cTn>
                            </p:par>
                          </p:childTnLst>
                        </p:cTn>
                      </p:par>
                      <p:par>
                        <p:cTn id="109" fill="hold">
                          <p:stCondLst>
                            <p:cond delay="indefinite"/>
                          </p:stCondLst>
                          <p:childTnLst>
                            <p:par>
                              <p:cTn id="110" fill="hold">
                                <p:stCondLst>
                                  <p:cond delay="0"/>
                                </p:stCondLst>
                                <p:childTnLst>
                                  <p:par>
                                    <p:cTn id="111" presetID="22" presetClass="entr" presetSubtype="4" fill="hold" grpId="0" nodeType="clickEffect">
                                      <p:stCondLst>
                                        <p:cond delay="0"/>
                                      </p:stCondLst>
                                      <p:childTnLst>
                                        <p:set>
                                          <p:cBhvr>
                                            <p:cTn id="112" dur="1" fill="hold">
                                              <p:stCondLst>
                                                <p:cond delay="0"/>
                                              </p:stCondLst>
                                            </p:cTn>
                                            <p:tgtEl>
                                              <p:spTgt spid="115"/>
                                            </p:tgtEl>
                                            <p:attrNameLst>
                                              <p:attrName>style.visibility</p:attrName>
                                            </p:attrNameLst>
                                          </p:cBhvr>
                                          <p:to>
                                            <p:strVal val="visible"/>
                                          </p:to>
                                        </p:set>
                                        <p:animEffect transition="in" filter="wipe(down)">
                                          <p:cBhvr>
                                            <p:cTn id="113" dur="500"/>
                                            <p:tgtEl>
                                              <p:spTgt spid="115"/>
                                            </p:tgtEl>
                                          </p:cBhvr>
                                        </p:animEffect>
                                      </p:childTnLst>
                                    </p:cTn>
                                  </p:par>
                                </p:childTnLst>
                              </p:cTn>
                            </p:par>
                          </p:childTnLst>
                        </p:cTn>
                      </p:par>
                      <p:par>
                        <p:cTn id="114" fill="hold">
                          <p:stCondLst>
                            <p:cond delay="indefinite"/>
                          </p:stCondLst>
                          <p:childTnLst>
                            <p:par>
                              <p:cTn id="115" fill="hold">
                                <p:stCondLst>
                                  <p:cond delay="0"/>
                                </p:stCondLst>
                                <p:childTnLst>
                                  <p:par>
                                    <p:cTn id="116" presetID="2" presetClass="entr" presetSubtype="4" fill="hold" grpId="0" nodeType="clickEffect" p14:presetBounceEnd="76000">
                                      <p:stCondLst>
                                        <p:cond delay="0"/>
                                      </p:stCondLst>
                                      <p:childTnLst>
                                        <p:set>
                                          <p:cBhvr>
                                            <p:cTn id="117" dur="1" fill="hold">
                                              <p:stCondLst>
                                                <p:cond delay="0"/>
                                              </p:stCondLst>
                                            </p:cTn>
                                            <p:tgtEl>
                                              <p:spTgt spid="127"/>
                                            </p:tgtEl>
                                            <p:attrNameLst>
                                              <p:attrName>style.visibility</p:attrName>
                                            </p:attrNameLst>
                                          </p:cBhvr>
                                          <p:to>
                                            <p:strVal val="visible"/>
                                          </p:to>
                                        </p:set>
                                        <p:anim calcmode="lin" valueType="num" p14:bounceEnd="76000">
                                          <p:cBhvr additive="base">
                                            <p:cTn id="118" dur="500" fill="hold"/>
                                            <p:tgtEl>
                                              <p:spTgt spid="127"/>
                                            </p:tgtEl>
                                            <p:attrNameLst>
                                              <p:attrName>ppt_x</p:attrName>
                                            </p:attrNameLst>
                                          </p:cBhvr>
                                          <p:tavLst>
                                            <p:tav tm="0">
                                              <p:val>
                                                <p:strVal val="#ppt_x"/>
                                              </p:val>
                                            </p:tav>
                                            <p:tav tm="100000">
                                              <p:val>
                                                <p:strVal val="#ppt_x"/>
                                              </p:val>
                                            </p:tav>
                                          </p:tavLst>
                                        </p:anim>
                                        <p:anim calcmode="lin" valueType="num" p14:bounceEnd="76000">
                                          <p:cBhvr additive="base">
                                            <p:cTn id="119" dur="500" fill="hold"/>
                                            <p:tgtEl>
                                              <p:spTgt spid="1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111" grpId="0" animBg="1"/>
          <p:bldP spid="112" grpId="0" animBg="1"/>
          <p:bldP spid="113" grpId="0" animBg="1"/>
          <p:bldP spid="114" grpId="0" animBg="1"/>
          <p:bldP spid="115" grpId="0" animBg="1"/>
          <p:bldP spid="116" grpId="0" animBg="1"/>
          <p:bldP spid="117" grpId="0" animBg="1"/>
          <p:bldP spid="119" grpId="0" animBg="1"/>
          <p:bldP spid="120" grpId="0" animBg="1"/>
          <p:bldP spid="121" grpId="0" animBg="1"/>
          <p:bldP spid="122" grpId="0" animBg="1"/>
          <p:bldP spid="123" grpId="0"/>
          <p:bldP spid="124" grpId="0"/>
          <p:bldP spid="125" grpId="0"/>
          <p:bldP spid="126" grpId="0"/>
          <p:bldP spid="12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cBhvr additive="base">
                                            <p:cTn id="12" dur="2000" fill="hold"/>
                                            <p:tgtEl>
                                              <p:spTgt spid="97"/>
                                            </p:tgtEl>
                                            <p:attrNameLst>
                                              <p:attrName>ppt_x</p:attrName>
                                            </p:attrNameLst>
                                          </p:cBhvr>
                                          <p:tavLst>
                                            <p:tav tm="0">
                                              <p:val>
                                                <p:strVal val="0-#ppt_w/2"/>
                                              </p:val>
                                            </p:tav>
                                            <p:tav tm="100000">
                                              <p:val>
                                                <p:strVal val="#ppt_x"/>
                                              </p:val>
                                            </p:tav>
                                          </p:tavLst>
                                        </p:anim>
                                        <p:anim calcmode="lin" valueType="num">
                                          <p:cBhvr additive="base">
                                            <p:cTn id="13" dur="2000" fill="hold"/>
                                            <p:tgtEl>
                                              <p:spTgt spid="97"/>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2" presetClass="entr" presetSubtype="8" fill="hold" nodeType="after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additive="base">
                                            <p:cTn id="17" dur="500" fill="hold"/>
                                            <p:tgtEl>
                                              <p:spTgt spid="31"/>
                                            </p:tgtEl>
                                            <p:attrNameLst>
                                              <p:attrName>ppt_x</p:attrName>
                                            </p:attrNameLst>
                                          </p:cBhvr>
                                          <p:tavLst>
                                            <p:tav tm="0">
                                              <p:val>
                                                <p:strVal val="0-#ppt_w/2"/>
                                              </p:val>
                                            </p:tav>
                                            <p:tav tm="100000">
                                              <p:val>
                                                <p:strVal val="#ppt_x"/>
                                              </p:val>
                                            </p:tav>
                                          </p:tavLst>
                                        </p:anim>
                                        <p:anim calcmode="lin" valueType="num">
                                          <p:cBhvr additive="base">
                                            <p:cTn id="18"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11"/>
                                            </p:tgtEl>
                                            <p:attrNameLst>
                                              <p:attrName>style.visibility</p:attrName>
                                            </p:attrNameLst>
                                          </p:cBhvr>
                                          <p:to>
                                            <p:strVal val="visible"/>
                                          </p:to>
                                        </p:set>
                                        <p:anim calcmode="lin" valueType="num">
                                          <p:cBhvr additive="base">
                                            <p:cTn id="23" dur="1000" fill="hold"/>
                                            <p:tgtEl>
                                              <p:spTgt spid="111"/>
                                            </p:tgtEl>
                                            <p:attrNameLst>
                                              <p:attrName>ppt_x</p:attrName>
                                            </p:attrNameLst>
                                          </p:cBhvr>
                                          <p:tavLst>
                                            <p:tav tm="0">
                                              <p:val>
                                                <p:strVal val="#ppt_x"/>
                                              </p:val>
                                            </p:tav>
                                            <p:tav tm="100000">
                                              <p:val>
                                                <p:strVal val="#ppt_x"/>
                                              </p:val>
                                            </p:tav>
                                          </p:tavLst>
                                        </p:anim>
                                        <p:anim calcmode="lin" valueType="num">
                                          <p:cBhvr additive="base">
                                            <p:cTn id="24" dur="1000" fill="hold"/>
                                            <p:tgtEl>
                                              <p:spTgt spid="111"/>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118"/>
                                            </p:tgtEl>
                                            <p:attrNameLst>
                                              <p:attrName>style.visibility</p:attrName>
                                            </p:attrNameLst>
                                          </p:cBhvr>
                                          <p:to>
                                            <p:strVal val="visible"/>
                                          </p:to>
                                        </p:set>
                                        <p:animEffect transition="in" filter="wipe(left)">
                                          <p:cBhvr>
                                            <p:cTn id="29" dur="500"/>
                                            <p:tgtEl>
                                              <p:spTgt spid="118"/>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grpId="0" nodeType="clickEffect">
                                      <p:stCondLst>
                                        <p:cond delay="0"/>
                                      </p:stCondLst>
                                      <p:childTnLst>
                                        <p:set>
                                          <p:cBhvr>
                                            <p:cTn id="33" dur="1" fill="hold">
                                              <p:stCondLst>
                                                <p:cond delay="0"/>
                                              </p:stCondLst>
                                            </p:cTn>
                                            <p:tgtEl>
                                              <p:spTgt spid="117"/>
                                            </p:tgtEl>
                                            <p:attrNameLst>
                                              <p:attrName>style.visibility</p:attrName>
                                            </p:attrNameLst>
                                          </p:cBhvr>
                                          <p:to>
                                            <p:strVal val="visible"/>
                                          </p:to>
                                        </p:set>
                                        <p:anim calcmode="lin" valueType="num">
                                          <p:cBhvr>
                                            <p:cTn id="34" dur="500" fill="hold"/>
                                            <p:tgtEl>
                                              <p:spTgt spid="117"/>
                                            </p:tgtEl>
                                            <p:attrNameLst>
                                              <p:attrName>ppt_w</p:attrName>
                                            </p:attrNameLst>
                                          </p:cBhvr>
                                          <p:tavLst>
                                            <p:tav tm="0">
                                              <p:val>
                                                <p:fltVal val="0"/>
                                              </p:val>
                                            </p:tav>
                                            <p:tav tm="100000">
                                              <p:val>
                                                <p:strVal val="#ppt_w"/>
                                              </p:val>
                                            </p:tav>
                                          </p:tavLst>
                                        </p:anim>
                                        <p:anim calcmode="lin" valueType="num">
                                          <p:cBhvr>
                                            <p:cTn id="35" dur="500" fill="hold"/>
                                            <p:tgtEl>
                                              <p:spTgt spid="117"/>
                                            </p:tgtEl>
                                            <p:attrNameLst>
                                              <p:attrName>ppt_h</p:attrName>
                                            </p:attrNameLst>
                                          </p:cBhvr>
                                          <p:tavLst>
                                            <p:tav tm="0">
                                              <p:val>
                                                <p:fltVal val="0"/>
                                              </p:val>
                                            </p:tav>
                                            <p:tav tm="100000">
                                              <p:val>
                                                <p:strVal val="#ppt_h"/>
                                              </p:val>
                                            </p:tav>
                                          </p:tavLst>
                                        </p:anim>
                                        <p:animEffect transition="in" filter="fade">
                                          <p:cBhvr>
                                            <p:cTn id="36" dur="500"/>
                                            <p:tgtEl>
                                              <p:spTgt spid="117"/>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grpId="0" nodeType="clickEffect">
                                      <p:stCondLst>
                                        <p:cond delay="0"/>
                                      </p:stCondLst>
                                      <p:childTnLst>
                                        <p:set>
                                          <p:cBhvr>
                                            <p:cTn id="40" dur="1" fill="hold">
                                              <p:stCondLst>
                                                <p:cond delay="0"/>
                                              </p:stCondLst>
                                            </p:cTn>
                                            <p:tgtEl>
                                              <p:spTgt spid="116"/>
                                            </p:tgtEl>
                                            <p:attrNameLst>
                                              <p:attrName>style.visibility</p:attrName>
                                            </p:attrNameLst>
                                          </p:cBhvr>
                                          <p:to>
                                            <p:strVal val="visible"/>
                                          </p:to>
                                        </p:set>
                                        <p:animEffect transition="in" filter="wipe(down)">
                                          <p:cBhvr>
                                            <p:cTn id="41" dur="500"/>
                                            <p:tgtEl>
                                              <p:spTgt spid="116"/>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grpId="0" nodeType="clickEffect">
                                      <p:stCondLst>
                                        <p:cond delay="0"/>
                                      </p:stCondLst>
                                      <p:childTnLst>
                                        <p:set>
                                          <p:cBhvr>
                                            <p:cTn id="45" dur="1" fill="hold">
                                              <p:stCondLst>
                                                <p:cond delay="0"/>
                                              </p:stCondLst>
                                            </p:cTn>
                                            <p:tgtEl>
                                              <p:spTgt spid="123"/>
                                            </p:tgtEl>
                                            <p:attrNameLst>
                                              <p:attrName>style.visibility</p:attrName>
                                            </p:attrNameLst>
                                          </p:cBhvr>
                                          <p:to>
                                            <p:strVal val="visible"/>
                                          </p:to>
                                        </p:set>
                                        <p:anim calcmode="lin" valueType="num">
                                          <p:cBhvr additive="base">
                                            <p:cTn id="46" dur="500" fill="hold"/>
                                            <p:tgtEl>
                                              <p:spTgt spid="123"/>
                                            </p:tgtEl>
                                            <p:attrNameLst>
                                              <p:attrName>ppt_x</p:attrName>
                                            </p:attrNameLst>
                                          </p:cBhvr>
                                          <p:tavLst>
                                            <p:tav tm="0">
                                              <p:val>
                                                <p:strVal val="#ppt_x"/>
                                              </p:val>
                                            </p:tav>
                                            <p:tav tm="100000">
                                              <p:val>
                                                <p:strVal val="#ppt_x"/>
                                              </p:val>
                                            </p:tav>
                                          </p:tavLst>
                                        </p:anim>
                                        <p:anim calcmode="lin" valueType="num">
                                          <p:cBhvr additive="base">
                                            <p:cTn id="47" dur="500" fill="hold"/>
                                            <p:tgtEl>
                                              <p:spTgt spid="123"/>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53" presetClass="entr" presetSubtype="16" fill="hold" grpId="0" nodeType="clickEffect">
                                      <p:stCondLst>
                                        <p:cond delay="0"/>
                                      </p:stCondLst>
                                      <p:childTnLst>
                                        <p:set>
                                          <p:cBhvr>
                                            <p:cTn id="51" dur="1" fill="hold">
                                              <p:stCondLst>
                                                <p:cond delay="0"/>
                                              </p:stCondLst>
                                            </p:cTn>
                                            <p:tgtEl>
                                              <p:spTgt spid="119"/>
                                            </p:tgtEl>
                                            <p:attrNameLst>
                                              <p:attrName>style.visibility</p:attrName>
                                            </p:attrNameLst>
                                          </p:cBhvr>
                                          <p:to>
                                            <p:strVal val="visible"/>
                                          </p:to>
                                        </p:set>
                                        <p:anim calcmode="lin" valueType="num">
                                          <p:cBhvr>
                                            <p:cTn id="52" dur="500" fill="hold"/>
                                            <p:tgtEl>
                                              <p:spTgt spid="119"/>
                                            </p:tgtEl>
                                            <p:attrNameLst>
                                              <p:attrName>ppt_w</p:attrName>
                                            </p:attrNameLst>
                                          </p:cBhvr>
                                          <p:tavLst>
                                            <p:tav tm="0">
                                              <p:val>
                                                <p:fltVal val="0"/>
                                              </p:val>
                                            </p:tav>
                                            <p:tav tm="100000">
                                              <p:val>
                                                <p:strVal val="#ppt_w"/>
                                              </p:val>
                                            </p:tav>
                                          </p:tavLst>
                                        </p:anim>
                                        <p:anim calcmode="lin" valueType="num">
                                          <p:cBhvr>
                                            <p:cTn id="53" dur="500" fill="hold"/>
                                            <p:tgtEl>
                                              <p:spTgt spid="119"/>
                                            </p:tgtEl>
                                            <p:attrNameLst>
                                              <p:attrName>ppt_h</p:attrName>
                                            </p:attrNameLst>
                                          </p:cBhvr>
                                          <p:tavLst>
                                            <p:tav tm="0">
                                              <p:val>
                                                <p:fltVal val="0"/>
                                              </p:val>
                                            </p:tav>
                                            <p:tav tm="100000">
                                              <p:val>
                                                <p:strVal val="#ppt_h"/>
                                              </p:val>
                                            </p:tav>
                                          </p:tavLst>
                                        </p:anim>
                                        <p:animEffect transition="in" filter="fade">
                                          <p:cBhvr>
                                            <p:cTn id="54" dur="500"/>
                                            <p:tgtEl>
                                              <p:spTgt spid="119"/>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4" fill="hold" grpId="0" nodeType="clickEffect">
                                      <p:stCondLst>
                                        <p:cond delay="0"/>
                                      </p:stCondLst>
                                      <p:childTnLst>
                                        <p:set>
                                          <p:cBhvr>
                                            <p:cTn id="58" dur="1" fill="hold">
                                              <p:stCondLst>
                                                <p:cond delay="0"/>
                                              </p:stCondLst>
                                            </p:cTn>
                                            <p:tgtEl>
                                              <p:spTgt spid="112"/>
                                            </p:tgtEl>
                                            <p:attrNameLst>
                                              <p:attrName>style.visibility</p:attrName>
                                            </p:attrNameLst>
                                          </p:cBhvr>
                                          <p:to>
                                            <p:strVal val="visible"/>
                                          </p:to>
                                        </p:set>
                                        <p:animEffect transition="in" filter="wipe(down)">
                                          <p:cBhvr>
                                            <p:cTn id="59" dur="500"/>
                                            <p:tgtEl>
                                              <p:spTgt spid="112"/>
                                            </p:tgtEl>
                                          </p:cBhvr>
                                        </p:animEffect>
                                      </p:childTnLst>
                                    </p:cTn>
                                  </p:par>
                                </p:childTnLst>
                              </p:cTn>
                            </p:par>
                          </p:childTnLst>
                        </p:cTn>
                      </p:par>
                      <p:par>
                        <p:cTn id="60" fill="hold">
                          <p:stCondLst>
                            <p:cond delay="indefinite"/>
                          </p:stCondLst>
                          <p:childTnLst>
                            <p:par>
                              <p:cTn id="61" fill="hold">
                                <p:stCondLst>
                                  <p:cond delay="0"/>
                                </p:stCondLst>
                                <p:childTnLst>
                                  <p:par>
                                    <p:cTn id="62" presetID="2" presetClass="entr" presetSubtype="4" fill="hold" grpId="0" nodeType="clickEffect">
                                      <p:stCondLst>
                                        <p:cond delay="0"/>
                                      </p:stCondLst>
                                      <p:childTnLst>
                                        <p:set>
                                          <p:cBhvr>
                                            <p:cTn id="63" dur="1" fill="hold">
                                              <p:stCondLst>
                                                <p:cond delay="0"/>
                                              </p:stCondLst>
                                            </p:cTn>
                                            <p:tgtEl>
                                              <p:spTgt spid="124"/>
                                            </p:tgtEl>
                                            <p:attrNameLst>
                                              <p:attrName>style.visibility</p:attrName>
                                            </p:attrNameLst>
                                          </p:cBhvr>
                                          <p:to>
                                            <p:strVal val="visible"/>
                                          </p:to>
                                        </p:set>
                                        <p:anim calcmode="lin" valueType="num">
                                          <p:cBhvr additive="base">
                                            <p:cTn id="64" dur="500" fill="hold"/>
                                            <p:tgtEl>
                                              <p:spTgt spid="124"/>
                                            </p:tgtEl>
                                            <p:attrNameLst>
                                              <p:attrName>ppt_x</p:attrName>
                                            </p:attrNameLst>
                                          </p:cBhvr>
                                          <p:tavLst>
                                            <p:tav tm="0">
                                              <p:val>
                                                <p:strVal val="#ppt_x"/>
                                              </p:val>
                                            </p:tav>
                                            <p:tav tm="100000">
                                              <p:val>
                                                <p:strVal val="#ppt_x"/>
                                              </p:val>
                                            </p:tav>
                                          </p:tavLst>
                                        </p:anim>
                                        <p:anim calcmode="lin" valueType="num">
                                          <p:cBhvr additive="base">
                                            <p:cTn id="65" dur="500" fill="hold"/>
                                            <p:tgtEl>
                                              <p:spTgt spid="124"/>
                                            </p:tgtEl>
                                            <p:attrNameLst>
                                              <p:attrName>ppt_y</p:attrName>
                                            </p:attrNameLst>
                                          </p:cBhvr>
                                          <p:tavLst>
                                            <p:tav tm="0">
                                              <p:val>
                                                <p:strVal val="1+#ppt_h/2"/>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53" presetClass="entr" presetSubtype="16" fill="hold" grpId="0" nodeType="clickEffect">
                                      <p:stCondLst>
                                        <p:cond delay="0"/>
                                      </p:stCondLst>
                                      <p:childTnLst>
                                        <p:set>
                                          <p:cBhvr>
                                            <p:cTn id="69" dur="1" fill="hold">
                                              <p:stCondLst>
                                                <p:cond delay="0"/>
                                              </p:stCondLst>
                                            </p:cTn>
                                            <p:tgtEl>
                                              <p:spTgt spid="120"/>
                                            </p:tgtEl>
                                            <p:attrNameLst>
                                              <p:attrName>style.visibility</p:attrName>
                                            </p:attrNameLst>
                                          </p:cBhvr>
                                          <p:to>
                                            <p:strVal val="visible"/>
                                          </p:to>
                                        </p:set>
                                        <p:anim calcmode="lin" valueType="num">
                                          <p:cBhvr>
                                            <p:cTn id="70" dur="500" fill="hold"/>
                                            <p:tgtEl>
                                              <p:spTgt spid="120"/>
                                            </p:tgtEl>
                                            <p:attrNameLst>
                                              <p:attrName>ppt_w</p:attrName>
                                            </p:attrNameLst>
                                          </p:cBhvr>
                                          <p:tavLst>
                                            <p:tav tm="0">
                                              <p:val>
                                                <p:fltVal val="0"/>
                                              </p:val>
                                            </p:tav>
                                            <p:tav tm="100000">
                                              <p:val>
                                                <p:strVal val="#ppt_w"/>
                                              </p:val>
                                            </p:tav>
                                          </p:tavLst>
                                        </p:anim>
                                        <p:anim calcmode="lin" valueType="num">
                                          <p:cBhvr>
                                            <p:cTn id="71" dur="500" fill="hold"/>
                                            <p:tgtEl>
                                              <p:spTgt spid="120"/>
                                            </p:tgtEl>
                                            <p:attrNameLst>
                                              <p:attrName>ppt_h</p:attrName>
                                            </p:attrNameLst>
                                          </p:cBhvr>
                                          <p:tavLst>
                                            <p:tav tm="0">
                                              <p:val>
                                                <p:fltVal val="0"/>
                                              </p:val>
                                            </p:tav>
                                            <p:tav tm="100000">
                                              <p:val>
                                                <p:strVal val="#ppt_h"/>
                                              </p:val>
                                            </p:tav>
                                          </p:tavLst>
                                        </p:anim>
                                        <p:animEffect transition="in" filter="fade">
                                          <p:cBhvr>
                                            <p:cTn id="72" dur="500"/>
                                            <p:tgtEl>
                                              <p:spTgt spid="120"/>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4" fill="hold" grpId="0" nodeType="clickEffect">
                                      <p:stCondLst>
                                        <p:cond delay="0"/>
                                      </p:stCondLst>
                                      <p:childTnLst>
                                        <p:set>
                                          <p:cBhvr>
                                            <p:cTn id="76" dur="1" fill="hold">
                                              <p:stCondLst>
                                                <p:cond delay="0"/>
                                              </p:stCondLst>
                                            </p:cTn>
                                            <p:tgtEl>
                                              <p:spTgt spid="113"/>
                                            </p:tgtEl>
                                            <p:attrNameLst>
                                              <p:attrName>style.visibility</p:attrName>
                                            </p:attrNameLst>
                                          </p:cBhvr>
                                          <p:to>
                                            <p:strVal val="visible"/>
                                          </p:to>
                                        </p:set>
                                        <p:animEffect transition="in" filter="wipe(down)">
                                          <p:cBhvr>
                                            <p:cTn id="77" dur="500"/>
                                            <p:tgtEl>
                                              <p:spTgt spid="113"/>
                                            </p:tgtEl>
                                          </p:cBhvr>
                                        </p:animEffect>
                                      </p:childTnLst>
                                    </p:cTn>
                                  </p:par>
                                </p:childTnLst>
                              </p:cTn>
                            </p:par>
                          </p:childTnLst>
                        </p:cTn>
                      </p:par>
                      <p:par>
                        <p:cTn id="78" fill="hold">
                          <p:stCondLst>
                            <p:cond delay="indefinite"/>
                          </p:stCondLst>
                          <p:childTnLst>
                            <p:par>
                              <p:cTn id="79" fill="hold">
                                <p:stCondLst>
                                  <p:cond delay="0"/>
                                </p:stCondLst>
                                <p:childTnLst>
                                  <p:par>
                                    <p:cTn id="80" presetID="2" presetClass="entr" presetSubtype="4" fill="hold" grpId="0" nodeType="clickEffect">
                                      <p:stCondLst>
                                        <p:cond delay="0"/>
                                      </p:stCondLst>
                                      <p:childTnLst>
                                        <p:set>
                                          <p:cBhvr>
                                            <p:cTn id="81" dur="1" fill="hold">
                                              <p:stCondLst>
                                                <p:cond delay="0"/>
                                              </p:stCondLst>
                                            </p:cTn>
                                            <p:tgtEl>
                                              <p:spTgt spid="125"/>
                                            </p:tgtEl>
                                            <p:attrNameLst>
                                              <p:attrName>style.visibility</p:attrName>
                                            </p:attrNameLst>
                                          </p:cBhvr>
                                          <p:to>
                                            <p:strVal val="visible"/>
                                          </p:to>
                                        </p:set>
                                        <p:anim calcmode="lin" valueType="num">
                                          <p:cBhvr additive="base">
                                            <p:cTn id="82" dur="500" fill="hold"/>
                                            <p:tgtEl>
                                              <p:spTgt spid="125"/>
                                            </p:tgtEl>
                                            <p:attrNameLst>
                                              <p:attrName>ppt_x</p:attrName>
                                            </p:attrNameLst>
                                          </p:cBhvr>
                                          <p:tavLst>
                                            <p:tav tm="0">
                                              <p:val>
                                                <p:strVal val="#ppt_x"/>
                                              </p:val>
                                            </p:tav>
                                            <p:tav tm="100000">
                                              <p:val>
                                                <p:strVal val="#ppt_x"/>
                                              </p:val>
                                            </p:tav>
                                          </p:tavLst>
                                        </p:anim>
                                        <p:anim calcmode="lin" valueType="num">
                                          <p:cBhvr additive="base">
                                            <p:cTn id="83" dur="500" fill="hold"/>
                                            <p:tgtEl>
                                              <p:spTgt spid="125"/>
                                            </p:tgtEl>
                                            <p:attrNameLst>
                                              <p:attrName>ppt_y</p:attrName>
                                            </p:attrNameLst>
                                          </p:cBhvr>
                                          <p:tavLst>
                                            <p:tav tm="0">
                                              <p:val>
                                                <p:strVal val="1+#ppt_h/2"/>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53" presetClass="entr" presetSubtype="16" fill="hold" grpId="0" nodeType="clickEffect">
                                      <p:stCondLst>
                                        <p:cond delay="0"/>
                                      </p:stCondLst>
                                      <p:childTnLst>
                                        <p:set>
                                          <p:cBhvr>
                                            <p:cTn id="87" dur="1" fill="hold">
                                              <p:stCondLst>
                                                <p:cond delay="0"/>
                                              </p:stCondLst>
                                            </p:cTn>
                                            <p:tgtEl>
                                              <p:spTgt spid="121"/>
                                            </p:tgtEl>
                                            <p:attrNameLst>
                                              <p:attrName>style.visibility</p:attrName>
                                            </p:attrNameLst>
                                          </p:cBhvr>
                                          <p:to>
                                            <p:strVal val="visible"/>
                                          </p:to>
                                        </p:set>
                                        <p:anim calcmode="lin" valueType="num">
                                          <p:cBhvr>
                                            <p:cTn id="88" dur="500" fill="hold"/>
                                            <p:tgtEl>
                                              <p:spTgt spid="121"/>
                                            </p:tgtEl>
                                            <p:attrNameLst>
                                              <p:attrName>ppt_w</p:attrName>
                                            </p:attrNameLst>
                                          </p:cBhvr>
                                          <p:tavLst>
                                            <p:tav tm="0">
                                              <p:val>
                                                <p:fltVal val="0"/>
                                              </p:val>
                                            </p:tav>
                                            <p:tav tm="100000">
                                              <p:val>
                                                <p:strVal val="#ppt_w"/>
                                              </p:val>
                                            </p:tav>
                                          </p:tavLst>
                                        </p:anim>
                                        <p:anim calcmode="lin" valueType="num">
                                          <p:cBhvr>
                                            <p:cTn id="89" dur="500" fill="hold"/>
                                            <p:tgtEl>
                                              <p:spTgt spid="121"/>
                                            </p:tgtEl>
                                            <p:attrNameLst>
                                              <p:attrName>ppt_h</p:attrName>
                                            </p:attrNameLst>
                                          </p:cBhvr>
                                          <p:tavLst>
                                            <p:tav tm="0">
                                              <p:val>
                                                <p:fltVal val="0"/>
                                              </p:val>
                                            </p:tav>
                                            <p:tav tm="100000">
                                              <p:val>
                                                <p:strVal val="#ppt_h"/>
                                              </p:val>
                                            </p:tav>
                                          </p:tavLst>
                                        </p:anim>
                                        <p:animEffect transition="in" filter="fade">
                                          <p:cBhvr>
                                            <p:cTn id="90" dur="500"/>
                                            <p:tgtEl>
                                              <p:spTgt spid="121"/>
                                            </p:tgtEl>
                                          </p:cBhvr>
                                        </p:animEffect>
                                      </p:childTnLst>
                                    </p:cTn>
                                  </p:par>
                                </p:childTnLst>
                              </p:cTn>
                            </p:par>
                          </p:childTnLst>
                        </p:cTn>
                      </p:par>
                      <p:par>
                        <p:cTn id="91" fill="hold">
                          <p:stCondLst>
                            <p:cond delay="indefinite"/>
                          </p:stCondLst>
                          <p:childTnLst>
                            <p:par>
                              <p:cTn id="92" fill="hold">
                                <p:stCondLst>
                                  <p:cond delay="0"/>
                                </p:stCondLst>
                                <p:childTnLst>
                                  <p:par>
                                    <p:cTn id="93" presetID="22" presetClass="entr" presetSubtype="4" fill="hold" grpId="0" nodeType="clickEffect">
                                      <p:stCondLst>
                                        <p:cond delay="0"/>
                                      </p:stCondLst>
                                      <p:childTnLst>
                                        <p:set>
                                          <p:cBhvr>
                                            <p:cTn id="94" dur="1" fill="hold">
                                              <p:stCondLst>
                                                <p:cond delay="0"/>
                                              </p:stCondLst>
                                            </p:cTn>
                                            <p:tgtEl>
                                              <p:spTgt spid="114"/>
                                            </p:tgtEl>
                                            <p:attrNameLst>
                                              <p:attrName>style.visibility</p:attrName>
                                            </p:attrNameLst>
                                          </p:cBhvr>
                                          <p:to>
                                            <p:strVal val="visible"/>
                                          </p:to>
                                        </p:set>
                                        <p:animEffect transition="in" filter="wipe(down)">
                                          <p:cBhvr>
                                            <p:cTn id="95" dur="500"/>
                                            <p:tgtEl>
                                              <p:spTgt spid="114"/>
                                            </p:tgtEl>
                                          </p:cBhvr>
                                        </p:animEffect>
                                      </p:childTnLst>
                                    </p:cTn>
                                  </p:par>
                                </p:childTnLst>
                              </p:cTn>
                            </p:par>
                          </p:childTnLst>
                        </p:cTn>
                      </p:par>
                      <p:par>
                        <p:cTn id="96" fill="hold">
                          <p:stCondLst>
                            <p:cond delay="indefinite"/>
                          </p:stCondLst>
                          <p:childTnLst>
                            <p:par>
                              <p:cTn id="97" fill="hold">
                                <p:stCondLst>
                                  <p:cond delay="0"/>
                                </p:stCondLst>
                                <p:childTnLst>
                                  <p:par>
                                    <p:cTn id="98" presetID="2" presetClass="entr" presetSubtype="4" fill="hold" grpId="0" nodeType="clickEffect">
                                      <p:stCondLst>
                                        <p:cond delay="0"/>
                                      </p:stCondLst>
                                      <p:childTnLst>
                                        <p:set>
                                          <p:cBhvr>
                                            <p:cTn id="99" dur="1" fill="hold">
                                              <p:stCondLst>
                                                <p:cond delay="0"/>
                                              </p:stCondLst>
                                            </p:cTn>
                                            <p:tgtEl>
                                              <p:spTgt spid="126"/>
                                            </p:tgtEl>
                                            <p:attrNameLst>
                                              <p:attrName>style.visibility</p:attrName>
                                            </p:attrNameLst>
                                          </p:cBhvr>
                                          <p:to>
                                            <p:strVal val="visible"/>
                                          </p:to>
                                        </p:set>
                                        <p:anim calcmode="lin" valueType="num">
                                          <p:cBhvr additive="base">
                                            <p:cTn id="100" dur="500" fill="hold"/>
                                            <p:tgtEl>
                                              <p:spTgt spid="126"/>
                                            </p:tgtEl>
                                            <p:attrNameLst>
                                              <p:attrName>ppt_x</p:attrName>
                                            </p:attrNameLst>
                                          </p:cBhvr>
                                          <p:tavLst>
                                            <p:tav tm="0">
                                              <p:val>
                                                <p:strVal val="#ppt_x"/>
                                              </p:val>
                                            </p:tav>
                                            <p:tav tm="100000">
                                              <p:val>
                                                <p:strVal val="#ppt_x"/>
                                              </p:val>
                                            </p:tav>
                                          </p:tavLst>
                                        </p:anim>
                                        <p:anim calcmode="lin" valueType="num">
                                          <p:cBhvr additive="base">
                                            <p:cTn id="101" dur="500" fill="hold"/>
                                            <p:tgtEl>
                                              <p:spTgt spid="126"/>
                                            </p:tgtEl>
                                            <p:attrNameLst>
                                              <p:attrName>ppt_y</p:attrName>
                                            </p:attrNameLst>
                                          </p:cBhvr>
                                          <p:tavLst>
                                            <p:tav tm="0">
                                              <p:val>
                                                <p:strVal val="1+#ppt_h/2"/>
                                              </p:val>
                                            </p:tav>
                                            <p:tav tm="100000">
                                              <p:val>
                                                <p:strVal val="#ppt_y"/>
                                              </p:val>
                                            </p:tav>
                                          </p:tavLst>
                                        </p:anim>
                                      </p:childTnLst>
                                    </p:cTn>
                                  </p:par>
                                </p:childTnLst>
                              </p:cTn>
                            </p:par>
                          </p:childTnLst>
                        </p:cTn>
                      </p:par>
                      <p:par>
                        <p:cTn id="102" fill="hold">
                          <p:stCondLst>
                            <p:cond delay="indefinite"/>
                          </p:stCondLst>
                          <p:childTnLst>
                            <p:par>
                              <p:cTn id="103" fill="hold">
                                <p:stCondLst>
                                  <p:cond delay="0"/>
                                </p:stCondLst>
                                <p:childTnLst>
                                  <p:par>
                                    <p:cTn id="104" presetID="53" presetClass="entr" presetSubtype="16" fill="hold" grpId="0" nodeType="clickEffect">
                                      <p:stCondLst>
                                        <p:cond delay="0"/>
                                      </p:stCondLst>
                                      <p:childTnLst>
                                        <p:set>
                                          <p:cBhvr>
                                            <p:cTn id="105" dur="1" fill="hold">
                                              <p:stCondLst>
                                                <p:cond delay="0"/>
                                              </p:stCondLst>
                                            </p:cTn>
                                            <p:tgtEl>
                                              <p:spTgt spid="122"/>
                                            </p:tgtEl>
                                            <p:attrNameLst>
                                              <p:attrName>style.visibility</p:attrName>
                                            </p:attrNameLst>
                                          </p:cBhvr>
                                          <p:to>
                                            <p:strVal val="visible"/>
                                          </p:to>
                                        </p:set>
                                        <p:anim calcmode="lin" valueType="num">
                                          <p:cBhvr>
                                            <p:cTn id="106" dur="500" fill="hold"/>
                                            <p:tgtEl>
                                              <p:spTgt spid="122"/>
                                            </p:tgtEl>
                                            <p:attrNameLst>
                                              <p:attrName>ppt_w</p:attrName>
                                            </p:attrNameLst>
                                          </p:cBhvr>
                                          <p:tavLst>
                                            <p:tav tm="0">
                                              <p:val>
                                                <p:fltVal val="0"/>
                                              </p:val>
                                            </p:tav>
                                            <p:tav tm="100000">
                                              <p:val>
                                                <p:strVal val="#ppt_w"/>
                                              </p:val>
                                            </p:tav>
                                          </p:tavLst>
                                        </p:anim>
                                        <p:anim calcmode="lin" valueType="num">
                                          <p:cBhvr>
                                            <p:cTn id="107" dur="500" fill="hold"/>
                                            <p:tgtEl>
                                              <p:spTgt spid="122"/>
                                            </p:tgtEl>
                                            <p:attrNameLst>
                                              <p:attrName>ppt_h</p:attrName>
                                            </p:attrNameLst>
                                          </p:cBhvr>
                                          <p:tavLst>
                                            <p:tav tm="0">
                                              <p:val>
                                                <p:fltVal val="0"/>
                                              </p:val>
                                            </p:tav>
                                            <p:tav tm="100000">
                                              <p:val>
                                                <p:strVal val="#ppt_h"/>
                                              </p:val>
                                            </p:tav>
                                          </p:tavLst>
                                        </p:anim>
                                        <p:animEffect transition="in" filter="fade">
                                          <p:cBhvr>
                                            <p:cTn id="108" dur="500"/>
                                            <p:tgtEl>
                                              <p:spTgt spid="122"/>
                                            </p:tgtEl>
                                          </p:cBhvr>
                                        </p:animEffect>
                                      </p:childTnLst>
                                    </p:cTn>
                                  </p:par>
                                </p:childTnLst>
                              </p:cTn>
                            </p:par>
                          </p:childTnLst>
                        </p:cTn>
                      </p:par>
                      <p:par>
                        <p:cTn id="109" fill="hold">
                          <p:stCondLst>
                            <p:cond delay="indefinite"/>
                          </p:stCondLst>
                          <p:childTnLst>
                            <p:par>
                              <p:cTn id="110" fill="hold">
                                <p:stCondLst>
                                  <p:cond delay="0"/>
                                </p:stCondLst>
                                <p:childTnLst>
                                  <p:par>
                                    <p:cTn id="111" presetID="22" presetClass="entr" presetSubtype="4" fill="hold" grpId="0" nodeType="clickEffect">
                                      <p:stCondLst>
                                        <p:cond delay="0"/>
                                      </p:stCondLst>
                                      <p:childTnLst>
                                        <p:set>
                                          <p:cBhvr>
                                            <p:cTn id="112" dur="1" fill="hold">
                                              <p:stCondLst>
                                                <p:cond delay="0"/>
                                              </p:stCondLst>
                                            </p:cTn>
                                            <p:tgtEl>
                                              <p:spTgt spid="115"/>
                                            </p:tgtEl>
                                            <p:attrNameLst>
                                              <p:attrName>style.visibility</p:attrName>
                                            </p:attrNameLst>
                                          </p:cBhvr>
                                          <p:to>
                                            <p:strVal val="visible"/>
                                          </p:to>
                                        </p:set>
                                        <p:animEffect transition="in" filter="wipe(down)">
                                          <p:cBhvr>
                                            <p:cTn id="113" dur="500"/>
                                            <p:tgtEl>
                                              <p:spTgt spid="115"/>
                                            </p:tgtEl>
                                          </p:cBhvr>
                                        </p:animEffect>
                                      </p:childTnLst>
                                    </p:cTn>
                                  </p:par>
                                </p:childTnLst>
                              </p:cTn>
                            </p:par>
                          </p:childTnLst>
                        </p:cTn>
                      </p:par>
                      <p:par>
                        <p:cTn id="114" fill="hold">
                          <p:stCondLst>
                            <p:cond delay="indefinite"/>
                          </p:stCondLst>
                          <p:childTnLst>
                            <p:par>
                              <p:cTn id="115" fill="hold">
                                <p:stCondLst>
                                  <p:cond delay="0"/>
                                </p:stCondLst>
                                <p:childTnLst>
                                  <p:par>
                                    <p:cTn id="116" presetID="2" presetClass="entr" presetSubtype="4" fill="hold" grpId="0" nodeType="clickEffect">
                                      <p:stCondLst>
                                        <p:cond delay="0"/>
                                      </p:stCondLst>
                                      <p:childTnLst>
                                        <p:set>
                                          <p:cBhvr>
                                            <p:cTn id="117" dur="1" fill="hold">
                                              <p:stCondLst>
                                                <p:cond delay="0"/>
                                              </p:stCondLst>
                                            </p:cTn>
                                            <p:tgtEl>
                                              <p:spTgt spid="127"/>
                                            </p:tgtEl>
                                            <p:attrNameLst>
                                              <p:attrName>style.visibility</p:attrName>
                                            </p:attrNameLst>
                                          </p:cBhvr>
                                          <p:to>
                                            <p:strVal val="visible"/>
                                          </p:to>
                                        </p:set>
                                        <p:anim calcmode="lin" valueType="num">
                                          <p:cBhvr additive="base">
                                            <p:cTn id="118" dur="500" fill="hold"/>
                                            <p:tgtEl>
                                              <p:spTgt spid="127"/>
                                            </p:tgtEl>
                                            <p:attrNameLst>
                                              <p:attrName>ppt_x</p:attrName>
                                            </p:attrNameLst>
                                          </p:cBhvr>
                                          <p:tavLst>
                                            <p:tav tm="0">
                                              <p:val>
                                                <p:strVal val="#ppt_x"/>
                                              </p:val>
                                            </p:tav>
                                            <p:tav tm="100000">
                                              <p:val>
                                                <p:strVal val="#ppt_x"/>
                                              </p:val>
                                            </p:tav>
                                          </p:tavLst>
                                        </p:anim>
                                        <p:anim calcmode="lin" valueType="num">
                                          <p:cBhvr additive="base">
                                            <p:cTn id="119" dur="500" fill="hold"/>
                                            <p:tgtEl>
                                              <p:spTgt spid="1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111" grpId="0" animBg="1"/>
          <p:bldP spid="112" grpId="0" animBg="1"/>
          <p:bldP spid="113" grpId="0" animBg="1"/>
          <p:bldP spid="114" grpId="0" animBg="1"/>
          <p:bldP spid="115" grpId="0" animBg="1"/>
          <p:bldP spid="116" grpId="0" animBg="1"/>
          <p:bldP spid="117" grpId="0" animBg="1"/>
          <p:bldP spid="119" grpId="0" animBg="1"/>
          <p:bldP spid="120" grpId="0" animBg="1"/>
          <p:bldP spid="121" grpId="0" animBg="1"/>
          <p:bldP spid="122" grpId="0" animBg="1"/>
          <p:bldP spid="123" grpId="0"/>
          <p:bldP spid="124" grpId="0"/>
          <p:bldP spid="125" grpId="0"/>
          <p:bldP spid="126" grpId="0"/>
          <p:bldP spid="127"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 name="矩形 181"/>
          <p:cNvSpPr/>
          <p:nvPr/>
        </p:nvSpPr>
        <p:spPr>
          <a:xfrm>
            <a:off x="2680492" y="-215153"/>
            <a:ext cx="6831016" cy="7460015"/>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pic>
        <p:nvPicPr>
          <p:cNvPr id="96" name="Picture 7" descr="C:\Users\Administrator\Desktop\56d684a0446de.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a:off x="3129388" y="372407"/>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97" name="TextBox 42"/>
          <p:cNvSpPr txBox="1">
            <a:spLocks noChangeArrowheads="1"/>
          </p:cNvSpPr>
          <p:nvPr/>
        </p:nvSpPr>
        <p:spPr bwMode="auto">
          <a:xfrm>
            <a:off x="3679264" y="372407"/>
            <a:ext cx="284230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dirty="0">
                <a:solidFill>
                  <a:schemeClr val="bg2"/>
                </a:solidFill>
                <a:latin typeface="字魂36号-正文宋楷" panose="02000000000000000000" pitchFamily="2" charset="-122"/>
                <a:ea typeface="字魂36号-正文宋楷" panose="02000000000000000000" pitchFamily="2" charset="-122"/>
              </a:rPr>
              <a:t>成本核算</a:t>
            </a:r>
          </a:p>
        </p:txBody>
      </p:sp>
      <p:sp>
        <p:nvSpPr>
          <p:cNvPr id="201" name="Freeform 6"/>
          <p:cNvSpPr>
            <a:spLocks noChangeArrowheads="1"/>
          </p:cNvSpPr>
          <p:nvPr/>
        </p:nvSpPr>
        <p:spPr bwMode="auto">
          <a:xfrm>
            <a:off x="3804607" y="1483187"/>
            <a:ext cx="3016249" cy="2008717"/>
          </a:xfrm>
          <a:custGeom>
            <a:avLst/>
            <a:gdLst>
              <a:gd name="T0" fmla="*/ 274 w 543"/>
              <a:gd name="T1" fmla="*/ 0 h 362"/>
              <a:gd name="T2" fmla="*/ 0 w 543"/>
              <a:gd name="T3" fmla="*/ 189 h 362"/>
              <a:gd name="T4" fmla="*/ 38 w 543"/>
              <a:gd name="T5" fmla="*/ 287 h 362"/>
              <a:gd name="T6" fmla="*/ 154 w 543"/>
              <a:gd name="T7" fmla="*/ 269 h 362"/>
              <a:gd name="T8" fmla="*/ 389 w 543"/>
              <a:gd name="T9" fmla="*/ 362 h 362"/>
              <a:gd name="T10" fmla="*/ 434 w 543"/>
              <a:gd name="T11" fmla="*/ 343 h 362"/>
              <a:gd name="T12" fmla="*/ 425 w 543"/>
              <a:gd name="T13" fmla="*/ 299 h 362"/>
              <a:gd name="T14" fmla="*/ 543 w 543"/>
              <a:gd name="T15" fmla="*/ 158 h 362"/>
              <a:gd name="T16" fmla="*/ 274 w 543"/>
              <a:gd name="T17" fmla="*/ 0 h 3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43"/>
              <a:gd name="T28" fmla="*/ 0 h 362"/>
              <a:gd name="T29" fmla="*/ 543 w 543"/>
              <a:gd name="T30" fmla="*/ 362 h 36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43" h="362">
                <a:moveTo>
                  <a:pt x="274" y="0"/>
                </a:moveTo>
                <a:cubicBezTo>
                  <a:pt x="122" y="0"/>
                  <a:pt x="0" y="85"/>
                  <a:pt x="0" y="189"/>
                </a:cubicBezTo>
                <a:cubicBezTo>
                  <a:pt x="0" y="225"/>
                  <a:pt x="14" y="258"/>
                  <a:pt x="38" y="287"/>
                </a:cubicBezTo>
                <a:cubicBezTo>
                  <a:pt x="73" y="275"/>
                  <a:pt x="112" y="269"/>
                  <a:pt x="154" y="269"/>
                </a:cubicBezTo>
                <a:cubicBezTo>
                  <a:pt x="254" y="269"/>
                  <a:pt x="341" y="306"/>
                  <a:pt x="389" y="362"/>
                </a:cubicBezTo>
                <a:cubicBezTo>
                  <a:pt x="405" y="356"/>
                  <a:pt x="420" y="350"/>
                  <a:pt x="434" y="343"/>
                </a:cubicBezTo>
                <a:cubicBezTo>
                  <a:pt x="428" y="329"/>
                  <a:pt x="425" y="314"/>
                  <a:pt x="425" y="299"/>
                </a:cubicBezTo>
                <a:cubicBezTo>
                  <a:pt x="425" y="238"/>
                  <a:pt x="473" y="185"/>
                  <a:pt x="543" y="158"/>
                </a:cubicBezTo>
                <a:cubicBezTo>
                  <a:pt x="522" y="68"/>
                  <a:pt x="409" y="0"/>
                  <a:pt x="274" y="0"/>
                </a:cubicBezTo>
              </a:path>
            </a:pathLst>
          </a:custGeom>
          <a:solidFill>
            <a:srgbClr val="2FBBA3"/>
          </a:solidFill>
          <a:ln w="6350">
            <a:gradFill>
              <a:gsLst>
                <a:gs pos="0">
                  <a:schemeClr val="bg1">
                    <a:lumMod val="85000"/>
                  </a:schemeClr>
                </a:gs>
                <a:gs pos="100000">
                  <a:schemeClr val="bg1"/>
                </a:gs>
              </a:gsLst>
              <a:lin ang="17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867">
              <a:solidFill>
                <a:srgbClr val="C00000"/>
              </a:solidFill>
              <a:latin typeface="字魂36号-正文宋楷" panose="02000000000000000000" pitchFamily="2" charset="-122"/>
              <a:ea typeface="字魂36号-正文宋楷" panose="02000000000000000000" pitchFamily="2" charset="-122"/>
              <a:sym typeface="宋体" panose="02010600030101010101" pitchFamily="2" charset="-122"/>
            </a:endParaRPr>
          </a:p>
        </p:txBody>
      </p:sp>
      <p:sp>
        <p:nvSpPr>
          <p:cNvPr id="202" name="Freeform 7"/>
          <p:cNvSpPr>
            <a:spLocks noChangeArrowheads="1"/>
          </p:cNvSpPr>
          <p:nvPr/>
        </p:nvSpPr>
        <p:spPr bwMode="auto">
          <a:xfrm>
            <a:off x="4644922" y="3813638"/>
            <a:ext cx="3742267" cy="2127249"/>
          </a:xfrm>
          <a:custGeom>
            <a:avLst/>
            <a:gdLst>
              <a:gd name="T0" fmla="*/ 352 w 674"/>
              <a:gd name="T1" fmla="*/ 0 h 383"/>
              <a:gd name="T2" fmla="*/ 276 w 674"/>
              <a:gd name="T3" fmla="*/ 16 h 383"/>
              <a:gd name="T4" fmla="*/ 278 w 674"/>
              <a:gd name="T5" fmla="*/ 40 h 383"/>
              <a:gd name="T6" fmla="*/ 120 w 674"/>
              <a:gd name="T7" fmla="*/ 213 h 383"/>
              <a:gd name="T8" fmla="*/ 160 w 674"/>
              <a:gd name="T9" fmla="*/ 293 h 383"/>
              <a:gd name="T10" fmla="*/ 27 w 674"/>
              <a:gd name="T11" fmla="*/ 334 h 383"/>
              <a:gd name="T12" fmla="*/ 0 w 674"/>
              <a:gd name="T13" fmla="*/ 333 h 383"/>
              <a:gd name="T14" fmla="*/ 121 w 674"/>
              <a:gd name="T15" fmla="*/ 359 h 383"/>
              <a:gd name="T16" fmla="*/ 224 w 674"/>
              <a:gd name="T17" fmla="*/ 342 h 383"/>
              <a:gd name="T18" fmla="*/ 396 w 674"/>
              <a:gd name="T19" fmla="*/ 383 h 383"/>
              <a:gd name="T20" fmla="*/ 674 w 674"/>
              <a:gd name="T21" fmla="*/ 190 h 383"/>
              <a:gd name="T22" fmla="*/ 562 w 674"/>
              <a:gd name="T23" fmla="*/ 35 h 383"/>
              <a:gd name="T24" fmla="*/ 517 w 674"/>
              <a:gd name="T25" fmla="*/ 40 h 383"/>
              <a:gd name="T26" fmla="*/ 413 w 674"/>
              <a:gd name="T27" fmla="*/ 69 h 383"/>
              <a:gd name="T28" fmla="*/ 370 w 674"/>
              <a:gd name="T29" fmla="*/ 66 h 383"/>
              <a:gd name="T30" fmla="*/ 449 w 674"/>
              <a:gd name="T31" fmla="*/ 35 h 383"/>
              <a:gd name="T32" fmla="*/ 352 w 674"/>
              <a:gd name="T33" fmla="*/ 0 h 38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74"/>
              <a:gd name="T52" fmla="*/ 0 h 383"/>
              <a:gd name="T53" fmla="*/ 674 w 674"/>
              <a:gd name="T54" fmla="*/ 383 h 38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74" h="383">
                <a:moveTo>
                  <a:pt x="352" y="0"/>
                </a:moveTo>
                <a:cubicBezTo>
                  <a:pt x="325" y="3"/>
                  <a:pt x="299" y="8"/>
                  <a:pt x="276" y="16"/>
                </a:cubicBezTo>
                <a:cubicBezTo>
                  <a:pt x="277" y="24"/>
                  <a:pt x="278" y="32"/>
                  <a:pt x="278" y="40"/>
                </a:cubicBezTo>
                <a:cubicBezTo>
                  <a:pt x="278" y="117"/>
                  <a:pt x="213" y="183"/>
                  <a:pt x="120" y="213"/>
                </a:cubicBezTo>
                <a:cubicBezTo>
                  <a:pt x="125" y="242"/>
                  <a:pt x="139" y="269"/>
                  <a:pt x="160" y="293"/>
                </a:cubicBezTo>
                <a:cubicBezTo>
                  <a:pt x="131" y="313"/>
                  <a:pt x="85" y="334"/>
                  <a:pt x="27" y="334"/>
                </a:cubicBezTo>
                <a:cubicBezTo>
                  <a:pt x="18" y="334"/>
                  <a:pt x="10" y="334"/>
                  <a:pt x="0" y="333"/>
                </a:cubicBezTo>
                <a:cubicBezTo>
                  <a:pt x="0" y="333"/>
                  <a:pt x="48" y="359"/>
                  <a:pt x="121" y="359"/>
                </a:cubicBezTo>
                <a:cubicBezTo>
                  <a:pt x="151" y="359"/>
                  <a:pt x="186" y="354"/>
                  <a:pt x="224" y="342"/>
                </a:cubicBezTo>
                <a:cubicBezTo>
                  <a:pt x="271" y="367"/>
                  <a:pt x="331" y="383"/>
                  <a:pt x="396" y="383"/>
                </a:cubicBezTo>
                <a:cubicBezTo>
                  <a:pt x="549" y="383"/>
                  <a:pt x="674" y="297"/>
                  <a:pt x="674" y="190"/>
                </a:cubicBezTo>
                <a:cubicBezTo>
                  <a:pt x="674" y="127"/>
                  <a:pt x="630" y="71"/>
                  <a:pt x="562" y="35"/>
                </a:cubicBezTo>
                <a:cubicBezTo>
                  <a:pt x="547" y="38"/>
                  <a:pt x="533" y="40"/>
                  <a:pt x="517" y="40"/>
                </a:cubicBezTo>
                <a:cubicBezTo>
                  <a:pt x="494" y="64"/>
                  <a:pt x="447" y="69"/>
                  <a:pt x="413" y="69"/>
                </a:cubicBezTo>
                <a:cubicBezTo>
                  <a:pt x="389" y="69"/>
                  <a:pt x="370" y="66"/>
                  <a:pt x="370" y="66"/>
                </a:cubicBezTo>
                <a:cubicBezTo>
                  <a:pt x="417" y="61"/>
                  <a:pt x="439" y="49"/>
                  <a:pt x="449" y="35"/>
                </a:cubicBezTo>
                <a:cubicBezTo>
                  <a:pt x="413" y="29"/>
                  <a:pt x="379" y="17"/>
                  <a:pt x="352" y="0"/>
                </a:cubicBezTo>
              </a:path>
            </a:pathLst>
          </a:custGeom>
          <a:solidFill>
            <a:srgbClr val="36B8D3"/>
          </a:solidFill>
          <a:ln w="6350">
            <a:gradFill>
              <a:gsLst>
                <a:gs pos="0">
                  <a:schemeClr val="bg1">
                    <a:lumMod val="85000"/>
                  </a:schemeClr>
                </a:gs>
                <a:gs pos="100000">
                  <a:schemeClr val="bg1"/>
                </a:gs>
              </a:gsLst>
              <a:lin ang="17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867">
              <a:solidFill>
                <a:schemeClr val="tx1"/>
              </a:solidFill>
              <a:latin typeface="字魂36号-正文宋楷" panose="02000000000000000000" pitchFamily="2" charset="-122"/>
              <a:ea typeface="字魂36号-正文宋楷" panose="02000000000000000000" pitchFamily="2" charset="-122"/>
              <a:sym typeface="宋体" panose="02010600030101010101" pitchFamily="2" charset="-122"/>
            </a:endParaRPr>
          </a:p>
        </p:txBody>
      </p:sp>
      <p:sp>
        <p:nvSpPr>
          <p:cNvPr id="203" name="Freeform 8"/>
          <p:cNvSpPr>
            <a:spLocks noChangeArrowheads="1"/>
          </p:cNvSpPr>
          <p:nvPr/>
        </p:nvSpPr>
        <p:spPr bwMode="auto">
          <a:xfrm>
            <a:off x="3129388" y="3077037"/>
            <a:ext cx="3048000" cy="2326216"/>
          </a:xfrm>
          <a:custGeom>
            <a:avLst/>
            <a:gdLst>
              <a:gd name="T0" fmla="*/ 160 w 549"/>
              <a:gd name="T1" fmla="*/ 0 h 419"/>
              <a:gd name="T2" fmla="*/ 0 w 549"/>
              <a:gd name="T3" fmla="*/ 173 h 419"/>
              <a:gd name="T4" fmla="*/ 183 w 549"/>
              <a:gd name="T5" fmla="*/ 353 h 419"/>
              <a:gd name="T6" fmla="*/ 92 w 549"/>
              <a:gd name="T7" fmla="*/ 416 h 419"/>
              <a:gd name="T8" fmla="*/ 137 w 549"/>
              <a:gd name="T9" fmla="*/ 419 h 419"/>
              <a:gd name="T10" fmla="*/ 257 w 549"/>
              <a:gd name="T11" fmla="*/ 364 h 419"/>
              <a:gd name="T12" fmla="*/ 276 w 549"/>
              <a:gd name="T13" fmla="*/ 364 h 419"/>
              <a:gd name="T14" fmla="*/ 393 w 549"/>
              <a:gd name="T15" fmla="*/ 346 h 419"/>
              <a:gd name="T16" fmla="*/ 391 w 549"/>
              <a:gd name="T17" fmla="*/ 323 h 419"/>
              <a:gd name="T18" fmla="*/ 549 w 549"/>
              <a:gd name="T19" fmla="*/ 149 h 419"/>
              <a:gd name="T20" fmla="*/ 511 w 549"/>
              <a:gd name="T21" fmla="*/ 75 h 419"/>
              <a:gd name="T22" fmla="*/ 396 w 549"/>
              <a:gd name="T23" fmla="*/ 92 h 419"/>
              <a:gd name="T24" fmla="*/ 371 w 549"/>
              <a:gd name="T25" fmla="*/ 92 h 419"/>
              <a:gd name="T26" fmla="*/ 283 w 549"/>
              <a:gd name="T27" fmla="*/ 114 h 419"/>
              <a:gd name="T28" fmla="*/ 243 w 549"/>
              <a:gd name="T29" fmla="*/ 111 h 419"/>
              <a:gd name="T30" fmla="*/ 312 w 549"/>
              <a:gd name="T31" fmla="*/ 83 h 419"/>
              <a:gd name="T32" fmla="*/ 160 w 549"/>
              <a:gd name="T33" fmla="*/ 0 h 41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49"/>
              <a:gd name="T52" fmla="*/ 0 h 419"/>
              <a:gd name="T53" fmla="*/ 549 w 549"/>
              <a:gd name="T54" fmla="*/ 419 h 41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49" h="419">
                <a:moveTo>
                  <a:pt x="160" y="0"/>
                </a:moveTo>
                <a:cubicBezTo>
                  <a:pt x="66" y="30"/>
                  <a:pt x="0" y="96"/>
                  <a:pt x="0" y="173"/>
                </a:cubicBezTo>
                <a:cubicBezTo>
                  <a:pt x="0" y="256"/>
                  <a:pt x="77" y="327"/>
                  <a:pt x="183" y="353"/>
                </a:cubicBezTo>
                <a:cubicBezTo>
                  <a:pt x="181" y="377"/>
                  <a:pt x="163" y="407"/>
                  <a:pt x="92" y="416"/>
                </a:cubicBezTo>
                <a:cubicBezTo>
                  <a:pt x="92" y="416"/>
                  <a:pt x="112" y="419"/>
                  <a:pt x="137" y="419"/>
                </a:cubicBezTo>
                <a:cubicBezTo>
                  <a:pt x="180" y="419"/>
                  <a:pt x="240" y="410"/>
                  <a:pt x="257" y="364"/>
                </a:cubicBezTo>
                <a:cubicBezTo>
                  <a:pt x="263" y="364"/>
                  <a:pt x="269" y="364"/>
                  <a:pt x="276" y="364"/>
                </a:cubicBezTo>
                <a:cubicBezTo>
                  <a:pt x="317" y="364"/>
                  <a:pt x="357" y="358"/>
                  <a:pt x="393" y="346"/>
                </a:cubicBezTo>
                <a:cubicBezTo>
                  <a:pt x="391" y="339"/>
                  <a:pt x="391" y="331"/>
                  <a:pt x="391" y="323"/>
                </a:cubicBezTo>
                <a:cubicBezTo>
                  <a:pt x="391" y="246"/>
                  <a:pt x="455" y="180"/>
                  <a:pt x="549" y="149"/>
                </a:cubicBezTo>
                <a:cubicBezTo>
                  <a:pt x="544" y="122"/>
                  <a:pt x="531" y="97"/>
                  <a:pt x="511" y="75"/>
                </a:cubicBezTo>
                <a:cubicBezTo>
                  <a:pt x="476" y="86"/>
                  <a:pt x="437" y="92"/>
                  <a:pt x="396" y="92"/>
                </a:cubicBezTo>
                <a:cubicBezTo>
                  <a:pt x="387" y="92"/>
                  <a:pt x="379" y="92"/>
                  <a:pt x="371" y="92"/>
                </a:cubicBezTo>
                <a:cubicBezTo>
                  <a:pt x="347" y="110"/>
                  <a:pt x="311" y="114"/>
                  <a:pt x="283" y="114"/>
                </a:cubicBezTo>
                <a:cubicBezTo>
                  <a:pt x="260" y="114"/>
                  <a:pt x="243" y="111"/>
                  <a:pt x="243" y="111"/>
                </a:cubicBezTo>
                <a:cubicBezTo>
                  <a:pt x="279" y="107"/>
                  <a:pt x="300" y="96"/>
                  <a:pt x="312" y="83"/>
                </a:cubicBezTo>
                <a:cubicBezTo>
                  <a:pt x="248" y="69"/>
                  <a:pt x="194" y="39"/>
                  <a:pt x="160" y="0"/>
                </a:cubicBezTo>
              </a:path>
            </a:pathLst>
          </a:custGeom>
          <a:solidFill>
            <a:schemeClr val="bg1"/>
          </a:solidFill>
          <a:ln w="6350">
            <a:gradFill>
              <a:gsLst>
                <a:gs pos="0">
                  <a:schemeClr val="bg1">
                    <a:lumMod val="85000"/>
                  </a:schemeClr>
                </a:gs>
                <a:gs pos="100000">
                  <a:schemeClr val="bg1"/>
                </a:gs>
              </a:gsLst>
              <a:lin ang="17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867">
              <a:solidFill>
                <a:schemeClr val="tx1"/>
              </a:solidFill>
              <a:latin typeface="字魂36号-正文宋楷" panose="02000000000000000000" pitchFamily="2" charset="-122"/>
              <a:ea typeface="字魂36号-正文宋楷" panose="02000000000000000000" pitchFamily="2" charset="-122"/>
              <a:sym typeface="宋体" panose="02010600030101010101" pitchFamily="2" charset="-122"/>
            </a:endParaRPr>
          </a:p>
        </p:txBody>
      </p:sp>
      <p:sp>
        <p:nvSpPr>
          <p:cNvPr id="204" name="Freeform 9"/>
          <p:cNvSpPr>
            <a:spLocks noChangeArrowheads="1"/>
          </p:cNvSpPr>
          <p:nvPr/>
        </p:nvSpPr>
        <p:spPr bwMode="auto">
          <a:xfrm>
            <a:off x="4016273" y="2975438"/>
            <a:ext cx="1949449" cy="732367"/>
          </a:xfrm>
          <a:custGeom>
            <a:avLst/>
            <a:gdLst>
              <a:gd name="T0" fmla="*/ 116 w 351"/>
              <a:gd name="T1" fmla="*/ 0 h 132"/>
              <a:gd name="T2" fmla="*/ 0 w 351"/>
              <a:gd name="T3" fmla="*/ 18 h 132"/>
              <a:gd name="T4" fmla="*/ 152 w 351"/>
              <a:gd name="T5" fmla="*/ 101 h 132"/>
              <a:gd name="T6" fmla="*/ 83 w 351"/>
              <a:gd name="T7" fmla="*/ 129 h 132"/>
              <a:gd name="T8" fmla="*/ 123 w 351"/>
              <a:gd name="T9" fmla="*/ 132 h 132"/>
              <a:gd name="T10" fmla="*/ 211 w 351"/>
              <a:gd name="T11" fmla="*/ 110 h 132"/>
              <a:gd name="T12" fmla="*/ 236 w 351"/>
              <a:gd name="T13" fmla="*/ 110 h 132"/>
              <a:gd name="T14" fmla="*/ 351 w 351"/>
              <a:gd name="T15" fmla="*/ 93 h 132"/>
              <a:gd name="T16" fmla="*/ 116 w 351"/>
              <a:gd name="T17" fmla="*/ 0 h 1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51"/>
              <a:gd name="T28" fmla="*/ 0 h 132"/>
              <a:gd name="T29" fmla="*/ 351 w 351"/>
              <a:gd name="T30" fmla="*/ 132 h 1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51" h="132">
                <a:moveTo>
                  <a:pt x="116" y="0"/>
                </a:moveTo>
                <a:cubicBezTo>
                  <a:pt x="74" y="0"/>
                  <a:pt x="35" y="6"/>
                  <a:pt x="0" y="18"/>
                </a:cubicBezTo>
                <a:cubicBezTo>
                  <a:pt x="34" y="57"/>
                  <a:pt x="88" y="87"/>
                  <a:pt x="152" y="101"/>
                </a:cubicBezTo>
                <a:cubicBezTo>
                  <a:pt x="140" y="114"/>
                  <a:pt x="119" y="125"/>
                  <a:pt x="83" y="129"/>
                </a:cubicBezTo>
                <a:cubicBezTo>
                  <a:pt x="83" y="129"/>
                  <a:pt x="100" y="132"/>
                  <a:pt x="123" y="132"/>
                </a:cubicBezTo>
                <a:cubicBezTo>
                  <a:pt x="151" y="132"/>
                  <a:pt x="187" y="128"/>
                  <a:pt x="211" y="110"/>
                </a:cubicBezTo>
                <a:cubicBezTo>
                  <a:pt x="219" y="110"/>
                  <a:pt x="227" y="110"/>
                  <a:pt x="236" y="110"/>
                </a:cubicBezTo>
                <a:cubicBezTo>
                  <a:pt x="277" y="110"/>
                  <a:pt x="316" y="104"/>
                  <a:pt x="351" y="93"/>
                </a:cubicBezTo>
                <a:cubicBezTo>
                  <a:pt x="303" y="37"/>
                  <a:pt x="216" y="0"/>
                  <a:pt x="116" y="0"/>
                </a:cubicBezTo>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867">
              <a:solidFill>
                <a:schemeClr val="tx1"/>
              </a:solidFill>
              <a:latin typeface="字魂36号-正文宋楷" panose="02000000000000000000" pitchFamily="2" charset="-122"/>
              <a:ea typeface="字魂36号-正文宋楷" panose="02000000000000000000" pitchFamily="2" charset="-122"/>
              <a:sym typeface="宋体" panose="02010600030101010101" pitchFamily="2" charset="-122"/>
            </a:endParaRPr>
          </a:p>
        </p:txBody>
      </p:sp>
      <p:sp>
        <p:nvSpPr>
          <p:cNvPr id="205" name="Freeform 10"/>
          <p:cNvSpPr>
            <a:spLocks noChangeArrowheads="1"/>
          </p:cNvSpPr>
          <p:nvPr/>
        </p:nvSpPr>
        <p:spPr bwMode="auto">
          <a:xfrm>
            <a:off x="5298972" y="3904653"/>
            <a:ext cx="889000" cy="1092200"/>
          </a:xfrm>
          <a:custGeom>
            <a:avLst/>
            <a:gdLst>
              <a:gd name="T0" fmla="*/ 158 w 160"/>
              <a:gd name="T1" fmla="*/ 0 h 197"/>
              <a:gd name="T2" fmla="*/ 0 w 160"/>
              <a:gd name="T3" fmla="*/ 174 h 197"/>
              <a:gd name="T4" fmla="*/ 2 w 160"/>
              <a:gd name="T5" fmla="*/ 197 h 197"/>
              <a:gd name="T6" fmla="*/ 160 w 160"/>
              <a:gd name="T7" fmla="*/ 24 h 197"/>
              <a:gd name="T8" fmla="*/ 158 w 160"/>
              <a:gd name="T9" fmla="*/ 0 h 197"/>
              <a:gd name="T10" fmla="*/ 0 60000 65536"/>
              <a:gd name="T11" fmla="*/ 0 60000 65536"/>
              <a:gd name="T12" fmla="*/ 0 60000 65536"/>
              <a:gd name="T13" fmla="*/ 0 60000 65536"/>
              <a:gd name="T14" fmla="*/ 0 60000 65536"/>
              <a:gd name="T15" fmla="*/ 0 w 160"/>
              <a:gd name="T16" fmla="*/ 0 h 197"/>
              <a:gd name="T17" fmla="*/ 160 w 160"/>
              <a:gd name="T18" fmla="*/ 197 h 197"/>
            </a:gdLst>
            <a:ahLst/>
            <a:cxnLst>
              <a:cxn ang="T10">
                <a:pos x="T0" y="T1"/>
              </a:cxn>
              <a:cxn ang="T11">
                <a:pos x="T2" y="T3"/>
              </a:cxn>
              <a:cxn ang="T12">
                <a:pos x="T4" y="T5"/>
              </a:cxn>
              <a:cxn ang="T13">
                <a:pos x="T6" y="T7"/>
              </a:cxn>
              <a:cxn ang="T14">
                <a:pos x="T8" y="T9"/>
              </a:cxn>
            </a:cxnLst>
            <a:rect l="T15" t="T16" r="T17" b="T18"/>
            <a:pathLst>
              <a:path w="160" h="197">
                <a:moveTo>
                  <a:pt x="158" y="0"/>
                </a:moveTo>
                <a:cubicBezTo>
                  <a:pt x="64" y="31"/>
                  <a:pt x="0" y="97"/>
                  <a:pt x="0" y="174"/>
                </a:cubicBezTo>
                <a:cubicBezTo>
                  <a:pt x="0" y="182"/>
                  <a:pt x="0" y="190"/>
                  <a:pt x="2" y="197"/>
                </a:cubicBezTo>
                <a:cubicBezTo>
                  <a:pt x="95" y="167"/>
                  <a:pt x="160" y="101"/>
                  <a:pt x="160" y="24"/>
                </a:cubicBezTo>
                <a:cubicBezTo>
                  <a:pt x="160" y="16"/>
                  <a:pt x="159" y="8"/>
                  <a:pt x="158" y="0"/>
                </a:cubicBezTo>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867">
              <a:solidFill>
                <a:schemeClr val="tx1"/>
              </a:solidFill>
              <a:latin typeface="字魂36号-正文宋楷" panose="02000000000000000000" pitchFamily="2" charset="-122"/>
              <a:ea typeface="字魂36号-正文宋楷" panose="02000000000000000000" pitchFamily="2" charset="-122"/>
              <a:sym typeface="宋体" panose="02010600030101010101" pitchFamily="2" charset="-122"/>
            </a:endParaRPr>
          </a:p>
        </p:txBody>
      </p:sp>
      <p:sp>
        <p:nvSpPr>
          <p:cNvPr id="206" name="Freeform 11"/>
          <p:cNvSpPr>
            <a:spLocks noChangeArrowheads="1"/>
          </p:cNvSpPr>
          <p:nvPr/>
        </p:nvSpPr>
        <p:spPr bwMode="auto">
          <a:xfrm>
            <a:off x="6215488" y="2243071"/>
            <a:ext cx="2523067" cy="1765300"/>
          </a:xfrm>
          <a:custGeom>
            <a:avLst/>
            <a:gdLst>
              <a:gd name="T0" fmla="*/ 223 w 454"/>
              <a:gd name="T1" fmla="*/ 0 h 318"/>
              <a:gd name="T2" fmla="*/ 109 w 454"/>
              <a:gd name="T3" fmla="*/ 21 h 318"/>
              <a:gd name="T4" fmla="*/ 113 w 454"/>
              <a:gd name="T5" fmla="*/ 52 h 318"/>
              <a:gd name="T6" fmla="*/ 0 w 454"/>
              <a:gd name="T7" fmla="*/ 206 h 318"/>
              <a:gd name="T8" fmla="*/ 69 w 454"/>
              <a:gd name="T9" fmla="*/ 283 h 318"/>
              <a:gd name="T10" fmla="*/ 113 w 454"/>
              <a:gd name="T11" fmla="*/ 280 h 318"/>
              <a:gd name="T12" fmla="*/ 279 w 454"/>
              <a:gd name="T13" fmla="*/ 318 h 318"/>
              <a:gd name="T14" fmla="*/ 454 w 454"/>
              <a:gd name="T15" fmla="*/ 162 h 318"/>
              <a:gd name="T16" fmla="*/ 223 w 454"/>
              <a:gd name="T17" fmla="*/ 0 h 3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54"/>
              <a:gd name="T28" fmla="*/ 0 h 318"/>
              <a:gd name="T29" fmla="*/ 454 w 454"/>
              <a:gd name="T30" fmla="*/ 318 h 31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54" h="318">
                <a:moveTo>
                  <a:pt x="223" y="0"/>
                </a:moveTo>
                <a:cubicBezTo>
                  <a:pt x="181" y="0"/>
                  <a:pt x="143" y="8"/>
                  <a:pt x="109" y="21"/>
                </a:cubicBezTo>
                <a:cubicBezTo>
                  <a:pt x="112" y="31"/>
                  <a:pt x="113" y="42"/>
                  <a:pt x="113" y="52"/>
                </a:cubicBezTo>
                <a:cubicBezTo>
                  <a:pt x="113" y="116"/>
                  <a:pt x="69" y="172"/>
                  <a:pt x="0" y="206"/>
                </a:cubicBezTo>
                <a:cubicBezTo>
                  <a:pt x="12" y="236"/>
                  <a:pt x="36" y="262"/>
                  <a:pt x="69" y="283"/>
                </a:cubicBezTo>
                <a:cubicBezTo>
                  <a:pt x="83" y="281"/>
                  <a:pt x="98" y="280"/>
                  <a:pt x="113" y="280"/>
                </a:cubicBezTo>
                <a:cubicBezTo>
                  <a:pt x="175" y="280"/>
                  <a:pt x="232" y="294"/>
                  <a:pt x="279" y="318"/>
                </a:cubicBezTo>
                <a:cubicBezTo>
                  <a:pt x="380" y="301"/>
                  <a:pt x="454" y="237"/>
                  <a:pt x="454" y="162"/>
                </a:cubicBezTo>
                <a:cubicBezTo>
                  <a:pt x="454" y="72"/>
                  <a:pt x="350" y="0"/>
                  <a:pt x="223" y="0"/>
                </a:cubicBezTo>
              </a:path>
            </a:pathLst>
          </a:custGeom>
          <a:solidFill>
            <a:schemeClr val="bg1"/>
          </a:solidFill>
          <a:ln w="6350">
            <a:gradFill>
              <a:gsLst>
                <a:gs pos="0">
                  <a:schemeClr val="bg1">
                    <a:lumMod val="85000"/>
                  </a:schemeClr>
                </a:gs>
                <a:gs pos="100000">
                  <a:schemeClr val="bg1"/>
                </a:gs>
              </a:gsLst>
              <a:lin ang="17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867">
              <a:solidFill>
                <a:schemeClr val="tx1"/>
              </a:solidFill>
              <a:latin typeface="字魂36号-正文宋楷" panose="02000000000000000000" pitchFamily="2" charset="-122"/>
              <a:ea typeface="字魂36号-正文宋楷" panose="02000000000000000000" pitchFamily="2" charset="-122"/>
              <a:sym typeface="宋体" panose="02010600030101010101" pitchFamily="2" charset="-122"/>
            </a:endParaRPr>
          </a:p>
        </p:txBody>
      </p:sp>
      <p:sp>
        <p:nvSpPr>
          <p:cNvPr id="207" name="Freeform 12"/>
          <p:cNvSpPr>
            <a:spLocks noChangeArrowheads="1"/>
          </p:cNvSpPr>
          <p:nvPr/>
        </p:nvSpPr>
        <p:spPr bwMode="auto">
          <a:xfrm>
            <a:off x="6166806" y="2359487"/>
            <a:ext cx="677333" cy="1028700"/>
          </a:xfrm>
          <a:custGeom>
            <a:avLst/>
            <a:gdLst>
              <a:gd name="T0" fmla="*/ 118 w 122"/>
              <a:gd name="T1" fmla="*/ 0 h 185"/>
              <a:gd name="T2" fmla="*/ 0 w 122"/>
              <a:gd name="T3" fmla="*/ 141 h 185"/>
              <a:gd name="T4" fmla="*/ 9 w 122"/>
              <a:gd name="T5" fmla="*/ 185 h 185"/>
              <a:gd name="T6" fmla="*/ 122 w 122"/>
              <a:gd name="T7" fmla="*/ 31 h 185"/>
              <a:gd name="T8" fmla="*/ 118 w 122"/>
              <a:gd name="T9" fmla="*/ 0 h 185"/>
              <a:gd name="T10" fmla="*/ 0 60000 65536"/>
              <a:gd name="T11" fmla="*/ 0 60000 65536"/>
              <a:gd name="T12" fmla="*/ 0 60000 65536"/>
              <a:gd name="T13" fmla="*/ 0 60000 65536"/>
              <a:gd name="T14" fmla="*/ 0 60000 65536"/>
              <a:gd name="T15" fmla="*/ 0 w 122"/>
              <a:gd name="T16" fmla="*/ 0 h 185"/>
              <a:gd name="T17" fmla="*/ 122 w 122"/>
              <a:gd name="T18" fmla="*/ 185 h 185"/>
            </a:gdLst>
            <a:ahLst/>
            <a:cxnLst>
              <a:cxn ang="T10">
                <a:pos x="T0" y="T1"/>
              </a:cxn>
              <a:cxn ang="T11">
                <a:pos x="T2" y="T3"/>
              </a:cxn>
              <a:cxn ang="T12">
                <a:pos x="T4" y="T5"/>
              </a:cxn>
              <a:cxn ang="T13">
                <a:pos x="T6" y="T7"/>
              </a:cxn>
              <a:cxn ang="T14">
                <a:pos x="T8" y="T9"/>
              </a:cxn>
            </a:cxnLst>
            <a:rect l="T15" t="T16" r="T17" b="T18"/>
            <a:pathLst>
              <a:path w="122" h="185">
                <a:moveTo>
                  <a:pt x="118" y="0"/>
                </a:moveTo>
                <a:cubicBezTo>
                  <a:pt x="48" y="27"/>
                  <a:pt x="0" y="80"/>
                  <a:pt x="0" y="141"/>
                </a:cubicBezTo>
                <a:cubicBezTo>
                  <a:pt x="0" y="156"/>
                  <a:pt x="3" y="171"/>
                  <a:pt x="9" y="185"/>
                </a:cubicBezTo>
                <a:cubicBezTo>
                  <a:pt x="78" y="151"/>
                  <a:pt x="122" y="95"/>
                  <a:pt x="122" y="31"/>
                </a:cubicBezTo>
                <a:cubicBezTo>
                  <a:pt x="122" y="21"/>
                  <a:pt x="121" y="10"/>
                  <a:pt x="118" y="0"/>
                </a:cubicBezTo>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867">
              <a:solidFill>
                <a:schemeClr val="tx1"/>
              </a:solidFill>
              <a:latin typeface="字魂36号-正文宋楷" panose="02000000000000000000" pitchFamily="2" charset="-122"/>
              <a:ea typeface="字魂36号-正文宋楷" panose="02000000000000000000" pitchFamily="2" charset="-122"/>
              <a:sym typeface="宋体" panose="02010600030101010101" pitchFamily="2" charset="-122"/>
            </a:endParaRPr>
          </a:p>
        </p:txBody>
      </p:sp>
      <p:sp>
        <p:nvSpPr>
          <p:cNvPr id="208" name="Freeform 13"/>
          <p:cNvSpPr>
            <a:spLocks noChangeArrowheads="1"/>
          </p:cNvSpPr>
          <p:nvPr/>
        </p:nvSpPr>
        <p:spPr bwMode="auto">
          <a:xfrm>
            <a:off x="6598606" y="3798820"/>
            <a:ext cx="1166283" cy="397933"/>
          </a:xfrm>
          <a:custGeom>
            <a:avLst/>
            <a:gdLst>
              <a:gd name="T0" fmla="*/ 44 w 210"/>
              <a:gd name="T1" fmla="*/ 0 h 72"/>
              <a:gd name="T2" fmla="*/ 0 w 210"/>
              <a:gd name="T3" fmla="*/ 3 h 72"/>
              <a:gd name="T4" fmla="*/ 97 w 210"/>
              <a:gd name="T5" fmla="*/ 38 h 72"/>
              <a:gd name="T6" fmla="*/ 18 w 210"/>
              <a:gd name="T7" fmla="*/ 69 h 72"/>
              <a:gd name="T8" fmla="*/ 61 w 210"/>
              <a:gd name="T9" fmla="*/ 72 h 72"/>
              <a:gd name="T10" fmla="*/ 165 w 210"/>
              <a:gd name="T11" fmla="*/ 43 h 72"/>
              <a:gd name="T12" fmla="*/ 210 w 210"/>
              <a:gd name="T13" fmla="*/ 38 h 72"/>
              <a:gd name="T14" fmla="*/ 44 w 210"/>
              <a:gd name="T15" fmla="*/ 0 h 72"/>
              <a:gd name="T16" fmla="*/ 0 60000 65536"/>
              <a:gd name="T17" fmla="*/ 0 60000 65536"/>
              <a:gd name="T18" fmla="*/ 0 60000 65536"/>
              <a:gd name="T19" fmla="*/ 0 60000 65536"/>
              <a:gd name="T20" fmla="*/ 0 60000 65536"/>
              <a:gd name="T21" fmla="*/ 0 60000 65536"/>
              <a:gd name="T22" fmla="*/ 0 60000 65536"/>
              <a:gd name="T23" fmla="*/ 0 60000 65536"/>
              <a:gd name="T24" fmla="*/ 0 w 210"/>
              <a:gd name="T25" fmla="*/ 0 h 72"/>
              <a:gd name="T26" fmla="*/ 210 w 210"/>
              <a:gd name="T27" fmla="*/ 72 h 7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0" h="72">
                <a:moveTo>
                  <a:pt x="44" y="0"/>
                </a:moveTo>
                <a:cubicBezTo>
                  <a:pt x="29" y="0"/>
                  <a:pt x="14" y="1"/>
                  <a:pt x="0" y="3"/>
                </a:cubicBezTo>
                <a:cubicBezTo>
                  <a:pt x="27" y="20"/>
                  <a:pt x="61" y="32"/>
                  <a:pt x="97" y="38"/>
                </a:cubicBezTo>
                <a:cubicBezTo>
                  <a:pt x="87" y="52"/>
                  <a:pt x="65" y="64"/>
                  <a:pt x="18" y="69"/>
                </a:cubicBezTo>
                <a:cubicBezTo>
                  <a:pt x="18" y="69"/>
                  <a:pt x="37" y="72"/>
                  <a:pt x="61" y="72"/>
                </a:cubicBezTo>
                <a:cubicBezTo>
                  <a:pt x="95" y="72"/>
                  <a:pt x="142" y="67"/>
                  <a:pt x="165" y="43"/>
                </a:cubicBezTo>
                <a:cubicBezTo>
                  <a:pt x="181" y="43"/>
                  <a:pt x="195" y="41"/>
                  <a:pt x="210" y="38"/>
                </a:cubicBezTo>
                <a:cubicBezTo>
                  <a:pt x="163" y="14"/>
                  <a:pt x="106" y="0"/>
                  <a:pt x="44" y="0"/>
                </a:cubicBezTo>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867">
              <a:solidFill>
                <a:schemeClr val="tx1"/>
              </a:solidFill>
              <a:latin typeface="字魂36号-正文宋楷" panose="02000000000000000000" pitchFamily="2" charset="-122"/>
              <a:ea typeface="字魂36号-正文宋楷" panose="02000000000000000000" pitchFamily="2" charset="-122"/>
              <a:sym typeface="宋体" panose="02010600030101010101" pitchFamily="2" charset="-122"/>
            </a:endParaRPr>
          </a:p>
        </p:txBody>
      </p:sp>
      <p:sp>
        <p:nvSpPr>
          <p:cNvPr id="209" name="TextBox 231"/>
          <p:cNvSpPr>
            <a:spLocks noChangeArrowheads="1"/>
          </p:cNvSpPr>
          <p:nvPr/>
        </p:nvSpPr>
        <p:spPr bwMode="auto">
          <a:xfrm>
            <a:off x="4308373" y="1832437"/>
            <a:ext cx="20531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defTabSz="1219170">
              <a:defRPr/>
            </a:pPr>
            <a:r>
              <a:rPr lang="zh-CN" altLang="en-US" b="1" dirty="0">
                <a:solidFill>
                  <a:schemeClr val="bg1"/>
                </a:solidFill>
                <a:latin typeface="字魂36号-正文宋楷" panose="02000000000000000000" pitchFamily="2" charset="-122"/>
                <a:ea typeface="字魂36号-正文宋楷" panose="02000000000000000000" pitchFamily="2" charset="-122"/>
                <a:sym typeface="Arial" panose="020B0604020202020204" pitchFamily="34" charset="0"/>
              </a:rPr>
              <a:t>人力成本</a:t>
            </a:r>
            <a:endParaRPr lang="zh-CN" altLang="en-US" b="1" dirty="0">
              <a:solidFill>
                <a:schemeClr val="bg1"/>
              </a:solidFill>
              <a:latin typeface="字魂36号-正文宋楷" panose="02000000000000000000" pitchFamily="2" charset="-122"/>
              <a:ea typeface="字魂36号-正文宋楷" panose="02000000000000000000" pitchFamily="2" charset="-122"/>
            </a:endParaRPr>
          </a:p>
        </p:txBody>
      </p:sp>
      <p:sp>
        <p:nvSpPr>
          <p:cNvPr id="210" name="矩形 209"/>
          <p:cNvSpPr>
            <a:spLocks noChangeArrowheads="1"/>
          </p:cNvSpPr>
          <p:nvPr/>
        </p:nvSpPr>
        <p:spPr bwMode="auto">
          <a:xfrm>
            <a:off x="4352822" y="2253654"/>
            <a:ext cx="192193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defTabSz="1219170">
              <a:defRPr/>
            </a:pPr>
            <a:r>
              <a:rPr lang="zh-CN" altLang="en-US" sz="1050" dirty="0">
                <a:solidFill>
                  <a:schemeClr val="bg1"/>
                </a:solidFill>
                <a:latin typeface="字魂36号-正文宋楷" panose="02000000000000000000" pitchFamily="2" charset="-122"/>
                <a:ea typeface="字魂36号-正文宋楷" panose="02000000000000000000" pitchFamily="2" charset="-122"/>
                <a:sym typeface="微软雅黑" panose="020B0503020204020204" pitchFamily="34" charset="-122"/>
              </a:rPr>
              <a:t>在这里添加文本内容在这里添加文本内容</a:t>
            </a:r>
          </a:p>
        </p:txBody>
      </p:sp>
      <p:sp>
        <p:nvSpPr>
          <p:cNvPr id="211" name="TextBox 240"/>
          <p:cNvSpPr>
            <a:spLocks noChangeArrowheads="1"/>
          </p:cNvSpPr>
          <p:nvPr/>
        </p:nvSpPr>
        <p:spPr bwMode="auto">
          <a:xfrm>
            <a:off x="6554156" y="2706620"/>
            <a:ext cx="20531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defTabSz="1219170">
              <a:defRPr/>
            </a:pPr>
            <a:r>
              <a:rPr lang="zh-CN" altLang="en-US" b="1" dirty="0">
                <a:latin typeface="字魂36号-正文宋楷" panose="02000000000000000000" pitchFamily="2" charset="-122"/>
                <a:ea typeface="字魂36号-正文宋楷" panose="02000000000000000000" pitchFamily="2" charset="-122"/>
                <a:sym typeface="Arial" panose="020B0604020202020204" pitchFamily="34" charset="0"/>
              </a:rPr>
              <a:t>办公成本</a:t>
            </a:r>
            <a:endParaRPr lang="zh-CN" altLang="en-US" b="1" dirty="0">
              <a:latin typeface="字魂36号-正文宋楷" panose="02000000000000000000" pitchFamily="2" charset="-122"/>
              <a:ea typeface="字魂36号-正文宋楷" panose="02000000000000000000" pitchFamily="2" charset="-122"/>
            </a:endParaRPr>
          </a:p>
        </p:txBody>
      </p:sp>
      <p:sp>
        <p:nvSpPr>
          <p:cNvPr id="212" name="矩形 211"/>
          <p:cNvSpPr>
            <a:spLocks noChangeArrowheads="1"/>
          </p:cNvSpPr>
          <p:nvPr/>
        </p:nvSpPr>
        <p:spPr bwMode="auto">
          <a:xfrm>
            <a:off x="6598606" y="3125720"/>
            <a:ext cx="192193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defTabSz="1219170">
              <a:defRPr/>
            </a:pPr>
            <a:r>
              <a:rPr lang="zh-CN" altLang="en-US" sz="1050" dirty="0">
                <a:latin typeface="字魂36号-正文宋楷" panose="02000000000000000000" pitchFamily="2" charset="-122"/>
                <a:ea typeface="字魂36号-正文宋楷" panose="02000000000000000000" pitchFamily="2" charset="-122"/>
                <a:sym typeface="微软雅黑" panose="020B0503020204020204" pitchFamily="34" charset="-122"/>
              </a:rPr>
              <a:t>在这里添加文本内容在这里添加文本内容</a:t>
            </a:r>
          </a:p>
        </p:txBody>
      </p:sp>
      <p:sp>
        <p:nvSpPr>
          <p:cNvPr id="213" name="TextBox 243"/>
          <p:cNvSpPr>
            <a:spLocks noChangeArrowheads="1"/>
          </p:cNvSpPr>
          <p:nvPr/>
        </p:nvSpPr>
        <p:spPr bwMode="auto">
          <a:xfrm>
            <a:off x="3408789" y="3732093"/>
            <a:ext cx="20531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defTabSz="1219170">
              <a:defRPr/>
            </a:pPr>
            <a:r>
              <a:rPr lang="zh-CN" altLang="en-US" b="1" dirty="0">
                <a:latin typeface="字魂36号-正文宋楷" panose="02000000000000000000" pitchFamily="2" charset="-122"/>
                <a:ea typeface="字魂36号-正文宋楷" panose="02000000000000000000" pitchFamily="2" charset="-122"/>
                <a:sym typeface="Arial" panose="020B0604020202020204" pitchFamily="34" charset="0"/>
              </a:rPr>
              <a:t>推广费用</a:t>
            </a:r>
            <a:endParaRPr lang="zh-CN" altLang="en-US" b="1" dirty="0">
              <a:latin typeface="字魂36号-正文宋楷" panose="02000000000000000000" pitchFamily="2" charset="-122"/>
              <a:ea typeface="字魂36号-正文宋楷" panose="02000000000000000000" pitchFamily="2" charset="-122"/>
            </a:endParaRPr>
          </a:p>
        </p:txBody>
      </p:sp>
      <p:sp>
        <p:nvSpPr>
          <p:cNvPr id="214" name="矩形 213"/>
          <p:cNvSpPr>
            <a:spLocks noChangeArrowheads="1"/>
          </p:cNvSpPr>
          <p:nvPr/>
        </p:nvSpPr>
        <p:spPr bwMode="auto">
          <a:xfrm>
            <a:off x="3453238" y="4153310"/>
            <a:ext cx="192193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defTabSz="1219170">
              <a:defRPr/>
            </a:pPr>
            <a:r>
              <a:rPr lang="zh-CN" altLang="en-US" sz="1050" dirty="0">
                <a:latin typeface="字魂36号-正文宋楷" panose="02000000000000000000" pitchFamily="2" charset="-122"/>
                <a:ea typeface="字魂36号-正文宋楷" panose="02000000000000000000" pitchFamily="2" charset="-122"/>
                <a:sym typeface="微软雅黑" panose="020B0503020204020204" pitchFamily="34" charset="-122"/>
              </a:rPr>
              <a:t>在这里添加文本内容在这里添加文本内容</a:t>
            </a:r>
          </a:p>
        </p:txBody>
      </p:sp>
      <p:sp>
        <p:nvSpPr>
          <p:cNvPr id="215" name="TextBox 246"/>
          <p:cNvSpPr>
            <a:spLocks noChangeArrowheads="1"/>
          </p:cNvSpPr>
          <p:nvPr/>
        </p:nvSpPr>
        <p:spPr bwMode="auto">
          <a:xfrm>
            <a:off x="5921273" y="4457104"/>
            <a:ext cx="20531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defTabSz="1219170">
              <a:defRPr/>
            </a:pPr>
            <a:r>
              <a:rPr lang="zh-CN" altLang="en-US" b="1" dirty="0">
                <a:solidFill>
                  <a:schemeClr val="bg1"/>
                </a:solidFill>
                <a:latin typeface="字魂36号-正文宋楷" panose="02000000000000000000" pitchFamily="2" charset="-122"/>
                <a:ea typeface="字魂36号-正文宋楷" panose="02000000000000000000" pitchFamily="2" charset="-122"/>
                <a:sym typeface="Arial" panose="020B0604020202020204" pitchFamily="34" charset="0"/>
              </a:rPr>
              <a:t>其他费用</a:t>
            </a:r>
            <a:endParaRPr lang="zh-CN" altLang="en-US" b="1" dirty="0">
              <a:solidFill>
                <a:schemeClr val="bg1"/>
              </a:solidFill>
              <a:latin typeface="字魂36号-正文宋楷" panose="02000000000000000000" pitchFamily="2" charset="-122"/>
              <a:ea typeface="字魂36号-正文宋楷" panose="02000000000000000000" pitchFamily="2" charset="-122"/>
            </a:endParaRPr>
          </a:p>
        </p:txBody>
      </p:sp>
      <p:sp>
        <p:nvSpPr>
          <p:cNvPr id="216" name="矩形 215"/>
          <p:cNvSpPr>
            <a:spLocks noChangeArrowheads="1"/>
          </p:cNvSpPr>
          <p:nvPr/>
        </p:nvSpPr>
        <p:spPr bwMode="auto">
          <a:xfrm>
            <a:off x="5965722" y="4878320"/>
            <a:ext cx="192193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defTabSz="1219170">
              <a:defRPr/>
            </a:pPr>
            <a:r>
              <a:rPr lang="zh-CN" altLang="en-US" sz="1050" dirty="0">
                <a:solidFill>
                  <a:schemeClr val="bg1"/>
                </a:solidFill>
                <a:latin typeface="字魂36号-正文宋楷" panose="02000000000000000000" pitchFamily="2" charset="-122"/>
                <a:ea typeface="字魂36号-正文宋楷" panose="02000000000000000000" pitchFamily="2" charset="-122"/>
                <a:sym typeface="微软雅黑" panose="020B0503020204020204" pitchFamily="34" charset="-122"/>
              </a:rPr>
              <a:t>在这里添加文本内容在这里添加文本内容</a:t>
            </a:r>
          </a:p>
        </p:txBody>
      </p:sp>
    </p:spTree>
    <p:extLst>
      <p:ext uri="{BB962C8B-B14F-4D97-AF65-F5344CB8AC3E}">
        <p14:creationId xmlns:p14="http://schemas.microsoft.com/office/powerpoint/2010/main" val="622178432"/>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14:presetBounceEnd="67000">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14:bounceEnd="67000">
                                          <p:cBhvr additive="base">
                                            <p:cTn id="12" dur="2000" fill="hold"/>
                                            <p:tgtEl>
                                              <p:spTgt spid="97"/>
                                            </p:tgtEl>
                                            <p:attrNameLst>
                                              <p:attrName>ppt_x</p:attrName>
                                            </p:attrNameLst>
                                          </p:cBhvr>
                                          <p:tavLst>
                                            <p:tav tm="0">
                                              <p:val>
                                                <p:strVal val="0-#ppt_w/2"/>
                                              </p:val>
                                            </p:tav>
                                            <p:tav tm="100000">
                                              <p:val>
                                                <p:strVal val="#ppt_x"/>
                                              </p:val>
                                            </p:tav>
                                          </p:tavLst>
                                        </p:anim>
                                        <p:anim calcmode="lin" valueType="num" p14:bounceEnd="67000">
                                          <p:cBhvr additive="base">
                                            <p:cTn id="13" dur="2000" fill="hold"/>
                                            <p:tgtEl>
                                              <p:spTgt spid="97"/>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10" presetClass="entr" presetSubtype="0" fill="hold" grpId="0" nodeType="afterEffect">
                                      <p:stCondLst>
                                        <p:cond delay="0"/>
                                      </p:stCondLst>
                                      <p:childTnLst>
                                        <p:set>
                                          <p:cBhvr>
                                            <p:cTn id="16" dur="1" fill="hold">
                                              <p:stCondLst>
                                                <p:cond delay="0"/>
                                              </p:stCondLst>
                                            </p:cTn>
                                            <p:tgtEl>
                                              <p:spTgt spid="203"/>
                                            </p:tgtEl>
                                            <p:attrNameLst>
                                              <p:attrName>style.visibility</p:attrName>
                                            </p:attrNameLst>
                                          </p:cBhvr>
                                          <p:to>
                                            <p:strVal val="visible"/>
                                          </p:to>
                                        </p:set>
                                        <p:animEffect transition="in" filter="fade">
                                          <p:cBhvr>
                                            <p:cTn id="17" dur="500"/>
                                            <p:tgtEl>
                                              <p:spTgt spid="203"/>
                                            </p:tgtEl>
                                          </p:cBhvr>
                                        </p:animEffect>
                                      </p:childTnLst>
                                    </p:cTn>
                                  </p:par>
                                  <p:par>
                                    <p:cTn id="18" presetID="10" presetClass="entr" presetSubtype="0" fill="hold" grpId="0" nodeType="withEffect">
                                      <p:stCondLst>
                                        <p:cond delay="250"/>
                                      </p:stCondLst>
                                      <p:childTnLst>
                                        <p:set>
                                          <p:cBhvr>
                                            <p:cTn id="19" dur="1" fill="hold">
                                              <p:stCondLst>
                                                <p:cond delay="0"/>
                                              </p:stCondLst>
                                            </p:cTn>
                                            <p:tgtEl>
                                              <p:spTgt spid="204"/>
                                            </p:tgtEl>
                                            <p:attrNameLst>
                                              <p:attrName>style.visibility</p:attrName>
                                            </p:attrNameLst>
                                          </p:cBhvr>
                                          <p:to>
                                            <p:strVal val="visible"/>
                                          </p:to>
                                        </p:set>
                                        <p:animEffect transition="in" filter="fade">
                                          <p:cBhvr>
                                            <p:cTn id="20" dur="500"/>
                                            <p:tgtEl>
                                              <p:spTgt spid="204"/>
                                            </p:tgtEl>
                                          </p:cBhvr>
                                        </p:animEffect>
                                      </p:childTnLst>
                                    </p:cTn>
                                  </p:par>
                                  <p:par>
                                    <p:cTn id="21" presetID="10" presetClass="entr" presetSubtype="0" fill="hold" grpId="0" nodeType="withEffect">
                                      <p:stCondLst>
                                        <p:cond delay="500"/>
                                      </p:stCondLst>
                                      <p:childTnLst>
                                        <p:set>
                                          <p:cBhvr>
                                            <p:cTn id="22" dur="1" fill="hold">
                                              <p:stCondLst>
                                                <p:cond delay="0"/>
                                              </p:stCondLst>
                                            </p:cTn>
                                            <p:tgtEl>
                                              <p:spTgt spid="205"/>
                                            </p:tgtEl>
                                            <p:attrNameLst>
                                              <p:attrName>style.visibility</p:attrName>
                                            </p:attrNameLst>
                                          </p:cBhvr>
                                          <p:to>
                                            <p:strVal val="visible"/>
                                          </p:to>
                                        </p:set>
                                        <p:animEffect transition="in" filter="fade">
                                          <p:cBhvr>
                                            <p:cTn id="23" dur="500"/>
                                            <p:tgtEl>
                                              <p:spTgt spid="205"/>
                                            </p:tgtEl>
                                          </p:cBhvr>
                                        </p:animEffect>
                                      </p:childTnLst>
                                    </p:cTn>
                                  </p:par>
                                  <p:par>
                                    <p:cTn id="24" presetID="10" presetClass="entr" presetSubtype="0" fill="hold" grpId="0" nodeType="withEffect">
                                      <p:stCondLst>
                                        <p:cond delay="750"/>
                                      </p:stCondLst>
                                      <p:childTnLst>
                                        <p:set>
                                          <p:cBhvr>
                                            <p:cTn id="25" dur="1" fill="hold">
                                              <p:stCondLst>
                                                <p:cond delay="0"/>
                                              </p:stCondLst>
                                            </p:cTn>
                                            <p:tgtEl>
                                              <p:spTgt spid="202"/>
                                            </p:tgtEl>
                                            <p:attrNameLst>
                                              <p:attrName>style.visibility</p:attrName>
                                            </p:attrNameLst>
                                          </p:cBhvr>
                                          <p:to>
                                            <p:strVal val="visible"/>
                                          </p:to>
                                        </p:set>
                                        <p:animEffect transition="in" filter="fade">
                                          <p:cBhvr>
                                            <p:cTn id="26" dur="500"/>
                                            <p:tgtEl>
                                              <p:spTgt spid="202"/>
                                            </p:tgtEl>
                                          </p:cBhvr>
                                        </p:animEffect>
                                      </p:childTnLst>
                                    </p:cTn>
                                  </p:par>
                                  <p:par>
                                    <p:cTn id="27" presetID="10" presetClass="entr" presetSubtype="0" fill="hold" grpId="0" nodeType="withEffect">
                                      <p:stCondLst>
                                        <p:cond delay="1000"/>
                                      </p:stCondLst>
                                      <p:childTnLst>
                                        <p:set>
                                          <p:cBhvr>
                                            <p:cTn id="28" dur="1" fill="hold">
                                              <p:stCondLst>
                                                <p:cond delay="0"/>
                                              </p:stCondLst>
                                            </p:cTn>
                                            <p:tgtEl>
                                              <p:spTgt spid="208"/>
                                            </p:tgtEl>
                                            <p:attrNameLst>
                                              <p:attrName>style.visibility</p:attrName>
                                            </p:attrNameLst>
                                          </p:cBhvr>
                                          <p:to>
                                            <p:strVal val="visible"/>
                                          </p:to>
                                        </p:set>
                                        <p:animEffect transition="in" filter="fade">
                                          <p:cBhvr>
                                            <p:cTn id="29" dur="500"/>
                                            <p:tgtEl>
                                              <p:spTgt spid="208"/>
                                            </p:tgtEl>
                                          </p:cBhvr>
                                        </p:animEffect>
                                      </p:childTnLst>
                                    </p:cTn>
                                  </p:par>
                                  <p:par>
                                    <p:cTn id="30" presetID="10" presetClass="entr" presetSubtype="0" fill="hold" grpId="0" nodeType="withEffect">
                                      <p:stCondLst>
                                        <p:cond delay="1250"/>
                                      </p:stCondLst>
                                      <p:childTnLst>
                                        <p:set>
                                          <p:cBhvr>
                                            <p:cTn id="31" dur="1" fill="hold">
                                              <p:stCondLst>
                                                <p:cond delay="0"/>
                                              </p:stCondLst>
                                            </p:cTn>
                                            <p:tgtEl>
                                              <p:spTgt spid="206"/>
                                            </p:tgtEl>
                                            <p:attrNameLst>
                                              <p:attrName>style.visibility</p:attrName>
                                            </p:attrNameLst>
                                          </p:cBhvr>
                                          <p:to>
                                            <p:strVal val="visible"/>
                                          </p:to>
                                        </p:set>
                                        <p:animEffect transition="in" filter="fade">
                                          <p:cBhvr>
                                            <p:cTn id="32" dur="500"/>
                                            <p:tgtEl>
                                              <p:spTgt spid="206"/>
                                            </p:tgtEl>
                                          </p:cBhvr>
                                        </p:animEffect>
                                      </p:childTnLst>
                                    </p:cTn>
                                  </p:par>
                                  <p:par>
                                    <p:cTn id="33" presetID="10" presetClass="entr" presetSubtype="0" fill="hold" grpId="0" nodeType="withEffect">
                                      <p:stCondLst>
                                        <p:cond delay="1500"/>
                                      </p:stCondLst>
                                      <p:childTnLst>
                                        <p:set>
                                          <p:cBhvr>
                                            <p:cTn id="34" dur="1" fill="hold">
                                              <p:stCondLst>
                                                <p:cond delay="0"/>
                                              </p:stCondLst>
                                            </p:cTn>
                                            <p:tgtEl>
                                              <p:spTgt spid="207"/>
                                            </p:tgtEl>
                                            <p:attrNameLst>
                                              <p:attrName>style.visibility</p:attrName>
                                            </p:attrNameLst>
                                          </p:cBhvr>
                                          <p:to>
                                            <p:strVal val="visible"/>
                                          </p:to>
                                        </p:set>
                                        <p:animEffect transition="in" filter="fade">
                                          <p:cBhvr>
                                            <p:cTn id="35" dur="500"/>
                                            <p:tgtEl>
                                              <p:spTgt spid="207"/>
                                            </p:tgtEl>
                                          </p:cBhvr>
                                        </p:animEffect>
                                      </p:childTnLst>
                                    </p:cTn>
                                  </p:par>
                                  <p:par>
                                    <p:cTn id="36" presetID="10" presetClass="entr" presetSubtype="0" fill="hold" grpId="0" nodeType="withEffect">
                                      <p:stCondLst>
                                        <p:cond delay="1750"/>
                                      </p:stCondLst>
                                      <p:childTnLst>
                                        <p:set>
                                          <p:cBhvr>
                                            <p:cTn id="37" dur="1" fill="hold">
                                              <p:stCondLst>
                                                <p:cond delay="0"/>
                                              </p:stCondLst>
                                            </p:cTn>
                                            <p:tgtEl>
                                              <p:spTgt spid="201"/>
                                            </p:tgtEl>
                                            <p:attrNameLst>
                                              <p:attrName>style.visibility</p:attrName>
                                            </p:attrNameLst>
                                          </p:cBhvr>
                                          <p:to>
                                            <p:strVal val="visible"/>
                                          </p:to>
                                        </p:set>
                                        <p:animEffect transition="in" filter="fade">
                                          <p:cBhvr>
                                            <p:cTn id="38" dur="500"/>
                                            <p:tgtEl>
                                              <p:spTgt spid="201"/>
                                            </p:tgtEl>
                                          </p:cBhvr>
                                        </p:animEffect>
                                      </p:childTnLst>
                                    </p:cTn>
                                  </p:par>
                                </p:childTnLst>
                              </p:cTn>
                            </p:par>
                            <p:par>
                              <p:cTn id="39" fill="hold">
                                <p:stCondLst>
                                  <p:cond delay="4750"/>
                                </p:stCondLst>
                                <p:childTnLst>
                                  <p:par>
                                    <p:cTn id="40" presetID="22" presetClass="entr" presetSubtype="8" fill="hold" grpId="0" nodeType="afterEffect">
                                      <p:stCondLst>
                                        <p:cond delay="0"/>
                                      </p:stCondLst>
                                      <p:childTnLst>
                                        <p:set>
                                          <p:cBhvr>
                                            <p:cTn id="41" dur="1" fill="hold">
                                              <p:stCondLst>
                                                <p:cond delay="0"/>
                                              </p:stCondLst>
                                            </p:cTn>
                                            <p:tgtEl>
                                              <p:spTgt spid="209"/>
                                            </p:tgtEl>
                                            <p:attrNameLst>
                                              <p:attrName>style.visibility</p:attrName>
                                            </p:attrNameLst>
                                          </p:cBhvr>
                                          <p:to>
                                            <p:strVal val="visible"/>
                                          </p:to>
                                        </p:set>
                                        <p:animEffect transition="in" filter="wipe(left)">
                                          <p:cBhvr>
                                            <p:cTn id="42" dur="500"/>
                                            <p:tgtEl>
                                              <p:spTgt spid="209"/>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210"/>
                                            </p:tgtEl>
                                            <p:attrNameLst>
                                              <p:attrName>style.visibility</p:attrName>
                                            </p:attrNameLst>
                                          </p:cBhvr>
                                          <p:to>
                                            <p:strVal val="visible"/>
                                          </p:to>
                                        </p:set>
                                        <p:animEffect transition="in" filter="wipe(left)">
                                          <p:cBhvr>
                                            <p:cTn id="45" dur="500"/>
                                            <p:tgtEl>
                                              <p:spTgt spid="210"/>
                                            </p:tgtEl>
                                          </p:cBhvr>
                                        </p:animEffect>
                                      </p:childTnLst>
                                    </p:cTn>
                                  </p:par>
                                </p:childTnLst>
                              </p:cTn>
                            </p:par>
                            <p:par>
                              <p:cTn id="46" fill="hold">
                                <p:stCondLst>
                                  <p:cond delay="5250"/>
                                </p:stCondLst>
                                <p:childTnLst>
                                  <p:par>
                                    <p:cTn id="47" presetID="22" presetClass="entr" presetSubtype="8" fill="hold" grpId="0" nodeType="afterEffect">
                                      <p:stCondLst>
                                        <p:cond delay="0"/>
                                      </p:stCondLst>
                                      <p:childTnLst>
                                        <p:set>
                                          <p:cBhvr>
                                            <p:cTn id="48" dur="1" fill="hold">
                                              <p:stCondLst>
                                                <p:cond delay="0"/>
                                              </p:stCondLst>
                                            </p:cTn>
                                            <p:tgtEl>
                                              <p:spTgt spid="211"/>
                                            </p:tgtEl>
                                            <p:attrNameLst>
                                              <p:attrName>style.visibility</p:attrName>
                                            </p:attrNameLst>
                                          </p:cBhvr>
                                          <p:to>
                                            <p:strVal val="visible"/>
                                          </p:to>
                                        </p:set>
                                        <p:animEffect transition="in" filter="wipe(left)">
                                          <p:cBhvr>
                                            <p:cTn id="49" dur="500"/>
                                            <p:tgtEl>
                                              <p:spTgt spid="211"/>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212"/>
                                            </p:tgtEl>
                                            <p:attrNameLst>
                                              <p:attrName>style.visibility</p:attrName>
                                            </p:attrNameLst>
                                          </p:cBhvr>
                                          <p:to>
                                            <p:strVal val="visible"/>
                                          </p:to>
                                        </p:set>
                                        <p:animEffect transition="in" filter="wipe(left)">
                                          <p:cBhvr>
                                            <p:cTn id="52" dur="500"/>
                                            <p:tgtEl>
                                              <p:spTgt spid="212"/>
                                            </p:tgtEl>
                                          </p:cBhvr>
                                        </p:animEffect>
                                      </p:childTnLst>
                                    </p:cTn>
                                  </p:par>
                                </p:childTnLst>
                              </p:cTn>
                            </p:par>
                            <p:par>
                              <p:cTn id="53" fill="hold">
                                <p:stCondLst>
                                  <p:cond delay="5750"/>
                                </p:stCondLst>
                                <p:childTnLst>
                                  <p:par>
                                    <p:cTn id="54" presetID="22" presetClass="entr" presetSubtype="8" fill="hold" grpId="0" nodeType="afterEffect">
                                      <p:stCondLst>
                                        <p:cond delay="0"/>
                                      </p:stCondLst>
                                      <p:childTnLst>
                                        <p:set>
                                          <p:cBhvr>
                                            <p:cTn id="55" dur="1" fill="hold">
                                              <p:stCondLst>
                                                <p:cond delay="0"/>
                                              </p:stCondLst>
                                            </p:cTn>
                                            <p:tgtEl>
                                              <p:spTgt spid="215"/>
                                            </p:tgtEl>
                                            <p:attrNameLst>
                                              <p:attrName>style.visibility</p:attrName>
                                            </p:attrNameLst>
                                          </p:cBhvr>
                                          <p:to>
                                            <p:strVal val="visible"/>
                                          </p:to>
                                        </p:set>
                                        <p:animEffect transition="in" filter="wipe(left)">
                                          <p:cBhvr>
                                            <p:cTn id="56" dur="500"/>
                                            <p:tgtEl>
                                              <p:spTgt spid="215"/>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16"/>
                                            </p:tgtEl>
                                            <p:attrNameLst>
                                              <p:attrName>style.visibility</p:attrName>
                                            </p:attrNameLst>
                                          </p:cBhvr>
                                          <p:to>
                                            <p:strVal val="visible"/>
                                          </p:to>
                                        </p:set>
                                        <p:animEffect transition="in" filter="wipe(left)">
                                          <p:cBhvr>
                                            <p:cTn id="59" dur="500"/>
                                            <p:tgtEl>
                                              <p:spTgt spid="216"/>
                                            </p:tgtEl>
                                          </p:cBhvr>
                                        </p:animEffect>
                                      </p:childTnLst>
                                    </p:cTn>
                                  </p:par>
                                </p:childTnLst>
                              </p:cTn>
                            </p:par>
                            <p:par>
                              <p:cTn id="60" fill="hold">
                                <p:stCondLst>
                                  <p:cond delay="6250"/>
                                </p:stCondLst>
                                <p:childTnLst>
                                  <p:par>
                                    <p:cTn id="61" presetID="22" presetClass="entr" presetSubtype="8" fill="hold" grpId="0" nodeType="afterEffect">
                                      <p:stCondLst>
                                        <p:cond delay="0"/>
                                      </p:stCondLst>
                                      <p:childTnLst>
                                        <p:set>
                                          <p:cBhvr>
                                            <p:cTn id="62" dur="1" fill="hold">
                                              <p:stCondLst>
                                                <p:cond delay="0"/>
                                              </p:stCondLst>
                                            </p:cTn>
                                            <p:tgtEl>
                                              <p:spTgt spid="213"/>
                                            </p:tgtEl>
                                            <p:attrNameLst>
                                              <p:attrName>style.visibility</p:attrName>
                                            </p:attrNameLst>
                                          </p:cBhvr>
                                          <p:to>
                                            <p:strVal val="visible"/>
                                          </p:to>
                                        </p:set>
                                        <p:animEffect transition="in" filter="wipe(left)">
                                          <p:cBhvr>
                                            <p:cTn id="63" dur="500"/>
                                            <p:tgtEl>
                                              <p:spTgt spid="213"/>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214"/>
                                            </p:tgtEl>
                                            <p:attrNameLst>
                                              <p:attrName>style.visibility</p:attrName>
                                            </p:attrNameLst>
                                          </p:cBhvr>
                                          <p:to>
                                            <p:strVal val="visible"/>
                                          </p:to>
                                        </p:set>
                                        <p:animEffect transition="in" filter="wipe(left)">
                                          <p:cBhvr>
                                            <p:cTn id="66" dur="500"/>
                                            <p:tgtEl>
                                              <p:spTgt spid="2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201" grpId="0" animBg="1"/>
          <p:bldP spid="202" grpId="0" animBg="1"/>
          <p:bldP spid="203" grpId="0" animBg="1"/>
          <p:bldP spid="204" grpId="0" animBg="1"/>
          <p:bldP spid="205" grpId="0" animBg="1"/>
          <p:bldP spid="206" grpId="0" animBg="1"/>
          <p:bldP spid="207" grpId="0" animBg="1"/>
          <p:bldP spid="208" grpId="0" animBg="1"/>
          <p:bldP spid="209" grpId="0"/>
          <p:bldP spid="210" grpId="0"/>
          <p:bldP spid="211" grpId="0"/>
          <p:bldP spid="212" grpId="0"/>
          <p:bldP spid="213" grpId="0"/>
          <p:bldP spid="214" grpId="0"/>
          <p:bldP spid="215" grpId="0"/>
          <p:bldP spid="2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cBhvr additive="base">
                                            <p:cTn id="12" dur="2000" fill="hold"/>
                                            <p:tgtEl>
                                              <p:spTgt spid="97"/>
                                            </p:tgtEl>
                                            <p:attrNameLst>
                                              <p:attrName>ppt_x</p:attrName>
                                            </p:attrNameLst>
                                          </p:cBhvr>
                                          <p:tavLst>
                                            <p:tav tm="0">
                                              <p:val>
                                                <p:strVal val="0-#ppt_w/2"/>
                                              </p:val>
                                            </p:tav>
                                            <p:tav tm="100000">
                                              <p:val>
                                                <p:strVal val="#ppt_x"/>
                                              </p:val>
                                            </p:tav>
                                          </p:tavLst>
                                        </p:anim>
                                        <p:anim calcmode="lin" valueType="num">
                                          <p:cBhvr additive="base">
                                            <p:cTn id="13" dur="2000" fill="hold"/>
                                            <p:tgtEl>
                                              <p:spTgt spid="97"/>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10" presetClass="entr" presetSubtype="0" fill="hold" grpId="0" nodeType="afterEffect">
                                      <p:stCondLst>
                                        <p:cond delay="0"/>
                                      </p:stCondLst>
                                      <p:childTnLst>
                                        <p:set>
                                          <p:cBhvr>
                                            <p:cTn id="16" dur="1" fill="hold">
                                              <p:stCondLst>
                                                <p:cond delay="0"/>
                                              </p:stCondLst>
                                            </p:cTn>
                                            <p:tgtEl>
                                              <p:spTgt spid="203"/>
                                            </p:tgtEl>
                                            <p:attrNameLst>
                                              <p:attrName>style.visibility</p:attrName>
                                            </p:attrNameLst>
                                          </p:cBhvr>
                                          <p:to>
                                            <p:strVal val="visible"/>
                                          </p:to>
                                        </p:set>
                                        <p:animEffect transition="in" filter="fade">
                                          <p:cBhvr>
                                            <p:cTn id="17" dur="500"/>
                                            <p:tgtEl>
                                              <p:spTgt spid="203"/>
                                            </p:tgtEl>
                                          </p:cBhvr>
                                        </p:animEffect>
                                      </p:childTnLst>
                                    </p:cTn>
                                  </p:par>
                                  <p:par>
                                    <p:cTn id="18" presetID="10" presetClass="entr" presetSubtype="0" fill="hold" grpId="0" nodeType="withEffect">
                                      <p:stCondLst>
                                        <p:cond delay="250"/>
                                      </p:stCondLst>
                                      <p:childTnLst>
                                        <p:set>
                                          <p:cBhvr>
                                            <p:cTn id="19" dur="1" fill="hold">
                                              <p:stCondLst>
                                                <p:cond delay="0"/>
                                              </p:stCondLst>
                                            </p:cTn>
                                            <p:tgtEl>
                                              <p:spTgt spid="204"/>
                                            </p:tgtEl>
                                            <p:attrNameLst>
                                              <p:attrName>style.visibility</p:attrName>
                                            </p:attrNameLst>
                                          </p:cBhvr>
                                          <p:to>
                                            <p:strVal val="visible"/>
                                          </p:to>
                                        </p:set>
                                        <p:animEffect transition="in" filter="fade">
                                          <p:cBhvr>
                                            <p:cTn id="20" dur="500"/>
                                            <p:tgtEl>
                                              <p:spTgt spid="204"/>
                                            </p:tgtEl>
                                          </p:cBhvr>
                                        </p:animEffect>
                                      </p:childTnLst>
                                    </p:cTn>
                                  </p:par>
                                  <p:par>
                                    <p:cTn id="21" presetID="10" presetClass="entr" presetSubtype="0" fill="hold" grpId="0" nodeType="withEffect">
                                      <p:stCondLst>
                                        <p:cond delay="500"/>
                                      </p:stCondLst>
                                      <p:childTnLst>
                                        <p:set>
                                          <p:cBhvr>
                                            <p:cTn id="22" dur="1" fill="hold">
                                              <p:stCondLst>
                                                <p:cond delay="0"/>
                                              </p:stCondLst>
                                            </p:cTn>
                                            <p:tgtEl>
                                              <p:spTgt spid="205"/>
                                            </p:tgtEl>
                                            <p:attrNameLst>
                                              <p:attrName>style.visibility</p:attrName>
                                            </p:attrNameLst>
                                          </p:cBhvr>
                                          <p:to>
                                            <p:strVal val="visible"/>
                                          </p:to>
                                        </p:set>
                                        <p:animEffect transition="in" filter="fade">
                                          <p:cBhvr>
                                            <p:cTn id="23" dur="500"/>
                                            <p:tgtEl>
                                              <p:spTgt spid="205"/>
                                            </p:tgtEl>
                                          </p:cBhvr>
                                        </p:animEffect>
                                      </p:childTnLst>
                                    </p:cTn>
                                  </p:par>
                                  <p:par>
                                    <p:cTn id="24" presetID="10" presetClass="entr" presetSubtype="0" fill="hold" grpId="0" nodeType="withEffect">
                                      <p:stCondLst>
                                        <p:cond delay="750"/>
                                      </p:stCondLst>
                                      <p:childTnLst>
                                        <p:set>
                                          <p:cBhvr>
                                            <p:cTn id="25" dur="1" fill="hold">
                                              <p:stCondLst>
                                                <p:cond delay="0"/>
                                              </p:stCondLst>
                                            </p:cTn>
                                            <p:tgtEl>
                                              <p:spTgt spid="202"/>
                                            </p:tgtEl>
                                            <p:attrNameLst>
                                              <p:attrName>style.visibility</p:attrName>
                                            </p:attrNameLst>
                                          </p:cBhvr>
                                          <p:to>
                                            <p:strVal val="visible"/>
                                          </p:to>
                                        </p:set>
                                        <p:animEffect transition="in" filter="fade">
                                          <p:cBhvr>
                                            <p:cTn id="26" dur="500"/>
                                            <p:tgtEl>
                                              <p:spTgt spid="202"/>
                                            </p:tgtEl>
                                          </p:cBhvr>
                                        </p:animEffect>
                                      </p:childTnLst>
                                    </p:cTn>
                                  </p:par>
                                  <p:par>
                                    <p:cTn id="27" presetID="10" presetClass="entr" presetSubtype="0" fill="hold" grpId="0" nodeType="withEffect">
                                      <p:stCondLst>
                                        <p:cond delay="1000"/>
                                      </p:stCondLst>
                                      <p:childTnLst>
                                        <p:set>
                                          <p:cBhvr>
                                            <p:cTn id="28" dur="1" fill="hold">
                                              <p:stCondLst>
                                                <p:cond delay="0"/>
                                              </p:stCondLst>
                                            </p:cTn>
                                            <p:tgtEl>
                                              <p:spTgt spid="208"/>
                                            </p:tgtEl>
                                            <p:attrNameLst>
                                              <p:attrName>style.visibility</p:attrName>
                                            </p:attrNameLst>
                                          </p:cBhvr>
                                          <p:to>
                                            <p:strVal val="visible"/>
                                          </p:to>
                                        </p:set>
                                        <p:animEffect transition="in" filter="fade">
                                          <p:cBhvr>
                                            <p:cTn id="29" dur="500"/>
                                            <p:tgtEl>
                                              <p:spTgt spid="208"/>
                                            </p:tgtEl>
                                          </p:cBhvr>
                                        </p:animEffect>
                                      </p:childTnLst>
                                    </p:cTn>
                                  </p:par>
                                  <p:par>
                                    <p:cTn id="30" presetID="10" presetClass="entr" presetSubtype="0" fill="hold" grpId="0" nodeType="withEffect">
                                      <p:stCondLst>
                                        <p:cond delay="1250"/>
                                      </p:stCondLst>
                                      <p:childTnLst>
                                        <p:set>
                                          <p:cBhvr>
                                            <p:cTn id="31" dur="1" fill="hold">
                                              <p:stCondLst>
                                                <p:cond delay="0"/>
                                              </p:stCondLst>
                                            </p:cTn>
                                            <p:tgtEl>
                                              <p:spTgt spid="206"/>
                                            </p:tgtEl>
                                            <p:attrNameLst>
                                              <p:attrName>style.visibility</p:attrName>
                                            </p:attrNameLst>
                                          </p:cBhvr>
                                          <p:to>
                                            <p:strVal val="visible"/>
                                          </p:to>
                                        </p:set>
                                        <p:animEffect transition="in" filter="fade">
                                          <p:cBhvr>
                                            <p:cTn id="32" dur="500"/>
                                            <p:tgtEl>
                                              <p:spTgt spid="206"/>
                                            </p:tgtEl>
                                          </p:cBhvr>
                                        </p:animEffect>
                                      </p:childTnLst>
                                    </p:cTn>
                                  </p:par>
                                  <p:par>
                                    <p:cTn id="33" presetID="10" presetClass="entr" presetSubtype="0" fill="hold" grpId="0" nodeType="withEffect">
                                      <p:stCondLst>
                                        <p:cond delay="1500"/>
                                      </p:stCondLst>
                                      <p:childTnLst>
                                        <p:set>
                                          <p:cBhvr>
                                            <p:cTn id="34" dur="1" fill="hold">
                                              <p:stCondLst>
                                                <p:cond delay="0"/>
                                              </p:stCondLst>
                                            </p:cTn>
                                            <p:tgtEl>
                                              <p:spTgt spid="207"/>
                                            </p:tgtEl>
                                            <p:attrNameLst>
                                              <p:attrName>style.visibility</p:attrName>
                                            </p:attrNameLst>
                                          </p:cBhvr>
                                          <p:to>
                                            <p:strVal val="visible"/>
                                          </p:to>
                                        </p:set>
                                        <p:animEffect transition="in" filter="fade">
                                          <p:cBhvr>
                                            <p:cTn id="35" dur="500"/>
                                            <p:tgtEl>
                                              <p:spTgt spid="207"/>
                                            </p:tgtEl>
                                          </p:cBhvr>
                                        </p:animEffect>
                                      </p:childTnLst>
                                    </p:cTn>
                                  </p:par>
                                  <p:par>
                                    <p:cTn id="36" presetID="10" presetClass="entr" presetSubtype="0" fill="hold" grpId="0" nodeType="withEffect">
                                      <p:stCondLst>
                                        <p:cond delay="1750"/>
                                      </p:stCondLst>
                                      <p:childTnLst>
                                        <p:set>
                                          <p:cBhvr>
                                            <p:cTn id="37" dur="1" fill="hold">
                                              <p:stCondLst>
                                                <p:cond delay="0"/>
                                              </p:stCondLst>
                                            </p:cTn>
                                            <p:tgtEl>
                                              <p:spTgt spid="201"/>
                                            </p:tgtEl>
                                            <p:attrNameLst>
                                              <p:attrName>style.visibility</p:attrName>
                                            </p:attrNameLst>
                                          </p:cBhvr>
                                          <p:to>
                                            <p:strVal val="visible"/>
                                          </p:to>
                                        </p:set>
                                        <p:animEffect transition="in" filter="fade">
                                          <p:cBhvr>
                                            <p:cTn id="38" dur="500"/>
                                            <p:tgtEl>
                                              <p:spTgt spid="201"/>
                                            </p:tgtEl>
                                          </p:cBhvr>
                                        </p:animEffect>
                                      </p:childTnLst>
                                    </p:cTn>
                                  </p:par>
                                </p:childTnLst>
                              </p:cTn>
                            </p:par>
                            <p:par>
                              <p:cTn id="39" fill="hold">
                                <p:stCondLst>
                                  <p:cond delay="4750"/>
                                </p:stCondLst>
                                <p:childTnLst>
                                  <p:par>
                                    <p:cTn id="40" presetID="22" presetClass="entr" presetSubtype="8" fill="hold" grpId="0" nodeType="afterEffect">
                                      <p:stCondLst>
                                        <p:cond delay="0"/>
                                      </p:stCondLst>
                                      <p:childTnLst>
                                        <p:set>
                                          <p:cBhvr>
                                            <p:cTn id="41" dur="1" fill="hold">
                                              <p:stCondLst>
                                                <p:cond delay="0"/>
                                              </p:stCondLst>
                                            </p:cTn>
                                            <p:tgtEl>
                                              <p:spTgt spid="209"/>
                                            </p:tgtEl>
                                            <p:attrNameLst>
                                              <p:attrName>style.visibility</p:attrName>
                                            </p:attrNameLst>
                                          </p:cBhvr>
                                          <p:to>
                                            <p:strVal val="visible"/>
                                          </p:to>
                                        </p:set>
                                        <p:animEffect transition="in" filter="wipe(left)">
                                          <p:cBhvr>
                                            <p:cTn id="42" dur="500"/>
                                            <p:tgtEl>
                                              <p:spTgt spid="209"/>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210"/>
                                            </p:tgtEl>
                                            <p:attrNameLst>
                                              <p:attrName>style.visibility</p:attrName>
                                            </p:attrNameLst>
                                          </p:cBhvr>
                                          <p:to>
                                            <p:strVal val="visible"/>
                                          </p:to>
                                        </p:set>
                                        <p:animEffect transition="in" filter="wipe(left)">
                                          <p:cBhvr>
                                            <p:cTn id="45" dur="500"/>
                                            <p:tgtEl>
                                              <p:spTgt spid="210"/>
                                            </p:tgtEl>
                                          </p:cBhvr>
                                        </p:animEffect>
                                      </p:childTnLst>
                                    </p:cTn>
                                  </p:par>
                                </p:childTnLst>
                              </p:cTn>
                            </p:par>
                            <p:par>
                              <p:cTn id="46" fill="hold">
                                <p:stCondLst>
                                  <p:cond delay="5250"/>
                                </p:stCondLst>
                                <p:childTnLst>
                                  <p:par>
                                    <p:cTn id="47" presetID="22" presetClass="entr" presetSubtype="8" fill="hold" grpId="0" nodeType="afterEffect">
                                      <p:stCondLst>
                                        <p:cond delay="0"/>
                                      </p:stCondLst>
                                      <p:childTnLst>
                                        <p:set>
                                          <p:cBhvr>
                                            <p:cTn id="48" dur="1" fill="hold">
                                              <p:stCondLst>
                                                <p:cond delay="0"/>
                                              </p:stCondLst>
                                            </p:cTn>
                                            <p:tgtEl>
                                              <p:spTgt spid="211"/>
                                            </p:tgtEl>
                                            <p:attrNameLst>
                                              <p:attrName>style.visibility</p:attrName>
                                            </p:attrNameLst>
                                          </p:cBhvr>
                                          <p:to>
                                            <p:strVal val="visible"/>
                                          </p:to>
                                        </p:set>
                                        <p:animEffect transition="in" filter="wipe(left)">
                                          <p:cBhvr>
                                            <p:cTn id="49" dur="500"/>
                                            <p:tgtEl>
                                              <p:spTgt spid="211"/>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212"/>
                                            </p:tgtEl>
                                            <p:attrNameLst>
                                              <p:attrName>style.visibility</p:attrName>
                                            </p:attrNameLst>
                                          </p:cBhvr>
                                          <p:to>
                                            <p:strVal val="visible"/>
                                          </p:to>
                                        </p:set>
                                        <p:animEffect transition="in" filter="wipe(left)">
                                          <p:cBhvr>
                                            <p:cTn id="52" dur="500"/>
                                            <p:tgtEl>
                                              <p:spTgt spid="212"/>
                                            </p:tgtEl>
                                          </p:cBhvr>
                                        </p:animEffect>
                                      </p:childTnLst>
                                    </p:cTn>
                                  </p:par>
                                </p:childTnLst>
                              </p:cTn>
                            </p:par>
                            <p:par>
                              <p:cTn id="53" fill="hold">
                                <p:stCondLst>
                                  <p:cond delay="5750"/>
                                </p:stCondLst>
                                <p:childTnLst>
                                  <p:par>
                                    <p:cTn id="54" presetID="22" presetClass="entr" presetSubtype="8" fill="hold" grpId="0" nodeType="afterEffect">
                                      <p:stCondLst>
                                        <p:cond delay="0"/>
                                      </p:stCondLst>
                                      <p:childTnLst>
                                        <p:set>
                                          <p:cBhvr>
                                            <p:cTn id="55" dur="1" fill="hold">
                                              <p:stCondLst>
                                                <p:cond delay="0"/>
                                              </p:stCondLst>
                                            </p:cTn>
                                            <p:tgtEl>
                                              <p:spTgt spid="215"/>
                                            </p:tgtEl>
                                            <p:attrNameLst>
                                              <p:attrName>style.visibility</p:attrName>
                                            </p:attrNameLst>
                                          </p:cBhvr>
                                          <p:to>
                                            <p:strVal val="visible"/>
                                          </p:to>
                                        </p:set>
                                        <p:animEffect transition="in" filter="wipe(left)">
                                          <p:cBhvr>
                                            <p:cTn id="56" dur="500"/>
                                            <p:tgtEl>
                                              <p:spTgt spid="215"/>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16"/>
                                            </p:tgtEl>
                                            <p:attrNameLst>
                                              <p:attrName>style.visibility</p:attrName>
                                            </p:attrNameLst>
                                          </p:cBhvr>
                                          <p:to>
                                            <p:strVal val="visible"/>
                                          </p:to>
                                        </p:set>
                                        <p:animEffect transition="in" filter="wipe(left)">
                                          <p:cBhvr>
                                            <p:cTn id="59" dur="500"/>
                                            <p:tgtEl>
                                              <p:spTgt spid="216"/>
                                            </p:tgtEl>
                                          </p:cBhvr>
                                        </p:animEffect>
                                      </p:childTnLst>
                                    </p:cTn>
                                  </p:par>
                                </p:childTnLst>
                              </p:cTn>
                            </p:par>
                            <p:par>
                              <p:cTn id="60" fill="hold">
                                <p:stCondLst>
                                  <p:cond delay="6250"/>
                                </p:stCondLst>
                                <p:childTnLst>
                                  <p:par>
                                    <p:cTn id="61" presetID="22" presetClass="entr" presetSubtype="8" fill="hold" grpId="0" nodeType="afterEffect">
                                      <p:stCondLst>
                                        <p:cond delay="0"/>
                                      </p:stCondLst>
                                      <p:childTnLst>
                                        <p:set>
                                          <p:cBhvr>
                                            <p:cTn id="62" dur="1" fill="hold">
                                              <p:stCondLst>
                                                <p:cond delay="0"/>
                                              </p:stCondLst>
                                            </p:cTn>
                                            <p:tgtEl>
                                              <p:spTgt spid="213"/>
                                            </p:tgtEl>
                                            <p:attrNameLst>
                                              <p:attrName>style.visibility</p:attrName>
                                            </p:attrNameLst>
                                          </p:cBhvr>
                                          <p:to>
                                            <p:strVal val="visible"/>
                                          </p:to>
                                        </p:set>
                                        <p:animEffect transition="in" filter="wipe(left)">
                                          <p:cBhvr>
                                            <p:cTn id="63" dur="500"/>
                                            <p:tgtEl>
                                              <p:spTgt spid="213"/>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214"/>
                                            </p:tgtEl>
                                            <p:attrNameLst>
                                              <p:attrName>style.visibility</p:attrName>
                                            </p:attrNameLst>
                                          </p:cBhvr>
                                          <p:to>
                                            <p:strVal val="visible"/>
                                          </p:to>
                                        </p:set>
                                        <p:animEffect transition="in" filter="wipe(left)">
                                          <p:cBhvr>
                                            <p:cTn id="66" dur="500"/>
                                            <p:tgtEl>
                                              <p:spTgt spid="2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201" grpId="0" animBg="1"/>
          <p:bldP spid="202" grpId="0" animBg="1"/>
          <p:bldP spid="203" grpId="0" animBg="1"/>
          <p:bldP spid="204" grpId="0" animBg="1"/>
          <p:bldP spid="205" grpId="0" animBg="1"/>
          <p:bldP spid="206" grpId="0" animBg="1"/>
          <p:bldP spid="207" grpId="0" animBg="1"/>
          <p:bldP spid="208" grpId="0" animBg="1"/>
          <p:bldP spid="209" grpId="0"/>
          <p:bldP spid="210" grpId="0"/>
          <p:bldP spid="211" grpId="0"/>
          <p:bldP spid="212" grpId="0"/>
          <p:bldP spid="213" grpId="0"/>
          <p:bldP spid="214" grpId="0"/>
          <p:bldP spid="215" grpId="0"/>
          <p:bldP spid="216"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0" name="Picture 7" descr="C:\Users\Administrator\Desktop\56d684a0446de.pn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7778402" y="1787597"/>
            <a:ext cx="3493720" cy="3973626"/>
          </a:xfrm>
          <a:prstGeom prst="rect">
            <a:avLst/>
          </a:prstGeom>
          <a:noFill/>
          <a:extLst>
            <a:ext uri="{909E8E84-426E-40DD-AFC4-6F175D3DCCD1}">
              <a14:hiddenFill xmlns:a14="http://schemas.microsoft.com/office/drawing/2010/main">
                <a:solidFill>
                  <a:srgbClr val="FFFFFF"/>
                </a:solidFill>
              </a14:hiddenFill>
            </a:ext>
          </a:extLst>
        </p:spPr>
      </p:pic>
      <p:grpSp>
        <p:nvGrpSpPr>
          <p:cNvPr id="331" name="组合 330"/>
          <p:cNvGrpSpPr/>
          <p:nvPr/>
        </p:nvGrpSpPr>
        <p:grpSpPr>
          <a:xfrm rot="3297591" flipH="1">
            <a:off x="7312429" y="608575"/>
            <a:ext cx="5190546" cy="4183077"/>
            <a:chOff x="1816885" y="160250"/>
            <a:chExt cx="5190546" cy="4183077"/>
          </a:xfrm>
          <a:solidFill>
            <a:schemeClr val="tx1">
              <a:lumMod val="50000"/>
              <a:lumOff val="50000"/>
            </a:schemeClr>
          </a:solidFill>
        </p:grpSpPr>
        <p:grpSp>
          <p:nvGrpSpPr>
            <p:cNvPr id="332" name="组合 331"/>
            <p:cNvGrpSpPr/>
            <p:nvPr/>
          </p:nvGrpSpPr>
          <p:grpSpPr>
            <a:xfrm rot="1500213">
              <a:off x="1816885" y="160250"/>
              <a:ext cx="4835931" cy="4183077"/>
              <a:chOff x="2983829" y="1091787"/>
              <a:chExt cx="4835931" cy="4183077"/>
            </a:xfrm>
            <a:grpFill/>
          </p:grpSpPr>
          <p:sp>
            <p:nvSpPr>
              <p:cNvPr id="334"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5"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6"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7"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8"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9"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0"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1"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2"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3"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4"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5"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6"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7"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8"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9"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0"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1"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2"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3"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4"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5"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6"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7"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8"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9"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0"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1"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2"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3"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4"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5"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6"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7"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8"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9"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70"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71"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72"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73"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74"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75"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76"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77"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78"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79"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80"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81"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82"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83"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84"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85"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86"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87"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88"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89"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90"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91"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92"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93"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94"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95"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96"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97"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98"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99"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00"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333"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182" name="矩形 181"/>
          <p:cNvSpPr/>
          <p:nvPr/>
        </p:nvSpPr>
        <p:spPr>
          <a:xfrm>
            <a:off x="2680492" y="-215153"/>
            <a:ext cx="6831016" cy="7460015"/>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pic>
        <p:nvPicPr>
          <p:cNvPr id="96" name="Picture 7" descr="C:\Users\Administrator\Desktop\56d684a0446de.png"/>
          <p:cNvPicPr>
            <a:picLocks noChangeAspect="1" noChangeArrowheads="1"/>
          </p:cNvPicPr>
          <p:nvPr/>
        </p:nvPicPr>
        <p:blipFill>
          <a:blip r:embed="rId4" cstate="screen">
            <a:extLst>
              <a:ext uri="{BEBA8EAE-BF5A-486C-A8C5-ECC9F3942E4B}">
                <a14:imgProps xmlns:a14="http://schemas.microsoft.com/office/drawing/2010/main">
                  <a14:imgLayer r:embed="rId5">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a:off x="3129388" y="372407"/>
            <a:ext cx="504056" cy="573294"/>
          </a:xfrm>
          <a:prstGeom prst="rect">
            <a:avLst/>
          </a:prstGeom>
          <a:noFill/>
          <a:extLst>
            <a:ext uri="{909E8E84-426E-40DD-AFC4-6F175D3DCCD1}">
              <a14:hiddenFill xmlns:a14="http://schemas.microsoft.com/office/drawing/2010/main">
                <a:solidFill>
                  <a:srgbClr val="FFFFFF"/>
                </a:solidFill>
              </a14:hiddenFill>
            </a:ext>
          </a:extLst>
        </p:spPr>
      </p:pic>
      <p:pic>
        <p:nvPicPr>
          <p:cNvPr id="327" name="Picture 7" descr="C:\Users\Administrator\Desktop\56d684a0446de.png"/>
          <p:cNvPicPr>
            <a:picLocks noChangeAspect="1" noChangeArrowheads="1"/>
          </p:cNvPicPr>
          <p:nvPr/>
        </p:nvPicPr>
        <p:blipFill>
          <a:blip r:embed="rId6" cstate="screen">
            <a:extLst>
              <a:ext uri="{BEBA8EAE-BF5A-486C-A8C5-ECC9F3942E4B}">
                <a14:imgProps xmlns:a14="http://schemas.microsoft.com/office/drawing/2010/main">
                  <a14:imgLayer r:embed="rId7">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rot="4041525">
            <a:off x="1969605" y="5076541"/>
            <a:ext cx="883735" cy="1005127"/>
          </a:xfrm>
          <a:prstGeom prst="rect">
            <a:avLst/>
          </a:prstGeom>
          <a:noFill/>
          <a:extLst>
            <a:ext uri="{909E8E84-426E-40DD-AFC4-6F175D3DCCD1}">
              <a14:hiddenFill xmlns:a14="http://schemas.microsoft.com/office/drawing/2010/main">
                <a:solidFill>
                  <a:srgbClr val="FFFFFF"/>
                </a:solidFill>
              </a14:hiddenFill>
            </a:ext>
          </a:extLst>
        </p:spPr>
      </p:pic>
      <p:pic>
        <p:nvPicPr>
          <p:cNvPr id="328" name="Picture 7" descr="C:\Users\Administrator\Desktop\56d684a0446de.png"/>
          <p:cNvPicPr>
            <a:picLocks noChangeAspect="1" noChangeArrowheads="1"/>
          </p:cNvPicPr>
          <p:nvPr/>
        </p:nvPicPr>
        <p:blipFill>
          <a:blip r:embed="rId8" cstate="screen">
            <a:extLst>
              <a:ext uri="{BEBA8EAE-BF5A-486C-A8C5-ECC9F3942E4B}">
                <a14:imgProps xmlns:a14="http://schemas.microsoft.com/office/drawing/2010/main">
                  <a14:imgLayer r:embed="rId9">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rot="1643890">
            <a:off x="852131" y="2259269"/>
            <a:ext cx="474514" cy="539694"/>
          </a:xfrm>
          <a:prstGeom prst="rect">
            <a:avLst/>
          </a:prstGeom>
          <a:noFill/>
          <a:extLst>
            <a:ext uri="{909E8E84-426E-40DD-AFC4-6F175D3DCCD1}">
              <a14:hiddenFill xmlns:a14="http://schemas.microsoft.com/office/drawing/2010/main">
                <a:solidFill>
                  <a:srgbClr val="FFFFFF"/>
                </a:solidFill>
              </a14:hiddenFill>
            </a:ext>
          </a:extLst>
        </p:spPr>
      </p:pic>
      <p:sp>
        <p:nvSpPr>
          <p:cNvPr id="125" name="TextBox 1012"/>
          <p:cNvSpPr>
            <a:spLocks noChangeArrowheads="1"/>
          </p:cNvSpPr>
          <p:nvPr/>
        </p:nvSpPr>
        <p:spPr bwMode="auto">
          <a:xfrm>
            <a:off x="4072401" y="2879398"/>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defTabSz="1219170">
              <a:defRPr/>
            </a:pPr>
            <a:r>
              <a:rPr lang="zh-CN" altLang="en-US" sz="1200" dirty="0">
                <a:latin typeface="字魂36号-正文宋楷" panose="02000000000000000000" pitchFamily="2" charset="-122"/>
                <a:ea typeface="字魂36号-正文宋楷" panose="02000000000000000000" pitchFamily="2" charset="-122"/>
                <a:sym typeface="Arial" panose="020B0604020202020204" pitchFamily="34" charset="0"/>
              </a:rPr>
              <a:t>添加标题</a:t>
            </a:r>
            <a:endParaRPr lang="zh-CN" altLang="en-US" sz="1600" dirty="0">
              <a:latin typeface="字魂36号-正文宋楷" panose="02000000000000000000" pitchFamily="2" charset="-122"/>
              <a:ea typeface="字魂36号-正文宋楷" panose="02000000000000000000" pitchFamily="2" charset="-122"/>
            </a:endParaRPr>
          </a:p>
        </p:txBody>
      </p:sp>
      <p:sp>
        <p:nvSpPr>
          <p:cNvPr id="126" name="矩形 125"/>
          <p:cNvSpPr>
            <a:spLocks noChangeArrowheads="1"/>
          </p:cNvSpPr>
          <p:nvPr/>
        </p:nvSpPr>
        <p:spPr bwMode="auto">
          <a:xfrm>
            <a:off x="4062985" y="3122758"/>
            <a:ext cx="1793572" cy="1246471"/>
          </a:xfrm>
          <a:prstGeom prst="rect">
            <a:avLst/>
          </a:prstGeom>
          <a:noFill/>
          <a:extLst/>
        </p:spPr>
        <p:txBody>
          <a:bodyPr wrap="square" lIns="91416" tIns="45708" rIns="91416" bIns="45708" rtlCol="0">
            <a:spAutoFit/>
          </a:bodyPr>
          <a:lstStyle/>
          <a:p>
            <a:pPr>
              <a:lnSpc>
                <a:spcPct val="150000"/>
              </a:lnSpc>
            </a:pPr>
            <a:r>
              <a:rPr lang="zh-CN" altLang="en-US" sz="1000" dirty="0">
                <a:solidFill>
                  <a:schemeClr val="tx1">
                    <a:lumMod val="95000"/>
                    <a:lumOff val="5000"/>
                  </a:schemeClr>
                </a:solidFill>
                <a:latin typeface="字魂36号-正文宋楷" panose="02000000000000000000" pitchFamily="2" charset="-122"/>
                <a:ea typeface="字魂36号-正文宋楷" panose="02000000000000000000" pitchFamily="2" charset="-122"/>
                <a:sym typeface="微软雅黑" panose="020B0503020204020204" pitchFamily="34" charset="-122"/>
              </a:rPr>
              <a:t>在这里输入内容文本在这里输入内容文本在这里输入内容文本在这里输入内容文本在这里输入内容文本在这里输入内容文本</a:t>
            </a:r>
          </a:p>
        </p:txBody>
      </p:sp>
      <p:sp>
        <p:nvSpPr>
          <p:cNvPr id="127" name="TextBox 1014"/>
          <p:cNvSpPr>
            <a:spLocks noChangeArrowheads="1"/>
          </p:cNvSpPr>
          <p:nvPr/>
        </p:nvSpPr>
        <p:spPr bwMode="auto">
          <a:xfrm>
            <a:off x="7403471" y="2797879"/>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defTabSz="1219170">
              <a:defRPr/>
            </a:pPr>
            <a:r>
              <a:rPr lang="zh-CN" altLang="en-US" sz="1200" dirty="0">
                <a:latin typeface="字魂36号-正文宋楷" panose="02000000000000000000" pitchFamily="2" charset="-122"/>
                <a:ea typeface="字魂36号-正文宋楷" panose="02000000000000000000" pitchFamily="2" charset="-122"/>
                <a:sym typeface="Arial" panose="020B0604020202020204" pitchFamily="34" charset="0"/>
              </a:rPr>
              <a:t>添加标题</a:t>
            </a:r>
            <a:endParaRPr lang="zh-CN" altLang="en-US" sz="1600" dirty="0">
              <a:latin typeface="字魂36号-正文宋楷" panose="02000000000000000000" pitchFamily="2" charset="-122"/>
              <a:ea typeface="字魂36号-正文宋楷" panose="02000000000000000000" pitchFamily="2" charset="-122"/>
            </a:endParaRPr>
          </a:p>
        </p:txBody>
      </p:sp>
      <p:sp>
        <p:nvSpPr>
          <p:cNvPr id="128" name="矩形 127"/>
          <p:cNvSpPr>
            <a:spLocks noChangeArrowheads="1"/>
          </p:cNvSpPr>
          <p:nvPr/>
        </p:nvSpPr>
        <p:spPr bwMode="auto">
          <a:xfrm>
            <a:off x="7392997" y="3122758"/>
            <a:ext cx="1793572" cy="1246471"/>
          </a:xfrm>
          <a:prstGeom prst="rect">
            <a:avLst/>
          </a:prstGeom>
          <a:noFill/>
          <a:extLst/>
        </p:spPr>
        <p:txBody>
          <a:bodyPr wrap="square" lIns="91416" tIns="45708" rIns="91416" bIns="45708" rtlCol="0">
            <a:spAutoFit/>
          </a:bodyPr>
          <a:lstStyle/>
          <a:p>
            <a:pPr>
              <a:lnSpc>
                <a:spcPct val="150000"/>
              </a:lnSpc>
            </a:pPr>
            <a:r>
              <a:rPr lang="zh-CN" altLang="en-US" sz="1000" dirty="0">
                <a:solidFill>
                  <a:schemeClr val="tx1">
                    <a:lumMod val="95000"/>
                    <a:lumOff val="5000"/>
                  </a:schemeClr>
                </a:solidFill>
                <a:latin typeface="字魂36号-正文宋楷" panose="02000000000000000000" pitchFamily="2" charset="-122"/>
                <a:ea typeface="字魂36号-正文宋楷" panose="02000000000000000000" pitchFamily="2" charset="-122"/>
                <a:sym typeface="微软雅黑" panose="020B0503020204020204" pitchFamily="34" charset="-122"/>
              </a:rPr>
              <a:t>在这里输入内容文本在这里输入内容文本在这里输入内容文本在这里输入内容文本在这里输入内容文本在这里输入内容文本</a:t>
            </a:r>
          </a:p>
        </p:txBody>
      </p:sp>
      <p:sp>
        <p:nvSpPr>
          <p:cNvPr id="129" name="TextBox 1016"/>
          <p:cNvSpPr>
            <a:spLocks noChangeArrowheads="1"/>
          </p:cNvSpPr>
          <p:nvPr/>
        </p:nvSpPr>
        <p:spPr bwMode="auto">
          <a:xfrm>
            <a:off x="4062984" y="4478147"/>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defTabSz="1219170">
              <a:defRPr/>
            </a:pPr>
            <a:r>
              <a:rPr lang="zh-CN" altLang="en-US" sz="1200" dirty="0">
                <a:latin typeface="字魂36号-正文宋楷" panose="02000000000000000000" pitchFamily="2" charset="-122"/>
                <a:ea typeface="字魂36号-正文宋楷" panose="02000000000000000000" pitchFamily="2" charset="-122"/>
                <a:sym typeface="Arial" panose="020B0604020202020204" pitchFamily="34" charset="0"/>
              </a:rPr>
              <a:t>添加标题</a:t>
            </a:r>
            <a:endParaRPr lang="zh-CN" altLang="en-US" sz="1600" dirty="0">
              <a:latin typeface="字魂36号-正文宋楷" panose="02000000000000000000" pitchFamily="2" charset="-122"/>
              <a:ea typeface="字魂36号-正文宋楷" panose="02000000000000000000" pitchFamily="2" charset="-122"/>
            </a:endParaRPr>
          </a:p>
        </p:txBody>
      </p:sp>
      <p:sp>
        <p:nvSpPr>
          <p:cNvPr id="130" name="矩形 129"/>
          <p:cNvSpPr>
            <a:spLocks noChangeArrowheads="1"/>
          </p:cNvSpPr>
          <p:nvPr/>
        </p:nvSpPr>
        <p:spPr bwMode="auto">
          <a:xfrm>
            <a:off x="4051452" y="4805141"/>
            <a:ext cx="1793572" cy="1246471"/>
          </a:xfrm>
          <a:prstGeom prst="rect">
            <a:avLst/>
          </a:prstGeom>
          <a:noFill/>
          <a:extLst/>
        </p:spPr>
        <p:txBody>
          <a:bodyPr wrap="square" lIns="91416" tIns="45708" rIns="91416" bIns="45708" rtlCol="0">
            <a:spAutoFit/>
          </a:bodyPr>
          <a:lstStyle/>
          <a:p>
            <a:pPr>
              <a:lnSpc>
                <a:spcPct val="150000"/>
              </a:lnSpc>
            </a:pPr>
            <a:r>
              <a:rPr lang="zh-CN" altLang="en-US" sz="1000" dirty="0">
                <a:solidFill>
                  <a:schemeClr val="tx1">
                    <a:lumMod val="95000"/>
                    <a:lumOff val="5000"/>
                  </a:schemeClr>
                </a:solidFill>
                <a:latin typeface="字魂36号-正文宋楷" panose="02000000000000000000" pitchFamily="2" charset="-122"/>
                <a:ea typeface="字魂36号-正文宋楷" panose="02000000000000000000" pitchFamily="2" charset="-122"/>
                <a:sym typeface="微软雅黑" panose="020B0503020204020204" pitchFamily="34" charset="-122"/>
              </a:rPr>
              <a:t>在这里输入内容文本在这里输入内容文本在这里输入内容文本在这里输入内容文本在这里输入内容文本在这里输入内容文本</a:t>
            </a:r>
          </a:p>
        </p:txBody>
      </p:sp>
      <p:sp>
        <p:nvSpPr>
          <p:cNvPr id="131" name="TextBox 1056"/>
          <p:cNvSpPr>
            <a:spLocks noChangeArrowheads="1"/>
          </p:cNvSpPr>
          <p:nvPr/>
        </p:nvSpPr>
        <p:spPr bwMode="auto">
          <a:xfrm>
            <a:off x="7392996" y="4478147"/>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defTabSz="1219170">
              <a:defRPr/>
            </a:pPr>
            <a:r>
              <a:rPr lang="zh-CN" altLang="en-US" sz="1200" dirty="0">
                <a:latin typeface="字魂36号-正文宋楷" panose="02000000000000000000" pitchFamily="2" charset="-122"/>
                <a:ea typeface="字魂36号-正文宋楷" panose="02000000000000000000" pitchFamily="2" charset="-122"/>
                <a:sym typeface="Arial" panose="020B0604020202020204" pitchFamily="34" charset="0"/>
              </a:rPr>
              <a:t>添加标题</a:t>
            </a:r>
            <a:endParaRPr lang="zh-CN" altLang="en-US" sz="1600" dirty="0">
              <a:latin typeface="字魂36号-正文宋楷" panose="02000000000000000000" pitchFamily="2" charset="-122"/>
              <a:ea typeface="字魂36号-正文宋楷" panose="02000000000000000000" pitchFamily="2" charset="-122"/>
            </a:endParaRPr>
          </a:p>
        </p:txBody>
      </p:sp>
      <p:sp>
        <p:nvSpPr>
          <p:cNvPr id="132" name="矩形 131"/>
          <p:cNvSpPr>
            <a:spLocks noChangeArrowheads="1"/>
          </p:cNvSpPr>
          <p:nvPr/>
        </p:nvSpPr>
        <p:spPr bwMode="auto">
          <a:xfrm>
            <a:off x="7381464" y="4805141"/>
            <a:ext cx="1793572" cy="1246471"/>
          </a:xfrm>
          <a:prstGeom prst="rect">
            <a:avLst/>
          </a:prstGeom>
          <a:noFill/>
          <a:extLst/>
        </p:spPr>
        <p:txBody>
          <a:bodyPr wrap="square" lIns="91416" tIns="45708" rIns="91416" bIns="45708" rtlCol="0">
            <a:spAutoFit/>
          </a:bodyPr>
          <a:lstStyle/>
          <a:p>
            <a:pPr>
              <a:lnSpc>
                <a:spcPct val="150000"/>
              </a:lnSpc>
            </a:pPr>
            <a:r>
              <a:rPr lang="zh-CN" altLang="en-US" sz="1000" dirty="0">
                <a:solidFill>
                  <a:schemeClr val="tx1">
                    <a:lumMod val="95000"/>
                    <a:lumOff val="5000"/>
                  </a:schemeClr>
                </a:solidFill>
                <a:latin typeface="字魂36号-正文宋楷" panose="02000000000000000000" pitchFamily="2" charset="-122"/>
                <a:ea typeface="字魂36号-正文宋楷" panose="02000000000000000000" pitchFamily="2" charset="-122"/>
                <a:sym typeface="微软雅黑" panose="020B0503020204020204" pitchFamily="34" charset="-122"/>
              </a:rPr>
              <a:t>在这里输入内容文本在这里输入内容文本在这里输入内容文本在这里输入内容文本在这里输入内容文本在这里输入内容文本</a:t>
            </a:r>
          </a:p>
        </p:txBody>
      </p:sp>
      <p:sp>
        <p:nvSpPr>
          <p:cNvPr id="133" name="椭圆 132"/>
          <p:cNvSpPr/>
          <p:nvPr/>
        </p:nvSpPr>
        <p:spPr>
          <a:xfrm>
            <a:off x="2685688" y="2869876"/>
            <a:ext cx="1113878" cy="1113878"/>
          </a:xfrm>
          <a:prstGeom prst="ellipse">
            <a:avLst/>
          </a:prstGeom>
          <a:gradFill>
            <a:gsLst>
              <a:gs pos="100000">
                <a:srgbClr val="00C898">
                  <a:alpha val="70000"/>
                </a:srgbClr>
              </a:gs>
              <a:gs pos="0">
                <a:srgbClr val="04B5EC">
                  <a:alpha val="70000"/>
                </a:srgb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133" dirty="0">
                <a:solidFill>
                  <a:schemeClr val="bg1"/>
                </a:solidFill>
                <a:latin typeface="字魂36号-正文宋楷" panose="02000000000000000000" pitchFamily="2" charset="-122"/>
                <a:ea typeface="字魂36号-正文宋楷" panose="02000000000000000000" pitchFamily="2" charset="-122"/>
              </a:rPr>
              <a:t>计划</a:t>
            </a:r>
            <a:r>
              <a:rPr lang="zh-CN" altLang="en-US" sz="2400" b="1" dirty="0">
                <a:solidFill>
                  <a:schemeClr val="bg1"/>
                </a:solidFill>
                <a:latin typeface="字魂36号-正文宋楷" panose="02000000000000000000" pitchFamily="2" charset="-122"/>
                <a:ea typeface="字魂36号-正文宋楷" panose="02000000000000000000" pitchFamily="2" charset="-122"/>
              </a:rPr>
              <a:t>一</a:t>
            </a:r>
          </a:p>
        </p:txBody>
      </p:sp>
      <p:sp>
        <p:nvSpPr>
          <p:cNvPr id="134" name="椭圆 133"/>
          <p:cNvSpPr/>
          <p:nvPr/>
        </p:nvSpPr>
        <p:spPr>
          <a:xfrm>
            <a:off x="6008616" y="2865449"/>
            <a:ext cx="1122732" cy="1122732"/>
          </a:xfrm>
          <a:prstGeom prst="ellipse">
            <a:avLst/>
          </a:prstGeom>
          <a:gradFill>
            <a:gsLst>
              <a:gs pos="100000">
                <a:srgbClr val="00C898">
                  <a:alpha val="70000"/>
                </a:srgbClr>
              </a:gs>
              <a:gs pos="0">
                <a:srgbClr val="04B5EC">
                  <a:alpha val="70000"/>
                </a:srgb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133" dirty="0">
                <a:solidFill>
                  <a:schemeClr val="bg1"/>
                </a:solidFill>
                <a:latin typeface="字魂36号-正文宋楷" panose="02000000000000000000" pitchFamily="2" charset="-122"/>
                <a:ea typeface="字魂36号-正文宋楷" panose="02000000000000000000" pitchFamily="2" charset="-122"/>
              </a:rPr>
              <a:t>计划</a:t>
            </a:r>
            <a:r>
              <a:rPr lang="zh-CN" altLang="en-US" sz="2400" b="1" dirty="0">
                <a:solidFill>
                  <a:schemeClr val="bg1"/>
                </a:solidFill>
                <a:latin typeface="字魂36号-正文宋楷" panose="02000000000000000000" pitchFamily="2" charset="-122"/>
                <a:ea typeface="字魂36号-正文宋楷" panose="02000000000000000000" pitchFamily="2" charset="-122"/>
              </a:rPr>
              <a:t>二</a:t>
            </a:r>
          </a:p>
        </p:txBody>
      </p:sp>
      <p:sp>
        <p:nvSpPr>
          <p:cNvPr id="135" name="椭圆 134"/>
          <p:cNvSpPr/>
          <p:nvPr/>
        </p:nvSpPr>
        <p:spPr>
          <a:xfrm>
            <a:off x="2650219" y="4615430"/>
            <a:ext cx="1184816" cy="1184816"/>
          </a:xfrm>
          <a:prstGeom prst="ellipse">
            <a:avLst/>
          </a:prstGeom>
          <a:gradFill>
            <a:gsLst>
              <a:gs pos="100000">
                <a:srgbClr val="00C898">
                  <a:alpha val="70000"/>
                </a:srgbClr>
              </a:gs>
              <a:gs pos="0">
                <a:srgbClr val="04B5EC">
                  <a:alpha val="70000"/>
                </a:srgb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133" dirty="0">
                <a:solidFill>
                  <a:schemeClr val="bg1"/>
                </a:solidFill>
                <a:latin typeface="字魂36号-正文宋楷" panose="02000000000000000000" pitchFamily="2" charset="-122"/>
                <a:ea typeface="字魂36号-正文宋楷" panose="02000000000000000000" pitchFamily="2" charset="-122"/>
              </a:rPr>
              <a:t>计划</a:t>
            </a:r>
            <a:r>
              <a:rPr lang="zh-CN" altLang="en-US" sz="2400" b="1" dirty="0">
                <a:solidFill>
                  <a:schemeClr val="bg1"/>
                </a:solidFill>
                <a:latin typeface="字魂36号-正文宋楷" panose="02000000000000000000" pitchFamily="2" charset="-122"/>
                <a:ea typeface="字魂36号-正文宋楷" panose="02000000000000000000" pitchFamily="2" charset="-122"/>
              </a:rPr>
              <a:t>三</a:t>
            </a:r>
          </a:p>
        </p:txBody>
      </p:sp>
      <p:sp>
        <p:nvSpPr>
          <p:cNvPr id="136" name="椭圆 135"/>
          <p:cNvSpPr/>
          <p:nvPr/>
        </p:nvSpPr>
        <p:spPr>
          <a:xfrm>
            <a:off x="5977574" y="4615430"/>
            <a:ext cx="1184816" cy="1184816"/>
          </a:xfrm>
          <a:prstGeom prst="ellipse">
            <a:avLst/>
          </a:prstGeom>
          <a:gradFill>
            <a:gsLst>
              <a:gs pos="100000">
                <a:srgbClr val="00C898">
                  <a:alpha val="70000"/>
                </a:srgbClr>
              </a:gs>
              <a:gs pos="0">
                <a:srgbClr val="04B5EC">
                  <a:alpha val="70000"/>
                </a:srgb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133" dirty="0">
                <a:solidFill>
                  <a:schemeClr val="bg1"/>
                </a:solidFill>
                <a:latin typeface="字魂36号-正文宋楷" panose="02000000000000000000" pitchFamily="2" charset="-122"/>
                <a:ea typeface="字魂36号-正文宋楷" panose="02000000000000000000" pitchFamily="2" charset="-122"/>
              </a:rPr>
              <a:t>计划</a:t>
            </a:r>
            <a:r>
              <a:rPr lang="zh-CN" altLang="en-US" sz="2400" b="1" dirty="0">
                <a:solidFill>
                  <a:schemeClr val="bg1"/>
                </a:solidFill>
                <a:latin typeface="字魂36号-正文宋楷" panose="02000000000000000000" pitchFamily="2" charset="-122"/>
                <a:ea typeface="字魂36号-正文宋楷" panose="02000000000000000000" pitchFamily="2" charset="-122"/>
              </a:rPr>
              <a:t>四</a:t>
            </a:r>
          </a:p>
        </p:txBody>
      </p:sp>
      <p:sp>
        <p:nvSpPr>
          <p:cNvPr id="137" name="TextBox 12"/>
          <p:cNvSpPr txBox="1"/>
          <p:nvPr/>
        </p:nvSpPr>
        <p:spPr>
          <a:xfrm>
            <a:off x="3793467" y="348668"/>
            <a:ext cx="3044291" cy="1723549"/>
          </a:xfrm>
          <a:prstGeom prst="rect">
            <a:avLst/>
          </a:prstGeom>
          <a:noFill/>
        </p:spPr>
        <p:txBody>
          <a:bodyPr wrap="square" lIns="0" tIns="0" rIns="0" bIns="0" rtlCol="0">
            <a:spAutoFit/>
          </a:bodyPr>
          <a:lstStyle/>
          <a:p>
            <a:pPr algn="just"/>
            <a:r>
              <a:rPr lang="en-US" altLang="zh-CN" sz="4800" dirty="0">
                <a:solidFill>
                  <a:schemeClr val="tx1">
                    <a:lumMod val="95000"/>
                    <a:lumOff val="5000"/>
                  </a:schemeClr>
                </a:solidFill>
                <a:latin typeface="字魂36号-正文宋楷" panose="02000000000000000000" pitchFamily="2" charset="-122"/>
                <a:ea typeface="字魂36号-正文宋楷" panose="02000000000000000000" pitchFamily="2" charset="-122"/>
              </a:rPr>
              <a:t>PROFIT</a:t>
            </a:r>
          </a:p>
          <a:p>
            <a:pPr algn="just"/>
            <a:endParaRPr lang="en-US" altLang="zh-CN" sz="3200" dirty="0">
              <a:solidFill>
                <a:schemeClr val="tx1">
                  <a:lumMod val="95000"/>
                  <a:lumOff val="5000"/>
                </a:schemeClr>
              </a:solidFill>
              <a:latin typeface="字魂36号-正文宋楷" panose="02000000000000000000" pitchFamily="2" charset="-122"/>
              <a:ea typeface="字魂36号-正文宋楷" panose="02000000000000000000" pitchFamily="2" charset="-122"/>
            </a:endParaRPr>
          </a:p>
          <a:p>
            <a:pPr algn="just"/>
            <a:r>
              <a:rPr lang="en-US" altLang="zh-CN" sz="3200" dirty="0">
                <a:solidFill>
                  <a:schemeClr val="tx1">
                    <a:lumMod val="95000"/>
                    <a:lumOff val="5000"/>
                  </a:schemeClr>
                </a:solidFill>
                <a:latin typeface="字魂36号-正文宋楷" panose="02000000000000000000" pitchFamily="2" charset="-122"/>
                <a:ea typeface="字魂36号-正文宋楷" panose="02000000000000000000" pitchFamily="2" charset="-122"/>
              </a:rPr>
              <a:t>PLAN</a:t>
            </a:r>
            <a:endParaRPr lang="zh-CN" altLang="en-US" sz="3200" dirty="0">
              <a:solidFill>
                <a:schemeClr val="tx1">
                  <a:lumMod val="95000"/>
                  <a:lumOff val="5000"/>
                </a:schemeClr>
              </a:solidFill>
              <a:latin typeface="字魂36号-正文宋楷" panose="02000000000000000000" pitchFamily="2" charset="-122"/>
              <a:ea typeface="字魂36号-正文宋楷" panose="02000000000000000000" pitchFamily="2" charset="-122"/>
            </a:endParaRPr>
          </a:p>
        </p:txBody>
      </p:sp>
      <p:sp>
        <p:nvSpPr>
          <p:cNvPr id="138" name="标题 1"/>
          <p:cNvSpPr txBox="1">
            <a:spLocks/>
          </p:cNvSpPr>
          <p:nvPr/>
        </p:nvSpPr>
        <p:spPr>
          <a:xfrm>
            <a:off x="3659766" y="979659"/>
            <a:ext cx="3158957" cy="576064"/>
          </a:xfrm>
          <a:prstGeom prst="rect">
            <a:avLst/>
          </a:prstGeom>
        </p:spPr>
        <p:txBody>
          <a:bodyPr vert="horz" lIns="121920" tIns="60960" rIns="121920" bIns="6096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3200" b="1" dirty="0">
                <a:solidFill>
                  <a:srgbClr val="2FBBA3"/>
                </a:solidFill>
                <a:latin typeface="字魂36号-正文宋楷" panose="02000000000000000000" pitchFamily="2" charset="-122"/>
                <a:ea typeface="字魂36号-正文宋楷" panose="02000000000000000000" pitchFamily="2" charset="-122"/>
              </a:rPr>
              <a:t>现阶段盈利计划</a:t>
            </a:r>
          </a:p>
        </p:txBody>
      </p:sp>
    </p:spTree>
    <p:extLst>
      <p:ext uri="{BB962C8B-B14F-4D97-AF65-F5344CB8AC3E}">
        <p14:creationId xmlns:p14="http://schemas.microsoft.com/office/powerpoint/2010/main" val="46290968"/>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68000">
                                      <p:stCondLst>
                                        <p:cond delay="0"/>
                                      </p:stCondLst>
                                      <p:childTnLst>
                                        <p:set>
                                          <p:cBhvr>
                                            <p:cTn id="6" dur="1" fill="hold">
                                              <p:stCondLst>
                                                <p:cond delay="0"/>
                                              </p:stCondLst>
                                            </p:cTn>
                                            <p:tgtEl>
                                              <p:spTgt spid="330"/>
                                            </p:tgtEl>
                                            <p:attrNameLst>
                                              <p:attrName>style.visibility</p:attrName>
                                            </p:attrNameLst>
                                          </p:cBhvr>
                                          <p:to>
                                            <p:strVal val="visible"/>
                                          </p:to>
                                        </p:set>
                                        <p:anim calcmode="lin" valueType="num" p14:bounceEnd="68000">
                                          <p:cBhvr additive="base">
                                            <p:cTn id="7" dur="500" fill="hold"/>
                                            <p:tgtEl>
                                              <p:spTgt spid="330"/>
                                            </p:tgtEl>
                                            <p:attrNameLst>
                                              <p:attrName>ppt_x</p:attrName>
                                            </p:attrNameLst>
                                          </p:cBhvr>
                                          <p:tavLst>
                                            <p:tav tm="0">
                                              <p:val>
                                                <p:strVal val="#ppt_x"/>
                                              </p:val>
                                            </p:tav>
                                            <p:tav tm="100000">
                                              <p:val>
                                                <p:strVal val="#ppt_x"/>
                                              </p:val>
                                            </p:tav>
                                          </p:tavLst>
                                        </p:anim>
                                        <p:anim calcmode="lin" valueType="num" p14:bounceEnd="68000">
                                          <p:cBhvr additive="base">
                                            <p:cTn id="8" dur="500" fill="hold"/>
                                            <p:tgtEl>
                                              <p:spTgt spid="33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14:presetBounceEnd="68000">
                                      <p:stCondLst>
                                        <p:cond delay="0"/>
                                      </p:stCondLst>
                                      <p:childTnLst>
                                        <p:set>
                                          <p:cBhvr>
                                            <p:cTn id="11" dur="1" fill="hold">
                                              <p:stCondLst>
                                                <p:cond delay="0"/>
                                              </p:stCondLst>
                                            </p:cTn>
                                            <p:tgtEl>
                                              <p:spTgt spid="331"/>
                                            </p:tgtEl>
                                            <p:attrNameLst>
                                              <p:attrName>style.visibility</p:attrName>
                                            </p:attrNameLst>
                                          </p:cBhvr>
                                          <p:to>
                                            <p:strVal val="visible"/>
                                          </p:to>
                                        </p:set>
                                        <p:anim calcmode="lin" valueType="num" p14:bounceEnd="68000">
                                          <p:cBhvr additive="base">
                                            <p:cTn id="12" dur="500" fill="hold"/>
                                            <p:tgtEl>
                                              <p:spTgt spid="331"/>
                                            </p:tgtEl>
                                            <p:attrNameLst>
                                              <p:attrName>ppt_x</p:attrName>
                                            </p:attrNameLst>
                                          </p:cBhvr>
                                          <p:tavLst>
                                            <p:tav tm="0">
                                              <p:val>
                                                <p:strVal val="#ppt_x"/>
                                              </p:val>
                                            </p:tav>
                                            <p:tav tm="100000">
                                              <p:val>
                                                <p:strVal val="#ppt_x"/>
                                              </p:val>
                                            </p:tav>
                                          </p:tavLst>
                                        </p:anim>
                                        <p:anim calcmode="lin" valueType="num" p14:bounceEnd="68000">
                                          <p:cBhvr additive="base">
                                            <p:cTn id="13" dur="500" fill="hold"/>
                                            <p:tgtEl>
                                              <p:spTgt spid="331"/>
                                            </p:tgtEl>
                                            <p:attrNameLst>
                                              <p:attrName>ppt_y</p:attrName>
                                            </p:attrNameLst>
                                          </p:cBhvr>
                                          <p:tavLst>
                                            <p:tav tm="0">
                                              <p:val>
                                                <p:strVal val="1+#ppt_h/2"/>
                                              </p:val>
                                            </p:tav>
                                            <p:tav tm="100000">
                                              <p:val>
                                                <p:strVal val="#ppt_y"/>
                                              </p:val>
                                            </p:tav>
                                          </p:tavLst>
                                        </p:anim>
                                      </p:childTnLst>
                                    </p:cTn>
                                  </p:par>
                                  <p:par>
                                    <p:cTn id="14" presetID="2" presetClass="entr" presetSubtype="1" fill="hold" nodeType="withEffect">
                                      <p:stCondLst>
                                        <p:cond delay="0"/>
                                      </p:stCondLst>
                                      <p:childTnLst>
                                        <p:set>
                                          <p:cBhvr>
                                            <p:cTn id="15" dur="1" fill="hold">
                                              <p:stCondLst>
                                                <p:cond delay="0"/>
                                              </p:stCondLst>
                                            </p:cTn>
                                            <p:tgtEl>
                                              <p:spTgt spid="96"/>
                                            </p:tgtEl>
                                            <p:attrNameLst>
                                              <p:attrName>style.visibility</p:attrName>
                                            </p:attrNameLst>
                                          </p:cBhvr>
                                          <p:to>
                                            <p:strVal val="visible"/>
                                          </p:to>
                                        </p:set>
                                        <p:anim calcmode="lin" valueType="num">
                                          <p:cBhvr additive="base">
                                            <p:cTn id="16" dur="500" fill="hold"/>
                                            <p:tgtEl>
                                              <p:spTgt spid="96"/>
                                            </p:tgtEl>
                                            <p:attrNameLst>
                                              <p:attrName>ppt_x</p:attrName>
                                            </p:attrNameLst>
                                          </p:cBhvr>
                                          <p:tavLst>
                                            <p:tav tm="0">
                                              <p:val>
                                                <p:strVal val="#ppt_x"/>
                                              </p:val>
                                            </p:tav>
                                            <p:tav tm="100000">
                                              <p:val>
                                                <p:strVal val="#ppt_x"/>
                                              </p:val>
                                            </p:tav>
                                          </p:tavLst>
                                        </p:anim>
                                        <p:anim calcmode="lin" valueType="num">
                                          <p:cBhvr additive="base">
                                            <p:cTn id="17" dur="500" fill="hold"/>
                                            <p:tgtEl>
                                              <p:spTgt spid="96"/>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52" presetClass="entr" presetSubtype="0" fill="hold" nodeType="afterEffect">
                                      <p:stCondLst>
                                        <p:cond delay="0"/>
                                      </p:stCondLst>
                                      <p:childTnLst>
                                        <p:set>
                                          <p:cBhvr>
                                            <p:cTn id="20" dur="1" fill="hold">
                                              <p:stCondLst>
                                                <p:cond delay="0"/>
                                              </p:stCondLst>
                                            </p:cTn>
                                            <p:tgtEl>
                                              <p:spTgt spid="327"/>
                                            </p:tgtEl>
                                            <p:attrNameLst>
                                              <p:attrName>style.visibility</p:attrName>
                                            </p:attrNameLst>
                                          </p:cBhvr>
                                          <p:to>
                                            <p:strVal val="visible"/>
                                          </p:to>
                                        </p:set>
                                        <p:animScale>
                                          <p:cBhvr>
                                            <p:cTn id="21" dur="1000" decel="50000" fill="hold">
                                              <p:stCondLst>
                                                <p:cond delay="0"/>
                                              </p:stCondLst>
                                            </p:cTn>
                                            <p:tgtEl>
                                              <p:spTgt spid="3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327"/>
                                            </p:tgtEl>
                                            <p:attrNameLst>
                                              <p:attrName>ppt_x</p:attrName>
                                              <p:attrName>ppt_y</p:attrName>
                                            </p:attrNameLst>
                                          </p:cBhvr>
                                        </p:animMotion>
                                        <p:animEffect transition="in" filter="fade">
                                          <p:cBhvr>
                                            <p:cTn id="23" dur="1000"/>
                                            <p:tgtEl>
                                              <p:spTgt spid="327"/>
                                            </p:tgtEl>
                                          </p:cBhvr>
                                        </p:animEffect>
                                      </p:childTnLst>
                                    </p:cTn>
                                  </p:par>
                                  <p:par>
                                    <p:cTn id="24" presetID="52" presetClass="entr" presetSubtype="0" fill="hold" nodeType="withEffect">
                                      <p:stCondLst>
                                        <p:cond delay="200"/>
                                      </p:stCondLst>
                                      <p:childTnLst>
                                        <p:set>
                                          <p:cBhvr>
                                            <p:cTn id="25" dur="1" fill="hold">
                                              <p:stCondLst>
                                                <p:cond delay="0"/>
                                              </p:stCondLst>
                                            </p:cTn>
                                            <p:tgtEl>
                                              <p:spTgt spid="328"/>
                                            </p:tgtEl>
                                            <p:attrNameLst>
                                              <p:attrName>style.visibility</p:attrName>
                                            </p:attrNameLst>
                                          </p:cBhvr>
                                          <p:to>
                                            <p:strVal val="visible"/>
                                          </p:to>
                                        </p:set>
                                        <p:animScale>
                                          <p:cBhvr>
                                            <p:cTn id="26" dur="1000" decel="50000" fill="hold">
                                              <p:stCondLst>
                                                <p:cond delay="0"/>
                                              </p:stCondLst>
                                            </p:cTn>
                                            <p:tgtEl>
                                              <p:spTgt spid="3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328"/>
                                            </p:tgtEl>
                                            <p:attrNameLst>
                                              <p:attrName>ppt_x</p:attrName>
                                              <p:attrName>ppt_y</p:attrName>
                                            </p:attrNameLst>
                                          </p:cBhvr>
                                        </p:animMotion>
                                        <p:animEffect transition="in" filter="fade">
                                          <p:cBhvr>
                                            <p:cTn id="28" dur="1000"/>
                                            <p:tgtEl>
                                              <p:spTgt spid="328"/>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133"/>
                                            </p:tgtEl>
                                            <p:attrNameLst>
                                              <p:attrName>style.visibility</p:attrName>
                                            </p:attrNameLst>
                                          </p:cBhvr>
                                          <p:to>
                                            <p:strVal val="visible"/>
                                          </p:to>
                                        </p:set>
                                        <p:anim calcmode="lin" valueType="num">
                                          <p:cBhvr>
                                            <p:cTn id="33" dur="250" fill="hold"/>
                                            <p:tgtEl>
                                              <p:spTgt spid="133"/>
                                            </p:tgtEl>
                                            <p:attrNameLst>
                                              <p:attrName>ppt_w</p:attrName>
                                            </p:attrNameLst>
                                          </p:cBhvr>
                                          <p:tavLst>
                                            <p:tav tm="0">
                                              <p:val>
                                                <p:fltVal val="0"/>
                                              </p:val>
                                            </p:tav>
                                            <p:tav tm="100000">
                                              <p:val>
                                                <p:strVal val="#ppt_w"/>
                                              </p:val>
                                            </p:tav>
                                          </p:tavLst>
                                        </p:anim>
                                        <p:anim calcmode="lin" valueType="num">
                                          <p:cBhvr>
                                            <p:cTn id="34" dur="250" fill="hold"/>
                                            <p:tgtEl>
                                              <p:spTgt spid="133"/>
                                            </p:tgtEl>
                                            <p:attrNameLst>
                                              <p:attrName>ppt_h</p:attrName>
                                            </p:attrNameLst>
                                          </p:cBhvr>
                                          <p:tavLst>
                                            <p:tav tm="0">
                                              <p:val>
                                                <p:fltVal val="0"/>
                                              </p:val>
                                            </p:tav>
                                            <p:tav tm="100000">
                                              <p:val>
                                                <p:strVal val="#ppt_h"/>
                                              </p:val>
                                            </p:tav>
                                          </p:tavLst>
                                        </p:anim>
                                        <p:animEffect transition="in" filter="fade">
                                          <p:cBhvr>
                                            <p:cTn id="35" dur="250"/>
                                            <p:tgtEl>
                                              <p:spTgt spid="133"/>
                                            </p:tgtEl>
                                          </p:cBhvr>
                                        </p:animEffect>
                                      </p:childTnLst>
                                    </p:cTn>
                                  </p:par>
                                </p:childTnLst>
                              </p:cTn>
                            </p:par>
                            <p:par>
                              <p:cTn id="36" fill="hold">
                                <p:stCondLst>
                                  <p:cond delay="250"/>
                                </p:stCondLst>
                                <p:childTnLst>
                                  <p:par>
                                    <p:cTn id="37" presetID="2" presetClass="entr" presetSubtype="4" fill="hold" grpId="0" nodeType="afterEffect">
                                      <p:stCondLst>
                                        <p:cond delay="0"/>
                                      </p:stCondLst>
                                      <p:childTnLst>
                                        <p:set>
                                          <p:cBhvr>
                                            <p:cTn id="38" dur="1" fill="hold">
                                              <p:stCondLst>
                                                <p:cond delay="0"/>
                                              </p:stCondLst>
                                            </p:cTn>
                                            <p:tgtEl>
                                              <p:spTgt spid="125"/>
                                            </p:tgtEl>
                                            <p:attrNameLst>
                                              <p:attrName>style.visibility</p:attrName>
                                            </p:attrNameLst>
                                          </p:cBhvr>
                                          <p:to>
                                            <p:strVal val="visible"/>
                                          </p:to>
                                        </p:set>
                                        <p:anim calcmode="lin" valueType="num">
                                          <p:cBhvr additive="base">
                                            <p:cTn id="39" dur="500" fill="hold"/>
                                            <p:tgtEl>
                                              <p:spTgt spid="125"/>
                                            </p:tgtEl>
                                            <p:attrNameLst>
                                              <p:attrName>ppt_x</p:attrName>
                                            </p:attrNameLst>
                                          </p:cBhvr>
                                          <p:tavLst>
                                            <p:tav tm="0">
                                              <p:val>
                                                <p:strVal val="#ppt_x"/>
                                              </p:val>
                                            </p:tav>
                                            <p:tav tm="100000">
                                              <p:val>
                                                <p:strVal val="#ppt_x"/>
                                              </p:val>
                                            </p:tav>
                                          </p:tavLst>
                                        </p:anim>
                                        <p:anim calcmode="lin" valueType="num">
                                          <p:cBhvr additive="base">
                                            <p:cTn id="40" dur="500" fill="hold"/>
                                            <p:tgtEl>
                                              <p:spTgt spid="125"/>
                                            </p:tgtEl>
                                            <p:attrNameLst>
                                              <p:attrName>ppt_y</p:attrName>
                                            </p:attrNameLst>
                                          </p:cBhvr>
                                          <p:tavLst>
                                            <p:tav tm="0">
                                              <p:val>
                                                <p:strVal val="1+#ppt_h/2"/>
                                              </p:val>
                                            </p:tav>
                                            <p:tav tm="100000">
                                              <p:val>
                                                <p:strVal val="#ppt_y"/>
                                              </p:val>
                                            </p:tav>
                                          </p:tavLst>
                                        </p:anim>
                                      </p:childTnLst>
                                    </p:cTn>
                                  </p:par>
                                </p:childTnLst>
                              </p:cTn>
                            </p:par>
                            <p:par>
                              <p:cTn id="41" fill="hold">
                                <p:stCondLst>
                                  <p:cond delay="750"/>
                                </p:stCondLst>
                                <p:childTnLst>
                                  <p:par>
                                    <p:cTn id="42" presetID="41" presetClass="entr" presetSubtype="0" fill="hold" grpId="0" nodeType="afterEffect">
                                      <p:stCondLst>
                                        <p:cond delay="0"/>
                                      </p:stCondLst>
                                      <p:iterate type="lt">
                                        <p:tmPct val="10000"/>
                                      </p:iterate>
                                      <p:childTnLst>
                                        <p:set>
                                          <p:cBhvr>
                                            <p:cTn id="43" dur="1" fill="hold">
                                              <p:stCondLst>
                                                <p:cond delay="0"/>
                                              </p:stCondLst>
                                            </p:cTn>
                                            <p:tgtEl>
                                              <p:spTgt spid="126"/>
                                            </p:tgtEl>
                                            <p:attrNameLst>
                                              <p:attrName>style.visibility</p:attrName>
                                            </p:attrNameLst>
                                          </p:cBhvr>
                                          <p:to>
                                            <p:strVal val="visible"/>
                                          </p:to>
                                        </p:set>
                                        <p:anim calcmode="lin" valueType="num">
                                          <p:cBhvr>
                                            <p:cTn id="44" dur="120" fill="hold"/>
                                            <p:tgtEl>
                                              <p:spTgt spid="126"/>
                                            </p:tgtEl>
                                            <p:attrNameLst>
                                              <p:attrName>ppt_x</p:attrName>
                                            </p:attrNameLst>
                                          </p:cBhvr>
                                          <p:tavLst>
                                            <p:tav tm="0">
                                              <p:val>
                                                <p:strVal val="#ppt_x"/>
                                              </p:val>
                                            </p:tav>
                                            <p:tav tm="50000">
                                              <p:val>
                                                <p:strVal val="#ppt_x+.1"/>
                                              </p:val>
                                            </p:tav>
                                            <p:tav tm="100000">
                                              <p:val>
                                                <p:strVal val="#ppt_x"/>
                                              </p:val>
                                            </p:tav>
                                          </p:tavLst>
                                        </p:anim>
                                        <p:anim calcmode="lin" valueType="num">
                                          <p:cBhvr>
                                            <p:cTn id="45" dur="120" fill="hold"/>
                                            <p:tgtEl>
                                              <p:spTgt spid="126"/>
                                            </p:tgtEl>
                                            <p:attrNameLst>
                                              <p:attrName>ppt_y</p:attrName>
                                            </p:attrNameLst>
                                          </p:cBhvr>
                                          <p:tavLst>
                                            <p:tav tm="0">
                                              <p:val>
                                                <p:strVal val="#ppt_y"/>
                                              </p:val>
                                            </p:tav>
                                            <p:tav tm="100000">
                                              <p:val>
                                                <p:strVal val="#ppt_y"/>
                                              </p:val>
                                            </p:tav>
                                          </p:tavLst>
                                        </p:anim>
                                        <p:anim calcmode="lin" valueType="num">
                                          <p:cBhvr>
                                            <p:cTn id="46" dur="120" fill="hold"/>
                                            <p:tgtEl>
                                              <p:spTgt spid="126"/>
                                            </p:tgtEl>
                                            <p:attrNameLst>
                                              <p:attrName>ppt_h</p:attrName>
                                            </p:attrNameLst>
                                          </p:cBhvr>
                                          <p:tavLst>
                                            <p:tav tm="0">
                                              <p:val>
                                                <p:strVal val="#ppt_h/10"/>
                                              </p:val>
                                            </p:tav>
                                            <p:tav tm="50000">
                                              <p:val>
                                                <p:strVal val="#ppt_h+.01"/>
                                              </p:val>
                                            </p:tav>
                                            <p:tav tm="100000">
                                              <p:val>
                                                <p:strVal val="#ppt_h"/>
                                              </p:val>
                                            </p:tav>
                                          </p:tavLst>
                                        </p:anim>
                                        <p:anim calcmode="lin" valueType="num">
                                          <p:cBhvr>
                                            <p:cTn id="47" dur="120" fill="hold"/>
                                            <p:tgtEl>
                                              <p:spTgt spid="126"/>
                                            </p:tgtEl>
                                            <p:attrNameLst>
                                              <p:attrName>ppt_w</p:attrName>
                                            </p:attrNameLst>
                                          </p:cBhvr>
                                          <p:tavLst>
                                            <p:tav tm="0">
                                              <p:val>
                                                <p:strVal val="#ppt_w/10"/>
                                              </p:val>
                                            </p:tav>
                                            <p:tav tm="50000">
                                              <p:val>
                                                <p:strVal val="#ppt_w+.01"/>
                                              </p:val>
                                            </p:tav>
                                            <p:tav tm="100000">
                                              <p:val>
                                                <p:strVal val="#ppt_w"/>
                                              </p:val>
                                            </p:tav>
                                          </p:tavLst>
                                        </p:anim>
                                        <p:animEffect transition="in" filter="fade">
                                          <p:cBhvr>
                                            <p:cTn id="48" dur="120" tmFilter="0,0; .5, 1; 1, 1"/>
                                            <p:tgtEl>
                                              <p:spTgt spid="126"/>
                                            </p:tgtEl>
                                          </p:cBhvr>
                                        </p:animEffect>
                                      </p:childTnLst>
                                    </p:cTn>
                                  </p:par>
                                </p:childTnLst>
                              </p:cTn>
                            </p:par>
                          </p:childTnLst>
                        </p:cTn>
                      </p:par>
                      <p:par>
                        <p:cTn id="49" fill="hold">
                          <p:stCondLst>
                            <p:cond delay="indefinite"/>
                          </p:stCondLst>
                          <p:childTnLst>
                            <p:par>
                              <p:cTn id="50" fill="hold">
                                <p:stCondLst>
                                  <p:cond delay="0"/>
                                </p:stCondLst>
                                <p:childTnLst>
                                  <p:par>
                                    <p:cTn id="51" presetID="53" presetClass="entr" presetSubtype="16" fill="hold" grpId="0" nodeType="clickEffect">
                                      <p:stCondLst>
                                        <p:cond delay="0"/>
                                      </p:stCondLst>
                                      <p:childTnLst>
                                        <p:set>
                                          <p:cBhvr>
                                            <p:cTn id="52" dur="1" fill="hold">
                                              <p:stCondLst>
                                                <p:cond delay="0"/>
                                              </p:stCondLst>
                                            </p:cTn>
                                            <p:tgtEl>
                                              <p:spTgt spid="135"/>
                                            </p:tgtEl>
                                            <p:attrNameLst>
                                              <p:attrName>style.visibility</p:attrName>
                                            </p:attrNameLst>
                                          </p:cBhvr>
                                          <p:to>
                                            <p:strVal val="visible"/>
                                          </p:to>
                                        </p:set>
                                        <p:anim calcmode="lin" valueType="num">
                                          <p:cBhvr>
                                            <p:cTn id="53" dur="250" fill="hold"/>
                                            <p:tgtEl>
                                              <p:spTgt spid="135"/>
                                            </p:tgtEl>
                                            <p:attrNameLst>
                                              <p:attrName>ppt_w</p:attrName>
                                            </p:attrNameLst>
                                          </p:cBhvr>
                                          <p:tavLst>
                                            <p:tav tm="0">
                                              <p:val>
                                                <p:fltVal val="0"/>
                                              </p:val>
                                            </p:tav>
                                            <p:tav tm="100000">
                                              <p:val>
                                                <p:strVal val="#ppt_w"/>
                                              </p:val>
                                            </p:tav>
                                          </p:tavLst>
                                        </p:anim>
                                        <p:anim calcmode="lin" valueType="num">
                                          <p:cBhvr>
                                            <p:cTn id="54" dur="250" fill="hold"/>
                                            <p:tgtEl>
                                              <p:spTgt spid="135"/>
                                            </p:tgtEl>
                                            <p:attrNameLst>
                                              <p:attrName>ppt_h</p:attrName>
                                            </p:attrNameLst>
                                          </p:cBhvr>
                                          <p:tavLst>
                                            <p:tav tm="0">
                                              <p:val>
                                                <p:fltVal val="0"/>
                                              </p:val>
                                            </p:tav>
                                            <p:tav tm="100000">
                                              <p:val>
                                                <p:strVal val="#ppt_h"/>
                                              </p:val>
                                            </p:tav>
                                          </p:tavLst>
                                        </p:anim>
                                        <p:animEffect transition="in" filter="fade">
                                          <p:cBhvr>
                                            <p:cTn id="55" dur="250"/>
                                            <p:tgtEl>
                                              <p:spTgt spid="135"/>
                                            </p:tgtEl>
                                          </p:cBhvr>
                                        </p:animEffect>
                                      </p:childTnLst>
                                    </p:cTn>
                                  </p:par>
                                  <p:par>
                                    <p:cTn id="56" presetID="2" presetClass="entr" presetSubtype="4" fill="hold" grpId="0" nodeType="withEffect">
                                      <p:stCondLst>
                                        <p:cond delay="0"/>
                                      </p:stCondLst>
                                      <p:childTnLst>
                                        <p:set>
                                          <p:cBhvr>
                                            <p:cTn id="57" dur="1" fill="hold">
                                              <p:stCondLst>
                                                <p:cond delay="0"/>
                                              </p:stCondLst>
                                            </p:cTn>
                                            <p:tgtEl>
                                              <p:spTgt spid="129"/>
                                            </p:tgtEl>
                                            <p:attrNameLst>
                                              <p:attrName>style.visibility</p:attrName>
                                            </p:attrNameLst>
                                          </p:cBhvr>
                                          <p:to>
                                            <p:strVal val="visible"/>
                                          </p:to>
                                        </p:set>
                                        <p:anim calcmode="lin" valueType="num">
                                          <p:cBhvr additive="base">
                                            <p:cTn id="58" dur="500" fill="hold"/>
                                            <p:tgtEl>
                                              <p:spTgt spid="129"/>
                                            </p:tgtEl>
                                            <p:attrNameLst>
                                              <p:attrName>ppt_x</p:attrName>
                                            </p:attrNameLst>
                                          </p:cBhvr>
                                          <p:tavLst>
                                            <p:tav tm="0">
                                              <p:val>
                                                <p:strVal val="#ppt_x"/>
                                              </p:val>
                                            </p:tav>
                                            <p:tav tm="100000">
                                              <p:val>
                                                <p:strVal val="#ppt_x"/>
                                              </p:val>
                                            </p:tav>
                                          </p:tavLst>
                                        </p:anim>
                                        <p:anim calcmode="lin" valueType="num">
                                          <p:cBhvr additive="base">
                                            <p:cTn id="59" dur="500" fill="hold"/>
                                            <p:tgtEl>
                                              <p:spTgt spid="129"/>
                                            </p:tgtEl>
                                            <p:attrNameLst>
                                              <p:attrName>ppt_y</p:attrName>
                                            </p:attrNameLst>
                                          </p:cBhvr>
                                          <p:tavLst>
                                            <p:tav tm="0">
                                              <p:val>
                                                <p:strVal val="1+#ppt_h/2"/>
                                              </p:val>
                                            </p:tav>
                                            <p:tav tm="100000">
                                              <p:val>
                                                <p:strVal val="#ppt_y"/>
                                              </p:val>
                                            </p:tav>
                                          </p:tavLst>
                                        </p:anim>
                                      </p:childTnLst>
                                    </p:cTn>
                                  </p:par>
                                </p:childTnLst>
                              </p:cTn>
                            </p:par>
                            <p:par>
                              <p:cTn id="60" fill="hold">
                                <p:stCondLst>
                                  <p:cond delay="500"/>
                                </p:stCondLst>
                                <p:childTnLst>
                                  <p:par>
                                    <p:cTn id="61" presetID="41" presetClass="entr" presetSubtype="0" fill="hold" grpId="0" nodeType="afterEffect">
                                      <p:stCondLst>
                                        <p:cond delay="0"/>
                                      </p:stCondLst>
                                      <p:iterate type="lt">
                                        <p:tmPct val="10000"/>
                                      </p:iterate>
                                      <p:childTnLst>
                                        <p:set>
                                          <p:cBhvr>
                                            <p:cTn id="62" dur="1" fill="hold">
                                              <p:stCondLst>
                                                <p:cond delay="0"/>
                                              </p:stCondLst>
                                            </p:cTn>
                                            <p:tgtEl>
                                              <p:spTgt spid="130"/>
                                            </p:tgtEl>
                                            <p:attrNameLst>
                                              <p:attrName>style.visibility</p:attrName>
                                            </p:attrNameLst>
                                          </p:cBhvr>
                                          <p:to>
                                            <p:strVal val="visible"/>
                                          </p:to>
                                        </p:set>
                                        <p:anim calcmode="lin" valueType="num">
                                          <p:cBhvr>
                                            <p:cTn id="63" dur="120" fill="hold"/>
                                            <p:tgtEl>
                                              <p:spTgt spid="130"/>
                                            </p:tgtEl>
                                            <p:attrNameLst>
                                              <p:attrName>ppt_x</p:attrName>
                                            </p:attrNameLst>
                                          </p:cBhvr>
                                          <p:tavLst>
                                            <p:tav tm="0">
                                              <p:val>
                                                <p:strVal val="#ppt_x"/>
                                              </p:val>
                                            </p:tav>
                                            <p:tav tm="50000">
                                              <p:val>
                                                <p:strVal val="#ppt_x+.1"/>
                                              </p:val>
                                            </p:tav>
                                            <p:tav tm="100000">
                                              <p:val>
                                                <p:strVal val="#ppt_x"/>
                                              </p:val>
                                            </p:tav>
                                          </p:tavLst>
                                        </p:anim>
                                        <p:anim calcmode="lin" valueType="num">
                                          <p:cBhvr>
                                            <p:cTn id="64" dur="120" fill="hold"/>
                                            <p:tgtEl>
                                              <p:spTgt spid="130"/>
                                            </p:tgtEl>
                                            <p:attrNameLst>
                                              <p:attrName>ppt_y</p:attrName>
                                            </p:attrNameLst>
                                          </p:cBhvr>
                                          <p:tavLst>
                                            <p:tav tm="0">
                                              <p:val>
                                                <p:strVal val="#ppt_y"/>
                                              </p:val>
                                            </p:tav>
                                            <p:tav tm="100000">
                                              <p:val>
                                                <p:strVal val="#ppt_y"/>
                                              </p:val>
                                            </p:tav>
                                          </p:tavLst>
                                        </p:anim>
                                        <p:anim calcmode="lin" valueType="num">
                                          <p:cBhvr>
                                            <p:cTn id="65" dur="120" fill="hold"/>
                                            <p:tgtEl>
                                              <p:spTgt spid="130"/>
                                            </p:tgtEl>
                                            <p:attrNameLst>
                                              <p:attrName>ppt_h</p:attrName>
                                            </p:attrNameLst>
                                          </p:cBhvr>
                                          <p:tavLst>
                                            <p:tav tm="0">
                                              <p:val>
                                                <p:strVal val="#ppt_h/10"/>
                                              </p:val>
                                            </p:tav>
                                            <p:tav tm="50000">
                                              <p:val>
                                                <p:strVal val="#ppt_h+.01"/>
                                              </p:val>
                                            </p:tav>
                                            <p:tav tm="100000">
                                              <p:val>
                                                <p:strVal val="#ppt_h"/>
                                              </p:val>
                                            </p:tav>
                                          </p:tavLst>
                                        </p:anim>
                                        <p:anim calcmode="lin" valueType="num">
                                          <p:cBhvr>
                                            <p:cTn id="66" dur="120" fill="hold"/>
                                            <p:tgtEl>
                                              <p:spTgt spid="130"/>
                                            </p:tgtEl>
                                            <p:attrNameLst>
                                              <p:attrName>ppt_w</p:attrName>
                                            </p:attrNameLst>
                                          </p:cBhvr>
                                          <p:tavLst>
                                            <p:tav tm="0">
                                              <p:val>
                                                <p:strVal val="#ppt_w/10"/>
                                              </p:val>
                                            </p:tav>
                                            <p:tav tm="50000">
                                              <p:val>
                                                <p:strVal val="#ppt_w+.01"/>
                                              </p:val>
                                            </p:tav>
                                            <p:tav tm="100000">
                                              <p:val>
                                                <p:strVal val="#ppt_w"/>
                                              </p:val>
                                            </p:tav>
                                          </p:tavLst>
                                        </p:anim>
                                        <p:animEffect transition="in" filter="fade">
                                          <p:cBhvr>
                                            <p:cTn id="67" dur="120" tmFilter="0,0; .5, 1; 1, 1"/>
                                            <p:tgtEl>
                                              <p:spTgt spid="130"/>
                                            </p:tgtEl>
                                          </p:cBhvr>
                                        </p:animEffect>
                                      </p:childTnLst>
                                    </p:cTn>
                                  </p:par>
                                </p:childTnLst>
                              </p:cTn>
                            </p:par>
                          </p:childTnLst>
                        </p:cTn>
                      </p:par>
                      <p:par>
                        <p:cTn id="68" fill="hold">
                          <p:stCondLst>
                            <p:cond delay="indefinite"/>
                          </p:stCondLst>
                          <p:childTnLst>
                            <p:par>
                              <p:cTn id="69" fill="hold">
                                <p:stCondLst>
                                  <p:cond delay="0"/>
                                </p:stCondLst>
                                <p:childTnLst>
                                  <p:par>
                                    <p:cTn id="70" presetID="53" presetClass="entr" presetSubtype="16" fill="hold" grpId="0" nodeType="clickEffect">
                                      <p:stCondLst>
                                        <p:cond delay="0"/>
                                      </p:stCondLst>
                                      <p:childTnLst>
                                        <p:set>
                                          <p:cBhvr>
                                            <p:cTn id="71" dur="1" fill="hold">
                                              <p:stCondLst>
                                                <p:cond delay="0"/>
                                              </p:stCondLst>
                                            </p:cTn>
                                            <p:tgtEl>
                                              <p:spTgt spid="134"/>
                                            </p:tgtEl>
                                            <p:attrNameLst>
                                              <p:attrName>style.visibility</p:attrName>
                                            </p:attrNameLst>
                                          </p:cBhvr>
                                          <p:to>
                                            <p:strVal val="visible"/>
                                          </p:to>
                                        </p:set>
                                        <p:anim calcmode="lin" valueType="num">
                                          <p:cBhvr>
                                            <p:cTn id="72" dur="250" fill="hold"/>
                                            <p:tgtEl>
                                              <p:spTgt spid="134"/>
                                            </p:tgtEl>
                                            <p:attrNameLst>
                                              <p:attrName>ppt_w</p:attrName>
                                            </p:attrNameLst>
                                          </p:cBhvr>
                                          <p:tavLst>
                                            <p:tav tm="0">
                                              <p:val>
                                                <p:fltVal val="0"/>
                                              </p:val>
                                            </p:tav>
                                            <p:tav tm="100000">
                                              <p:val>
                                                <p:strVal val="#ppt_w"/>
                                              </p:val>
                                            </p:tav>
                                          </p:tavLst>
                                        </p:anim>
                                        <p:anim calcmode="lin" valueType="num">
                                          <p:cBhvr>
                                            <p:cTn id="73" dur="250" fill="hold"/>
                                            <p:tgtEl>
                                              <p:spTgt spid="134"/>
                                            </p:tgtEl>
                                            <p:attrNameLst>
                                              <p:attrName>ppt_h</p:attrName>
                                            </p:attrNameLst>
                                          </p:cBhvr>
                                          <p:tavLst>
                                            <p:tav tm="0">
                                              <p:val>
                                                <p:fltVal val="0"/>
                                              </p:val>
                                            </p:tav>
                                            <p:tav tm="100000">
                                              <p:val>
                                                <p:strVal val="#ppt_h"/>
                                              </p:val>
                                            </p:tav>
                                          </p:tavLst>
                                        </p:anim>
                                        <p:animEffect transition="in" filter="fade">
                                          <p:cBhvr>
                                            <p:cTn id="74" dur="250"/>
                                            <p:tgtEl>
                                              <p:spTgt spid="134"/>
                                            </p:tgtEl>
                                          </p:cBhvr>
                                        </p:animEffect>
                                      </p:childTnLst>
                                    </p:cTn>
                                  </p:par>
                                  <p:par>
                                    <p:cTn id="75" presetID="2" presetClass="entr" presetSubtype="4" fill="hold" grpId="0" nodeType="withEffect">
                                      <p:stCondLst>
                                        <p:cond delay="0"/>
                                      </p:stCondLst>
                                      <p:childTnLst>
                                        <p:set>
                                          <p:cBhvr>
                                            <p:cTn id="76" dur="1" fill="hold">
                                              <p:stCondLst>
                                                <p:cond delay="0"/>
                                              </p:stCondLst>
                                            </p:cTn>
                                            <p:tgtEl>
                                              <p:spTgt spid="127"/>
                                            </p:tgtEl>
                                            <p:attrNameLst>
                                              <p:attrName>style.visibility</p:attrName>
                                            </p:attrNameLst>
                                          </p:cBhvr>
                                          <p:to>
                                            <p:strVal val="visible"/>
                                          </p:to>
                                        </p:set>
                                        <p:anim calcmode="lin" valueType="num">
                                          <p:cBhvr additive="base">
                                            <p:cTn id="77" dur="500" fill="hold"/>
                                            <p:tgtEl>
                                              <p:spTgt spid="127"/>
                                            </p:tgtEl>
                                            <p:attrNameLst>
                                              <p:attrName>ppt_x</p:attrName>
                                            </p:attrNameLst>
                                          </p:cBhvr>
                                          <p:tavLst>
                                            <p:tav tm="0">
                                              <p:val>
                                                <p:strVal val="#ppt_x"/>
                                              </p:val>
                                            </p:tav>
                                            <p:tav tm="100000">
                                              <p:val>
                                                <p:strVal val="#ppt_x"/>
                                              </p:val>
                                            </p:tav>
                                          </p:tavLst>
                                        </p:anim>
                                        <p:anim calcmode="lin" valueType="num">
                                          <p:cBhvr additive="base">
                                            <p:cTn id="78" dur="500" fill="hold"/>
                                            <p:tgtEl>
                                              <p:spTgt spid="127"/>
                                            </p:tgtEl>
                                            <p:attrNameLst>
                                              <p:attrName>ppt_y</p:attrName>
                                            </p:attrNameLst>
                                          </p:cBhvr>
                                          <p:tavLst>
                                            <p:tav tm="0">
                                              <p:val>
                                                <p:strVal val="1+#ppt_h/2"/>
                                              </p:val>
                                            </p:tav>
                                            <p:tav tm="100000">
                                              <p:val>
                                                <p:strVal val="#ppt_y"/>
                                              </p:val>
                                            </p:tav>
                                          </p:tavLst>
                                        </p:anim>
                                      </p:childTnLst>
                                    </p:cTn>
                                  </p:par>
                                </p:childTnLst>
                              </p:cTn>
                            </p:par>
                            <p:par>
                              <p:cTn id="79" fill="hold">
                                <p:stCondLst>
                                  <p:cond delay="500"/>
                                </p:stCondLst>
                                <p:childTnLst>
                                  <p:par>
                                    <p:cTn id="80" presetID="41" presetClass="entr" presetSubtype="0" fill="hold" grpId="0" nodeType="afterEffect">
                                      <p:stCondLst>
                                        <p:cond delay="0"/>
                                      </p:stCondLst>
                                      <p:iterate type="lt">
                                        <p:tmPct val="10000"/>
                                      </p:iterate>
                                      <p:childTnLst>
                                        <p:set>
                                          <p:cBhvr>
                                            <p:cTn id="81" dur="1" fill="hold">
                                              <p:stCondLst>
                                                <p:cond delay="0"/>
                                              </p:stCondLst>
                                            </p:cTn>
                                            <p:tgtEl>
                                              <p:spTgt spid="128"/>
                                            </p:tgtEl>
                                            <p:attrNameLst>
                                              <p:attrName>style.visibility</p:attrName>
                                            </p:attrNameLst>
                                          </p:cBhvr>
                                          <p:to>
                                            <p:strVal val="visible"/>
                                          </p:to>
                                        </p:set>
                                        <p:anim calcmode="lin" valueType="num">
                                          <p:cBhvr>
                                            <p:cTn id="82" dur="120" fill="hold"/>
                                            <p:tgtEl>
                                              <p:spTgt spid="128"/>
                                            </p:tgtEl>
                                            <p:attrNameLst>
                                              <p:attrName>ppt_x</p:attrName>
                                            </p:attrNameLst>
                                          </p:cBhvr>
                                          <p:tavLst>
                                            <p:tav tm="0">
                                              <p:val>
                                                <p:strVal val="#ppt_x"/>
                                              </p:val>
                                            </p:tav>
                                            <p:tav tm="50000">
                                              <p:val>
                                                <p:strVal val="#ppt_x+.1"/>
                                              </p:val>
                                            </p:tav>
                                            <p:tav tm="100000">
                                              <p:val>
                                                <p:strVal val="#ppt_x"/>
                                              </p:val>
                                            </p:tav>
                                          </p:tavLst>
                                        </p:anim>
                                        <p:anim calcmode="lin" valueType="num">
                                          <p:cBhvr>
                                            <p:cTn id="83" dur="120" fill="hold"/>
                                            <p:tgtEl>
                                              <p:spTgt spid="128"/>
                                            </p:tgtEl>
                                            <p:attrNameLst>
                                              <p:attrName>ppt_y</p:attrName>
                                            </p:attrNameLst>
                                          </p:cBhvr>
                                          <p:tavLst>
                                            <p:tav tm="0">
                                              <p:val>
                                                <p:strVal val="#ppt_y"/>
                                              </p:val>
                                            </p:tav>
                                            <p:tav tm="100000">
                                              <p:val>
                                                <p:strVal val="#ppt_y"/>
                                              </p:val>
                                            </p:tav>
                                          </p:tavLst>
                                        </p:anim>
                                        <p:anim calcmode="lin" valueType="num">
                                          <p:cBhvr>
                                            <p:cTn id="84" dur="120" fill="hold"/>
                                            <p:tgtEl>
                                              <p:spTgt spid="128"/>
                                            </p:tgtEl>
                                            <p:attrNameLst>
                                              <p:attrName>ppt_h</p:attrName>
                                            </p:attrNameLst>
                                          </p:cBhvr>
                                          <p:tavLst>
                                            <p:tav tm="0">
                                              <p:val>
                                                <p:strVal val="#ppt_h/10"/>
                                              </p:val>
                                            </p:tav>
                                            <p:tav tm="50000">
                                              <p:val>
                                                <p:strVal val="#ppt_h+.01"/>
                                              </p:val>
                                            </p:tav>
                                            <p:tav tm="100000">
                                              <p:val>
                                                <p:strVal val="#ppt_h"/>
                                              </p:val>
                                            </p:tav>
                                          </p:tavLst>
                                        </p:anim>
                                        <p:anim calcmode="lin" valueType="num">
                                          <p:cBhvr>
                                            <p:cTn id="85" dur="120" fill="hold"/>
                                            <p:tgtEl>
                                              <p:spTgt spid="128"/>
                                            </p:tgtEl>
                                            <p:attrNameLst>
                                              <p:attrName>ppt_w</p:attrName>
                                            </p:attrNameLst>
                                          </p:cBhvr>
                                          <p:tavLst>
                                            <p:tav tm="0">
                                              <p:val>
                                                <p:strVal val="#ppt_w/10"/>
                                              </p:val>
                                            </p:tav>
                                            <p:tav tm="50000">
                                              <p:val>
                                                <p:strVal val="#ppt_w+.01"/>
                                              </p:val>
                                            </p:tav>
                                            <p:tav tm="100000">
                                              <p:val>
                                                <p:strVal val="#ppt_w"/>
                                              </p:val>
                                            </p:tav>
                                          </p:tavLst>
                                        </p:anim>
                                        <p:animEffect transition="in" filter="fade">
                                          <p:cBhvr>
                                            <p:cTn id="86" dur="120" tmFilter="0,0; .5, 1; 1, 1"/>
                                            <p:tgtEl>
                                              <p:spTgt spid="128"/>
                                            </p:tgtEl>
                                          </p:cBhvr>
                                        </p:animEffect>
                                      </p:childTnLst>
                                    </p:cTn>
                                  </p:par>
                                </p:childTnLst>
                              </p:cTn>
                            </p:par>
                          </p:childTnLst>
                        </p:cTn>
                      </p:par>
                      <p:par>
                        <p:cTn id="87" fill="hold">
                          <p:stCondLst>
                            <p:cond delay="indefinite"/>
                          </p:stCondLst>
                          <p:childTnLst>
                            <p:par>
                              <p:cTn id="88" fill="hold">
                                <p:stCondLst>
                                  <p:cond delay="0"/>
                                </p:stCondLst>
                                <p:childTnLst>
                                  <p:par>
                                    <p:cTn id="89" presetID="53" presetClass="entr" presetSubtype="16" fill="hold" grpId="0" nodeType="clickEffect">
                                      <p:stCondLst>
                                        <p:cond delay="0"/>
                                      </p:stCondLst>
                                      <p:childTnLst>
                                        <p:set>
                                          <p:cBhvr>
                                            <p:cTn id="90" dur="1" fill="hold">
                                              <p:stCondLst>
                                                <p:cond delay="0"/>
                                              </p:stCondLst>
                                            </p:cTn>
                                            <p:tgtEl>
                                              <p:spTgt spid="136"/>
                                            </p:tgtEl>
                                            <p:attrNameLst>
                                              <p:attrName>style.visibility</p:attrName>
                                            </p:attrNameLst>
                                          </p:cBhvr>
                                          <p:to>
                                            <p:strVal val="visible"/>
                                          </p:to>
                                        </p:set>
                                        <p:anim calcmode="lin" valueType="num">
                                          <p:cBhvr>
                                            <p:cTn id="91" dur="250" fill="hold"/>
                                            <p:tgtEl>
                                              <p:spTgt spid="136"/>
                                            </p:tgtEl>
                                            <p:attrNameLst>
                                              <p:attrName>ppt_w</p:attrName>
                                            </p:attrNameLst>
                                          </p:cBhvr>
                                          <p:tavLst>
                                            <p:tav tm="0">
                                              <p:val>
                                                <p:fltVal val="0"/>
                                              </p:val>
                                            </p:tav>
                                            <p:tav tm="100000">
                                              <p:val>
                                                <p:strVal val="#ppt_w"/>
                                              </p:val>
                                            </p:tav>
                                          </p:tavLst>
                                        </p:anim>
                                        <p:anim calcmode="lin" valueType="num">
                                          <p:cBhvr>
                                            <p:cTn id="92" dur="250" fill="hold"/>
                                            <p:tgtEl>
                                              <p:spTgt spid="136"/>
                                            </p:tgtEl>
                                            <p:attrNameLst>
                                              <p:attrName>ppt_h</p:attrName>
                                            </p:attrNameLst>
                                          </p:cBhvr>
                                          <p:tavLst>
                                            <p:tav tm="0">
                                              <p:val>
                                                <p:fltVal val="0"/>
                                              </p:val>
                                            </p:tav>
                                            <p:tav tm="100000">
                                              <p:val>
                                                <p:strVal val="#ppt_h"/>
                                              </p:val>
                                            </p:tav>
                                          </p:tavLst>
                                        </p:anim>
                                        <p:animEffect transition="in" filter="fade">
                                          <p:cBhvr>
                                            <p:cTn id="93" dur="250"/>
                                            <p:tgtEl>
                                              <p:spTgt spid="136"/>
                                            </p:tgtEl>
                                          </p:cBhvr>
                                        </p:animEffect>
                                      </p:childTnLst>
                                    </p:cTn>
                                  </p:par>
                                  <p:par>
                                    <p:cTn id="94" presetID="2" presetClass="entr" presetSubtype="4" fill="hold" grpId="0" nodeType="withEffect">
                                      <p:stCondLst>
                                        <p:cond delay="0"/>
                                      </p:stCondLst>
                                      <p:childTnLst>
                                        <p:set>
                                          <p:cBhvr>
                                            <p:cTn id="95" dur="1" fill="hold">
                                              <p:stCondLst>
                                                <p:cond delay="0"/>
                                              </p:stCondLst>
                                            </p:cTn>
                                            <p:tgtEl>
                                              <p:spTgt spid="131"/>
                                            </p:tgtEl>
                                            <p:attrNameLst>
                                              <p:attrName>style.visibility</p:attrName>
                                            </p:attrNameLst>
                                          </p:cBhvr>
                                          <p:to>
                                            <p:strVal val="visible"/>
                                          </p:to>
                                        </p:set>
                                        <p:anim calcmode="lin" valueType="num">
                                          <p:cBhvr additive="base">
                                            <p:cTn id="96" dur="500" fill="hold"/>
                                            <p:tgtEl>
                                              <p:spTgt spid="131"/>
                                            </p:tgtEl>
                                            <p:attrNameLst>
                                              <p:attrName>ppt_x</p:attrName>
                                            </p:attrNameLst>
                                          </p:cBhvr>
                                          <p:tavLst>
                                            <p:tav tm="0">
                                              <p:val>
                                                <p:strVal val="#ppt_x"/>
                                              </p:val>
                                            </p:tav>
                                            <p:tav tm="100000">
                                              <p:val>
                                                <p:strVal val="#ppt_x"/>
                                              </p:val>
                                            </p:tav>
                                          </p:tavLst>
                                        </p:anim>
                                        <p:anim calcmode="lin" valueType="num">
                                          <p:cBhvr additive="base">
                                            <p:cTn id="97" dur="500" fill="hold"/>
                                            <p:tgtEl>
                                              <p:spTgt spid="131"/>
                                            </p:tgtEl>
                                            <p:attrNameLst>
                                              <p:attrName>ppt_y</p:attrName>
                                            </p:attrNameLst>
                                          </p:cBhvr>
                                          <p:tavLst>
                                            <p:tav tm="0">
                                              <p:val>
                                                <p:strVal val="1+#ppt_h/2"/>
                                              </p:val>
                                            </p:tav>
                                            <p:tav tm="100000">
                                              <p:val>
                                                <p:strVal val="#ppt_y"/>
                                              </p:val>
                                            </p:tav>
                                          </p:tavLst>
                                        </p:anim>
                                      </p:childTnLst>
                                    </p:cTn>
                                  </p:par>
                                </p:childTnLst>
                              </p:cTn>
                            </p:par>
                            <p:par>
                              <p:cTn id="98" fill="hold">
                                <p:stCondLst>
                                  <p:cond delay="500"/>
                                </p:stCondLst>
                                <p:childTnLst>
                                  <p:par>
                                    <p:cTn id="99" presetID="41" presetClass="entr" presetSubtype="0" fill="hold" grpId="0" nodeType="afterEffect">
                                      <p:stCondLst>
                                        <p:cond delay="0"/>
                                      </p:stCondLst>
                                      <p:iterate type="lt">
                                        <p:tmPct val="10000"/>
                                      </p:iterate>
                                      <p:childTnLst>
                                        <p:set>
                                          <p:cBhvr>
                                            <p:cTn id="100" dur="1" fill="hold">
                                              <p:stCondLst>
                                                <p:cond delay="0"/>
                                              </p:stCondLst>
                                            </p:cTn>
                                            <p:tgtEl>
                                              <p:spTgt spid="132"/>
                                            </p:tgtEl>
                                            <p:attrNameLst>
                                              <p:attrName>style.visibility</p:attrName>
                                            </p:attrNameLst>
                                          </p:cBhvr>
                                          <p:to>
                                            <p:strVal val="visible"/>
                                          </p:to>
                                        </p:set>
                                        <p:anim calcmode="lin" valueType="num">
                                          <p:cBhvr>
                                            <p:cTn id="101" dur="120" fill="hold"/>
                                            <p:tgtEl>
                                              <p:spTgt spid="132"/>
                                            </p:tgtEl>
                                            <p:attrNameLst>
                                              <p:attrName>ppt_x</p:attrName>
                                            </p:attrNameLst>
                                          </p:cBhvr>
                                          <p:tavLst>
                                            <p:tav tm="0">
                                              <p:val>
                                                <p:strVal val="#ppt_x"/>
                                              </p:val>
                                            </p:tav>
                                            <p:tav tm="50000">
                                              <p:val>
                                                <p:strVal val="#ppt_x+.1"/>
                                              </p:val>
                                            </p:tav>
                                            <p:tav tm="100000">
                                              <p:val>
                                                <p:strVal val="#ppt_x"/>
                                              </p:val>
                                            </p:tav>
                                          </p:tavLst>
                                        </p:anim>
                                        <p:anim calcmode="lin" valueType="num">
                                          <p:cBhvr>
                                            <p:cTn id="102" dur="120" fill="hold"/>
                                            <p:tgtEl>
                                              <p:spTgt spid="132"/>
                                            </p:tgtEl>
                                            <p:attrNameLst>
                                              <p:attrName>ppt_y</p:attrName>
                                            </p:attrNameLst>
                                          </p:cBhvr>
                                          <p:tavLst>
                                            <p:tav tm="0">
                                              <p:val>
                                                <p:strVal val="#ppt_y"/>
                                              </p:val>
                                            </p:tav>
                                            <p:tav tm="100000">
                                              <p:val>
                                                <p:strVal val="#ppt_y"/>
                                              </p:val>
                                            </p:tav>
                                          </p:tavLst>
                                        </p:anim>
                                        <p:anim calcmode="lin" valueType="num">
                                          <p:cBhvr>
                                            <p:cTn id="103" dur="120" fill="hold"/>
                                            <p:tgtEl>
                                              <p:spTgt spid="132"/>
                                            </p:tgtEl>
                                            <p:attrNameLst>
                                              <p:attrName>ppt_h</p:attrName>
                                            </p:attrNameLst>
                                          </p:cBhvr>
                                          <p:tavLst>
                                            <p:tav tm="0">
                                              <p:val>
                                                <p:strVal val="#ppt_h/10"/>
                                              </p:val>
                                            </p:tav>
                                            <p:tav tm="50000">
                                              <p:val>
                                                <p:strVal val="#ppt_h+.01"/>
                                              </p:val>
                                            </p:tav>
                                            <p:tav tm="100000">
                                              <p:val>
                                                <p:strVal val="#ppt_h"/>
                                              </p:val>
                                            </p:tav>
                                          </p:tavLst>
                                        </p:anim>
                                        <p:anim calcmode="lin" valueType="num">
                                          <p:cBhvr>
                                            <p:cTn id="104" dur="120" fill="hold"/>
                                            <p:tgtEl>
                                              <p:spTgt spid="132"/>
                                            </p:tgtEl>
                                            <p:attrNameLst>
                                              <p:attrName>ppt_w</p:attrName>
                                            </p:attrNameLst>
                                          </p:cBhvr>
                                          <p:tavLst>
                                            <p:tav tm="0">
                                              <p:val>
                                                <p:strVal val="#ppt_w/10"/>
                                              </p:val>
                                            </p:tav>
                                            <p:tav tm="50000">
                                              <p:val>
                                                <p:strVal val="#ppt_w+.01"/>
                                              </p:val>
                                            </p:tav>
                                            <p:tav tm="100000">
                                              <p:val>
                                                <p:strVal val="#ppt_w"/>
                                              </p:val>
                                            </p:tav>
                                          </p:tavLst>
                                        </p:anim>
                                        <p:animEffect transition="in" filter="fade">
                                          <p:cBhvr>
                                            <p:cTn id="105" dur="120" tmFilter="0,0; .5, 1; 1, 1"/>
                                            <p:tgtEl>
                                              <p:spTgt spid="132"/>
                                            </p:tgtEl>
                                          </p:cBhvr>
                                        </p:animEffect>
                                      </p:childTnLst>
                                    </p:cTn>
                                  </p:par>
                                  <p:par>
                                    <p:cTn id="106" presetID="2" presetClass="entr" presetSubtype="8" fill="hold" grpId="0" nodeType="withEffect" p14:presetBounceEnd="58000">
                                      <p:stCondLst>
                                        <p:cond delay="0"/>
                                      </p:stCondLst>
                                      <p:childTnLst>
                                        <p:set>
                                          <p:cBhvr>
                                            <p:cTn id="107" dur="1" fill="hold">
                                              <p:stCondLst>
                                                <p:cond delay="0"/>
                                              </p:stCondLst>
                                            </p:cTn>
                                            <p:tgtEl>
                                              <p:spTgt spid="137"/>
                                            </p:tgtEl>
                                            <p:attrNameLst>
                                              <p:attrName>style.visibility</p:attrName>
                                            </p:attrNameLst>
                                          </p:cBhvr>
                                          <p:to>
                                            <p:strVal val="visible"/>
                                          </p:to>
                                        </p:set>
                                        <p:anim calcmode="lin" valueType="num" p14:bounceEnd="58000">
                                          <p:cBhvr additive="base">
                                            <p:cTn id="108" dur="500" fill="hold"/>
                                            <p:tgtEl>
                                              <p:spTgt spid="137"/>
                                            </p:tgtEl>
                                            <p:attrNameLst>
                                              <p:attrName>ppt_x</p:attrName>
                                            </p:attrNameLst>
                                          </p:cBhvr>
                                          <p:tavLst>
                                            <p:tav tm="0">
                                              <p:val>
                                                <p:strVal val="0-#ppt_w/2"/>
                                              </p:val>
                                            </p:tav>
                                            <p:tav tm="100000">
                                              <p:val>
                                                <p:strVal val="#ppt_x"/>
                                              </p:val>
                                            </p:tav>
                                          </p:tavLst>
                                        </p:anim>
                                        <p:anim calcmode="lin" valueType="num" p14:bounceEnd="58000">
                                          <p:cBhvr additive="base">
                                            <p:cTn id="109" dur="500" fill="hold"/>
                                            <p:tgtEl>
                                              <p:spTgt spid="137"/>
                                            </p:tgtEl>
                                            <p:attrNameLst>
                                              <p:attrName>ppt_y</p:attrName>
                                            </p:attrNameLst>
                                          </p:cBhvr>
                                          <p:tavLst>
                                            <p:tav tm="0">
                                              <p:val>
                                                <p:strVal val="#ppt_y"/>
                                              </p:val>
                                            </p:tav>
                                            <p:tav tm="100000">
                                              <p:val>
                                                <p:strVal val="#ppt_y"/>
                                              </p:val>
                                            </p:tav>
                                          </p:tavLst>
                                        </p:anim>
                                      </p:childTnLst>
                                    </p:cTn>
                                  </p:par>
                                </p:childTnLst>
                              </p:cTn>
                            </p:par>
                          </p:childTnLst>
                        </p:cTn>
                      </p:par>
                      <p:par>
                        <p:cTn id="110" fill="hold">
                          <p:stCondLst>
                            <p:cond delay="indefinite"/>
                          </p:stCondLst>
                          <p:childTnLst>
                            <p:par>
                              <p:cTn id="111" fill="hold">
                                <p:stCondLst>
                                  <p:cond delay="0"/>
                                </p:stCondLst>
                                <p:childTnLst>
                                  <p:par>
                                    <p:cTn id="112" presetID="2" presetClass="entr" presetSubtype="2" fill="hold" grpId="0" nodeType="clickEffect" p14:presetBounceEnd="58000">
                                      <p:stCondLst>
                                        <p:cond delay="0"/>
                                      </p:stCondLst>
                                      <p:childTnLst>
                                        <p:set>
                                          <p:cBhvr>
                                            <p:cTn id="113" dur="1" fill="hold">
                                              <p:stCondLst>
                                                <p:cond delay="0"/>
                                              </p:stCondLst>
                                            </p:cTn>
                                            <p:tgtEl>
                                              <p:spTgt spid="138"/>
                                            </p:tgtEl>
                                            <p:attrNameLst>
                                              <p:attrName>style.visibility</p:attrName>
                                            </p:attrNameLst>
                                          </p:cBhvr>
                                          <p:to>
                                            <p:strVal val="visible"/>
                                          </p:to>
                                        </p:set>
                                        <p:anim calcmode="lin" valueType="num" p14:bounceEnd="58000">
                                          <p:cBhvr additive="base">
                                            <p:cTn id="114" dur="500" fill="hold"/>
                                            <p:tgtEl>
                                              <p:spTgt spid="138"/>
                                            </p:tgtEl>
                                            <p:attrNameLst>
                                              <p:attrName>ppt_x</p:attrName>
                                            </p:attrNameLst>
                                          </p:cBhvr>
                                          <p:tavLst>
                                            <p:tav tm="0">
                                              <p:val>
                                                <p:strVal val="1+#ppt_w/2"/>
                                              </p:val>
                                            </p:tav>
                                            <p:tav tm="100000">
                                              <p:val>
                                                <p:strVal val="#ppt_x"/>
                                              </p:val>
                                            </p:tav>
                                          </p:tavLst>
                                        </p:anim>
                                        <p:anim calcmode="lin" valueType="num" p14:bounceEnd="58000">
                                          <p:cBhvr additive="base">
                                            <p:cTn id="115" dur="500" fill="hold"/>
                                            <p:tgtEl>
                                              <p:spTgt spid="1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 grpId="0"/>
          <p:bldP spid="126" grpId="0"/>
          <p:bldP spid="127" grpId="0"/>
          <p:bldP spid="128" grpId="0"/>
          <p:bldP spid="129" grpId="0"/>
          <p:bldP spid="130" grpId="0"/>
          <p:bldP spid="131" grpId="0"/>
          <p:bldP spid="132" grpId="0"/>
          <p:bldP spid="133" grpId="0" animBg="1"/>
          <p:bldP spid="134" grpId="0" animBg="1"/>
          <p:bldP spid="135" grpId="0" animBg="1"/>
          <p:bldP spid="136" grpId="0" animBg="1"/>
          <p:bldP spid="137" grpId="0"/>
          <p:bldP spid="13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30"/>
                                            </p:tgtEl>
                                            <p:attrNameLst>
                                              <p:attrName>style.visibility</p:attrName>
                                            </p:attrNameLst>
                                          </p:cBhvr>
                                          <p:to>
                                            <p:strVal val="visible"/>
                                          </p:to>
                                        </p:set>
                                        <p:anim calcmode="lin" valueType="num">
                                          <p:cBhvr additive="base">
                                            <p:cTn id="7" dur="500" fill="hold"/>
                                            <p:tgtEl>
                                              <p:spTgt spid="330"/>
                                            </p:tgtEl>
                                            <p:attrNameLst>
                                              <p:attrName>ppt_x</p:attrName>
                                            </p:attrNameLst>
                                          </p:cBhvr>
                                          <p:tavLst>
                                            <p:tav tm="0">
                                              <p:val>
                                                <p:strVal val="#ppt_x"/>
                                              </p:val>
                                            </p:tav>
                                            <p:tav tm="100000">
                                              <p:val>
                                                <p:strVal val="#ppt_x"/>
                                              </p:val>
                                            </p:tav>
                                          </p:tavLst>
                                        </p:anim>
                                        <p:anim calcmode="lin" valueType="num">
                                          <p:cBhvr additive="base">
                                            <p:cTn id="8" dur="500" fill="hold"/>
                                            <p:tgtEl>
                                              <p:spTgt spid="33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31"/>
                                            </p:tgtEl>
                                            <p:attrNameLst>
                                              <p:attrName>style.visibility</p:attrName>
                                            </p:attrNameLst>
                                          </p:cBhvr>
                                          <p:to>
                                            <p:strVal val="visible"/>
                                          </p:to>
                                        </p:set>
                                        <p:anim calcmode="lin" valueType="num">
                                          <p:cBhvr additive="base">
                                            <p:cTn id="12" dur="500" fill="hold"/>
                                            <p:tgtEl>
                                              <p:spTgt spid="331"/>
                                            </p:tgtEl>
                                            <p:attrNameLst>
                                              <p:attrName>ppt_x</p:attrName>
                                            </p:attrNameLst>
                                          </p:cBhvr>
                                          <p:tavLst>
                                            <p:tav tm="0">
                                              <p:val>
                                                <p:strVal val="#ppt_x"/>
                                              </p:val>
                                            </p:tav>
                                            <p:tav tm="100000">
                                              <p:val>
                                                <p:strVal val="#ppt_x"/>
                                              </p:val>
                                            </p:tav>
                                          </p:tavLst>
                                        </p:anim>
                                        <p:anim calcmode="lin" valueType="num">
                                          <p:cBhvr additive="base">
                                            <p:cTn id="13" dur="500" fill="hold"/>
                                            <p:tgtEl>
                                              <p:spTgt spid="331"/>
                                            </p:tgtEl>
                                            <p:attrNameLst>
                                              <p:attrName>ppt_y</p:attrName>
                                            </p:attrNameLst>
                                          </p:cBhvr>
                                          <p:tavLst>
                                            <p:tav tm="0">
                                              <p:val>
                                                <p:strVal val="1+#ppt_h/2"/>
                                              </p:val>
                                            </p:tav>
                                            <p:tav tm="100000">
                                              <p:val>
                                                <p:strVal val="#ppt_y"/>
                                              </p:val>
                                            </p:tav>
                                          </p:tavLst>
                                        </p:anim>
                                      </p:childTnLst>
                                    </p:cTn>
                                  </p:par>
                                  <p:par>
                                    <p:cTn id="14" presetID="2" presetClass="entr" presetSubtype="1" fill="hold" nodeType="withEffect">
                                      <p:stCondLst>
                                        <p:cond delay="0"/>
                                      </p:stCondLst>
                                      <p:childTnLst>
                                        <p:set>
                                          <p:cBhvr>
                                            <p:cTn id="15" dur="1" fill="hold">
                                              <p:stCondLst>
                                                <p:cond delay="0"/>
                                              </p:stCondLst>
                                            </p:cTn>
                                            <p:tgtEl>
                                              <p:spTgt spid="96"/>
                                            </p:tgtEl>
                                            <p:attrNameLst>
                                              <p:attrName>style.visibility</p:attrName>
                                            </p:attrNameLst>
                                          </p:cBhvr>
                                          <p:to>
                                            <p:strVal val="visible"/>
                                          </p:to>
                                        </p:set>
                                        <p:anim calcmode="lin" valueType="num">
                                          <p:cBhvr additive="base">
                                            <p:cTn id="16" dur="500" fill="hold"/>
                                            <p:tgtEl>
                                              <p:spTgt spid="96"/>
                                            </p:tgtEl>
                                            <p:attrNameLst>
                                              <p:attrName>ppt_x</p:attrName>
                                            </p:attrNameLst>
                                          </p:cBhvr>
                                          <p:tavLst>
                                            <p:tav tm="0">
                                              <p:val>
                                                <p:strVal val="#ppt_x"/>
                                              </p:val>
                                            </p:tav>
                                            <p:tav tm="100000">
                                              <p:val>
                                                <p:strVal val="#ppt_x"/>
                                              </p:val>
                                            </p:tav>
                                          </p:tavLst>
                                        </p:anim>
                                        <p:anim calcmode="lin" valueType="num">
                                          <p:cBhvr additive="base">
                                            <p:cTn id="17" dur="500" fill="hold"/>
                                            <p:tgtEl>
                                              <p:spTgt spid="96"/>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52" presetClass="entr" presetSubtype="0" fill="hold" nodeType="afterEffect">
                                      <p:stCondLst>
                                        <p:cond delay="0"/>
                                      </p:stCondLst>
                                      <p:childTnLst>
                                        <p:set>
                                          <p:cBhvr>
                                            <p:cTn id="20" dur="1" fill="hold">
                                              <p:stCondLst>
                                                <p:cond delay="0"/>
                                              </p:stCondLst>
                                            </p:cTn>
                                            <p:tgtEl>
                                              <p:spTgt spid="327"/>
                                            </p:tgtEl>
                                            <p:attrNameLst>
                                              <p:attrName>style.visibility</p:attrName>
                                            </p:attrNameLst>
                                          </p:cBhvr>
                                          <p:to>
                                            <p:strVal val="visible"/>
                                          </p:to>
                                        </p:set>
                                        <p:animScale>
                                          <p:cBhvr>
                                            <p:cTn id="21" dur="1000" decel="50000" fill="hold">
                                              <p:stCondLst>
                                                <p:cond delay="0"/>
                                              </p:stCondLst>
                                            </p:cTn>
                                            <p:tgtEl>
                                              <p:spTgt spid="3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327"/>
                                            </p:tgtEl>
                                            <p:attrNameLst>
                                              <p:attrName>ppt_x</p:attrName>
                                              <p:attrName>ppt_y</p:attrName>
                                            </p:attrNameLst>
                                          </p:cBhvr>
                                        </p:animMotion>
                                        <p:animEffect transition="in" filter="fade">
                                          <p:cBhvr>
                                            <p:cTn id="23" dur="1000"/>
                                            <p:tgtEl>
                                              <p:spTgt spid="327"/>
                                            </p:tgtEl>
                                          </p:cBhvr>
                                        </p:animEffect>
                                      </p:childTnLst>
                                    </p:cTn>
                                  </p:par>
                                  <p:par>
                                    <p:cTn id="24" presetID="52" presetClass="entr" presetSubtype="0" fill="hold" nodeType="withEffect">
                                      <p:stCondLst>
                                        <p:cond delay="200"/>
                                      </p:stCondLst>
                                      <p:childTnLst>
                                        <p:set>
                                          <p:cBhvr>
                                            <p:cTn id="25" dur="1" fill="hold">
                                              <p:stCondLst>
                                                <p:cond delay="0"/>
                                              </p:stCondLst>
                                            </p:cTn>
                                            <p:tgtEl>
                                              <p:spTgt spid="328"/>
                                            </p:tgtEl>
                                            <p:attrNameLst>
                                              <p:attrName>style.visibility</p:attrName>
                                            </p:attrNameLst>
                                          </p:cBhvr>
                                          <p:to>
                                            <p:strVal val="visible"/>
                                          </p:to>
                                        </p:set>
                                        <p:animScale>
                                          <p:cBhvr>
                                            <p:cTn id="26" dur="1000" decel="50000" fill="hold">
                                              <p:stCondLst>
                                                <p:cond delay="0"/>
                                              </p:stCondLst>
                                            </p:cTn>
                                            <p:tgtEl>
                                              <p:spTgt spid="3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328"/>
                                            </p:tgtEl>
                                            <p:attrNameLst>
                                              <p:attrName>ppt_x</p:attrName>
                                              <p:attrName>ppt_y</p:attrName>
                                            </p:attrNameLst>
                                          </p:cBhvr>
                                        </p:animMotion>
                                        <p:animEffect transition="in" filter="fade">
                                          <p:cBhvr>
                                            <p:cTn id="28" dur="1000"/>
                                            <p:tgtEl>
                                              <p:spTgt spid="328"/>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133"/>
                                            </p:tgtEl>
                                            <p:attrNameLst>
                                              <p:attrName>style.visibility</p:attrName>
                                            </p:attrNameLst>
                                          </p:cBhvr>
                                          <p:to>
                                            <p:strVal val="visible"/>
                                          </p:to>
                                        </p:set>
                                        <p:anim calcmode="lin" valueType="num">
                                          <p:cBhvr>
                                            <p:cTn id="33" dur="250" fill="hold"/>
                                            <p:tgtEl>
                                              <p:spTgt spid="133"/>
                                            </p:tgtEl>
                                            <p:attrNameLst>
                                              <p:attrName>ppt_w</p:attrName>
                                            </p:attrNameLst>
                                          </p:cBhvr>
                                          <p:tavLst>
                                            <p:tav tm="0">
                                              <p:val>
                                                <p:fltVal val="0"/>
                                              </p:val>
                                            </p:tav>
                                            <p:tav tm="100000">
                                              <p:val>
                                                <p:strVal val="#ppt_w"/>
                                              </p:val>
                                            </p:tav>
                                          </p:tavLst>
                                        </p:anim>
                                        <p:anim calcmode="lin" valueType="num">
                                          <p:cBhvr>
                                            <p:cTn id="34" dur="250" fill="hold"/>
                                            <p:tgtEl>
                                              <p:spTgt spid="133"/>
                                            </p:tgtEl>
                                            <p:attrNameLst>
                                              <p:attrName>ppt_h</p:attrName>
                                            </p:attrNameLst>
                                          </p:cBhvr>
                                          <p:tavLst>
                                            <p:tav tm="0">
                                              <p:val>
                                                <p:fltVal val="0"/>
                                              </p:val>
                                            </p:tav>
                                            <p:tav tm="100000">
                                              <p:val>
                                                <p:strVal val="#ppt_h"/>
                                              </p:val>
                                            </p:tav>
                                          </p:tavLst>
                                        </p:anim>
                                        <p:animEffect transition="in" filter="fade">
                                          <p:cBhvr>
                                            <p:cTn id="35" dur="250"/>
                                            <p:tgtEl>
                                              <p:spTgt spid="133"/>
                                            </p:tgtEl>
                                          </p:cBhvr>
                                        </p:animEffect>
                                      </p:childTnLst>
                                    </p:cTn>
                                  </p:par>
                                </p:childTnLst>
                              </p:cTn>
                            </p:par>
                            <p:par>
                              <p:cTn id="36" fill="hold">
                                <p:stCondLst>
                                  <p:cond delay="250"/>
                                </p:stCondLst>
                                <p:childTnLst>
                                  <p:par>
                                    <p:cTn id="37" presetID="2" presetClass="entr" presetSubtype="4" fill="hold" grpId="0" nodeType="afterEffect">
                                      <p:stCondLst>
                                        <p:cond delay="0"/>
                                      </p:stCondLst>
                                      <p:childTnLst>
                                        <p:set>
                                          <p:cBhvr>
                                            <p:cTn id="38" dur="1" fill="hold">
                                              <p:stCondLst>
                                                <p:cond delay="0"/>
                                              </p:stCondLst>
                                            </p:cTn>
                                            <p:tgtEl>
                                              <p:spTgt spid="125"/>
                                            </p:tgtEl>
                                            <p:attrNameLst>
                                              <p:attrName>style.visibility</p:attrName>
                                            </p:attrNameLst>
                                          </p:cBhvr>
                                          <p:to>
                                            <p:strVal val="visible"/>
                                          </p:to>
                                        </p:set>
                                        <p:anim calcmode="lin" valueType="num">
                                          <p:cBhvr additive="base">
                                            <p:cTn id="39" dur="500" fill="hold"/>
                                            <p:tgtEl>
                                              <p:spTgt spid="125"/>
                                            </p:tgtEl>
                                            <p:attrNameLst>
                                              <p:attrName>ppt_x</p:attrName>
                                            </p:attrNameLst>
                                          </p:cBhvr>
                                          <p:tavLst>
                                            <p:tav tm="0">
                                              <p:val>
                                                <p:strVal val="#ppt_x"/>
                                              </p:val>
                                            </p:tav>
                                            <p:tav tm="100000">
                                              <p:val>
                                                <p:strVal val="#ppt_x"/>
                                              </p:val>
                                            </p:tav>
                                          </p:tavLst>
                                        </p:anim>
                                        <p:anim calcmode="lin" valueType="num">
                                          <p:cBhvr additive="base">
                                            <p:cTn id="40" dur="500" fill="hold"/>
                                            <p:tgtEl>
                                              <p:spTgt spid="125"/>
                                            </p:tgtEl>
                                            <p:attrNameLst>
                                              <p:attrName>ppt_y</p:attrName>
                                            </p:attrNameLst>
                                          </p:cBhvr>
                                          <p:tavLst>
                                            <p:tav tm="0">
                                              <p:val>
                                                <p:strVal val="1+#ppt_h/2"/>
                                              </p:val>
                                            </p:tav>
                                            <p:tav tm="100000">
                                              <p:val>
                                                <p:strVal val="#ppt_y"/>
                                              </p:val>
                                            </p:tav>
                                          </p:tavLst>
                                        </p:anim>
                                      </p:childTnLst>
                                    </p:cTn>
                                  </p:par>
                                </p:childTnLst>
                              </p:cTn>
                            </p:par>
                            <p:par>
                              <p:cTn id="41" fill="hold">
                                <p:stCondLst>
                                  <p:cond delay="750"/>
                                </p:stCondLst>
                                <p:childTnLst>
                                  <p:par>
                                    <p:cTn id="42" presetID="41" presetClass="entr" presetSubtype="0" fill="hold" grpId="0" nodeType="afterEffect">
                                      <p:stCondLst>
                                        <p:cond delay="0"/>
                                      </p:stCondLst>
                                      <p:iterate type="lt">
                                        <p:tmPct val="10000"/>
                                      </p:iterate>
                                      <p:childTnLst>
                                        <p:set>
                                          <p:cBhvr>
                                            <p:cTn id="43" dur="1" fill="hold">
                                              <p:stCondLst>
                                                <p:cond delay="0"/>
                                              </p:stCondLst>
                                            </p:cTn>
                                            <p:tgtEl>
                                              <p:spTgt spid="126"/>
                                            </p:tgtEl>
                                            <p:attrNameLst>
                                              <p:attrName>style.visibility</p:attrName>
                                            </p:attrNameLst>
                                          </p:cBhvr>
                                          <p:to>
                                            <p:strVal val="visible"/>
                                          </p:to>
                                        </p:set>
                                        <p:anim calcmode="lin" valueType="num">
                                          <p:cBhvr>
                                            <p:cTn id="44" dur="120" fill="hold"/>
                                            <p:tgtEl>
                                              <p:spTgt spid="126"/>
                                            </p:tgtEl>
                                            <p:attrNameLst>
                                              <p:attrName>ppt_x</p:attrName>
                                            </p:attrNameLst>
                                          </p:cBhvr>
                                          <p:tavLst>
                                            <p:tav tm="0">
                                              <p:val>
                                                <p:strVal val="#ppt_x"/>
                                              </p:val>
                                            </p:tav>
                                            <p:tav tm="50000">
                                              <p:val>
                                                <p:strVal val="#ppt_x+.1"/>
                                              </p:val>
                                            </p:tav>
                                            <p:tav tm="100000">
                                              <p:val>
                                                <p:strVal val="#ppt_x"/>
                                              </p:val>
                                            </p:tav>
                                          </p:tavLst>
                                        </p:anim>
                                        <p:anim calcmode="lin" valueType="num">
                                          <p:cBhvr>
                                            <p:cTn id="45" dur="120" fill="hold"/>
                                            <p:tgtEl>
                                              <p:spTgt spid="126"/>
                                            </p:tgtEl>
                                            <p:attrNameLst>
                                              <p:attrName>ppt_y</p:attrName>
                                            </p:attrNameLst>
                                          </p:cBhvr>
                                          <p:tavLst>
                                            <p:tav tm="0">
                                              <p:val>
                                                <p:strVal val="#ppt_y"/>
                                              </p:val>
                                            </p:tav>
                                            <p:tav tm="100000">
                                              <p:val>
                                                <p:strVal val="#ppt_y"/>
                                              </p:val>
                                            </p:tav>
                                          </p:tavLst>
                                        </p:anim>
                                        <p:anim calcmode="lin" valueType="num">
                                          <p:cBhvr>
                                            <p:cTn id="46" dur="120" fill="hold"/>
                                            <p:tgtEl>
                                              <p:spTgt spid="126"/>
                                            </p:tgtEl>
                                            <p:attrNameLst>
                                              <p:attrName>ppt_h</p:attrName>
                                            </p:attrNameLst>
                                          </p:cBhvr>
                                          <p:tavLst>
                                            <p:tav tm="0">
                                              <p:val>
                                                <p:strVal val="#ppt_h/10"/>
                                              </p:val>
                                            </p:tav>
                                            <p:tav tm="50000">
                                              <p:val>
                                                <p:strVal val="#ppt_h+.01"/>
                                              </p:val>
                                            </p:tav>
                                            <p:tav tm="100000">
                                              <p:val>
                                                <p:strVal val="#ppt_h"/>
                                              </p:val>
                                            </p:tav>
                                          </p:tavLst>
                                        </p:anim>
                                        <p:anim calcmode="lin" valueType="num">
                                          <p:cBhvr>
                                            <p:cTn id="47" dur="120" fill="hold"/>
                                            <p:tgtEl>
                                              <p:spTgt spid="126"/>
                                            </p:tgtEl>
                                            <p:attrNameLst>
                                              <p:attrName>ppt_w</p:attrName>
                                            </p:attrNameLst>
                                          </p:cBhvr>
                                          <p:tavLst>
                                            <p:tav tm="0">
                                              <p:val>
                                                <p:strVal val="#ppt_w/10"/>
                                              </p:val>
                                            </p:tav>
                                            <p:tav tm="50000">
                                              <p:val>
                                                <p:strVal val="#ppt_w+.01"/>
                                              </p:val>
                                            </p:tav>
                                            <p:tav tm="100000">
                                              <p:val>
                                                <p:strVal val="#ppt_w"/>
                                              </p:val>
                                            </p:tav>
                                          </p:tavLst>
                                        </p:anim>
                                        <p:animEffect transition="in" filter="fade">
                                          <p:cBhvr>
                                            <p:cTn id="48" dur="120" tmFilter="0,0; .5, 1; 1, 1"/>
                                            <p:tgtEl>
                                              <p:spTgt spid="126"/>
                                            </p:tgtEl>
                                          </p:cBhvr>
                                        </p:animEffect>
                                      </p:childTnLst>
                                    </p:cTn>
                                  </p:par>
                                </p:childTnLst>
                              </p:cTn>
                            </p:par>
                          </p:childTnLst>
                        </p:cTn>
                      </p:par>
                      <p:par>
                        <p:cTn id="49" fill="hold">
                          <p:stCondLst>
                            <p:cond delay="indefinite"/>
                          </p:stCondLst>
                          <p:childTnLst>
                            <p:par>
                              <p:cTn id="50" fill="hold">
                                <p:stCondLst>
                                  <p:cond delay="0"/>
                                </p:stCondLst>
                                <p:childTnLst>
                                  <p:par>
                                    <p:cTn id="51" presetID="53" presetClass="entr" presetSubtype="16" fill="hold" grpId="0" nodeType="clickEffect">
                                      <p:stCondLst>
                                        <p:cond delay="0"/>
                                      </p:stCondLst>
                                      <p:childTnLst>
                                        <p:set>
                                          <p:cBhvr>
                                            <p:cTn id="52" dur="1" fill="hold">
                                              <p:stCondLst>
                                                <p:cond delay="0"/>
                                              </p:stCondLst>
                                            </p:cTn>
                                            <p:tgtEl>
                                              <p:spTgt spid="135"/>
                                            </p:tgtEl>
                                            <p:attrNameLst>
                                              <p:attrName>style.visibility</p:attrName>
                                            </p:attrNameLst>
                                          </p:cBhvr>
                                          <p:to>
                                            <p:strVal val="visible"/>
                                          </p:to>
                                        </p:set>
                                        <p:anim calcmode="lin" valueType="num">
                                          <p:cBhvr>
                                            <p:cTn id="53" dur="250" fill="hold"/>
                                            <p:tgtEl>
                                              <p:spTgt spid="135"/>
                                            </p:tgtEl>
                                            <p:attrNameLst>
                                              <p:attrName>ppt_w</p:attrName>
                                            </p:attrNameLst>
                                          </p:cBhvr>
                                          <p:tavLst>
                                            <p:tav tm="0">
                                              <p:val>
                                                <p:fltVal val="0"/>
                                              </p:val>
                                            </p:tav>
                                            <p:tav tm="100000">
                                              <p:val>
                                                <p:strVal val="#ppt_w"/>
                                              </p:val>
                                            </p:tav>
                                          </p:tavLst>
                                        </p:anim>
                                        <p:anim calcmode="lin" valueType="num">
                                          <p:cBhvr>
                                            <p:cTn id="54" dur="250" fill="hold"/>
                                            <p:tgtEl>
                                              <p:spTgt spid="135"/>
                                            </p:tgtEl>
                                            <p:attrNameLst>
                                              <p:attrName>ppt_h</p:attrName>
                                            </p:attrNameLst>
                                          </p:cBhvr>
                                          <p:tavLst>
                                            <p:tav tm="0">
                                              <p:val>
                                                <p:fltVal val="0"/>
                                              </p:val>
                                            </p:tav>
                                            <p:tav tm="100000">
                                              <p:val>
                                                <p:strVal val="#ppt_h"/>
                                              </p:val>
                                            </p:tav>
                                          </p:tavLst>
                                        </p:anim>
                                        <p:animEffect transition="in" filter="fade">
                                          <p:cBhvr>
                                            <p:cTn id="55" dur="250"/>
                                            <p:tgtEl>
                                              <p:spTgt spid="135"/>
                                            </p:tgtEl>
                                          </p:cBhvr>
                                        </p:animEffect>
                                      </p:childTnLst>
                                    </p:cTn>
                                  </p:par>
                                  <p:par>
                                    <p:cTn id="56" presetID="2" presetClass="entr" presetSubtype="4" fill="hold" grpId="0" nodeType="withEffect">
                                      <p:stCondLst>
                                        <p:cond delay="0"/>
                                      </p:stCondLst>
                                      <p:childTnLst>
                                        <p:set>
                                          <p:cBhvr>
                                            <p:cTn id="57" dur="1" fill="hold">
                                              <p:stCondLst>
                                                <p:cond delay="0"/>
                                              </p:stCondLst>
                                            </p:cTn>
                                            <p:tgtEl>
                                              <p:spTgt spid="129"/>
                                            </p:tgtEl>
                                            <p:attrNameLst>
                                              <p:attrName>style.visibility</p:attrName>
                                            </p:attrNameLst>
                                          </p:cBhvr>
                                          <p:to>
                                            <p:strVal val="visible"/>
                                          </p:to>
                                        </p:set>
                                        <p:anim calcmode="lin" valueType="num">
                                          <p:cBhvr additive="base">
                                            <p:cTn id="58" dur="500" fill="hold"/>
                                            <p:tgtEl>
                                              <p:spTgt spid="129"/>
                                            </p:tgtEl>
                                            <p:attrNameLst>
                                              <p:attrName>ppt_x</p:attrName>
                                            </p:attrNameLst>
                                          </p:cBhvr>
                                          <p:tavLst>
                                            <p:tav tm="0">
                                              <p:val>
                                                <p:strVal val="#ppt_x"/>
                                              </p:val>
                                            </p:tav>
                                            <p:tav tm="100000">
                                              <p:val>
                                                <p:strVal val="#ppt_x"/>
                                              </p:val>
                                            </p:tav>
                                          </p:tavLst>
                                        </p:anim>
                                        <p:anim calcmode="lin" valueType="num">
                                          <p:cBhvr additive="base">
                                            <p:cTn id="59" dur="500" fill="hold"/>
                                            <p:tgtEl>
                                              <p:spTgt spid="129"/>
                                            </p:tgtEl>
                                            <p:attrNameLst>
                                              <p:attrName>ppt_y</p:attrName>
                                            </p:attrNameLst>
                                          </p:cBhvr>
                                          <p:tavLst>
                                            <p:tav tm="0">
                                              <p:val>
                                                <p:strVal val="1+#ppt_h/2"/>
                                              </p:val>
                                            </p:tav>
                                            <p:tav tm="100000">
                                              <p:val>
                                                <p:strVal val="#ppt_y"/>
                                              </p:val>
                                            </p:tav>
                                          </p:tavLst>
                                        </p:anim>
                                      </p:childTnLst>
                                    </p:cTn>
                                  </p:par>
                                </p:childTnLst>
                              </p:cTn>
                            </p:par>
                            <p:par>
                              <p:cTn id="60" fill="hold">
                                <p:stCondLst>
                                  <p:cond delay="500"/>
                                </p:stCondLst>
                                <p:childTnLst>
                                  <p:par>
                                    <p:cTn id="61" presetID="41" presetClass="entr" presetSubtype="0" fill="hold" grpId="0" nodeType="afterEffect">
                                      <p:stCondLst>
                                        <p:cond delay="0"/>
                                      </p:stCondLst>
                                      <p:iterate type="lt">
                                        <p:tmPct val="10000"/>
                                      </p:iterate>
                                      <p:childTnLst>
                                        <p:set>
                                          <p:cBhvr>
                                            <p:cTn id="62" dur="1" fill="hold">
                                              <p:stCondLst>
                                                <p:cond delay="0"/>
                                              </p:stCondLst>
                                            </p:cTn>
                                            <p:tgtEl>
                                              <p:spTgt spid="130"/>
                                            </p:tgtEl>
                                            <p:attrNameLst>
                                              <p:attrName>style.visibility</p:attrName>
                                            </p:attrNameLst>
                                          </p:cBhvr>
                                          <p:to>
                                            <p:strVal val="visible"/>
                                          </p:to>
                                        </p:set>
                                        <p:anim calcmode="lin" valueType="num">
                                          <p:cBhvr>
                                            <p:cTn id="63" dur="120" fill="hold"/>
                                            <p:tgtEl>
                                              <p:spTgt spid="130"/>
                                            </p:tgtEl>
                                            <p:attrNameLst>
                                              <p:attrName>ppt_x</p:attrName>
                                            </p:attrNameLst>
                                          </p:cBhvr>
                                          <p:tavLst>
                                            <p:tav tm="0">
                                              <p:val>
                                                <p:strVal val="#ppt_x"/>
                                              </p:val>
                                            </p:tav>
                                            <p:tav tm="50000">
                                              <p:val>
                                                <p:strVal val="#ppt_x+.1"/>
                                              </p:val>
                                            </p:tav>
                                            <p:tav tm="100000">
                                              <p:val>
                                                <p:strVal val="#ppt_x"/>
                                              </p:val>
                                            </p:tav>
                                          </p:tavLst>
                                        </p:anim>
                                        <p:anim calcmode="lin" valueType="num">
                                          <p:cBhvr>
                                            <p:cTn id="64" dur="120" fill="hold"/>
                                            <p:tgtEl>
                                              <p:spTgt spid="130"/>
                                            </p:tgtEl>
                                            <p:attrNameLst>
                                              <p:attrName>ppt_y</p:attrName>
                                            </p:attrNameLst>
                                          </p:cBhvr>
                                          <p:tavLst>
                                            <p:tav tm="0">
                                              <p:val>
                                                <p:strVal val="#ppt_y"/>
                                              </p:val>
                                            </p:tav>
                                            <p:tav tm="100000">
                                              <p:val>
                                                <p:strVal val="#ppt_y"/>
                                              </p:val>
                                            </p:tav>
                                          </p:tavLst>
                                        </p:anim>
                                        <p:anim calcmode="lin" valueType="num">
                                          <p:cBhvr>
                                            <p:cTn id="65" dur="120" fill="hold"/>
                                            <p:tgtEl>
                                              <p:spTgt spid="130"/>
                                            </p:tgtEl>
                                            <p:attrNameLst>
                                              <p:attrName>ppt_h</p:attrName>
                                            </p:attrNameLst>
                                          </p:cBhvr>
                                          <p:tavLst>
                                            <p:tav tm="0">
                                              <p:val>
                                                <p:strVal val="#ppt_h/10"/>
                                              </p:val>
                                            </p:tav>
                                            <p:tav tm="50000">
                                              <p:val>
                                                <p:strVal val="#ppt_h+.01"/>
                                              </p:val>
                                            </p:tav>
                                            <p:tav tm="100000">
                                              <p:val>
                                                <p:strVal val="#ppt_h"/>
                                              </p:val>
                                            </p:tav>
                                          </p:tavLst>
                                        </p:anim>
                                        <p:anim calcmode="lin" valueType="num">
                                          <p:cBhvr>
                                            <p:cTn id="66" dur="120" fill="hold"/>
                                            <p:tgtEl>
                                              <p:spTgt spid="130"/>
                                            </p:tgtEl>
                                            <p:attrNameLst>
                                              <p:attrName>ppt_w</p:attrName>
                                            </p:attrNameLst>
                                          </p:cBhvr>
                                          <p:tavLst>
                                            <p:tav tm="0">
                                              <p:val>
                                                <p:strVal val="#ppt_w/10"/>
                                              </p:val>
                                            </p:tav>
                                            <p:tav tm="50000">
                                              <p:val>
                                                <p:strVal val="#ppt_w+.01"/>
                                              </p:val>
                                            </p:tav>
                                            <p:tav tm="100000">
                                              <p:val>
                                                <p:strVal val="#ppt_w"/>
                                              </p:val>
                                            </p:tav>
                                          </p:tavLst>
                                        </p:anim>
                                        <p:animEffect transition="in" filter="fade">
                                          <p:cBhvr>
                                            <p:cTn id="67" dur="120" tmFilter="0,0; .5, 1; 1, 1"/>
                                            <p:tgtEl>
                                              <p:spTgt spid="130"/>
                                            </p:tgtEl>
                                          </p:cBhvr>
                                        </p:animEffect>
                                      </p:childTnLst>
                                    </p:cTn>
                                  </p:par>
                                </p:childTnLst>
                              </p:cTn>
                            </p:par>
                          </p:childTnLst>
                        </p:cTn>
                      </p:par>
                      <p:par>
                        <p:cTn id="68" fill="hold">
                          <p:stCondLst>
                            <p:cond delay="indefinite"/>
                          </p:stCondLst>
                          <p:childTnLst>
                            <p:par>
                              <p:cTn id="69" fill="hold">
                                <p:stCondLst>
                                  <p:cond delay="0"/>
                                </p:stCondLst>
                                <p:childTnLst>
                                  <p:par>
                                    <p:cTn id="70" presetID="53" presetClass="entr" presetSubtype="16" fill="hold" grpId="0" nodeType="clickEffect">
                                      <p:stCondLst>
                                        <p:cond delay="0"/>
                                      </p:stCondLst>
                                      <p:childTnLst>
                                        <p:set>
                                          <p:cBhvr>
                                            <p:cTn id="71" dur="1" fill="hold">
                                              <p:stCondLst>
                                                <p:cond delay="0"/>
                                              </p:stCondLst>
                                            </p:cTn>
                                            <p:tgtEl>
                                              <p:spTgt spid="134"/>
                                            </p:tgtEl>
                                            <p:attrNameLst>
                                              <p:attrName>style.visibility</p:attrName>
                                            </p:attrNameLst>
                                          </p:cBhvr>
                                          <p:to>
                                            <p:strVal val="visible"/>
                                          </p:to>
                                        </p:set>
                                        <p:anim calcmode="lin" valueType="num">
                                          <p:cBhvr>
                                            <p:cTn id="72" dur="250" fill="hold"/>
                                            <p:tgtEl>
                                              <p:spTgt spid="134"/>
                                            </p:tgtEl>
                                            <p:attrNameLst>
                                              <p:attrName>ppt_w</p:attrName>
                                            </p:attrNameLst>
                                          </p:cBhvr>
                                          <p:tavLst>
                                            <p:tav tm="0">
                                              <p:val>
                                                <p:fltVal val="0"/>
                                              </p:val>
                                            </p:tav>
                                            <p:tav tm="100000">
                                              <p:val>
                                                <p:strVal val="#ppt_w"/>
                                              </p:val>
                                            </p:tav>
                                          </p:tavLst>
                                        </p:anim>
                                        <p:anim calcmode="lin" valueType="num">
                                          <p:cBhvr>
                                            <p:cTn id="73" dur="250" fill="hold"/>
                                            <p:tgtEl>
                                              <p:spTgt spid="134"/>
                                            </p:tgtEl>
                                            <p:attrNameLst>
                                              <p:attrName>ppt_h</p:attrName>
                                            </p:attrNameLst>
                                          </p:cBhvr>
                                          <p:tavLst>
                                            <p:tav tm="0">
                                              <p:val>
                                                <p:fltVal val="0"/>
                                              </p:val>
                                            </p:tav>
                                            <p:tav tm="100000">
                                              <p:val>
                                                <p:strVal val="#ppt_h"/>
                                              </p:val>
                                            </p:tav>
                                          </p:tavLst>
                                        </p:anim>
                                        <p:animEffect transition="in" filter="fade">
                                          <p:cBhvr>
                                            <p:cTn id="74" dur="250"/>
                                            <p:tgtEl>
                                              <p:spTgt spid="134"/>
                                            </p:tgtEl>
                                          </p:cBhvr>
                                        </p:animEffect>
                                      </p:childTnLst>
                                    </p:cTn>
                                  </p:par>
                                  <p:par>
                                    <p:cTn id="75" presetID="2" presetClass="entr" presetSubtype="4" fill="hold" grpId="0" nodeType="withEffect">
                                      <p:stCondLst>
                                        <p:cond delay="0"/>
                                      </p:stCondLst>
                                      <p:childTnLst>
                                        <p:set>
                                          <p:cBhvr>
                                            <p:cTn id="76" dur="1" fill="hold">
                                              <p:stCondLst>
                                                <p:cond delay="0"/>
                                              </p:stCondLst>
                                            </p:cTn>
                                            <p:tgtEl>
                                              <p:spTgt spid="127"/>
                                            </p:tgtEl>
                                            <p:attrNameLst>
                                              <p:attrName>style.visibility</p:attrName>
                                            </p:attrNameLst>
                                          </p:cBhvr>
                                          <p:to>
                                            <p:strVal val="visible"/>
                                          </p:to>
                                        </p:set>
                                        <p:anim calcmode="lin" valueType="num">
                                          <p:cBhvr additive="base">
                                            <p:cTn id="77" dur="500" fill="hold"/>
                                            <p:tgtEl>
                                              <p:spTgt spid="127"/>
                                            </p:tgtEl>
                                            <p:attrNameLst>
                                              <p:attrName>ppt_x</p:attrName>
                                            </p:attrNameLst>
                                          </p:cBhvr>
                                          <p:tavLst>
                                            <p:tav tm="0">
                                              <p:val>
                                                <p:strVal val="#ppt_x"/>
                                              </p:val>
                                            </p:tav>
                                            <p:tav tm="100000">
                                              <p:val>
                                                <p:strVal val="#ppt_x"/>
                                              </p:val>
                                            </p:tav>
                                          </p:tavLst>
                                        </p:anim>
                                        <p:anim calcmode="lin" valueType="num">
                                          <p:cBhvr additive="base">
                                            <p:cTn id="78" dur="500" fill="hold"/>
                                            <p:tgtEl>
                                              <p:spTgt spid="127"/>
                                            </p:tgtEl>
                                            <p:attrNameLst>
                                              <p:attrName>ppt_y</p:attrName>
                                            </p:attrNameLst>
                                          </p:cBhvr>
                                          <p:tavLst>
                                            <p:tav tm="0">
                                              <p:val>
                                                <p:strVal val="1+#ppt_h/2"/>
                                              </p:val>
                                            </p:tav>
                                            <p:tav tm="100000">
                                              <p:val>
                                                <p:strVal val="#ppt_y"/>
                                              </p:val>
                                            </p:tav>
                                          </p:tavLst>
                                        </p:anim>
                                      </p:childTnLst>
                                    </p:cTn>
                                  </p:par>
                                </p:childTnLst>
                              </p:cTn>
                            </p:par>
                            <p:par>
                              <p:cTn id="79" fill="hold">
                                <p:stCondLst>
                                  <p:cond delay="500"/>
                                </p:stCondLst>
                                <p:childTnLst>
                                  <p:par>
                                    <p:cTn id="80" presetID="41" presetClass="entr" presetSubtype="0" fill="hold" grpId="0" nodeType="afterEffect">
                                      <p:stCondLst>
                                        <p:cond delay="0"/>
                                      </p:stCondLst>
                                      <p:iterate type="lt">
                                        <p:tmPct val="10000"/>
                                      </p:iterate>
                                      <p:childTnLst>
                                        <p:set>
                                          <p:cBhvr>
                                            <p:cTn id="81" dur="1" fill="hold">
                                              <p:stCondLst>
                                                <p:cond delay="0"/>
                                              </p:stCondLst>
                                            </p:cTn>
                                            <p:tgtEl>
                                              <p:spTgt spid="128"/>
                                            </p:tgtEl>
                                            <p:attrNameLst>
                                              <p:attrName>style.visibility</p:attrName>
                                            </p:attrNameLst>
                                          </p:cBhvr>
                                          <p:to>
                                            <p:strVal val="visible"/>
                                          </p:to>
                                        </p:set>
                                        <p:anim calcmode="lin" valueType="num">
                                          <p:cBhvr>
                                            <p:cTn id="82" dur="120" fill="hold"/>
                                            <p:tgtEl>
                                              <p:spTgt spid="128"/>
                                            </p:tgtEl>
                                            <p:attrNameLst>
                                              <p:attrName>ppt_x</p:attrName>
                                            </p:attrNameLst>
                                          </p:cBhvr>
                                          <p:tavLst>
                                            <p:tav tm="0">
                                              <p:val>
                                                <p:strVal val="#ppt_x"/>
                                              </p:val>
                                            </p:tav>
                                            <p:tav tm="50000">
                                              <p:val>
                                                <p:strVal val="#ppt_x+.1"/>
                                              </p:val>
                                            </p:tav>
                                            <p:tav tm="100000">
                                              <p:val>
                                                <p:strVal val="#ppt_x"/>
                                              </p:val>
                                            </p:tav>
                                          </p:tavLst>
                                        </p:anim>
                                        <p:anim calcmode="lin" valueType="num">
                                          <p:cBhvr>
                                            <p:cTn id="83" dur="120" fill="hold"/>
                                            <p:tgtEl>
                                              <p:spTgt spid="128"/>
                                            </p:tgtEl>
                                            <p:attrNameLst>
                                              <p:attrName>ppt_y</p:attrName>
                                            </p:attrNameLst>
                                          </p:cBhvr>
                                          <p:tavLst>
                                            <p:tav tm="0">
                                              <p:val>
                                                <p:strVal val="#ppt_y"/>
                                              </p:val>
                                            </p:tav>
                                            <p:tav tm="100000">
                                              <p:val>
                                                <p:strVal val="#ppt_y"/>
                                              </p:val>
                                            </p:tav>
                                          </p:tavLst>
                                        </p:anim>
                                        <p:anim calcmode="lin" valueType="num">
                                          <p:cBhvr>
                                            <p:cTn id="84" dur="120" fill="hold"/>
                                            <p:tgtEl>
                                              <p:spTgt spid="128"/>
                                            </p:tgtEl>
                                            <p:attrNameLst>
                                              <p:attrName>ppt_h</p:attrName>
                                            </p:attrNameLst>
                                          </p:cBhvr>
                                          <p:tavLst>
                                            <p:tav tm="0">
                                              <p:val>
                                                <p:strVal val="#ppt_h/10"/>
                                              </p:val>
                                            </p:tav>
                                            <p:tav tm="50000">
                                              <p:val>
                                                <p:strVal val="#ppt_h+.01"/>
                                              </p:val>
                                            </p:tav>
                                            <p:tav tm="100000">
                                              <p:val>
                                                <p:strVal val="#ppt_h"/>
                                              </p:val>
                                            </p:tav>
                                          </p:tavLst>
                                        </p:anim>
                                        <p:anim calcmode="lin" valueType="num">
                                          <p:cBhvr>
                                            <p:cTn id="85" dur="120" fill="hold"/>
                                            <p:tgtEl>
                                              <p:spTgt spid="128"/>
                                            </p:tgtEl>
                                            <p:attrNameLst>
                                              <p:attrName>ppt_w</p:attrName>
                                            </p:attrNameLst>
                                          </p:cBhvr>
                                          <p:tavLst>
                                            <p:tav tm="0">
                                              <p:val>
                                                <p:strVal val="#ppt_w/10"/>
                                              </p:val>
                                            </p:tav>
                                            <p:tav tm="50000">
                                              <p:val>
                                                <p:strVal val="#ppt_w+.01"/>
                                              </p:val>
                                            </p:tav>
                                            <p:tav tm="100000">
                                              <p:val>
                                                <p:strVal val="#ppt_w"/>
                                              </p:val>
                                            </p:tav>
                                          </p:tavLst>
                                        </p:anim>
                                        <p:animEffect transition="in" filter="fade">
                                          <p:cBhvr>
                                            <p:cTn id="86" dur="120" tmFilter="0,0; .5, 1; 1, 1"/>
                                            <p:tgtEl>
                                              <p:spTgt spid="128"/>
                                            </p:tgtEl>
                                          </p:cBhvr>
                                        </p:animEffect>
                                      </p:childTnLst>
                                    </p:cTn>
                                  </p:par>
                                </p:childTnLst>
                              </p:cTn>
                            </p:par>
                          </p:childTnLst>
                        </p:cTn>
                      </p:par>
                      <p:par>
                        <p:cTn id="87" fill="hold">
                          <p:stCondLst>
                            <p:cond delay="indefinite"/>
                          </p:stCondLst>
                          <p:childTnLst>
                            <p:par>
                              <p:cTn id="88" fill="hold">
                                <p:stCondLst>
                                  <p:cond delay="0"/>
                                </p:stCondLst>
                                <p:childTnLst>
                                  <p:par>
                                    <p:cTn id="89" presetID="53" presetClass="entr" presetSubtype="16" fill="hold" grpId="0" nodeType="clickEffect">
                                      <p:stCondLst>
                                        <p:cond delay="0"/>
                                      </p:stCondLst>
                                      <p:childTnLst>
                                        <p:set>
                                          <p:cBhvr>
                                            <p:cTn id="90" dur="1" fill="hold">
                                              <p:stCondLst>
                                                <p:cond delay="0"/>
                                              </p:stCondLst>
                                            </p:cTn>
                                            <p:tgtEl>
                                              <p:spTgt spid="136"/>
                                            </p:tgtEl>
                                            <p:attrNameLst>
                                              <p:attrName>style.visibility</p:attrName>
                                            </p:attrNameLst>
                                          </p:cBhvr>
                                          <p:to>
                                            <p:strVal val="visible"/>
                                          </p:to>
                                        </p:set>
                                        <p:anim calcmode="lin" valueType="num">
                                          <p:cBhvr>
                                            <p:cTn id="91" dur="250" fill="hold"/>
                                            <p:tgtEl>
                                              <p:spTgt spid="136"/>
                                            </p:tgtEl>
                                            <p:attrNameLst>
                                              <p:attrName>ppt_w</p:attrName>
                                            </p:attrNameLst>
                                          </p:cBhvr>
                                          <p:tavLst>
                                            <p:tav tm="0">
                                              <p:val>
                                                <p:fltVal val="0"/>
                                              </p:val>
                                            </p:tav>
                                            <p:tav tm="100000">
                                              <p:val>
                                                <p:strVal val="#ppt_w"/>
                                              </p:val>
                                            </p:tav>
                                          </p:tavLst>
                                        </p:anim>
                                        <p:anim calcmode="lin" valueType="num">
                                          <p:cBhvr>
                                            <p:cTn id="92" dur="250" fill="hold"/>
                                            <p:tgtEl>
                                              <p:spTgt spid="136"/>
                                            </p:tgtEl>
                                            <p:attrNameLst>
                                              <p:attrName>ppt_h</p:attrName>
                                            </p:attrNameLst>
                                          </p:cBhvr>
                                          <p:tavLst>
                                            <p:tav tm="0">
                                              <p:val>
                                                <p:fltVal val="0"/>
                                              </p:val>
                                            </p:tav>
                                            <p:tav tm="100000">
                                              <p:val>
                                                <p:strVal val="#ppt_h"/>
                                              </p:val>
                                            </p:tav>
                                          </p:tavLst>
                                        </p:anim>
                                        <p:animEffect transition="in" filter="fade">
                                          <p:cBhvr>
                                            <p:cTn id="93" dur="250"/>
                                            <p:tgtEl>
                                              <p:spTgt spid="136"/>
                                            </p:tgtEl>
                                          </p:cBhvr>
                                        </p:animEffect>
                                      </p:childTnLst>
                                    </p:cTn>
                                  </p:par>
                                  <p:par>
                                    <p:cTn id="94" presetID="2" presetClass="entr" presetSubtype="4" fill="hold" grpId="0" nodeType="withEffect">
                                      <p:stCondLst>
                                        <p:cond delay="0"/>
                                      </p:stCondLst>
                                      <p:childTnLst>
                                        <p:set>
                                          <p:cBhvr>
                                            <p:cTn id="95" dur="1" fill="hold">
                                              <p:stCondLst>
                                                <p:cond delay="0"/>
                                              </p:stCondLst>
                                            </p:cTn>
                                            <p:tgtEl>
                                              <p:spTgt spid="131"/>
                                            </p:tgtEl>
                                            <p:attrNameLst>
                                              <p:attrName>style.visibility</p:attrName>
                                            </p:attrNameLst>
                                          </p:cBhvr>
                                          <p:to>
                                            <p:strVal val="visible"/>
                                          </p:to>
                                        </p:set>
                                        <p:anim calcmode="lin" valueType="num">
                                          <p:cBhvr additive="base">
                                            <p:cTn id="96" dur="500" fill="hold"/>
                                            <p:tgtEl>
                                              <p:spTgt spid="131"/>
                                            </p:tgtEl>
                                            <p:attrNameLst>
                                              <p:attrName>ppt_x</p:attrName>
                                            </p:attrNameLst>
                                          </p:cBhvr>
                                          <p:tavLst>
                                            <p:tav tm="0">
                                              <p:val>
                                                <p:strVal val="#ppt_x"/>
                                              </p:val>
                                            </p:tav>
                                            <p:tav tm="100000">
                                              <p:val>
                                                <p:strVal val="#ppt_x"/>
                                              </p:val>
                                            </p:tav>
                                          </p:tavLst>
                                        </p:anim>
                                        <p:anim calcmode="lin" valueType="num">
                                          <p:cBhvr additive="base">
                                            <p:cTn id="97" dur="500" fill="hold"/>
                                            <p:tgtEl>
                                              <p:spTgt spid="131"/>
                                            </p:tgtEl>
                                            <p:attrNameLst>
                                              <p:attrName>ppt_y</p:attrName>
                                            </p:attrNameLst>
                                          </p:cBhvr>
                                          <p:tavLst>
                                            <p:tav tm="0">
                                              <p:val>
                                                <p:strVal val="1+#ppt_h/2"/>
                                              </p:val>
                                            </p:tav>
                                            <p:tav tm="100000">
                                              <p:val>
                                                <p:strVal val="#ppt_y"/>
                                              </p:val>
                                            </p:tav>
                                          </p:tavLst>
                                        </p:anim>
                                      </p:childTnLst>
                                    </p:cTn>
                                  </p:par>
                                </p:childTnLst>
                              </p:cTn>
                            </p:par>
                            <p:par>
                              <p:cTn id="98" fill="hold">
                                <p:stCondLst>
                                  <p:cond delay="500"/>
                                </p:stCondLst>
                                <p:childTnLst>
                                  <p:par>
                                    <p:cTn id="99" presetID="41" presetClass="entr" presetSubtype="0" fill="hold" grpId="0" nodeType="afterEffect">
                                      <p:stCondLst>
                                        <p:cond delay="0"/>
                                      </p:stCondLst>
                                      <p:iterate type="lt">
                                        <p:tmPct val="10000"/>
                                      </p:iterate>
                                      <p:childTnLst>
                                        <p:set>
                                          <p:cBhvr>
                                            <p:cTn id="100" dur="1" fill="hold">
                                              <p:stCondLst>
                                                <p:cond delay="0"/>
                                              </p:stCondLst>
                                            </p:cTn>
                                            <p:tgtEl>
                                              <p:spTgt spid="132"/>
                                            </p:tgtEl>
                                            <p:attrNameLst>
                                              <p:attrName>style.visibility</p:attrName>
                                            </p:attrNameLst>
                                          </p:cBhvr>
                                          <p:to>
                                            <p:strVal val="visible"/>
                                          </p:to>
                                        </p:set>
                                        <p:anim calcmode="lin" valueType="num">
                                          <p:cBhvr>
                                            <p:cTn id="101" dur="120" fill="hold"/>
                                            <p:tgtEl>
                                              <p:spTgt spid="132"/>
                                            </p:tgtEl>
                                            <p:attrNameLst>
                                              <p:attrName>ppt_x</p:attrName>
                                            </p:attrNameLst>
                                          </p:cBhvr>
                                          <p:tavLst>
                                            <p:tav tm="0">
                                              <p:val>
                                                <p:strVal val="#ppt_x"/>
                                              </p:val>
                                            </p:tav>
                                            <p:tav tm="50000">
                                              <p:val>
                                                <p:strVal val="#ppt_x+.1"/>
                                              </p:val>
                                            </p:tav>
                                            <p:tav tm="100000">
                                              <p:val>
                                                <p:strVal val="#ppt_x"/>
                                              </p:val>
                                            </p:tav>
                                          </p:tavLst>
                                        </p:anim>
                                        <p:anim calcmode="lin" valueType="num">
                                          <p:cBhvr>
                                            <p:cTn id="102" dur="120" fill="hold"/>
                                            <p:tgtEl>
                                              <p:spTgt spid="132"/>
                                            </p:tgtEl>
                                            <p:attrNameLst>
                                              <p:attrName>ppt_y</p:attrName>
                                            </p:attrNameLst>
                                          </p:cBhvr>
                                          <p:tavLst>
                                            <p:tav tm="0">
                                              <p:val>
                                                <p:strVal val="#ppt_y"/>
                                              </p:val>
                                            </p:tav>
                                            <p:tav tm="100000">
                                              <p:val>
                                                <p:strVal val="#ppt_y"/>
                                              </p:val>
                                            </p:tav>
                                          </p:tavLst>
                                        </p:anim>
                                        <p:anim calcmode="lin" valueType="num">
                                          <p:cBhvr>
                                            <p:cTn id="103" dur="120" fill="hold"/>
                                            <p:tgtEl>
                                              <p:spTgt spid="132"/>
                                            </p:tgtEl>
                                            <p:attrNameLst>
                                              <p:attrName>ppt_h</p:attrName>
                                            </p:attrNameLst>
                                          </p:cBhvr>
                                          <p:tavLst>
                                            <p:tav tm="0">
                                              <p:val>
                                                <p:strVal val="#ppt_h/10"/>
                                              </p:val>
                                            </p:tav>
                                            <p:tav tm="50000">
                                              <p:val>
                                                <p:strVal val="#ppt_h+.01"/>
                                              </p:val>
                                            </p:tav>
                                            <p:tav tm="100000">
                                              <p:val>
                                                <p:strVal val="#ppt_h"/>
                                              </p:val>
                                            </p:tav>
                                          </p:tavLst>
                                        </p:anim>
                                        <p:anim calcmode="lin" valueType="num">
                                          <p:cBhvr>
                                            <p:cTn id="104" dur="120" fill="hold"/>
                                            <p:tgtEl>
                                              <p:spTgt spid="132"/>
                                            </p:tgtEl>
                                            <p:attrNameLst>
                                              <p:attrName>ppt_w</p:attrName>
                                            </p:attrNameLst>
                                          </p:cBhvr>
                                          <p:tavLst>
                                            <p:tav tm="0">
                                              <p:val>
                                                <p:strVal val="#ppt_w/10"/>
                                              </p:val>
                                            </p:tav>
                                            <p:tav tm="50000">
                                              <p:val>
                                                <p:strVal val="#ppt_w+.01"/>
                                              </p:val>
                                            </p:tav>
                                            <p:tav tm="100000">
                                              <p:val>
                                                <p:strVal val="#ppt_w"/>
                                              </p:val>
                                            </p:tav>
                                          </p:tavLst>
                                        </p:anim>
                                        <p:animEffect transition="in" filter="fade">
                                          <p:cBhvr>
                                            <p:cTn id="105" dur="120" tmFilter="0,0; .5, 1; 1, 1"/>
                                            <p:tgtEl>
                                              <p:spTgt spid="132"/>
                                            </p:tgtEl>
                                          </p:cBhvr>
                                        </p:animEffect>
                                      </p:childTnLst>
                                    </p:cTn>
                                  </p:par>
                                  <p:par>
                                    <p:cTn id="106" presetID="2" presetClass="entr" presetSubtype="8" fill="hold" grpId="0" nodeType="withEffect">
                                      <p:stCondLst>
                                        <p:cond delay="0"/>
                                      </p:stCondLst>
                                      <p:childTnLst>
                                        <p:set>
                                          <p:cBhvr>
                                            <p:cTn id="107" dur="1" fill="hold">
                                              <p:stCondLst>
                                                <p:cond delay="0"/>
                                              </p:stCondLst>
                                            </p:cTn>
                                            <p:tgtEl>
                                              <p:spTgt spid="137"/>
                                            </p:tgtEl>
                                            <p:attrNameLst>
                                              <p:attrName>style.visibility</p:attrName>
                                            </p:attrNameLst>
                                          </p:cBhvr>
                                          <p:to>
                                            <p:strVal val="visible"/>
                                          </p:to>
                                        </p:set>
                                        <p:anim calcmode="lin" valueType="num">
                                          <p:cBhvr additive="base">
                                            <p:cTn id="108" dur="500" fill="hold"/>
                                            <p:tgtEl>
                                              <p:spTgt spid="137"/>
                                            </p:tgtEl>
                                            <p:attrNameLst>
                                              <p:attrName>ppt_x</p:attrName>
                                            </p:attrNameLst>
                                          </p:cBhvr>
                                          <p:tavLst>
                                            <p:tav tm="0">
                                              <p:val>
                                                <p:strVal val="0-#ppt_w/2"/>
                                              </p:val>
                                            </p:tav>
                                            <p:tav tm="100000">
                                              <p:val>
                                                <p:strVal val="#ppt_x"/>
                                              </p:val>
                                            </p:tav>
                                          </p:tavLst>
                                        </p:anim>
                                        <p:anim calcmode="lin" valueType="num">
                                          <p:cBhvr additive="base">
                                            <p:cTn id="109" dur="500" fill="hold"/>
                                            <p:tgtEl>
                                              <p:spTgt spid="137"/>
                                            </p:tgtEl>
                                            <p:attrNameLst>
                                              <p:attrName>ppt_y</p:attrName>
                                            </p:attrNameLst>
                                          </p:cBhvr>
                                          <p:tavLst>
                                            <p:tav tm="0">
                                              <p:val>
                                                <p:strVal val="#ppt_y"/>
                                              </p:val>
                                            </p:tav>
                                            <p:tav tm="100000">
                                              <p:val>
                                                <p:strVal val="#ppt_y"/>
                                              </p:val>
                                            </p:tav>
                                          </p:tavLst>
                                        </p:anim>
                                      </p:childTnLst>
                                    </p:cTn>
                                  </p:par>
                                </p:childTnLst>
                              </p:cTn>
                            </p:par>
                          </p:childTnLst>
                        </p:cTn>
                      </p:par>
                      <p:par>
                        <p:cTn id="110" fill="hold">
                          <p:stCondLst>
                            <p:cond delay="indefinite"/>
                          </p:stCondLst>
                          <p:childTnLst>
                            <p:par>
                              <p:cTn id="111" fill="hold">
                                <p:stCondLst>
                                  <p:cond delay="0"/>
                                </p:stCondLst>
                                <p:childTnLst>
                                  <p:par>
                                    <p:cTn id="112" presetID="2" presetClass="entr" presetSubtype="2" fill="hold" grpId="0" nodeType="clickEffect">
                                      <p:stCondLst>
                                        <p:cond delay="0"/>
                                      </p:stCondLst>
                                      <p:childTnLst>
                                        <p:set>
                                          <p:cBhvr>
                                            <p:cTn id="113" dur="1" fill="hold">
                                              <p:stCondLst>
                                                <p:cond delay="0"/>
                                              </p:stCondLst>
                                            </p:cTn>
                                            <p:tgtEl>
                                              <p:spTgt spid="138"/>
                                            </p:tgtEl>
                                            <p:attrNameLst>
                                              <p:attrName>style.visibility</p:attrName>
                                            </p:attrNameLst>
                                          </p:cBhvr>
                                          <p:to>
                                            <p:strVal val="visible"/>
                                          </p:to>
                                        </p:set>
                                        <p:anim calcmode="lin" valueType="num">
                                          <p:cBhvr additive="base">
                                            <p:cTn id="114" dur="500" fill="hold"/>
                                            <p:tgtEl>
                                              <p:spTgt spid="138"/>
                                            </p:tgtEl>
                                            <p:attrNameLst>
                                              <p:attrName>ppt_x</p:attrName>
                                            </p:attrNameLst>
                                          </p:cBhvr>
                                          <p:tavLst>
                                            <p:tav tm="0">
                                              <p:val>
                                                <p:strVal val="1+#ppt_w/2"/>
                                              </p:val>
                                            </p:tav>
                                            <p:tav tm="100000">
                                              <p:val>
                                                <p:strVal val="#ppt_x"/>
                                              </p:val>
                                            </p:tav>
                                          </p:tavLst>
                                        </p:anim>
                                        <p:anim calcmode="lin" valueType="num">
                                          <p:cBhvr additive="base">
                                            <p:cTn id="115" dur="500" fill="hold"/>
                                            <p:tgtEl>
                                              <p:spTgt spid="1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 grpId="0"/>
          <p:bldP spid="126" grpId="0"/>
          <p:bldP spid="127" grpId="0"/>
          <p:bldP spid="128" grpId="0"/>
          <p:bldP spid="129" grpId="0"/>
          <p:bldP spid="130" grpId="0"/>
          <p:bldP spid="131" grpId="0"/>
          <p:bldP spid="132" grpId="0"/>
          <p:bldP spid="133" grpId="0" animBg="1"/>
          <p:bldP spid="134" grpId="0" animBg="1"/>
          <p:bldP spid="135" grpId="0" animBg="1"/>
          <p:bldP spid="136" grpId="0" animBg="1"/>
          <p:bldP spid="137" grpId="0"/>
          <p:bldP spid="138"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矩形 54"/>
          <p:cNvSpPr/>
          <p:nvPr/>
        </p:nvSpPr>
        <p:spPr>
          <a:xfrm>
            <a:off x="2498160" y="0"/>
            <a:ext cx="691254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2">
                  <a:lumMod val="75000"/>
                </a:schemeClr>
              </a:solidFill>
              <a:latin typeface="字魂36号-正文宋楷" panose="02000000000000000000" pitchFamily="2" charset="-122"/>
              <a:ea typeface="字魂36号-正文宋楷" panose="02000000000000000000" pitchFamily="2" charset="-122"/>
            </a:endParaRPr>
          </a:p>
        </p:txBody>
      </p:sp>
      <p:sp>
        <p:nvSpPr>
          <p:cNvPr id="19" name="矩形 24"/>
          <p:cNvSpPr>
            <a:spLocks noChangeArrowheads="1"/>
          </p:cNvSpPr>
          <p:nvPr/>
        </p:nvSpPr>
        <p:spPr bwMode="auto">
          <a:xfrm>
            <a:off x="4121340" y="623325"/>
            <a:ext cx="4512501" cy="2472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pPr algn="r"/>
            <a:r>
              <a:rPr lang="en-US" altLang="zh-CN" sz="8800" dirty="0">
                <a:latin typeface="字魂36号-正文宋楷" panose="02000000000000000000" pitchFamily="2" charset="-122"/>
                <a:ea typeface="字魂36号-正文宋楷" panose="02000000000000000000" pitchFamily="2" charset="-122"/>
                <a:sym typeface="微软雅黑 Light" pitchFamily="2" charset="-122"/>
              </a:rPr>
              <a:t>THANKS</a:t>
            </a:r>
            <a:endParaRPr lang="en-US" altLang="zh-CN" sz="5867" dirty="0">
              <a:latin typeface="字魂36号-正文宋楷" panose="02000000000000000000" pitchFamily="2" charset="-122"/>
              <a:ea typeface="字魂36号-正文宋楷" panose="02000000000000000000" pitchFamily="2" charset="-122"/>
              <a:sym typeface="微软雅黑 Light" pitchFamily="2" charset="-122"/>
            </a:endParaRPr>
          </a:p>
          <a:p>
            <a:pPr algn="r"/>
            <a:r>
              <a:rPr lang="zh-CN" altLang="en-US" sz="4800" b="1" dirty="0">
                <a:latin typeface="字魂36号-正文宋楷" panose="02000000000000000000" pitchFamily="2" charset="-122"/>
                <a:ea typeface="字魂36号-正文宋楷" panose="02000000000000000000" pitchFamily="2" charset="-122"/>
                <a:sym typeface="微软雅黑" panose="020B0503020204020204" pitchFamily="34" charset="-122"/>
              </a:rPr>
              <a:t>谢 谢</a:t>
            </a:r>
            <a:endParaRPr lang="zh-CN" altLang="en-US" sz="1867" b="1" dirty="0">
              <a:latin typeface="字魂36号-正文宋楷" panose="02000000000000000000" pitchFamily="2" charset="-122"/>
              <a:ea typeface="字魂36号-正文宋楷" panose="02000000000000000000" pitchFamily="2" charset="-122"/>
              <a:sym typeface="微软雅黑" panose="020B0503020204020204" pitchFamily="34" charset="-122"/>
            </a:endParaRPr>
          </a:p>
          <a:p>
            <a:pPr algn="r"/>
            <a:endParaRPr lang="zh-CN" altLang="en-US" sz="1867" b="1" dirty="0">
              <a:latin typeface="字魂36号-正文宋楷" panose="02000000000000000000" pitchFamily="2" charset="-122"/>
              <a:ea typeface="字魂36号-正文宋楷" panose="02000000000000000000" pitchFamily="2" charset="-122"/>
              <a:sym typeface="微软雅黑 Light" pitchFamily="2" charset="-122"/>
            </a:endParaRPr>
          </a:p>
        </p:txBody>
      </p:sp>
      <p:sp>
        <p:nvSpPr>
          <p:cNvPr id="21" name="椭圆 20"/>
          <p:cNvSpPr/>
          <p:nvPr/>
        </p:nvSpPr>
        <p:spPr>
          <a:xfrm>
            <a:off x="3946151" y="3273528"/>
            <a:ext cx="903568" cy="903568"/>
          </a:xfrm>
          <a:prstGeom prst="ellipse">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latin typeface="字魂36号-正文宋楷" panose="02000000000000000000" pitchFamily="2" charset="-122"/>
              <a:ea typeface="字魂36号-正文宋楷" panose="02000000000000000000" pitchFamily="2" charset="-122"/>
            </a:endParaRPr>
          </a:p>
        </p:txBody>
      </p:sp>
      <p:sp>
        <p:nvSpPr>
          <p:cNvPr id="22" name="椭圆 21"/>
          <p:cNvSpPr/>
          <p:nvPr/>
        </p:nvSpPr>
        <p:spPr>
          <a:xfrm>
            <a:off x="7593561" y="4767786"/>
            <a:ext cx="366369" cy="366369"/>
          </a:xfrm>
          <a:prstGeom prst="ellipse">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latin typeface="字魂36号-正文宋楷" panose="02000000000000000000" pitchFamily="2" charset="-122"/>
              <a:ea typeface="字魂36号-正文宋楷" panose="02000000000000000000" pitchFamily="2" charset="-122"/>
            </a:endParaRPr>
          </a:p>
        </p:txBody>
      </p:sp>
      <p:sp>
        <p:nvSpPr>
          <p:cNvPr id="23" name="椭圆 22"/>
          <p:cNvSpPr/>
          <p:nvPr/>
        </p:nvSpPr>
        <p:spPr>
          <a:xfrm>
            <a:off x="5387343" y="2701814"/>
            <a:ext cx="795559" cy="795559"/>
          </a:xfrm>
          <a:prstGeom prst="ellipse">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latin typeface="字魂36号-正文宋楷" panose="02000000000000000000" pitchFamily="2" charset="-122"/>
              <a:ea typeface="字魂36号-正文宋楷" panose="02000000000000000000" pitchFamily="2" charset="-122"/>
            </a:endParaRPr>
          </a:p>
        </p:txBody>
      </p:sp>
      <p:sp>
        <p:nvSpPr>
          <p:cNvPr id="24" name="椭圆 23"/>
          <p:cNvSpPr/>
          <p:nvPr/>
        </p:nvSpPr>
        <p:spPr>
          <a:xfrm>
            <a:off x="3437603" y="4996477"/>
            <a:ext cx="267453" cy="267453"/>
          </a:xfrm>
          <a:prstGeom prst="ellipse">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latin typeface="字魂36号-正文宋楷" panose="02000000000000000000" pitchFamily="2" charset="-122"/>
              <a:ea typeface="字魂36号-正文宋楷" panose="02000000000000000000" pitchFamily="2" charset="-122"/>
            </a:endParaRPr>
          </a:p>
        </p:txBody>
      </p:sp>
      <p:sp>
        <p:nvSpPr>
          <p:cNvPr id="25" name="椭圆 24"/>
          <p:cNvSpPr/>
          <p:nvPr/>
        </p:nvSpPr>
        <p:spPr>
          <a:xfrm>
            <a:off x="4397935" y="4637773"/>
            <a:ext cx="350377" cy="350377"/>
          </a:xfrm>
          <a:prstGeom prst="ellipse">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latin typeface="字魂36号-正文宋楷" panose="02000000000000000000" pitchFamily="2" charset="-122"/>
              <a:ea typeface="字魂36号-正文宋楷" panose="02000000000000000000" pitchFamily="2" charset="-122"/>
            </a:endParaRPr>
          </a:p>
        </p:txBody>
      </p:sp>
      <p:sp>
        <p:nvSpPr>
          <p:cNvPr id="26" name="椭圆 25"/>
          <p:cNvSpPr/>
          <p:nvPr/>
        </p:nvSpPr>
        <p:spPr>
          <a:xfrm>
            <a:off x="5684849" y="4046402"/>
            <a:ext cx="498053" cy="498053"/>
          </a:xfrm>
          <a:prstGeom prst="ellipse">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latin typeface="字魂36号-正文宋楷" panose="02000000000000000000" pitchFamily="2" charset="-122"/>
              <a:ea typeface="字魂36号-正文宋楷" panose="02000000000000000000" pitchFamily="2" charset="-122"/>
            </a:endParaRPr>
          </a:p>
        </p:txBody>
      </p:sp>
      <p:sp>
        <p:nvSpPr>
          <p:cNvPr id="27" name="椭圆 26"/>
          <p:cNvSpPr/>
          <p:nvPr/>
        </p:nvSpPr>
        <p:spPr>
          <a:xfrm>
            <a:off x="2784008" y="2176071"/>
            <a:ext cx="1051485" cy="1051485"/>
          </a:xfrm>
          <a:prstGeom prst="ellipse">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latin typeface="字魂36号-正文宋楷" panose="02000000000000000000" pitchFamily="2" charset="-122"/>
              <a:ea typeface="字魂36号-正文宋楷" panose="02000000000000000000" pitchFamily="2" charset="-122"/>
            </a:endParaRPr>
          </a:p>
        </p:txBody>
      </p:sp>
      <p:pic>
        <p:nvPicPr>
          <p:cNvPr id="13" name="Picture 7" descr="C:\Users\Administrator\Desktop\56d684a0446de.png"/>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4644499" y="4871187"/>
            <a:ext cx="3493720" cy="3973626"/>
          </a:xfrm>
          <a:prstGeom prst="rect">
            <a:avLst/>
          </a:prstGeom>
          <a:noFill/>
          <a:extLst>
            <a:ext uri="{909E8E84-426E-40DD-AFC4-6F175D3DCCD1}">
              <a14:hiddenFill xmlns:a14="http://schemas.microsoft.com/office/drawing/2010/main">
                <a:solidFill>
                  <a:srgbClr val="FFFFFF"/>
                </a:solidFill>
              </a14:hiddenFill>
            </a:ext>
          </a:extLst>
        </p:spPr>
      </p:pic>
      <p:grpSp>
        <p:nvGrpSpPr>
          <p:cNvPr id="14" name="组合 13"/>
          <p:cNvGrpSpPr/>
          <p:nvPr/>
        </p:nvGrpSpPr>
        <p:grpSpPr>
          <a:xfrm rot="21398620">
            <a:off x="3865674" y="4443063"/>
            <a:ext cx="5190546" cy="4183077"/>
            <a:chOff x="1816885" y="160250"/>
            <a:chExt cx="5190546" cy="4183077"/>
          </a:xfrm>
          <a:solidFill>
            <a:schemeClr val="tx1">
              <a:lumMod val="50000"/>
              <a:lumOff val="50000"/>
            </a:schemeClr>
          </a:solidFill>
        </p:grpSpPr>
        <p:grpSp>
          <p:nvGrpSpPr>
            <p:cNvPr id="15" name="组合 14"/>
            <p:cNvGrpSpPr/>
            <p:nvPr/>
          </p:nvGrpSpPr>
          <p:grpSpPr>
            <a:xfrm rot="1500213">
              <a:off x="1816885" y="160250"/>
              <a:ext cx="4835931" cy="4183077"/>
              <a:chOff x="2983829" y="1091787"/>
              <a:chExt cx="4835931" cy="4183077"/>
            </a:xfrm>
            <a:grpFill/>
          </p:grpSpPr>
          <p:sp>
            <p:nvSpPr>
              <p:cNvPr id="17"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7"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8"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9"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0"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1"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2"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3"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4"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5"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6"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7"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8"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9"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0"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1"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2"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3"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4"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8"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9"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0"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1"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2"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3"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4"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5"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6"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7"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8"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9"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0"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1"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2"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3"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4"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5"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6"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7"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8"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9"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0"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1"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2"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3"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4"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5"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6"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7"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8"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9"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0"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1"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2"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3"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4"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16"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pic>
        <p:nvPicPr>
          <p:cNvPr id="95" name="PA_图片 7" descr="C:\Users\Administrator\Desktop\56d684a0446de.png"/>
          <p:cNvPicPr>
            <a:picLocks noChangeAspect="1" noChangeArrowheads="1"/>
          </p:cNvPicPr>
          <p:nvPr>
            <p:custDataLst>
              <p:tags r:id="rId1"/>
            </p:custDataLst>
          </p:nvPr>
        </p:nvPicPr>
        <p:blipFill>
          <a:blip r:embed="rId8" cstate="screen">
            <a:extLst>
              <a:ext uri="{BEBA8EAE-BF5A-486C-A8C5-ECC9F3942E4B}">
                <a14:imgProps xmlns:a14="http://schemas.microsoft.com/office/drawing/2010/main">
                  <a14:imgLayer r:embed="rId9">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rot="1643890">
            <a:off x="10383772" y="1221070"/>
            <a:ext cx="322757" cy="367091"/>
          </a:xfrm>
          <a:prstGeom prst="rect">
            <a:avLst/>
          </a:prstGeom>
          <a:noFill/>
          <a:extLst>
            <a:ext uri="{909E8E84-426E-40DD-AFC4-6F175D3DCCD1}">
              <a14:hiddenFill xmlns:a14="http://schemas.microsoft.com/office/drawing/2010/main">
                <a:solidFill>
                  <a:srgbClr val="FFFFFF"/>
                </a:solidFill>
              </a14:hiddenFill>
            </a:ext>
          </a:extLst>
        </p:spPr>
      </p:pic>
      <p:pic>
        <p:nvPicPr>
          <p:cNvPr id="96" name="PA_图片 7" descr="C:\Users\Administrator\Desktop\56d684a0446de.png"/>
          <p:cNvPicPr>
            <a:picLocks noChangeAspect="1" noChangeArrowheads="1"/>
          </p:cNvPicPr>
          <p:nvPr>
            <p:custDataLst>
              <p:tags r:id="rId2"/>
            </p:custDataLst>
          </p:nvPr>
        </p:nvPicPr>
        <p:blipFill>
          <a:blip r:embed="rId10" cstate="screen">
            <a:extLst>
              <a:ext uri="{BEBA8EAE-BF5A-486C-A8C5-ECC9F3942E4B}">
                <a14:imgProps xmlns:a14="http://schemas.microsoft.com/office/drawing/2010/main">
                  <a14:imgLayer r:embed="rId11">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rot="4041525">
            <a:off x="7934077" y="3431637"/>
            <a:ext cx="601102" cy="683671"/>
          </a:xfrm>
          <a:prstGeom prst="rect">
            <a:avLst/>
          </a:prstGeom>
          <a:noFill/>
          <a:extLst>
            <a:ext uri="{909E8E84-426E-40DD-AFC4-6F175D3DCCD1}">
              <a14:hiddenFill xmlns:a14="http://schemas.microsoft.com/office/drawing/2010/main">
                <a:solidFill>
                  <a:srgbClr val="FFFFFF"/>
                </a:solidFill>
              </a14:hiddenFill>
            </a:ext>
          </a:extLst>
        </p:spPr>
      </p:pic>
      <p:pic>
        <p:nvPicPr>
          <p:cNvPr id="97" name="PA_图片 7" descr="C:\Users\Administrator\Desktop\56d684a0446de.png"/>
          <p:cNvPicPr>
            <a:picLocks noChangeAspect="1" noChangeArrowheads="1"/>
          </p:cNvPicPr>
          <p:nvPr>
            <p:custDataLst>
              <p:tags r:id="rId3"/>
            </p:custDataLst>
          </p:nvPr>
        </p:nvPicPr>
        <p:blipFill>
          <a:blip r:embed="rId12" cstate="screen">
            <a:extLst>
              <a:ext uri="{BEBA8EAE-BF5A-486C-A8C5-ECC9F3942E4B}">
                <a14:imgProps xmlns:a14="http://schemas.microsoft.com/office/drawing/2010/main">
                  <a14:imgLayer r:embed="rId13">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a:off x="9594179" y="4165928"/>
            <a:ext cx="982610" cy="1117584"/>
          </a:xfrm>
          <a:prstGeom prst="rect">
            <a:avLst/>
          </a:prstGeom>
          <a:noFill/>
          <a:extLst>
            <a:ext uri="{909E8E84-426E-40DD-AFC4-6F175D3DCCD1}">
              <a14:hiddenFill xmlns:a14="http://schemas.microsoft.com/office/drawing/2010/main">
                <a:solidFill>
                  <a:srgbClr val="FFFFFF"/>
                </a:solidFill>
              </a14:hiddenFill>
            </a:ext>
          </a:extLst>
        </p:spPr>
      </p:pic>
      <p:pic>
        <p:nvPicPr>
          <p:cNvPr id="98" name="PA_图片 7" descr="C:\Users\Administrator\Desktop\56d684a0446de.png"/>
          <p:cNvPicPr>
            <a:picLocks noChangeAspect="1" noChangeArrowheads="1"/>
          </p:cNvPicPr>
          <p:nvPr>
            <p:custDataLst>
              <p:tags r:id="rId4"/>
            </p:custDataLst>
          </p:nvPr>
        </p:nvPicPr>
        <p:blipFill>
          <a:blip r:embed="rId14" cstate="screen">
            <a:extLst>
              <a:ext uri="{BEBA8EAE-BF5A-486C-A8C5-ECC9F3942E4B}">
                <a14:imgProps xmlns:a14="http://schemas.microsoft.com/office/drawing/2010/main">
                  <a14:imgLayer r:embed="rId15">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a:off x="9861315" y="2403664"/>
            <a:ext cx="342850" cy="3899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9299014"/>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80000">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14:bounceEnd="80000">
                                          <p:cBhvr additive="base">
                                            <p:cTn id="7" dur="2000" fill="hold"/>
                                            <p:tgtEl>
                                              <p:spTgt spid="19"/>
                                            </p:tgtEl>
                                            <p:attrNameLst>
                                              <p:attrName>ppt_x</p:attrName>
                                            </p:attrNameLst>
                                          </p:cBhvr>
                                          <p:tavLst>
                                            <p:tav tm="0">
                                              <p:val>
                                                <p:strVal val="#ppt_x"/>
                                              </p:val>
                                            </p:tav>
                                            <p:tav tm="100000">
                                              <p:val>
                                                <p:strVal val="#ppt_x"/>
                                              </p:val>
                                            </p:tav>
                                          </p:tavLst>
                                        </p:anim>
                                        <p:anim calcmode="lin" valueType="num" p14:bounceEnd="80000">
                                          <p:cBhvr additive="base">
                                            <p:cTn id="8" dur="2000" fill="hold"/>
                                            <p:tgtEl>
                                              <p:spTgt spid="19"/>
                                            </p:tgtEl>
                                            <p:attrNameLst>
                                              <p:attrName>ppt_y</p:attrName>
                                            </p:attrNameLst>
                                          </p:cBhvr>
                                          <p:tavLst>
                                            <p:tav tm="0">
                                              <p:val>
                                                <p:strVal val="1+#ppt_h/2"/>
                                              </p:val>
                                            </p:tav>
                                            <p:tav tm="100000">
                                              <p:val>
                                                <p:strVal val="#ppt_y"/>
                                              </p:val>
                                            </p:tav>
                                          </p:tavLst>
                                        </p:anim>
                                      </p:childTnLst>
                                    </p:cTn>
                                  </p:par>
                                  <p:par>
                                    <p:cTn id="9" presetID="1" presetClass="entr" presetSubtype="0" fill="hold" grpId="0" nodeType="withEffect">
                                      <p:stCondLst>
                                        <p:cond delay="200"/>
                                      </p:stCondLst>
                                      <p:childTnLst>
                                        <p:set>
                                          <p:cBhvr>
                                            <p:cTn id="10" dur="1" fill="hold">
                                              <p:stCondLst>
                                                <p:cond delay="0"/>
                                              </p:stCondLst>
                                            </p:cTn>
                                            <p:tgtEl>
                                              <p:spTgt spid="26"/>
                                            </p:tgtEl>
                                            <p:attrNameLst>
                                              <p:attrName>style.visibility</p:attrName>
                                            </p:attrNameLst>
                                          </p:cBhvr>
                                          <p:to>
                                            <p:strVal val="visible"/>
                                          </p:to>
                                        </p:set>
                                      </p:childTnLst>
                                    </p:cTn>
                                  </p:par>
                                  <p:par>
                                    <p:cTn id="11" presetID="53" presetClass="entr" presetSubtype="16" fill="hold" grpId="1" nodeType="withEffect">
                                      <p:stCondLst>
                                        <p:cond delay="200"/>
                                      </p:stCondLst>
                                      <p:childTnLst>
                                        <p:set>
                                          <p:cBhvr>
                                            <p:cTn id="12" dur="1" fill="hold">
                                              <p:stCondLst>
                                                <p:cond delay="0"/>
                                              </p:stCondLst>
                                            </p:cTn>
                                            <p:tgtEl>
                                              <p:spTgt spid="26"/>
                                            </p:tgtEl>
                                            <p:attrNameLst>
                                              <p:attrName>style.visibility</p:attrName>
                                            </p:attrNameLst>
                                          </p:cBhvr>
                                          <p:to>
                                            <p:strVal val="visible"/>
                                          </p:to>
                                        </p:set>
                                        <p:anim calcmode="lin" valueType="num">
                                          <p:cBhvr>
                                            <p:cTn id="13" dur="1000" fill="hold"/>
                                            <p:tgtEl>
                                              <p:spTgt spid="26"/>
                                            </p:tgtEl>
                                            <p:attrNameLst>
                                              <p:attrName>ppt_w</p:attrName>
                                            </p:attrNameLst>
                                          </p:cBhvr>
                                          <p:tavLst>
                                            <p:tav tm="0">
                                              <p:val>
                                                <p:fltVal val="0"/>
                                              </p:val>
                                            </p:tav>
                                            <p:tav tm="100000">
                                              <p:val>
                                                <p:strVal val="#ppt_w"/>
                                              </p:val>
                                            </p:tav>
                                          </p:tavLst>
                                        </p:anim>
                                        <p:anim calcmode="lin" valueType="num">
                                          <p:cBhvr>
                                            <p:cTn id="14" dur="1000" fill="hold"/>
                                            <p:tgtEl>
                                              <p:spTgt spid="26"/>
                                            </p:tgtEl>
                                            <p:attrNameLst>
                                              <p:attrName>ppt_h</p:attrName>
                                            </p:attrNameLst>
                                          </p:cBhvr>
                                          <p:tavLst>
                                            <p:tav tm="0">
                                              <p:val>
                                                <p:fltVal val="0"/>
                                              </p:val>
                                            </p:tav>
                                            <p:tav tm="100000">
                                              <p:val>
                                                <p:strVal val="#ppt_h"/>
                                              </p:val>
                                            </p:tav>
                                          </p:tavLst>
                                        </p:anim>
                                        <p:animEffect transition="in" filter="fade">
                                          <p:cBhvr>
                                            <p:cTn id="15" dur="1000"/>
                                            <p:tgtEl>
                                              <p:spTgt spid="26"/>
                                            </p:tgtEl>
                                          </p:cBhvr>
                                        </p:animEffect>
                                      </p:childTnLst>
                                    </p:cTn>
                                  </p:par>
                                  <p:par>
                                    <p:cTn id="16" presetID="64" presetClass="path" presetSubtype="0" fill="hold" grpId="2" nodeType="withEffect">
                                      <p:stCondLst>
                                        <p:cond delay="200"/>
                                      </p:stCondLst>
                                      <p:childTnLst>
                                        <p:animMotion origin="layout" path="M 1.11022E-16 3.33333E-6 L 0.21706 -0.37061 " pathEditMode="relative" rAng="0" ptsTypes="AA">
                                          <p:cBhvr>
                                            <p:cTn id="17" dur="1000" spd="-100000" fill="hold"/>
                                            <p:tgtEl>
                                              <p:spTgt spid="26"/>
                                            </p:tgtEl>
                                            <p:attrNameLst>
                                              <p:attrName>ppt_x</p:attrName>
                                              <p:attrName>ppt_y</p:attrName>
                                            </p:attrNameLst>
                                          </p:cBhvr>
                                          <p:rCtr x="10846" y="-18542"/>
                                        </p:animMotion>
                                      </p:childTnLst>
                                    </p:cTn>
                                  </p:par>
                                  <p:par>
                                    <p:cTn id="18" presetID="1" presetClass="entr" presetSubtype="0" fill="hold" grpId="0" nodeType="withEffect">
                                      <p:stCondLst>
                                        <p:cond delay="200"/>
                                      </p:stCondLst>
                                      <p:childTnLst>
                                        <p:set>
                                          <p:cBhvr>
                                            <p:cTn id="19" dur="1" fill="hold">
                                              <p:stCondLst>
                                                <p:cond delay="0"/>
                                              </p:stCondLst>
                                            </p:cTn>
                                            <p:tgtEl>
                                              <p:spTgt spid="21"/>
                                            </p:tgtEl>
                                            <p:attrNameLst>
                                              <p:attrName>style.visibility</p:attrName>
                                            </p:attrNameLst>
                                          </p:cBhvr>
                                          <p:to>
                                            <p:strVal val="visible"/>
                                          </p:to>
                                        </p:set>
                                      </p:childTnLst>
                                    </p:cTn>
                                  </p:par>
                                  <p:par>
                                    <p:cTn id="20" presetID="53" presetClass="entr" presetSubtype="16" fill="hold" grpId="1" nodeType="withEffect">
                                      <p:stCondLst>
                                        <p:cond delay="200"/>
                                      </p:stCondLst>
                                      <p:childTnLst>
                                        <p:set>
                                          <p:cBhvr>
                                            <p:cTn id="21" dur="1" fill="hold">
                                              <p:stCondLst>
                                                <p:cond delay="0"/>
                                              </p:stCondLst>
                                            </p:cTn>
                                            <p:tgtEl>
                                              <p:spTgt spid="21"/>
                                            </p:tgtEl>
                                            <p:attrNameLst>
                                              <p:attrName>style.visibility</p:attrName>
                                            </p:attrNameLst>
                                          </p:cBhvr>
                                          <p:to>
                                            <p:strVal val="visible"/>
                                          </p:to>
                                        </p:set>
                                        <p:anim calcmode="lin" valueType="num">
                                          <p:cBhvr>
                                            <p:cTn id="22" dur="1000" fill="hold"/>
                                            <p:tgtEl>
                                              <p:spTgt spid="21"/>
                                            </p:tgtEl>
                                            <p:attrNameLst>
                                              <p:attrName>ppt_w</p:attrName>
                                            </p:attrNameLst>
                                          </p:cBhvr>
                                          <p:tavLst>
                                            <p:tav tm="0">
                                              <p:val>
                                                <p:fltVal val="0"/>
                                              </p:val>
                                            </p:tav>
                                            <p:tav tm="100000">
                                              <p:val>
                                                <p:strVal val="#ppt_w"/>
                                              </p:val>
                                            </p:tav>
                                          </p:tavLst>
                                        </p:anim>
                                        <p:anim calcmode="lin" valueType="num">
                                          <p:cBhvr>
                                            <p:cTn id="23" dur="1000" fill="hold"/>
                                            <p:tgtEl>
                                              <p:spTgt spid="21"/>
                                            </p:tgtEl>
                                            <p:attrNameLst>
                                              <p:attrName>ppt_h</p:attrName>
                                            </p:attrNameLst>
                                          </p:cBhvr>
                                          <p:tavLst>
                                            <p:tav tm="0">
                                              <p:val>
                                                <p:fltVal val="0"/>
                                              </p:val>
                                            </p:tav>
                                            <p:tav tm="100000">
                                              <p:val>
                                                <p:strVal val="#ppt_h"/>
                                              </p:val>
                                            </p:tav>
                                          </p:tavLst>
                                        </p:anim>
                                        <p:animEffect transition="in" filter="fade">
                                          <p:cBhvr>
                                            <p:cTn id="24" dur="1000"/>
                                            <p:tgtEl>
                                              <p:spTgt spid="21"/>
                                            </p:tgtEl>
                                          </p:cBhvr>
                                        </p:animEffect>
                                      </p:childTnLst>
                                    </p:cTn>
                                  </p:par>
                                  <p:par>
                                    <p:cTn id="25" presetID="64" presetClass="path" presetSubtype="0" fill="hold" grpId="2" nodeType="withEffect">
                                      <p:stCondLst>
                                        <p:cond delay="200"/>
                                      </p:stCondLst>
                                      <p:childTnLst>
                                        <p:animMotion origin="layout" path="M 4.79167E-6 -7.40741E-7 L 0.12304 0.575 " pathEditMode="relative" rAng="0" ptsTypes="AA">
                                          <p:cBhvr>
                                            <p:cTn id="26" dur="1000" spd="-100000" fill="hold"/>
                                            <p:tgtEl>
                                              <p:spTgt spid="21"/>
                                            </p:tgtEl>
                                            <p:attrNameLst>
                                              <p:attrName>ppt_x</p:attrName>
                                              <p:attrName>ppt_y</p:attrName>
                                            </p:attrNameLst>
                                          </p:cBhvr>
                                          <p:rCtr x="6146" y="28750"/>
                                        </p:animMotion>
                                      </p:childTnLst>
                                    </p:cTn>
                                  </p:par>
                                </p:childTnLst>
                              </p:cTn>
                            </p:par>
                          </p:childTnLst>
                        </p:cTn>
                      </p:par>
                      <p:par>
                        <p:cTn id="27" fill="hold">
                          <p:stCondLst>
                            <p:cond delay="indefinite"/>
                          </p:stCondLst>
                          <p:childTnLst>
                            <p:par>
                              <p:cTn id="28" fill="hold">
                                <p:stCondLst>
                                  <p:cond delay="0"/>
                                </p:stCondLst>
                                <p:childTnLst>
                                  <p:par>
                                    <p:cTn id="29" presetID="2" presetClass="entr" presetSubtype="6" fill="hold" grpId="0" nodeType="clickEffect" p14:presetBounceEnd="82000">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14:bounceEnd="82000">
                                          <p:cBhvr additive="base">
                                            <p:cTn id="31" dur="1500" fill="hold"/>
                                            <p:tgtEl>
                                              <p:spTgt spid="25"/>
                                            </p:tgtEl>
                                            <p:attrNameLst>
                                              <p:attrName>ppt_x</p:attrName>
                                            </p:attrNameLst>
                                          </p:cBhvr>
                                          <p:tavLst>
                                            <p:tav tm="0">
                                              <p:val>
                                                <p:strVal val="1+#ppt_w/2"/>
                                              </p:val>
                                            </p:tav>
                                            <p:tav tm="100000">
                                              <p:val>
                                                <p:strVal val="#ppt_x"/>
                                              </p:val>
                                            </p:tav>
                                          </p:tavLst>
                                        </p:anim>
                                        <p:anim calcmode="lin" valueType="num" p14:bounceEnd="82000">
                                          <p:cBhvr additive="base">
                                            <p:cTn id="32" dur="1500" fill="hold"/>
                                            <p:tgtEl>
                                              <p:spTgt spid="25"/>
                                            </p:tgtEl>
                                            <p:attrNameLst>
                                              <p:attrName>ppt_y</p:attrName>
                                            </p:attrNameLst>
                                          </p:cBhvr>
                                          <p:tavLst>
                                            <p:tav tm="0">
                                              <p:val>
                                                <p:strVal val="1+#ppt_h/2"/>
                                              </p:val>
                                            </p:tav>
                                            <p:tav tm="100000">
                                              <p:val>
                                                <p:strVal val="#ppt_y"/>
                                              </p:val>
                                            </p:tav>
                                          </p:tavLst>
                                        </p:anim>
                                      </p:childTnLst>
                                    </p:cTn>
                                  </p:par>
                                  <p:par>
                                    <p:cTn id="33" presetID="2" presetClass="entr" presetSubtype="3" fill="hold" grpId="0" nodeType="withEffect" p14:presetBounceEnd="82000">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14:bounceEnd="82000">
                                          <p:cBhvr additive="base">
                                            <p:cTn id="35" dur="1750" fill="hold"/>
                                            <p:tgtEl>
                                              <p:spTgt spid="27"/>
                                            </p:tgtEl>
                                            <p:attrNameLst>
                                              <p:attrName>ppt_x</p:attrName>
                                            </p:attrNameLst>
                                          </p:cBhvr>
                                          <p:tavLst>
                                            <p:tav tm="0">
                                              <p:val>
                                                <p:strVal val="1+#ppt_w/2"/>
                                              </p:val>
                                            </p:tav>
                                            <p:tav tm="100000">
                                              <p:val>
                                                <p:strVal val="#ppt_x"/>
                                              </p:val>
                                            </p:tav>
                                          </p:tavLst>
                                        </p:anim>
                                        <p:anim calcmode="lin" valueType="num" p14:bounceEnd="82000">
                                          <p:cBhvr additive="base">
                                            <p:cTn id="36" dur="1750" fill="hold"/>
                                            <p:tgtEl>
                                              <p:spTgt spid="27"/>
                                            </p:tgtEl>
                                            <p:attrNameLst>
                                              <p:attrName>ppt_y</p:attrName>
                                            </p:attrNameLst>
                                          </p:cBhvr>
                                          <p:tavLst>
                                            <p:tav tm="0">
                                              <p:val>
                                                <p:strVal val="0-#ppt_h/2"/>
                                              </p:val>
                                            </p:tav>
                                            <p:tav tm="100000">
                                              <p:val>
                                                <p:strVal val="#ppt_y"/>
                                              </p:val>
                                            </p:tav>
                                          </p:tavLst>
                                        </p:anim>
                                      </p:childTnLst>
                                    </p:cTn>
                                  </p:par>
                                  <p:par>
                                    <p:cTn id="37" presetID="2" presetClass="entr" presetSubtype="9" fill="hold" grpId="0" nodeType="withEffect" p14:presetBounceEnd="82000">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14:bounceEnd="82000">
                                          <p:cBhvr additive="base">
                                            <p:cTn id="39" dur="1500" fill="hold"/>
                                            <p:tgtEl>
                                              <p:spTgt spid="22"/>
                                            </p:tgtEl>
                                            <p:attrNameLst>
                                              <p:attrName>ppt_x</p:attrName>
                                            </p:attrNameLst>
                                          </p:cBhvr>
                                          <p:tavLst>
                                            <p:tav tm="0">
                                              <p:val>
                                                <p:strVal val="0-#ppt_w/2"/>
                                              </p:val>
                                            </p:tav>
                                            <p:tav tm="100000">
                                              <p:val>
                                                <p:strVal val="#ppt_x"/>
                                              </p:val>
                                            </p:tav>
                                          </p:tavLst>
                                        </p:anim>
                                        <p:anim calcmode="lin" valueType="num" p14:bounceEnd="82000">
                                          <p:cBhvr additive="base">
                                            <p:cTn id="40" dur="1500" fill="hold"/>
                                            <p:tgtEl>
                                              <p:spTgt spid="22"/>
                                            </p:tgtEl>
                                            <p:attrNameLst>
                                              <p:attrName>ppt_y</p:attrName>
                                            </p:attrNameLst>
                                          </p:cBhvr>
                                          <p:tavLst>
                                            <p:tav tm="0">
                                              <p:val>
                                                <p:strVal val="0-#ppt_h/2"/>
                                              </p:val>
                                            </p:tav>
                                            <p:tav tm="100000">
                                              <p:val>
                                                <p:strVal val="#ppt_y"/>
                                              </p:val>
                                            </p:tav>
                                          </p:tavLst>
                                        </p:anim>
                                      </p:childTnLst>
                                    </p:cTn>
                                  </p:par>
                                  <p:par>
                                    <p:cTn id="41" presetID="2" presetClass="entr" presetSubtype="12" fill="hold" grpId="0" nodeType="withEffect" p14:presetBounceEnd="82000">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14:bounceEnd="82000">
                                          <p:cBhvr additive="base">
                                            <p:cTn id="43" dur="1500" fill="hold"/>
                                            <p:tgtEl>
                                              <p:spTgt spid="23"/>
                                            </p:tgtEl>
                                            <p:attrNameLst>
                                              <p:attrName>ppt_x</p:attrName>
                                            </p:attrNameLst>
                                          </p:cBhvr>
                                          <p:tavLst>
                                            <p:tav tm="0">
                                              <p:val>
                                                <p:strVal val="0-#ppt_w/2"/>
                                              </p:val>
                                            </p:tav>
                                            <p:tav tm="100000">
                                              <p:val>
                                                <p:strVal val="#ppt_x"/>
                                              </p:val>
                                            </p:tav>
                                          </p:tavLst>
                                        </p:anim>
                                        <p:anim calcmode="lin" valueType="num" p14:bounceEnd="82000">
                                          <p:cBhvr additive="base">
                                            <p:cTn id="44" dur="1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14:presetBounceEnd="76000">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14:bounceEnd="76000">
                                          <p:cBhvr additive="base">
                                            <p:cTn id="49" dur="500" fill="hold"/>
                                            <p:tgtEl>
                                              <p:spTgt spid="24"/>
                                            </p:tgtEl>
                                            <p:attrNameLst>
                                              <p:attrName>ppt_x</p:attrName>
                                            </p:attrNameLst>
                                          </p:cBhvr>
                                          <p:tavLst>
                                            <p:tav tm="0">
                                              <p:val>
                                                <p:strVal val="#ppt_x"/>
                                              </p:val>
                                            </p:tav>
                                            <p:tav tm="100000">
                                              <p:val>
                                                <p:strVal val="#ppt_x"/>
                                              </p:val>
                                            </p:tav>
                                          </p:tavLst>
                                        </p:anim>
                                        <p:anim calcmode="lin" valueType="num" p14:bounceEnd="76000">
                                          <p:cBhvr additive="base">
                                            <p:cTn id="50" dur="500" fill="hold"/>
                                            <p:tgtEl>
                                              <p:spTgt spid="24"/>
                                            </p:tgtEl>
                                            <p:attrNameLst>
                                              <p:attrName>ppt_y</p:attrName>
                                            </p:attrNameLst>
                                          </p:cBhvr>
                                          <p:tavLst>
                                            <p:tav tm="0">
                                              <p:val>
                                                <p:strVal val="1+#ppt_h/2"/>
                                              </p:val>
                                            </p:tav>
                                            <p:tav tm="100000">
                                              <p:val>
                                                <p:strVal val="#ppt_y"/>
                                              </p:val>
                                            </p:tav>
                                          </p:tavLst>
                                        </p:anim>
                                      </p:childTnLst>
                                    </p:cTn>
                                  </p:par>
                                </p:childTnLst>
                              </p:cTn>
                            </p:par>
                            <p:par>
                              <p:cTn id="51" fill="hold">
                                <p:stCondLst>
                                  <p:cond delay="500"/>
                                </p:stCondLst>
                                <p:childTnLst>
                                  <p:par>
                                    <p:cTn id="52" presetID="2" presetClass="entr" presetSubtype="8" fill="hold" nodeType="afterEffect" p14:presetBounceEnd="68000">
                                      <p:stCondLst>
                                        <p:cond delay="0"/>
                                      </p:stCondLst>
                                      <p:childTnLst>
                                        <p:set>
                                          <p:cBhvr>
                                            <p:cTn id="53" dur="1" fill="hold">
                                              <p:stCondLst>
                                                <p:cond delay="0"/>
                                              </p:stCondLst>
                                            </p:cTn>
                                            <p:tgtEl>
                                              <p:spTgt spid="13"/>
                                            </p:tgtEl>
                                            <p:attrNameLst>
                                              <p:attrName>style.visibility</p:attrName>
                                            </p:attrNameLst>
                                          </p:cBhvr>
                                          <p:to>
                                            <p:strVal val="visible"/>
                                          </p:to>
                                        </p:set>
                                        <p:anim calcmode="lin" valueType="num" p14:bounceEnd="68000">
                                          <p:cBhvr additive="base">
                                            <p:cTn id="54" dur="500" fill="hold"/>
                                            <p:tgtEl>
                                              <p:spTgt spid="13"/>
                                            </p:tgtEl>
                                            <p:attrNameLst>
                                              <p:attrName>ppt_x</p:attrName>
                                            </p:attrNameLst>
                                          </p:cBhvr>
                                          <p:tavLst>
                                            <p:tav tm="0">
                                              <p:val>
                                                <p:strVal val="0-#ppt_w/2"/>
                                              </p:val>
                                            </p:tav>
                                            <p:tav tm="100000">
                                              <p:val>
                                                <p:strVal val="#ppt_x"/>
                                              </p:val>
                                            </p:tav>
                                          </p:tavLst>
                                        </p:anim>
                                        <p:anim calcmode="lin" valueType="num" p14:bounceEnd="68000">
                                          <p:cBhvr additive="base">
                                            <p:cTn id="55" dur="500" fill="hold"/>
                                            <p:tgtEl>
                                              <p:spTgt spid="13"/>
                                            </p:tgtEl>
                                            <p:attrNameLst>
                                              <p:attrName>ppt_y</p:attrName>
                                            </p:attrNameLst>
                                          </p:cBhvr>
                                          <p:tavLst>
                                            <p:tav tm="0">
                                              <p:val>
                                                <p:strVal val="#ppt_y"/>
                                              </p:val>
                                            </p:tav>
                                            <p:tav tm="100000">
                                              <p:val>
                                                <p:strVal val="#ppt_y"/>
                                              </p:val>
                                            </p:tav>
                                          </p:tavLst>
                                        </p:anim>
                                      </p:childTnLst>
                                    </p:cTn>
                                  </p:par>
                                </p:childTnLst>
                              </p:cTn>
                            </p:par>
                            <p:par>
                              <p:cTn id="56" fill="hold">
                                <p:stCondLst>
                                  <p:cond delay="1000"/>
                                </p:stCondLst>
                                <p:childTnLst>
                                  <p:par>
                                    <p:cTn id="57" presetID="2" presetClass="entr" presetSubtype="8" fill="hold" nodeType="afterEffect" p14:presetBounceEnd="68000">
                                      <p:stCondLst>
                                        <p:cond delay="0"/>
                                      </p:stCondLst>
                                      <p:childTnLst>
                                        <p:set>
                                          <p:cBhvr>
                                            <p:cTn id="58" dur="1" fill="hold">
                                              <p:stCondLst>
                                                <p:cond delay="0"/>
                                              </p:stCondLst>
                                            </p:cTn>
                                            <p:tgtEl>
                                              <p:spTgt spid="14"/>
                                            </p:tgtEl>
                                            <p:attrNameLst>
                                              <p:attrName>style.visibility</p:attrName>
                                            </p:attrNameLst>
                                          </p:cBhvr>
                                          <p:to>
                                            <p:strVal val="visible"/>
                                          </p:to>
                                        </p:set>
                                        <p:anim calcmode="lin" valueType="num" p14:bounceEnd="68000">
                                          <p:cBhvr additive="base">
                                            <p:cTn id="59" dur="500" fill="hold"/>
                                            <p:tgtEl>
                                              <p:spTgt spid="14"/>
                                            </p:tgtEl>
                                            <p:attrNameLst>
                                              <p:attrName>ppt_x</p:attrName>
                                            </p:attrNameLst>
                                          </p:cBhvr>
                                          <p:tavLst>
                                            <p:tav tm="0">
                                              <p:val>
                                                <p:strVal val="0-#ppt_w/2"/>
                                              </p:val>
                                            </p:tav>
                                            <p:tav tm="100000">
                                              <p:val>
                                                <p:strVal val="#ppt_x"/>
                                              </p:val>
                                            </p:tav>
                                          </p:tavLst>
                                        </p:anim>
                                        <p:anim calcmode="lin" valueType="num" p14:bounceEnd="68000">
                                          <p:cBhvr additive="base">
                                            <p:cTn id="60" dur="500" fill="hold"/>
                                            <p:tgtEl>
                                              <p:spTgt spid="14"/>
                                            </p:tgtEl>
                                            <p:attrNameLst>
                                              <p:attrName>ppt_y</p:attrName>
                                            </p:attrNameLst>
                                          </p:cBhvr>
                                          <p:tavLst>
                                            <p:tav tm="0">
                                              <p:val>
                                                <p:strVal val="#ppt_y"/>
                                              </p:val>
                                            </p:tav>
                                            <p:tav tm="100000">
                                              <p:val>
                                                <p:strVal val="#ppt_y"/>
                                              </p:val>
                                            </p:tav>
                                          </p:tavLst>
                                        </p:anim>
                                      </p:childTnLst>
                                    </p:cTn>
                                  </p:par>
                                  <p:par>
                                    <p:cTn id="61" presetID="52" presetClass="entr" presetSubtype="0" fill="hold" nodeType="withEffect">
                                      <p:stCondLst>
                                        <p:cond delay="500"/>
                                      </p:stCondLst>
                                      <p:childTnLst>
                                        <p:set>
                                          <p:cBhvr>
                                            <p:cTn id="62" dur="1" fill="hold">
                                              <p:stCondLst>
                                                <p:cond delay="0"/>
                                              </p:stCondLst>
                                            </p:cTn>
                                            <p:tgtEl>
                                              <p:spTgt spid="95"/>
                                            </p:tgtEl>
                                            <p:attrNameLst>
                                              <p:attrName>style.visibility</p:attrName>
                                            </p:attrNameLst>
                                          </p:cBhvr>
                                          <p:to>
                                            <p:strVal val="visible"/>
                                          </p:to>
                                        </p:set>
                                        <p:animScale>
                                          <p:cBhvr>
                                            <p:cTn id="63" dur="1000" decel="50000" fill="hold">
                                              <p:stCondLst>
                                                <p:cond delay="0"/>
                                              </p:stCondLst>
                                            </p:cTn>
                                            <p:tgtEl>
                                              <p:spTgt spid="9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4" dur="1000" decel="50000" fill="hold">
                                              <p:stCondLst>
                                                <p:cond delay="0"/>
                                              </p:stCondLst>
                                            </p:cTn>
                                            <p:tgtEl>
                                              <p:spTgt spid="95"/>
                                            </p:tgtEl>
                                            <p:attrNameLst>
                                              <p:attrName>ppt_x</p:attrName>
                                              <p:attrName>ppt_y</p:attrName>
                                            </p:attrNameLst>
                                          </p:cBhvr>
                                        </p:animMotion>
                                        <p:animEffect transition="in" filter="fade">
                                          <p:cBhvr>
                                            <p:cTn id="65" dur="1000"/>
                                            <p:tgtEl>
                                              <p:spTgt spid="95"/>
                                            </p:tgtEl>
                                          </p:cBhvr>
                                        </p:animEffect>
                                      </p:childTnLst>
                                    </p:cTn>
                                  </p:par>
                                  <p:par>
                                    <p:cTn id="66" presetID="52" presetClass="entr" presetSubtype="0" fill="hold" nodeType="withEffect">
                                      <p:stCondLst>
                                        <p:cond delay="500"/>
                                      </p:stCondLst>
                                      <p:childTnLst>
                                        <p:set>
                                          <p:cBhvr>
                                            <p:cTn id="67" dur="1" fill="hold">
                                              <p:stCondLst>
                                                <p:cond delay="0"/>
                                              </p:stCondLst>
                                            </p:cTn>
                                            <p:tgtEl>
                                              <p:spTgt spid="96"/>
                                            </p:tgtEl>
                                            <p:attrNameLst>
                                              <p:attrName>style.visibility</p:attrName>
                                            </p:attrNameLst>
                                          </p:cBhvr>
                                          <p:to>
                                            <p:strVal val="visible"/>
                                          </p:to>
                                        </p:set>
                                        <p:animScale>
                                          <p:cBhvr>
                                            <p:cTn id="68" dur="1000" decel="50000" fill="hold">
                                              <p:stCondLst>
                                                <p:cond delay="0"/>
                                              </p:stCondLst>
                                            </p:cTn>
                                            <p:tgtEl>
                                              <p:spTgt spid="9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9" dur="1000" decel="50000" fill="hold">
                                              <p:stCondLst>
                                                <p:cond delay="0"/>
                                              </p:stCondLst>
                                            </p:cTn>
                                            <p:tgtEl>
                                              <p:spTgt spid="96"/>
                                            </p:tgtEl>
                                            <p:attrNameLst>
                                              <p:attrName>ppt_x</p:attrName>
                                              <p:attrName>ppt_y</p:attrName>
                                            </p:attrNameLst>
                                          </p:cBhvr>
                                        </p:animMotion>
                                        <p:animEffect transition="in" filter="fade">
                                          <p:cBhvr>
                                            <p:cTn id="70" dur="1000"/>
                                            <p:tgtEl>
                                              <p:spTgt spid="96"/>
                                            </p:tgtEl>
                                          </p:cBhvr>
                                        </p:animEffect>
                                      </p:childTnLst>
                                    </p:cTn>
                                  </p:par>
                                  <p:par>
                                    <p:cTn id="71" presetID="52" presetClass="entr" presetSubtype="0" fill="hold" nodeType="withEffect">
                                      <p:stCondLst>
                                        <p:cond delay="500"/>
                                      </p:stCondLst>
                                      <p:childTnLst>
                                        <p:set>
                                          <p:cBhvr>
                                            <p:cTn id="72" dur="1" fill="hold">
                                              <p:stCondLst>
                                                <p:cond delay="0"/>
                                              </p:stCondLst>
                                            </p:cTn>
                                            <p:tgtEl>
                                              <p:spTgt spid="97"/>
                                            </p:tgtEl>
                                            <p:attrNameLst>
                                              <p:attrName>style.visibility</p:attrName>
                                            </p:attrNameLst>
                                          </p:cBhvr>
                                          <p:to>
                                            <p:strVal val="visible"/>
                                          </p:to>
                                        </p:set>
                                        <p:animScale>
                                          <p:cBhvr>
                                            <p:cTn id="73" dur="1000" decel="50000" fill="hold">
                                              <p:stCondLst>
                                                <p:cond delay="0"/>
                                              </p:stCondLst>
                                            </p:cTn>
                                            <p:tgtEl>
                                              <p:spTgt spid="9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4" dur="1000" decel="50000" fill="hold">
                                              <p:stCondLst>
                                                <p:cond delay="0"/>
                                              </p:stCondLst>
                                            </p:cTn>
                                            <p:tgtEl>
                                              <p:spTgt spid="97"/>
                                            </p:tgtEl>
                                            <p:attrNameLst>
                                              <p:attrName>ppt_x</p:attrName>
                                              <p:attrName>ppt_y</p:attrName>
                                            </p:attrNameLst>
                                          </p:cBhvr>
                                        </p:animMotion>
                                        <p:animEffect transition="in" filter="fade">
                                          <p:cBhvr>
                                            <p:cTn id="75" dur="1000"/>
                                            <p:tgtEl>
                                              <p:spTgt spid="97"/>
                                            </p:tgtEl>
                                          </p:cBhvr>
                                        </p:animEffect>
                                      </p:childTnLst>
                                    </p:cTn>
                                  </p:par>
                                  <p:par>
                                    <p:cTn id="76" presetID="52" presetClass="entr" presetSubtype="0" fill="hold" nodeType="withEffect">
                                      <p:stCondLst>
                                        <p:cond delay="1000"/>
                                      </p:stCondLst>
                                      <p:childTnLst>
                                        <p:set>
                                          <p:cBhvr>
                                            <p:cTn id="77" dur="1" fill="hold">
                                              <p:stCondLst>
                                                <p:cond delay="0"/>
                                              </p:stCondLst>
                                            </p:cTn>
                                            <p:tgtEl>
                                              <p:spTgt spid="98"/>
                                            </p:tgtEl>
                                            <p:attrNameLst>
                                              <p:attrName>style.visibility</p:attrName>
                                            </p:attrNameLst>
                                          </p:cBhvr>
                                          <p:to>
                                            <p:strVal val="visible"/>
                                          </p:to>
                                        </p:set>
                                        <p:animScale>
                                          <p:cBhvr>
                                            <p:cTn id="78" dur="1000" decel="50000" fill="hold">
                                              <p:stCondLst>
                                                <p:cond delay="0"/>
                                              </p:stCondLst>
                                            </p:cTn>
                                            <p:tgtEl>
                                              <p:spTgt spid="9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9" dur="1000" decel="50000" fill="hold">
                                              <p:stCondLst>
                                                <p:cond delay="0"/>
                                              </p:stCondLst>
                                            </p:cTn>
                                            <p:tgtEl>
                                              <p:spTgt spid="98"/>
                                            </p:tgtEl>
                                            <p:attrNameLst>
                                              <p:attrName>ppt_x</p:attrName>
                                              <p:attrName>ppt_y</p:attrName>
                                            </p:attrNameLst>
                                          </p:cBhvr>
                                        </p:animMotion>
                                        <p:animEffect transition="in" filter="fade">
                                          <p:cBhvr>
                                            <p:cTn id="80" dur="10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animBg="1"/>
          <p:bldP spid="21" grpId="1" animBg="1"/>
          <p:bldP spid="21" grpId="2" animBg="1"/>
          <p:bldP spid="22" grpId="0" animBg="1"/>
          <p:bldP spid="23" grpId="0" animBg="1"/>
          <p:bldP spid="24" grpId="0" animBg="1"/>
          <p:bldP spid="25" grpId="0" animBg="1"/>
          <p:bldP spid="26" grpId="0" animBg="1"/>
          <p:bldP spid="26" grpId="1" animBg="1"/>
          <p:bldP spid="26" grpId="2" animBg="1"/>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2000" fill="hold"/>
                                            <p:tgtEl>
                                              <p:spTgt spid="19"/>
                                            </p:tgtEl>
                                            <p:attrNameLst>
                                              <p:attrName>ppt_x</p:attrName>
                                            </p:attrNameLst>
                                          </p:cBhvr>
                                          <p:tavLst>
                                            <p:tav tm="0">
                                              <p:val>
                                                <p:strVal val="#ppt_x"/>
                                              </p:val>
                                            </p:tav>
                                            <p:tav tm="100000">
                                              <p:val>
                                                <p:strVal val="#ppt_x"/>
                                              </p:val>
                                            </p:tav>
                                          </p:tavLst>
                                        </p:anim>
                                        <p:anim calcmode="lin" valueType="num">
                                          <p:cBhvr additive="base">
                                            <p:cTn id="8" dur="2000" fill="hold"/>
                                            <p:tgtEl>
                                              <p:spTgt spid="19"/>
                                            </p:tgtEl>
                                            <p:attrNameLst>
                                              <p:attrName>ppt_y</p:attrName>
                                            </p:attrNameLst>
                                          </p:cBhvr>
                                          <p:tavLst>
                                            <p:tav tm="0">
                                              <p:val>
                                                <p:strVal val="1+#ppt_h/2"/>
                                              </p:val>
                                            </p:tav>
                                            <p:tav tm="100000">
                                              <p:val>
                                                <p:strVal val="#ppt_y"/>
                                              </p:val>
                                            </p:tav>
                                          </p:tavLst>
                                        </p:anim>
                                      </p:childTnLst>
                                    </p:cTn>
                                  </p:par>
                                  <p:par>
                                    <p:cTn id="9" presetID="1" presetClass="entr" presetSubtype="0" fill="hold" grpId="0" nodeType="withEffect">
                                      <p:stCondLst>
                                        <p:cond delay="200"/>
                                      </p:stCondLst>
                                      <p:childTnLst>
                                        <p:set>
                                          <p:cBhvr>
                                            <p:cTn id="10" dur="1" fill="hold">
                                              <p:stCondLst>
                                                <p:cond delay="0"/>
                                              </p:stCondLst>
                                            </p:cTn>
                                            <p:tgtEl>
                                              <p:spTgt spid="26"/>
                                            </p:tgtEl>
                                            <p:attrNameLst>
                                              <p:attrName>style.visibility</p:attrName>
                                            </p:attrNameLst>
                                          </p:cBhvr>
                                          <p:to>
                                            <p:strVal val="visible"/>
                                          </p:to>
                                        </p:set>
                                      </p:childTnLst>
                                    </p:cTn>
                                  </p:par>
                                  <p:par>
                                    <p:cTn id="11" presetID="53" presetClass="entr" presetSubtype="16" fill="hold" grpId="1" nodeType="withEffect">
                                      <p:stCondLst>
                                        <p:cond delay="200"/>
                                      </p:stCondLst>
                                      <p:childTnLst>
                                        <p:set>
                                          <p:cBhvr>
                                            <p:cTn id="12" dur="1" fill="hold">
                                              <p:stCondLst>
                                                <p:cond delay="0"/>
                                              </p:stCondLst>
                                            </p:cTn>
                                            <p:tgtEl>
                                              <p:spTgt spid="26"/>
                                            </p:tgtEl>
                                            <p:attrNameLst>
                                              <p:attrName>style.visibility</p:attrName>
                                            </p:attrNameLst>
                                          </p:cBhvr>
                                          <p:to>
                                            <p:strVal val="visible"/>
                                          </p:to>
                                        </p:set>
                                        <p:anim calcmode="lin" valueType="num">
                                          <p:cBhvr>
                                            <p:cTn id="13" dur="1000" fill="hold"/>
                                            <p:tgtEl>
                                              <p:spTgt spid="26"/>
                                            </p:tgtEl>
                                            <p:attrNameLst>
                                              <p:attrName>ppt_w</p:attrName>
                                            </p:attrNameLst>
                                          </p:cBhvr>
                                          <p:tavLst>
                                            <p:tav tm="0">
                                              <p:val>
                                                <p:fltVal val="0"/>
                                              </p:val>
                                            </p:tav>
                                            <p:tav tm="100000">
                                              <p:val>
                                                <p:strVal val="#ppt_w"/>
                                              </p:val>
                                            </p:tav>
                                          </p:tavLst>
                                        </p:anim>
                                        <p:anim calcmode="lin" valueType="num">
                                          <p:cBhvr>
                                            <p:cTn id="14" dur="1000" fill="hold"/>
                                            <p:tgtEl>
                                              <p:spTgt spid="26"/>
                                            </p:tgtEl>
                                            <p:attrNameLst>
                                              <p:attrName>ppt_h</p:attrName>
                                            </p:attrNameLst>
                                          </p:cBhvr>
                                          <p:tavLst>
                                            <p:tav tm="0">
                                              <p:val>
                                                <p:fltVal val="0"/>
                                              </p:val>
                                            </p:tav>
                                            <p:tav tm="100000">
                                              <p:val>
                                                <p:strVal val="#ppt_h"/>
                                              </p:val>
                                            </p:tav>
                                          </p:tavLst>
                                        </p:anim>
                                        <p:animEffect transition="in" filter="fade">
                                          <p:cBhvr>
                                            <p:cTn id="15" dur="1000"/>
                                            <p:tgtEl>
                                              <p:spTgt spid="26"/>
                                            </p:tgtEl>
                                          </p:cBhvr>
                                        </p:animEffect>
                                      </p:childTnLst>
                                    </p:cTn>
                                  </p:par>
                                  <p:par>
                                    <p:cTn id="16" presetID="64" presetClass="path" presetSubtype="0" fill="hold" grpId="2" nodeType="withEffect">
                                      <p:stCondLst>
                                        <p:cond delay="200"/>
                                      </p:stCondLst>
                                      <p:childTnLst>
                                        <p:animMotion origin="layout" path="M 1.11022E-16 3.33333E-6 L 0.21706 -0.37061 " pathEditMode="relative" rAng="0" ptsTypes="AA">
                                          <p:cBhvr>
                                            <p:cTn id="17" dur="1000" spd="-100000" fill="hold"/>
                                            <p:tgtEl>
                                              <p:spTgt spid="26"/>
                                            </p:tgtEl>
                                            <p:attrNameLst>
                                              <p:attrName>ppt_x</p:attrName>
                                              <p:attrName>ppt_y</p:attrName>
                                            </p:attrNameLst>
                                          </p:cBhvr>
                                          <p:rCtr x="10846" y="-18542"/>
                                        </p:animMotion>
                                      </p:childTnLst>
                                    </p:cTn>
                                  </p:par>
                                  <p:par>
                                    <p:cTn id="18" presetID="1" presetClass="entr" presetSubtype="0" fill="hold" grpId="0" nodeType="withEffect">
                                      <p:stCondLst>
                                        <p:cond delay="200"/>
                                      </p:stCondLst>
                                      <p:childTnLst>
                                        <p:set>
                                          <p:cBhvr>
                                            <p:cTn id="19" dur="1" fill="hold">
                                              <p:stCondLst>
                                                <p:cond delay="0"/>
                                              </p:stCondLst>
                                            </p:cTn>
                                            <p:tgtEl>
                                              <p:spTgt spid="21"/>
                                            </p:tgtEl>
                                            <p:attrNameLst>
                                              <p:attrName>style.visibility</p:attrName>
                                            </p:attrNameLst>
                                          </p:cBhvr>
                                          <p:to>
                                            <p:strVal val="visible"/>
                                          </p:to>
                                        </p:set>
                                      </p:childTnLst>
                                    </p:cTn>
                                  </p:par>
                                  <p:par>
                                    <p:cTn id="20" presetID="53" presetClass="entr" presetSubtype="16" fill="hold" grpId="1" nodeType="withEffect">
                                      <p:stCondLst>
                                        <p:cond delay="200"/>
                                      </p:stCondLst>
                                      <p:childTnLst>
                                        <p:set>
                                          <p:cBhvr>
                                            <p:cTn id="21" dur="1" fill="hold">
                                              <p:stCondLst>
                                                <p:cond delay="0"/>
                                              </p:stCondLst>
                                            </p:cTn>
                                            <p:tgtEl>
                                              <p:spTgt spid="21"/>
                                            </p:tgtEl>
                                            <p:attrNameLst>
                                              <p:attrName>style.visibility</p:attrName>
                                            </p:attrNameLst>
                                          </p:cBhvr>
                                          <p:to>
                                            <p:strVal val="visible"/>
                                          </p:to>
                                        </p:set>
                                        <p:anim calcmode="lin" valueType="num">
                                          <p:cBhvr>
                                            <p:cTn id="22" dur="1000" fill="hold"/>
                                            <p:tgtEl>
                                              <p:spTgt spid="21"/>
                                            </p:tgtEl>
                                            <p:attrNameLst>
                                              <p:attrName>ppt_w</p:attrName>
                                            </p:attrNameLst>
                                          </p:cBhvr>
                                          <p:tavLst>
                                            <p:tav tm="0">
                                              <p:val>
                                                <p:fltVal val="0"/>
                                              </p:val>
                                            </p:tav>
                                            <p:tav tm="100000">
                                              <p:val>
                                                <p:strVal val="#ppt_w"/>
                                              </p:val>
                                            </p:tav>
                                          </p:tavLst>
                                        </p:anim>
                                        <p:anim calcmode="lin" valueType="num">
                                          <p:cBhvr>
                                            <p:cTn id="23" dur="1000" fill="hold"/>
                                            <p:tgtEl>
                                              <p:spTgt spid="21"/>
                                            </p:tgtEl>
                                            <p:attrNameLst>
                                              <p:attrName>ppt_h</p:attrName>
                                            </p:attrNameLst>
                                          </p:cBhvr>
                                          <p:tavLst>
                                            <p:tav tm="0">
                                              <p:val>
                                                <p:fltVal val="0"/>
                                              </p:val>
                                            </p:tav>
                                            <p:tav tm="100000">
                                              <p:val>
                                                <p:strVal val="#ppt_h"/>
                                              </p:val>
                                            </p:tav>
                                          </p:tavLst>
                                        </p:anim>
                                        <p:animEffect transition="in" filter="fade">
                                          <p:cBhvr>
                                            <p:cTn id="24" dur="1000"/>
                                            <p:tgtEl>
                                              <p:spTgt spid="21"/>
                                            </p:tgtEl>
                                          </p:cBhvr>
                                        </p:animEffect>
                                      </p:childTnLst>
                                    </p:cTn>
                                  </p:par>
                                  <p:par>
                                    <p:cTn id="25" presetID="64" presetClass="path" presetSubtype="0" fill="hold" grpId="2" nodeType="withEffect">
                                      <p:stCondLst>
                                        <p:cond delay="200"/>
                                      </p:stCondLst>
                                      <p:childTnLst>
                                        <p:animMotion origin="layout" path="M 4.79167E-6 -7.40741E-7 L 0.12304 0.575 " pathEditMode="relative" rAng="0" ptsTypes="AA">
                                          <p:cBhvr>
                                            <p:cTn id="26" dur="1000" spd="-100000" fill="hold"/>
                                            <p:tgtEl>
                                              <p:spTgt spid="21"/>
                                            </p:tgtEl>
                                            <p:attrNameLst>
                                              <p:attrName>ppt_x</p:attrName>
                                              <p:attrName>ppt_y</p:attrName>
                                            </p:attrNameLst>
                                          </p:cBhvr>
                                          <p:rCtr x="6146" y="28750"/>
                                        </p:animMotion>
                                      </p:childTnLst>
                                    </p:cTn>
                                  </p:par>
                                </p:childTnLst>
                              </p:cTn>
                            </p:par>
                          </p:childTnLst>
                        </p:cTn>
                      </p:par>
                      <p:par>
                        <p:cTn id="27" fill="hold">
                          <p:stCondLst>
                            <p:cond delay="indefinite"/>
                          </p:stCondLst>
                          <p:childTnLst>
                            <p:par>
                              <p:cTn id="28" fill="hold">
                                <p:stCondLst>
                                  <p:cond delay="0"/>
                                </p:stCondLst>
                                <p:childTnLst>
                                  <p:par>
                                    <p:cTn id="29" presetID="2" presetClass="entr" presetSubtype="6" fill="hold" grpId="0" nodeType="click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1500" fill="hold"/>
                                            <p:tgtEl>
                                              <p:spTgt spid="25"/>
                                            </p:tgtEl>
                                            <p:attrNameLst>
                                              <p:attrName>ppt_x</p:attrName>
                                            </p:attrNameLst>
                                          </p:cBhvr>
                                          <p:tavLst>
                                            <p:tav tm="0">
                                              <p:val>
                                                <p:strVal val="1+#ppt_w/2"/>
                                              </p:val>
                                            </p:tav>
                                            <p:tav tm="100000">
                                              <p:val>
                                                <p:strVal val="#ppt_x"/>
                                              </p:val>
                                            </p:tav>
                                          </p:tavLst>
                                        </p:anim>
                                        <p:anim calcmode="lin" valueType="num">
                                          <p:cBhvr additive="base">
                                            <p:cTn id="32" dur="1500" fill="hold"/>
                                            <p:tgtEl>
                                              <p:spTgt spid="25"/>
                                            </p:tgtEl>
                                            <p:attrNameLst>
                                              <p:attrName>ppt_y</p:attrName>
                                            </p:attrNameLst>
                                          </p:cBhvr>
                                          <p:tavLst>
                                            <p:tav tm="0">
                                              <p:val>
                                                <p:strVal val="1+#ppt_h/2"/>
                                              </p:val>
                                            </p:tav>
                                            <p:tav tm="100000">
                                              <p:val>
                                                <p:strVal val="#ppt_y"/>
                                              </p:val>
                                            </p:tav>
                                          </p:tavLst>
                                        </p:anim>
                                      </p:childTnLst>
                                    </p:cTn>
                                  </p:par>
                                  <p:par>
                                    <p:cTn id="33" presetID="2" presetClass="entr" presetSubtype="3" fill="hold" grpId="0" nodeType="with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additive="base">
                                            <p:cTn id="35" dur="1750" fill="hold"/>
                                            <p:tgtEl>
                                              <p:spTgt spid="27"/>
                                            </p:tgtEl>
                                            <p:attrNameLst>
                                              <p:attrName>ppt_x</p:attrName>
                                            </p:attrNameLst>
                                          </p:cBhvr>
                                          <p:tavLst>
                                            <p:tav tm="0">
                                              <p:val>
                                                <p:strVal val="1+#ppt_w/2"/>
                                              </p:val>
                                            </p:tav>
                                            <p:tav tm="100000">
                                              <p:val>
                                                <p:strVal val="#ppt_x"/>
                                              </p:val>
                                            </p:tav>
                                          </p:tavLst>
                                        </p:anim>
                                        <p:anim calcmode="lin" valueType="num">
                                          <p:cBhvr additive="base">
                                            <p:cTn id="36" dur="1750" fill="hold"/>
                                            <p:tgtEl>
                                              <p:spTgt spid="27"/>
                                            </p:tgtEl>
                                            <p:attrNameLst>
                                              <p:attrName>ppt_y</p:attrName>
                                            </p:attrNameLst>
                                          </p:cBhvr>
                                          <p:tavLst>
                                            <p:tav tm="0">
                                              <p:val>
                                                <p:strVal val="0-#ppt_h/2"/>
                                              </p:val>
                                            </p:tav>
                                            <p:tav tm="100000">
                                              <p:val>
                                                <p:strVal val="#ppt_y"/>
                                              </p:val>
                                            </p:tav>
                                          </p:tavLst>
                                        </p:anim>
                                      </p:childTnLst>
                                    </p:cTn>
                                  </p:par>
                                  <p:par>
                                    <p:cTn id="37" presetID="2" presetClass="entr" presetSubtype="9"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500" fill="hold"/>
                                            <p:tgtEl>
                                              <p:spTgt spid="22"/>
                                            </p:tgtEl>
                                            <p:attrNameLst>
                                              <p:attrName>ppt_x</p:attrName>
                                            </p:attrNameLst>
                                          </p:cBhvr>
                                          <p:tavLst>
                                            <p:tav tm="0">
                                              <p:val>
                                                <p:strVal val="0-#ppt_w/2"/>
                                              </p:val>
                                            </p:tav>
                                            <p:tav tm="100000">
                                              <p:val>
                                                <p:strVal val="#ppt_x"/>
                                              </p:val>
                                            </p:tav>
                                          </p:tavLst>
                                        </p:anim>
                                        <p:anim calcmode="lin" valueType="num">
                                          <p:cBhvr additive="base">
                                            <p:cTn id="40" dur="1500" fill="hold"/>
                                            <p:tgtEl>
                                              <p:spTgt spid="22"/>
                                            </p:tgtEl>
                                            <p:attrNameLst>
                                              <p:attrName>ppt_y</p:attrName>
                                            </p:attrNameLst>
                                          </p:cBhvr>
                                          <p:tavLst>
                                            <p:tav tm="0">
                                              <p:val>
                                                <p:strVal val="0-#ppt_h/2"/>
                                              </p:val>
                                            </p:tav>
                                            <p:tav tm="100000">
                                              <p:val>
                                                <p:strVal val="#ppt_y"/>
                                              </p:val>
                                            </p:tav>
                                          </p:tavLst>
                                        </p:anim>
                                      </p:childTnLst>
                                    </p:cTn>
                                  </p:par>
                                  <p:par>
                                    <p:cTn id="41" presetID="2" presetClass="entr" presetSubtype="12"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1500" fill="hold"/>
                                            <p:tgtEl>
                                              <p:spTgt spid="23"/>
                                            </p:tgtEl>
                                            <p:attrNameLst>
                                              <p:attrName>ppt_x</p:attrName>
                                            </p:attrNameLst>
                                          </p:cBhvr>
                                          <p:tavLst>
                                            <p:tav tm="0">
                                              <p:val>
                                                <p:strVal val="0-#ppt_w/2"/>
                                              </p:val>
                                            </p:tav>
                                            <p:tav tm="100000">
                                              <p:val>
                                                <p:strVal val="#ppt_x"/>
                                              </p:val>
                                            </p:tav>
                                          </p:tavLst>
                                        </p:anim>
                                        <p:anim calcmode="lin" valueType="num">
                                          <p:cBhvr additive="base">
                                            <p:cTn id="44" dur="1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additive="base">
                                            <p:cTn id="49" dur="500" fill="hold"/>
                                            <p:tgtEl>
                                              <p:spTgt spid="24"/>
                                            </p:tgtEl>
                                            <p:attrNameLst>
                                              <p:attrName>ppt_x</p:attrName>
                                            </p:attrNameLst>
                                          </p:cBhvr>
                                          <p:tavLst>
                                            <p:tav tm="0">
                                              <p:val>
                                                <p:strVal val="#ppt_x"/>
                                              </p:val>
                                            </p:tav>
                                            <p:tav tm="100000">
                                              <p:val>
                                                <p:strVal val="#ppt_x"/>
                                              </p:val>
                                            </p:tav>
                                          </p:tavLst>
                                        </p:anim>
                                        <p:anim calcmode="lin" valueType="num">
                                          <p:cBhvr additive="base">
                                            <p:cTn id="50" dur="500" fill="hold"/>
                                            <p:tgtEl>
                                              <p:spTgt spid="24"/>
                                            </p:tgtEl>
                                            <p:attrNameLst>
                                              <p:attrName>ppt_y</p:attrName>
                                            </p:attrNameLst>
                                          </p:cBhvr>
                                          <p:tavLst>
                                            <p:tav tm="0">
                                              <p:val>
                                                <p:strVal val="1+#ppt_h/2"/>
                                              </p:val>
                                            </p:tav>
                                            <p:tav tm="100000">
                                              <p:val>
                                                <p:strVal val="#ppt_y"/>
                                              </p:val>
                                            </p:tav>
                                          </p:tavLst>
                                        </p:anim>
                                      </p:childTnLst>
                                    </p:cTn>
                                  </p:par>
                                </p:childTnLst>
                              </p:cTn>
                            </p:par>
                            <p:par>
                              <p:cTn id="51" fill="hold">
                                <p:stCondLst>
                                  <p:cond delay="500"/>
                                </p:stCondLst>
                                <p:childTnLst>
                                  <p:par>
                                    <p:cTn id="52" presetID="2" presetClass="entr" presetSubtype="8" fill="hold" nodeType="afterEffect">
                                      <p:stCondLst>
                                        <p:cond delay="0"/>
                                      </p:stCondLst>
                                      <p:childTnLst>
                                        <p:set>
                                          <p:cBhvr>
                                            <p:cTn id="53" dur="1" fill="hold">
                                              <p:stCondLst>
                                                <p:cond delay="0"/>
                                              </p:stCondLst>
                                            </p:cTn>
                                            <p:tgtEl>
                                              <p:spTgt spid="13"/>
                                            </p:tgtEl>
                                            <p:attrNameLst>
                                              <p:attrName>style.visibility</p:attrName>
                                            </p:attrNameLst>
                                          </p:cBhvr>
                                          <p:to>
                                            <p:strVal val="visible"/>
                                          </p:to>
                                        </p:set>
                                        <p:anim calcmode="lin" valueType="num">
                                          <p:cBhvr additive="base">
                                            <p:cTn id="54" dur="500" fill="hold"/>
                                            <p:tgtEl>
                                              <p:spTgt spid="13"/>
                                            </p:tgtEl>
                                            <p:attrNameLst>
                                              <p:attrName>ppt_x</p:attrName>
                                            </p:attrNameLst>
                                          </p:cBhvr>
                                          <p:tavLst>
                                            <p:tav tm="0">
                                              <p:val>
                                                <p:strVal val="0-#ppt_w/2"/>
                                              </p:val>
                                            </p:tav>
                                            <p:tav tm="100000">
                                              <p:val>
                                                <p:strVal val="#ppt_x"/>
                                              </p:val>
                                            </p:tav>
                                          </p:tavLst>
                                        </p:anim>
                                        <p:anim calcmode="lin" valueType="num">
                                          <p:cBhvr additive="base">
                                            <p:cTn id="55" dur="500" fill="hold"/>
                                            <p:tgtEl>
                                              <p:spTgt spid="13"/>
                                            </p:tgtEl>
                                            <p:attrNameLst>
                                              <p:attrName>ppt_y</p:attrName>
                                            </p:attrNameLst>
                                          </p:cBhvr>
                                          <p:tavLst>
                                            <p:tav tm="0">
                                              <p:val>
                                                <p:strVal val="#ppt_y"/>
                                              </p:val>
                                            </p:tav>
                                            <p:tav tm="100000">
                                              <p:val>
                                                <p:strVal val="#ppt_y"/>
                                              </p:val>
                                            </p:tav>
                                          </p:tavLst>
                                        </p:anim>
                                      </p:childTnLst>
                                    </p:cTn>
                                  </p:par>
                                </p:childTnLst>
                              </p:cTn>
                            </p:par>
                            <p:par>
                              <p:cTn id="56" fill="hold">
                                <p:stCondLst>
                                  <p:cond delay="1000"/>
                                </p:stCondLst>
                                <p:childTnLst>
                                  <p:par>
                                    <p:cTn id="57" presetID="2" presetClass="entr" presetSubtype="8" fill="hold" nodeType="afterEffect">
                                      <p:stCondLst>
                                        <p:cond delay="0"/>
                                      </p:stCondLst>
                                      <p:childTnLst>
                                        <p:set>
                                          <p:cBhvr>
                                            <p:cTn id="58" dur="1" fill="hold">
                                              <p:stCondLst>
                                                <p:cond delay="0"/>
                                              </p:stCondLst>
                                            </p:cTn>
                                            <p:tgtEl>
                                              <p:spTgt spid="14"/>
                                            </p:tgtEl>
                                            <p:attrNameLst>
                                              <p:attrName>style.visibility</p:attrName>
                                            </p:attrNameLst>
                                          </p:cBhvr>
                                          <p:to>
                                            <p:strVal val="visible"/>
                                          </p:to>
                                        </p:set>
                                        <p:anim calcmode="lin" valueType="num">
                                          <p:cBhvr additive="base">
                                            <p:cTn id="59" dur="500" fill="hold"/>
                                            <p:tgtEl>
                                              <p:spTgt spid="14"/>
                                            </p:tgtEl>
                                            <p:attrNameLst>
                                              <p:attrName>ppt_x</p:attrName>
                                            </p:attrNameLst>
                                          </p:cBhvr>
                                          <p:tavLst>
                                            <p:tav tm="0">
                                              <p:val>
                                                <p:strVal val="0-#ppt_w/2"/>
                                              </p:val>
                                            </p:tav>
                                            <p:tav tm="100000">
                                              <p:val>
                                                <p:strVal val="#ppt_x"/>
                                              </p:val>
                                            </p:tav>
                                          </p:tavLst>
                                        </p:anim>
                                        <p:anim calcmode="lin" valueType="num">
                                          <p:cBhvr additive="base">
                                            <p:cTn id="60" dur="500" fill="hold"/>
                                            <p:tgtEl>
                                              <p:spTgt spid="14"/>
                                            </p:tgtEl>
                                            <p:attrNameLst>
                                              <p:attrName>ppt_y</p:attrName>
                                            </p:attrNameLst>
                                          </p:cBhvr>
                                          <p:tavLst>
                                            <p:tav tm="0">
                                              <p:val>
                                                <p:strVal val="#ppt_y"/>
                                              </p:val>
                                            </p:tav>
                                            <p:tav tm="100000">
                                              <p:val>
                                                <p:strVal val="#ppt_y"/>
                                              </p:val>
                                            </p:tav>
                                          </p:tavLst>
                                        </p:anim>
                                      </p:childTnLst>
                                    </p:cTn>
                                  </p:par>
                                  <p:par>
                                    <p:cTn id="61" presetID="52" presetClass="entr" presetSubtype="0" fill="hold" nodeType="withEffect">
                                      <p:stCondLst>
                                        <p:cond delay="500"/>
                                      </p:stCondLst>
                                      <p:childTnLst>
                                        <p:set>
                                          <p:cBhvr>
                                            <p:cTn id="62" dur="1" fill="hold">
                                              <p:stCondLst>
                                                <p:cond delay="0"/>
                                              </p:stCondLst>
                                            </p:cTn>
                                            <p:tgtEl>
                                              <p:spTgt spid="95"/>
                                            </p:tgtEl>
                                            <p:attrNameLst>
                                              <p:attrName>style.visibility</p:attrName>
                                            </p:attrNameLst>
                                          </p:cBhvr>
                                          <p:to>
                                            <p:strVal val="visible"/>
                                          </p:to>
                                        </p:set>
                                        <p:animScale>
                                          <p:cBhvr>
                                            <p:cTn id="63" dur="1000" decel="50000" fill="hold">
                                              <p:stCondLst>
                                                <p:cond delay="0"/>
                                              </p:stCondLst>
                                            </p:cTn>
                                            <p:tgtEl>
                                              <p:spTgt spid="9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4" dur="1000" decel="50000" fill="hold">
                                              <p:stCondLst>
                                                <p:cond delay="0"/>
                                              </p:stCondLst>
                                            </p:cTn>
                                            <p:tgtEl>
                                              <p:spTgt spid="95"/>
                                            </p:tgtEl>
                                            <p:attrNameLst>
                                              <p:attrName>ppt_x</p:attrName>
                                              <p:attrName>ppt_y</p:attrName>
                                            </p:attrNameLst>
                                          </p:cBhvr>
                                        </p:animMotion>
                                        <p:animEffect transition="in" filter="fade">
                                          <p:cBhvr>
                                            <p:cTn id="65" dur="1000"/>
                                            <p:tgtEl>
                                              <p:spTgt spid="95"/>
                                            </p:tgtEl>
                                          </p:cBhvr>
                                        </p:animEffect>
                                      </p:childTnLst>
                                    </p:cTn>
                                  </p:par>
                                  <p:par>
                                    <p:cTn id="66" presetID="52" presetClass="entr" presetSubtype="0" fill="hold" nodeType="withEffect">
                                      <p:stCondLst>
                                        <p:cond delay="500"/>
                                      </p:stCondLst>
                                      <p:childTnLst>
                                        <p:set>
                                          <p:cBhvr>
                                            <p:cTn id="67" dur="1" fill="hold">
                                              <p:stCondLst>
                                                <p:cond delay="0"/>
                                              </p:stCondLst>
                                            </p:cTn>
                                            <p:tgtEl>
                                              <p:spTgt spid="96"/>
                                            </p:tgtEl>
                                            <p:attrNameLst>
                                              <p:attrName>style.visibility</p:attrName>
                                            </p:attrNameLst>
                                          </p:cBhvr>
                                          <p:to>
                                            <p:strVal val="visible"/>
                                          </p:to>
                                        </p:set>
                                        <p:animScale>
                                          <p:cBhvr>
                                            <p:cTn id="68" dur="1000" decel="50000" fill="hold">
                                              <p:stCondLst>
                                                <p:cond delay="0"/>
                                              </p:stCondLst>
                                            </p:cTn>
                                            <p:tgtEl>
                                              <p:spTgt spid="9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9" dur="1000" decel="50000" fill="hold">
                                              <p:stCondLst>
                                                <p:cond delay="0"/>
                                              </p:stCondLst>
                                            </p:cTn>
                                            <p:tgtEl>
                                              <p:spTgt spid="96"/>
                                            </p:tgtEl>
                                            <p:attrNameLst>
                                              <p:attrName>ppt_x</p:attrName>
                                              <p:attrName>ppt_y</p:attrName>
                                            </p:attrNameLst>
                                          </p:cBhvr>
                                        </p:animMotion>
                                        <p:animEffect transition="in" filter="fade">
                                          <p:cBhvr>
                                            <p:cTn id="70" dur="1000"/>
                                            <p:tgtEl>
                                              <p:spTgt spid="96"/>
                                            </p:tgtEl>
                                          </p:cBhvr>
                                        </p:animEffect>
                                      </p:childTnLst>
                                    </p:cTn>
                                  </p:par>
                                  <p:par>
                                    <p:cTn id="71" presetID="52" presetClass="entr" presetSubtype="0" fill="hold" nodeType="withEffect">
                                      <p:stCondLst>
                                        <p:cond delay="500"/>
                                      </p:stCondLst>
                                      <p:childTnLst>
                                        <p:set>
                                          <p:cBhvr>
                                            <p:cTn id="72" dur="1" fill="hold">
                                              <p:stCondLst>
                                                <p:cond delay="0"/>
                                              </p:stCondLst>
                                            </p:cTn>
                                            <p:tgtEl>
                                              <p:spTgt spid="97"/>
                                            </p:tgtEl>
                                            <p:attrNameLst>
                                              <p:attrName>style.visibility</p:attrName>
                                            </p:attrNameLst>
                                          </p:cBhvr>
                                          <p:to>
                                            <p:strVal val="visible"/>
                                          </p:to>
                                        </p:set>
                                        <p:animScale>
                                          <p:cBhvr>
                                            <p:cTn id="73" dur="1000" decel="50000" fill="hold">
                                              <p:stCondLst>
                                                <p:cond delay="0"/>
                                              </p:stCondLst>
                                            </p:cTn>
                                            <p:tgtEl>
                                              <p:spTgt spid="9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4" dur="1000" decel="50000" fill="hold">
                                              <p:stCondLst>
                                                <p:cond delay="0"/>
                                              </p:stCondLst>
                                            </p:cTn>
                                            <p:tgtEl>
                                              <p:spTgt spid="97"/>
                                            </p:tgtEl>
                                            <p:attrNameLst>
                                              <p:attrName>ppt_x</p:attrName>
                                              <p:attrName>ppt_y</p:attrName>
                                            </p:attrNameLst>
                                          </p:cBhvr>
                                        </p:animMotion>
                                        <p:animEffect transition="in" filter="fade">
                                          <p:cBhvr>
                                            <p:cTn id="75" dur="1000"/>
                                            <p:tgtEl>
                                              <p:spTgt spid="97"/>
                                            </p:tgtEl>
                                          </p:cBhvr>
                                        </p:animEffect>
                                      </p:childTnLst>
                                    </p:cTn>
                                  </p:par>
                                  <p:par>
                                    <p:cTn id="76" presetID="52" presetClass="entr" presetSubtype="0" fill="hold" nodeType="withEffect">
                                      <p:stCondLst>
                                        <p:cond delay="1000"/>
                                      </p:stCondLst>
                                      <p:childTnLst>
                                        <p:set>
                                          <p:cBhvr>
                                            <p:cTn id="77" dur="1" fill="hold">
                                              <p:stCondLst>
                                                <p:cond delay="0"/>
                                              </p:stCondLst>
                                            </p:cTn>
                                            <p:tgtEl>
                                              <p:spTgt spid="98"/>
                                            </p:tgtEl>
                                            <p:attrNameLst>
                                              <p:attrName>style.visibility</p:attrName>
                                            </p:attrNameLst>
                                          </p:cBhvr>
                                          <p:to>
                                            <p:strVal val="visible"/>
                                          </p:to>
                                        </p:set>
                                        <p:animScale>
                                          <p:cBhvr>
                                            <p:cTn id="78" dur="1000" decel="50000" fill="hold">
                                              <p:stCondLst>
                                                <p:cond delay="0"/>
                                              </p:stCondLst>
                                            </p:cTn>
                                            <p:tgtEl>
                                              <p:spTgt spid="9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9" dur="1000" decel="50000" fill="hold">
                                              <p:stCondLst>
                                                <p:cond delay="0"/>
                                              </p:stCondLst>
                                            </p:cTn>
                                            <p:tgtEl>
                                              <p:spTgt spid="98"/>
                                            </p:tgtEl>
                                            <p:attrNameLst>
                                              <p:attrName>ppt_x</p:attrName>
                                              <p:attrName>ppt_y</p:attrName>
                                            </p:attrNameLst>
                                          </p:cBhvr>
                                        </p:animMotion>
                                        <p:animEffect transition="in" filter="fade">
                                          <p:cBhvr>
                                            <p:cTn id="80" dur="10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animBg="1"/>
          <p:bldP spid="21" grpId="1" animBg="1"/>
          <p:bldP spid="21" grpId="2" animBg="1"/>
          <p:bldP spid="22" grpId="0" animBg="1"/>
          <p:bldP spid="23" grpId="0" animBg="1"/>
          <p:bldP spid="24" grpId="0" animBg="1"/>
          <p:bldP spid="25" grpId="0" animBg="1"/>
          <p:bldP spid="26" grpId="0" animBg="1"/>
          <p:bldP spid="26" grpId="1" animBg="1"/>
          <p:bldP spid="26" grpId="2" animBg="1"/>
          <p:bldP spid="27" grpId="0" animBg="1"/>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教程：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95314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7" name="Picture 7" descr="C:\Users\Administrator\Desktop\56d684a0446de.pn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947756" y="1725277"/>
            <a:ext cx="3493720" cy="3973626"/>
          </a:xfrm>
          <a:prstGeom prst="rect">
            <a:avLst/>
          </a:prstGeom>
          <a:noFill/>
          <a:extLst>
            <a:ext uri="{909E8E84-426E-40DD-AFC4-6F175D3DCCD1}">
              <a14:hiddenFill xmlns:a14="http://schemas.microsoft.com/office/drawing/2010/main">
                <a:solidFill>
                  <a:srgbClr val="FFFFFF"/>
                </a:solidFill>
              </a14:hiddenFill>
            </a:ext>
          </a:extLst>
        </p:spPr>
      </p:pic>
      <p:grpSp>
        <p:nvGrpSpPr>
          <p:cNvPr id="178" name="组合 177"/>
          <p:cNvGrpSpPr/>
          <p:nvPr/>
        </p:nvGrpSpPr>
        <p:grpSpPr>
          <a:xfrm rot="18302409">
            <a:off x="-422706" y="1827587"/>
            <a:ext cx="5190546" cy="4183077"/>
            <a:chOff x="1816885" y="160250"/>
            <a:chExt cx="5190546" cy="4183077"/>
          </a:xfrm>
          <a:solidFill>
            <a:schemeClr val="tx1">
              <a:lumMod val="50000"/>
              <a:lumOff val="50000"/>
            </a:schemeClr>
          </a:solidFill>
        </p:grpSpPr>
        <p:grpSp>
          <p:nvGrpSpPr>
            <p:cNvPr id="179" name="组合 178"/>
            <p:cNvGrpSpPr/>
            <p:nvPr/>
          </p:nvGrpSpPr>
          <p:grpSpPr>
            <a:xfrm rot="1500213">
              <a:off x="1816885" y="160250"/>
              <a:ext cx="4835931" cy="4183077"/>
              <a:chOff x="2983829" y="1091787"/>
              <a:chExt cx="4835931" cy="4183077"/>
            </a:xfrm>
            <a:grpFill/>
          </p:grpSpPr>
          <p:sp>
            <p:nvSpPr>
              <p:cNvPr id="181"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2"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3"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4"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5"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6"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7"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8"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9"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0"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1"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2"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3"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4"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5"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6"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7"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8"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9"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0"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1"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2"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3"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4"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5"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6"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7"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8"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9"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0"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1"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2"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3"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4"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5"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6"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7"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8"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9"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0"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1"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2"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3"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4"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5"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6"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7"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8"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9"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0"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1"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2"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3"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4"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5"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6"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7"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8"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9"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0"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1"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2"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3"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4"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5"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6"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7"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180"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176" name="矩形 175"/>
          <p:cNvSpPr/>
          <p:nvPr/>
        </p:nvSpPr>
        <p:spPr>
          <a:xfrm>
            <a:off x="2680492" y="-215153"/>
            <a:ext cx="6831016" cy="7460015"/>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sp>
        <p:nvSpPr>
          <p:cNvPr id="112" name="矩形 111"/>
          <p:cNvSpPr/>
          <p:nvPr/>
        </p:nvSpPr>
        <p:spPr>
          <a:xfrm>
            <a:off x="4634086" y="2930605"/>
            <a:ext cx="6266839" cy="3153929"/>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sp>
        <p:nvSpPr>
          <p:cNvPr id="113" name="矩形 112"/>
          <p:cNvSpPr/>
          <p:nvPr/>
        </p:nvSpPr>
        <p:spPr>
          <a:xfrm rot="16200000">
            <a:off x="3277706" y="4280322"/>
            <a:ext cx="3149399" cy="433207"/>
          </a:xfrm>
          <a:prstGeom prst="rect">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latin typeface="字魂36号-正文宋楷" panose="02000000000000000000" pitchFamily="2" charset="-122"/>
              <a:ea typeface="字魂36号-正文宋楷" panose="02000000000000000000" pitchFamily="2" charset="-122"/>
            </a:endParaRPr>
          </a:p>
        </p:txBody>
      </p:sp>
      <p:pic>
        <p:nvPicPr>
          <p:cNvPr id="139" name="Picture 7" descr="C:\Users\Administrator\Desktop\56d684a0446de.png"/>
          <p:cNvPicPr>
            <a:picLocks noChangeAspect="1" noChangeArrowheads="1"/>
          </p:cNvPicPr>
          <p:nvPr/>
        </p:nvPicPr>
        <p:blipFill>
          <a:blip r:embed="rId4" cstate="screen">
            <a:extLst>
              <a:ext uri="{BEBA8EAE-BF5A-486C-A8C5-ECC9F3942E4B}">
                <a14:imgProps xmlns:a14="http://schemas.microsoft.com/office/drawing/2010/main">
                  <a14:imgLayer r:embed="rId5">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rot="1643890">
            <a:off x="10777499" y="4212177"/>
            <a:ext cx="474514" cy="539694"/>
          </a:xfrm>
          <a:prstGeom prst="rect">
            <a:avLst/>
          </a:prstGeom>
          <a:noFill/>
          <a:extLst>
            <a:ext uri="{909E8E84-426E-40DD-AFC4-6F175D3DCCD1}">
              <a14:hiddenFill xmlns:a14="http://schemas.microsoft.com/office/drawing/2010/main">
                <a:solidFill>
                  <a:srgbClr val="FFFFFF"/>
                </a:solidFill>
              </a14:hiddenFill>
            </a:ext>
          </a:extLst>
        </p:spPr>
      </p:pic>
      <p:pic>
        <p:nvPicPr>
          <p:cNvPr id="140" name="Picture 7" descr="C:\Users\Administrator\Desktop\56d684a0446de.png"/>
          <p:cNvPicPr>
            <a:picLocks noChangeAspect="1" noChangeArrowheads="1"/>
          </p:cNvPicPr>
          <p:nvPr/>
        </p:nvPicPr>
        <p:blipFill>
          <a:blip r:embed="rId6" cstate="screen">
            <a:extLst>
              <a:ext uri="{BEBA8EAE-BF5A-486C-A8C5-ECC9F3942E4B}">
                <a14:imgProps xmlns:a14="http://schemas.microsoft.com/office/drawing/2010/main">
                  <a14:imgLayer r:embed="rId7">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rot="4041525">
            <a:off x="5939487" y="5847425"/>
            <a:ext cx="883735" cy="1005127"/>
          </a:xfrm>
          <a:prstGeom prst="rect">
            <a:avLst/>
          </a:prstGeom>
          <a:noFill/>
          <a:extLst>
            <a:ext uri="{909E8E84-426E-40DD-AFC4-6F175D3DCCD1}">
              <a14:hiddenFill xmlns:a14="http://schemas.microsoft.com/office/drawing/2010/main">
                <a:solidFill>
                  <a:srgbClr val="FFFFFF"/>
                </a:solidFill>
              </a14:hiddenFill>
            </a:ext>
          </a:extLst>
        </p:spPr>
      </p:pic>
      <p:pic>
        <p:nvPicPr>
          <p:cNvPr id="141" name="Picture 7" descr="C:\Users\Administrator\Desktop\56d684a0446de.png"/>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3304872" y="3679884"/>
            <a:ext cx="833946" cy="948498"/>
          </a:xfrm>
          <a:prstGeom prst="rect">
            <a:avLst/>
          </a:prstGeom>
          <a:noFill/>
          <a:extLst>
            <a:ext uri="{909E8E84-426E-40DD-AFC4-6F175D3DCCD1}">
              <a14:hiddenFill xmlns:a14="http://schemas.microsoft.com/office/drawing/2010/main">
                <a:solidFill>
                  <a:srgbClr val="FFFFFF"/>
                </a:solidFill>
              </a14:hiddenFill>
            </a:ext>
          </a:extLst>
        </p:spPr>
      </p:pic>
      <p:sp>
        <p:nvSpPr>
          <p:cNvPr id="95" name="TextBox 12"/>
          <p:cNvSpPr txBox="1"/>
          <p:nvPr/>
        </p:nvSpPr>
        <p:spPr>
          <a:xfrm>
            <a:off x="8241051" y="3678040"/>
            <a:ext cx="2293722" cy="2031325"/>
          </a:xfrm>
          <a:prstGeom prst="rect">
            <a:avLst/>
          </a:prstGeom>
          <a:noFill/>
        </p:spPr>
        <p:txBody>
          <a:bodyPr wrap="square" lIns="0" tIns="0" rIns="0" bIns="0" rtlCol="0">
            <a:spAutoFit/>
          </a:bodyPr>
          <a:lstStyle/>
          <a:p>
            <a:pPr algn="just">
              <a:lnSpc>
                <a:spcPct val="150000"/>
              </a:lnSpc>
            </a:pPr>
            <a:r>
              <a:rPr lang="zh-CN" altLang="en-US" sz="1100" dirty="0">
                <a:latin typeface="字魂36号-正文宋楷" panose="02000000000000000000" pitchFamily="2" charset="-122"/>
                <a:ea typeface="字魂36号-正文宋楷" panose="02000000000000000000" pitchFamily="2" charset="-122"/>
              </a:rPr>
              <a:t>        公司在</a:t>
            </a:r>
            <a:r>
              <a:rPr lang="en-US" altLang="zh-CN" sz="1100" dirty="0">
                <a:latin typeface="字魂36号-正文宋楷" panose="02000000000000000000" pitchFamily="2" charset="-122"/>
                <a:ea typeface="字魂36号-正文宋楷" panose="02000000000000000000" pitchFamily="2" charset="-122"/>
              </a:rPr>
              <a:t>2008</a:t>
            </a:r>
            <a:r>
              <a:rPr lang="zh-CN" altLang="en-US" sz="1100" dirty="0">
                <a:latin typeface="字魂36号-正文宋楷" panose="02000000000000000000" pitchFamily="2" charset="-122"/>
                <a:ea typeface="字魂36号-正文宋楷" panose="02000000000000000000" pitchFamily="2" charset="-122"/>
              </a:rPr>
              <a:t>年</a:t>
            </a:r>
            <a:r>
              <a:rPr lang="en-US" altLang="zh-CN" sz="1100" dirty="0">
                <a:latin typeface="字魂36号-正文宋楷" panose="02000000000000000000" pitchFamily="2" charset="-122"/>
                <a:ea typeface="字魂36号-正文宋楷" panose="02000000000000000000" pitchFamily="2" charset="-122"/>
              </a:rPr>
              <a:t>8</a:t>
            </a:r>
            <a:r>
              <a:rPr lang="zh-CN" altLang="en-US" sz="1100" dirty="0">
                <a:latin typeface="字魂36号-正文宋楷" panose="02000000000000000000" pitchFamily="2" charset="-122"/>
                <a:ea typeface="字魂36号-正文宋楷" panose="02000000000000000000" pitchFamily="2" charset="-122"/>
              </a:rPr>
              <a:t>月</a:t>
            </a:r>
            <a:r>
              <a:rPr lang="en-US" altLang="zh-CN" sz="1100" dirty="0">
                <a:latin typeface="字魂36号-正文宋楷" panose="02000000000000000000" pitchFamily="2" charset="-122"/>
                <a:ea typeface="字魂36号-正文宋楷" panose="02000000000000000000" pitchFamily="2" charset="-122"/>
              </a:rPr>
              <a:t>8</a:t>
            </a:r>
            <a:r>
              <a:rPr lang="zh-CN" altLang="en-US" sz="1100" dirty="0">
                <a:latin typeface="字魂36号-正文宋楷" panose="02000000000000000000" pitchFamily="2" charset="-122"/>
                <a:ea typeface="字魂36号-正文宋楷" panose="02000000000000000000" pitchFamily="2" charset="-122"/>
              </a:rPr>
              <a:t>日（奥运会开幕）兴建，提供作品交易服务，主要经营正版设计稿，正版摄影图，正版插画，正版</a:t>
            </a:r>
            <a:r>
              <a:rPr lang="en-US" altLang="zh-CN" sz="1100" dirty="0">
                <a:latin typeface="字魂36号-正文宋楷" panose="02000000000000000000" pitchFamily="2" charset="-122"/>
                <a:ea typeface="字魂36号-正文宋楷" panose="02000000000000000000" pitchFamily="2" charset="-122"/>
              </a:rPr>
              <a:t>3d</a:t>
            </a:r>
            <a:r>
              <a:rPr lang="zh-CN" altLang="en-US" sz="1100" dirty="0">
                <a:latin typeface="字魂36号-正文宋楷" panose="02000000000000000000" pitchFamily="2" charset="-122"/>
                <a:ea typeface="字魂36号-正文宋楷" panose="02000000000000000000" pitchFamily="2" charset="-122"/>
              </a:rPr>
              <a:t>模型，正版</a:t>
            </a:r>
            <a:r>
              <a:rPr lang="en-US" altLang="zh-CN" sz="1100" dirty="0">
                <a:latin typeface="字魂36号-正文宋楷" panose="02000000000000000000" pitchFamily="2" charset="-122"/>
                <a:ea typeface="字魂36号-正文宋楷" panose="02000000000000000000" pitchFamily="2" charset="-122"/>
              </a:rPr>
              <a:t>flash</a:t>
            </a:r>
            <a:r>
              <a:rPr lang="zh-CN" altLang="en-US" sz="1100" dirty="0">
                <a:latin typeface="字魂36号-正文宋楷" panose="02000000000000000000" pitchFamily="2" charset="-122"/>
                <a:ea typeface="字魂36号-正文宋楷" panose="02000000000000000000" pitchFamily="2" charset="-122"/>
              </a:rPr>
              <a:t>源文件等经营。在花木兰，设计师可通过售设计稿获得利润，设计公司能通过买设计稿获得作品。 在平面广告设计及其计算机软件领域持有商标。</a:t>
            </a:r>
          </a:p>
        </p:txBody>
      </p:sp>
      <p:sp>
        <p:nvSpPr>
          <p:cNvPr id="96" name="TextBox 12"/>
          <p:cNvSpPr txBox="1"/>
          <p:nvPr/>
        </p:nvSpPr>
        <p:spPr>
          <a:xfrm>
            <a:off x="3157378" y="613610"/>
            <a:ext cx="8419309" cy="2123658"/>
          </a:xfrm>
          <a:prstGeom prst="rect">
            <a:avLst/>
          </a:prstGeom>
          <a:noFill/>
          <a:effectLst/>
        </p:spPr>
        <p:txBody>
          <a:bodyPr wrap="square" rtlCol="0">
            <a:spAutoFit/>
          </a:bodyPr>
          <a:lstStyle>
            <a:defPPr>
              <a:defRPr lang="zh-CN"/>
            </a:defPPr>
            <a:lvl1pPr>
              <a:defRPr sz="15000">
                <a:gradFill flip="none" rotWithShape="1">
                  <a:gsLst>
                    <a:gs pos="0">
                      <a:srgbClr val="04B5EC"/>
                    </a:gs>
                    <a:gs pos="100000">
                      <a:srgbClr val="00C88A"/>
                    </a:gs>
                  </a:gsLst>
                  <a:lin ang="0" scaled="1"/>
                  <a:tileRect/>
                </a:gradFill>
                <a:latin typeface="Haettenschweiler" panose="020B0706040902060204" pitchFamily="34" charset="0"/>
                <a:ea typeface="微软雅黑" pitchFamily="34" charset="-122"/>
              </a:defRPr>
            </a:lvl1pPr>
          </a:lstStyle>
          <a:p>
            <a:r>
              <a:rPr lang="en-US" altLang="zh-CN" sz="6600" dirty="0">
                <a:latin typeface="字魂36号-正文宋楷" panose="02000000000000000000" pitchFamily="2" charset="-122"/>
                <a:ea typeface="字魂36号-正文宋楷" panose="02000000000000000000" pitchFamily="2" charset="-122"/>
              </a:rPr>
              <a:t>COMPANY</a:t>
            </a:r>
          </a:p>
          <a:p>
            <a:r>
              <a:rPr lang="en-US" altLang="zh-CN" sz="6600" dirty="0">
                <a:latin typeface="字魂36号-正文宋楷" panose="02000000000000000000" pitchFamily="2" charset="-122"/>
                <a:ea typeface="字魂36号-正文宋楷" panose="02000000000000000000" pitchFamily="2" charset="-122"/>
              </a:rPr>
              <a:t>INTRODUCTION </a:t>
            </a:r>
            <a:endParaRPr lang="zh-CN" altLang="en-US" sz="6600" dirty="0">
              <a:latin typeface="字魂36号-正文宋楷" panose="02000000000000000000" pitchFamily="2" charset="-122"/>
              <a:ea typeface="字魂36号-正文宋楷" panose="02000000000000000000" pitchFamily="2" charset="-122"/>
            </a:endParaRPr>
          </a:p>
        </p:txBody>
      </p:sp>
      <p:pic>
        <p:nvPicPr>
          <p:cNvPr id="97" name="图片 96">
            <a:extLst>
              <a:ext uri="{FF2B5EF4-FFF2-40B4-BE49-F238E27FC236}">
                <a16:creationId xmlns="" xmlns:a16="http://schemas.microsoft.com/office/drawing/2014/main" id="{3B77D0E7-9FC9-451D-9905-FF2B779E9288}"/>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282451" y="3933605"/>
            <a:ext cx="2530316" cy="1675923"/>
          </a:xfrm>
          <a:prstGeom prst="rect">
            <a:avLst/>
          </a:prstGeom>
          <a:ln w="76200">
            <a:noFill/>
          </a:ln>
        </p:spPr>
      </p:pic>
    </p:spTree>
    <p:extLst>
      <p:ext uri="{BB962C8B-B14F-4D97-AF65-F5344CB8AC3E}">
        <p14:creationId xmlns:p14="http://schemas.microsoft.com/office/powerpoint/2010/main" val="1418900361"/>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8000">
                                      <p:stCondLst>
                                        <p:cond delay="0"/>
                                      </p:stCondLst>
                                      <p:childTnLst>
                                        <p:set>
                                          <p:cBhvr>
                                            <p:cTn id="6" dur="1" fill="hold">
                                              <p:stCondLst>
                                                <p:cond delay="0"/>
                                              </p:stCondLst>
                                            </p:cTn>
                                            <p:tgtEl>
                                              <p:spTgt spid="177"/>
                                            </p:tgtEl>
                                            <p:attrNameLst>
                                              <p:attrName>style.visibility</p:attrName>
                                            </p:attrNameLst>
                                          </p:cBhvr>
                                          <p:to>
                                            <p:strVal val="visible"/>
                                          </p:to>
                                        </p:set>
                                        <p:anim calcmode="lin" valueType="num" p14:bounceEnd="68000">
                                          <p:cBhvr additive="base">
                                            <p:cTn id="7" dur="500" fill="hold"/>
                                            <p:tgtEl>
                                              <p:spTgt spid="177"/>
                                            </p:tgtEl>
                                            <p:attrNameLst>
                                              <p:attrName>ppt_x</p:attrName>
                                            </p:attrNameLst>
                                          </p:cBhvr>
                                          <p:tavLst>
                                            <p:tav tm="0">
                                              <p:val>
                                                <p:strVal val="#ppt_x"/>
                                              </p:val>
                                            </p:tav>
                                            <p:tav tm="100000">
                                              <p:val>
                                                <p:strVal val="#ppt_x"/>
                                              </p:val>
                                            </p:tav>
                                          </p:tavLst>
                                        </p:anim>
                                        <p:anim calcmode="lin" valueType="num" p14:bounceEnd="68000">
                                          <p:cBhvr additive="base">
                                            <p:cTn id="8" dur="500" fill="hold"/>
                                            <p:tgtEl>
                                              <p:spTgt spid="17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14:presetBounceEnd="68000">
                                      <p:stCondLst>
                                        <p:cond delay="0"/>
                                      </p:stCondLst>
                                      <p:childTnLst>
                                        <p:set>
                                          <p:cBhvr>
                                            <p:cTn id="11" dur="1" fill="hold">
                                              <p:stCondLst>
                                                <p:cond delay="0"/>
                                              </p:stCondLst>
                                            </p:cTn>
                                            <p:tgtEl>
                                              <p:spTgt spid="178"/>
                                            </p:tgtEl>
                                            <p:attrNameLst>
                                              <p:attrName>style.visibility</p:attrName>
                                            </p:attrNameLst>
                                          </p:cBhvr>
                                          <p:to>
                                            <p:strVal val="visible"/>
                                          </p:to>
                                        </p:set>
                                        <p:anim calcmode="lin" valueType="num" p14:bounceEnd="68000">
                                          <p:cBhvr additive="base">
                                            <p:cTn id="12" dur="500" fill="hold"/>
                                            <p:tgtEl>
                                              <p:spTgt spid="178"/>
                                            </p:tgtEl>
                                            <p:attrNameLst>
                                              <p:attrName>ppt_x</p:attrName>
                                            </p:attrNameLst>
                                          </p:cBhvr>
                                          <p:tavLst>
                                            <p:tav tm="0">
                                              <p:val>
                                                <p:strVal val="#ppt_x"/>
                                              </p:val>
                                            </p:tav>
                                            <p:tav tm="100000">
                                              <p:val>
                                                <p:strVal val="#ppt_x"/>
                                              </p:val>
                                            </p:tav>
                                          </p:tavLst>
                                        </p:anim>
                                        <p:anim calcmode="lin" valueType="num" p14:bounceEnd="68000">
                                          <p:cBhvr additive="base">
                                            <p:cTn id="13" dur="500" fill="hold"/>
                                            <p:tgtEl>
                                              <p:spTgt spid="178"/>
                                            </p:tgtEl>
                                            <p:attrNameLst>
                                              <p:attrName>ppt_y</p:attrName>
                                            </p:attrNameLst>
                                          </p:cBhvr>
                                          <p:tavLst>
                                            <p:tav tm="0">
                                              <p:val>
                                                <p:strVal val="1+#ppt_h/2"/>
                                              </p:val>
                                            </p:tav>
                                            <p:tav tm="100000">
                                              <p:val>
                                                <p:strVal val="#ppt_y"/>
                                              </p:val>
                                            </p:tav>
                                          </p:tavLst>
                                        </p:anim>
                                      </p:childTnLst>
                                    </p:cTn>
                                  </p:par>
                                  <p:par>
                                    <p:cTn id="14" presetID="2" presetClass="entr" presetSubtype="8" fill="hold" grpId="0" nodeType="withEffect">
                                      <p:stCondLst>
                                        <p:cond delay="250"/>
                                      </p:stCondLst>
                                      <p:childTnLst>
                                        <p:set>
                                          <p:cBhvr>
                                            <p:cTn id="15" dur="1" fill="hold">
                                              <p:stCondLst>
                                                <p:cond delay="0"/>
                                              </p:stCondLst>
                                            </p:cTn>
                                            <p:tgtEl>
                                              <p:spTgt spid="112"/>
                                            </p:tgtEl>
                                            <p:attrNameLst>
                                              <p:attrName>style.visibility</p:attrName>
                                            </p:attrNameLst>
                                          </p:cBhvr>
                                          <p:to>
                                            <p:strVal val="visible"/>
                                          </p:to>
                                        </p:set>
                                        <p:anim calcmode="lin" valueType="num">
                                          <p:cBhvr additive="base">
                                            <p:cTn id="16" dur="1000" fill="hold"/>
                                            <p:tgtEl>
                                              <p:spTgt spid="112"/>
                                            </p:tgtEl>
                                            <p:attrNameLst>
                                              <p:attrName>ppt_x</p:attrName>
                                            </p:attrNameLst>
                                          </p:cBhvr>
                                          <p:tavLst>
                                            <p:tav tm="0">
                                              <p:val>
                                                <p:strVal val="0-#ppt_w/2"/>
                                              </p:val>
                                            </p:tav>
                                            <p:tav tm="100000">
                                              <p:val>
                                                <p:strVal val="#ppt_x"/>
                                              </p:val>
                                            </p:tav>
                                          </p:tavLst>
                                        </p:anim>
                                        <p:anim calcmode="lin" valueType="num">
                                          <p:cBhvr additive="base">
                                            <p:cTn id="17" dur="1000" fill="hold"/>
                                            <p:tgtEl>
                                              <p:spTgt spid="112"/>
                                            </p:tgtEl>
                                            <p:attrNameLst>
                                              <p:attrName>ppt_y</p:attrName>
                                            </p:attrNameLst>
                                          </p:cBhvr>
                                          <p:tavLst>
                                            <p:tav tm="0">
                                              <p:val>
                                                <p:strVal val="#ppt_y"/>
                                              </p:val>
                                            </p:tav>
                                            <p:tav tm="100000">
                                              <p:val>
                                                <p:strVal val="#ppt_y"/>
                                              </p:val>
                                            </p:tav>
                                          </p:tavLst>
                                        </p:anim>
                                      </p:childTnLst>
                                    </p:cTn>
                                  </p:par>
                                </p:childTnLst>
                              </p:cTn>
                            </p:par>
                            <p:par>
                              <p:cTn id="18" fill="hold">
                                <p:stCondLst>
                                  <p:cond delay="1750"/>
                                </p:stCondLst>
                                <p:childTnLst>
                                  <p:par>
                                    <p:cTn id="19" presetID="2" presetClass="entr" presetSubtype="4" fill="hold" grpId="0" nodeType="afterEffect" p14:presetBounceEnd="68000">
                                      <p:stCondLst>
                                        <p:cond delay="0"/>
                                      </p:stCondLst>
                                      <p:childTnLst>
                                        <p:set>
                                          <p:cBhvr>
                                            <p:cTn id="20" dur="1" fill="hold">
                                              <p:stCondLst>
                                                <p:cond delay="0"/>
                                              </p:stCondLst>
                                            </p:cTn>
                                            <p:tgtEl>
                                              <p:spTgt spid="113"/>
                                            </p:tgtEl>
                                            <p:attrNameLst>
                                              <p:attrName>style.visibility</p:attrName>
                                            </p:attrNameLst>
                                          </p:cBhvr>
                                          <p:to>
                                            <p:strVal val="visible"/>
                                          </p:to>
                                        </p:set>
                                        <p:anim calcmode="lin" valueType="num" p14:bounceEnd="68000">
                                          <p:cBhvr additive="base">
                                            <p:cTn id="21" dur="500" fill="hold"/>
                                            <p:tgtEl>
                                              <p:spTgt spid="113"/>
                                            </p:tgtEl>
                                            <p:attrNameLst>
                                              <p:attrName>ppt_x</p:attrName>
                                            </p:attrNameLst>
                                          </p:cBhvr>
                                          <p:tavLst>
                                            <p:tav tm="0">
                                              <p:val>
                                                <p:strVal val="#ppt_x"/>
                                              </p:val>
                                            </p:tav>
                                            <p:tav tm="100000">
                                              <p:val>
                                                <p:strVal val="#ppt_x"/>
                                              </p:val>
                                            </p:tav>
                                          </p:tavLst>
                                        </p:anim>
                                        <p:anim calcmode="lin" valueType="num" p14:bounceEnd="68000">
                                          <p:cBhvr additive="base">
                                            <p:cTn id="22" dur="500" fill="hold"/>
                                            <p:tgtEl>
                                              <p:spTgt spid="113"/>
                                            </p:tgtEl>
                                            <p:attrNameLst>
                                              <p:attrName>ppt_y</p:attrName>
                                            </p:attrNameLst>
                                          </p:cBhvr>
                                          <p:tavLst>
                                            <p:tav tm="0">
                                              <p:val>
                                                <p:strVal val="1+#ppt_h/2"/>
                                              </p:val>
                                            </p:tav>
                                            <p:tav tm="100000">
                                              <p:val>
                                                <p:strVal val="#ppt_y"/>
                                              </p:val>
                                            </p:tav>
                                          </p:tavLst>
                                        </p:anim>
                                      </p:childTnLst>
                                    </p:cTn>
                                  </p:par>
                                  <p:par>
                                    <p:cTn id="23" presetID="52" presetClass="entr" presetSubtype="0" fill="hold" nodeType="withEffect">
                                      <p:stCondLst>
                                        <p:cond delay="0"/>
                                      </p:stCondLst>
                                      <p:childTnLst>
                                        <p:set>
                                          <p:cBhvr>
                                            <p:cTn id="24" dur="1" fill="hold">
                                              <p:stCondLst>
                                                <p:cond delay="0"/>
                                              </p:stCondLst>
                                            </p:cTn>
                                            <p:tgtEl>
                                              <p:spTgt spid="139"/>
                                            </p:tgtEl>
                                            <p:attrNameLst>
                                              <p:attrName>style.visibility</p:attrName>
                                            </p:attrNameLst>
                                          </p:cBhvr>
                                          <p:to>
                                            <p:strVal val="visible"/>
                                          </p:to>
                                        </p:set>
                                        <p:animScale>
                                          <p:cBhvr>
                                            <p:cTn id="25" dur="1000" decel="50000" fill="hold">
                                              <p:stCondLst>
                                                <p:cond delay="0"/>
                                              </p:stCondLst>
                                            </p:cTn>
                                            <p:tgtEl>
                                              <p:spTgt spid="13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139"/>
                                            </p:tgtEl>
                                            <p:attrNameLst>
                                              <p:attrName>ppt_x</p:attrName>
                                              <p:attrName>ppt_y</p:attrName>
                                            </p:attrNameLst>
                                          </p:cBhvr>
                                        </p:animMotion>
                                        <p:animEffect transition="in" filter="fade">
                                          <p:cBhvr>
                                            <p:cTn id="27" dur="1000"/>
                                            <p:tgtEl>
                                              <p:spTgt spid="139"/>
                                            </p:tgtEl>
                                          </p:cBhvr>
                                        </p:animEffect>
                                      </p:childTnLst>
                                    </p:cTn>
                                  </p:par>
                                  <p:par>
                                    <p:cTn id="28" presetID="52" presetClass="entr" presetSubtype="0" fill="hold" nodeType="withEffect">
                                      <p:stCondLst>
                                        <p:cond delay="300"/>
                                      </p:stCondLst>
                                      <p:childTnLst>
                                        <p:set>
                                          <p:cBhvr>
                                            <p:cTn id="29" dur="1" fill="hold">
                                              <p:stCondLst>
                                                <p:cond delay="0"/>
                                              </p:stCondLst>
                                            </p:cTn>
                                            <p:tgtEl>
                                              <p:spTgt spid="140"/>
                                            </p:tgtEl>
                                            <p:attrNameLst>
                                              <p:attrName>style.visibility</p:attrName>
                                            </p:attrNameLst>
                                          </p:cBhvr>
                                          <p:to>
                                            <p:strVal val="visible"/>
                                          </p:to>
                                        </p:set>
                                        <p:animScale>
                                          <p:cBhvr>
                                            <p:cTn id="30" dur="1000" decel="50000" fill="hold">
                                              <p:stCondLst>
                                                <p:cond delay="0"/>
                                              </p:stCondLst>
                                            </p:cTn>
                                            <p:tgtEl>
                                              <p:spTgt spid="14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1" dur="1000" decel="50000" fill="hold">
                                              <p:stCondLst>
                                                <p:cond delay="0"/>
                                              </p:stCondLst>
                                            </p:cTn>
                                            <p:tgtEl>
                                              <p:spTgt spid="140"/>
                                            </p:tgtEl>
                                            <p:attrNameLst>
                                              <p:attrName>ppt_x</p:attrName>
                                              <p:attrName>ppt_y</p:attrName>
                                            </p:attrNameLst>
                                          </p:cBhvr>
                                        </p:animMotion>
                                        <p:animEffect transition="in" filter="fade">
                                          <p:cBhvr>
                                            <p:cTn id="32" dur="1000"/>
                                            <p:tgtEl>
                                              <p:spTgt spid="140"/>
                                            </p:tgtEl>
                                          </p:cBhvr>
                                        </p:animEffect>
                                      </p:childTnLst>
                                    </p:cTn>
                                  </p:par>
                                  <p:par>
                                    <p:cTn id="33" presetID="52" presetClass="entr" presetSubtype="0" fill="hold" nodeType="withEffect">
                                      <p:stCondLst>
                                        <p:cond delay="500"/>
                                      </p:stCondLst>
                                      <p:childTnLst>
                                        <p:set>
                                          <p:cBhvr>
                                            <p:cTn id="34" dur="1" fill="hold">
                                              <p:stCondLst>
                                                <p:cond delay="0"/>
                                              </p:stCondLst>
                                            </p:cTn>
                                            <p:tgtEl>
                                              <p:spTgt spid="141"/>
                                            </p:tgtEl>
                                            <p:attrNameLst>
                                              <p:attrName>style.visibility</p:attrName>
                                            </p:attrNameLst>
                                          </p:cBhvr>
                                          <p:to>
                                            <p:strVal val="visible"/>
                                          </p:to>
                                        </p:set>
                                        <p:animScale>
                                          <p:cBhvr>
                                            <p:cTn id="35" dur="1000" decel="50000" fill="hold">
                                              <p:stCondLst>
                                                <p:cond delay="0"/>
                                              </p:stCondLst>
                                            </p:cTn>
                                            <p:tgtEl>
                                              <p:spTgt spid="14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141"/>
                                            </p:tgtEl>
                                            <p:attrNameLst>
                                              <p:attrName>ppt_x</p:attrName>
                                              <p:attrName>ppt_y</p:attrName>
                                            </p:attrNameLst>
                                          </p:cBhvr>
                                        </p:animMotion>
                                        <p:animEffect transition="in" filter="fade">
                                          <p:cBhvr>
                                            <p:cTn id="37" dur="1000"/>
                                            <p:tgtEl>
                                              <p:spTgt spid="141"/>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2" fill="hold" grpId="0" nodeType="clickEffect" p14:presetBounceEnd="56000">
                                      <p:stCondLst>
                                        <p:cond delay="0"/>
                                      </p:stCondLst>
                                      <p:childTnLst>
                                        <p:set>
                                          <p:cBhvr>
                                            <p:cTn id="41" dur="1" fill="hold">
                                              <p:stCondLst>
                                                <p:cond delay="0"/>
                                              </p:stCondLst>
                                            </p:cTn>
                                            <p:tgtEl>
                                              <p:spTgt spid="96"/>
                                            </p:tgtEl>
                                            <p:attrNameLst>
                                              <p:attrName>style.visibility</p:attrName>
                                            </p:attrNameLst>
                                          </p:cBhvr>
                                          <p:to>
                                            <p:strVal val="visible"/>
                                          </p:to>
                                        </p:set>
                                        <p:anim calcmode="lin" valueType="num" p14:bounceEnd="56000">
                                          <p:cBhvr additive="base">
                                            <p:cTn id="42" dur="500" fill="hold"/>
                                            <p:tgtEl>
                                              <p:spTgt spid="96"/>
                                            </p:tgtEl>
                                            <p:attrNameLst>
                                              <p:attrName>ppt_x</p:attrName>
                                            </p:attrNameLst>
                                          </p:cBhvr>
                                          <p:tavLst>
                                            <p:tav tm="0">
                                              <p:val>
                                                <p:strVal val="1+#ppt_w/2"/>
                                              </p:val>
                                            </p:tav>
                                            <p:tav tm="100000">
                                              <p:val>
                                                <p:strVal val="#ppt_x"/>
                                              </p:val>
                                            </p:tav>
                                          </p:tavLst>
                                        </p:anim>
                                        <p:anim calcmode="lin" valueType="num" p14:bounceEnd="56000">
                                          <p:cBhvr additive="base">
                                            <p:cTn id="43" dur="500" fill="hold"/>
                                            <p:tgtEl>
                                              <p:spTgt spid="96"/>
                                            </p:tgtEl>
                                            <p:attrNameLst>
                                              <p:attrName>ppt_y</p:attrName>
                                            </p:attrNameLst>
                                          </p:cBhvr>
                                          <p:tavLst>
                                            <p:tav tm="0">
                                              <p:val>
                                                <p:strVal val="#ppt_y"/>
                                              </p:val>
                                            </p:tav>
                                            <p:tav tm="100000">
                                              <p:val>
                                                <p:strVal val="#ppt_y"/>
                                              </p:val>
                                            </p:tav>
                                          </p:tavLst>
                                        </p:anim>
                                      </p:childTnLst>
                                    </p:cTn>
                                  </p:par>
                                </p:childTnLst>
                              </p:cTn>
                            </p:par>
                            <p:par>
                              <p:cTn id="44" fill="hold">
                                <p:stCondLst>
                                  <p:cond delay="500"/>
                                </p:stCondLst>
                                <p:childTnLst>
                                  <p:par>
                                    <p:cTn id="45" presetID="22" presetClass="entr" presetSubtype="8" fill="hold" grpId="0" nodeType="afterEffect">
                                      <p:stCondLst>
                                        <p:cond delay="0"/>
                                      </p:stCondLst>
                                      <p:iterate type="lt">
                                        <p:tmPct val="30000"/>
                                      </p:iterate>
                                      <p:childTnLst>
                                        <p:set>
                                          <p:cBhvr>
                                            <p:cTn id="46" dur="1" fill="hold">
                                              <p:stCondLst>
                                                <p:cond delay="0"/>
                                              </p:stCondLst>
                                            </p:cTn>
                                            <p:tgtEl>
                                              <p:spTgt spid="95"/>
                                            </p:tgtEl>
                                            <p:attrNameLst>
                                              <p:attrName>style.visibility</p:attrName>
                                            </p:attrNameLst>
                                          </p:cBhvr>
                                          <p:to>
                                            <p:strVal val="visible"/>
                                          </p:to>
                                        </p:set>
                                        <p:animEffect transition="in" filter="wipe(left)">
                                          <p:cBhvr>
                                            <p:cTn id="47" dur="50"/>
                                            <p:tgtEl>
                                              <p:spTgt spid="95"/>
                                            </p:tgtEl>
                                          </p:cBhvr>
                                        </p:animEffect>
                                      </p:childTnLst>
                                    </p:cTn>
                                  </p:par>
                                  <p:par>
                                    <p:cTn id="48" presetID="36" presetClass="emph" presetSubtype="0" fill="hold" grpId="1" nodeType="withEffect">
                                      <p:stCondLst>
                                        <p:cond delay="0"/>
                                      </p:stCondLst>
                                      <p:iterate type="lt">
                                        <p:tmPct val="30000"/>
                                      </p:iterate>
                                      <p:childTnLst>
                                        <p:animScale>
                                          <p:cBhvr>
                                            <p:cTn id="49" dur="25" autoRev="1" fill="hold">
                                              <p:stCondLst>
                                                <p:cond delay="0"/>
                                              </p:stCondLst>
                                            </p:cTn>
                                            <p:tgtEl>
                                              <p:spTgt spid="95"/>
                                            </p:tgtEl>
                                          </p:cBhvr>
                                          <p:to x="80000" y="100000"/>
                                        </p:animScale>
                                        <p:anim by="(#ppt_w*0.10)" calcmode="lin" valueType="num">
                                          <p:cBhvr>
                                            <p:cTn id="50" dur="25" autoRev="1" fill="hold">
                                              <p:stCondLst>
                                                <p:cond delay="0"/>
                                              </p:stCondLst>
                                            </p:cTn>
                                            <p:tgtEl>
                                              <p:spTgt spid="95"/>
                                            </p:tgtEl>
                                            <p:attrNameLst>
                                              <p:attrName>ppt_x</p:attrName>
                                            </p:attrNameLst>
                                          </p:cBhvr>
                                        </p:anim>
                                        <p:anim by="(-#ppt_w*0.10)" calcmode="lin" valueType="num">
                                          <p:cBhvr>
                                            <p:cTn id="51" dur="25" autoRev="1" fill="hold">
                                              <p:stCondLst>
                                                <p:cond delay="0"/>
                                              </p:stCondLst>
                                            </p:cTn>
                                            <p:tgtEl>
                                              <p:spTgt spid="95"/>
                                            </p:tgtEl>
                                            <p:attrNameLst>
                                              <p:attrName>ppt_y</p:attrName>
                                            </p:attrNameLst>
                                          </p:cBhvr>
                                        </p:anim>
                                        <p:animRot by="-480000">
                                          <p:cBhvr>
                                            <p:cTn id="52" dur="25" autoRev="1" fill="hold">
                                              <p:stCondLst>
                                                <p:cond delay="0"/>
                                              </p:stCondLst>
                                            </p:cTn>
                                            <p:tgtEl>
                                              <p:spTgt spid="95"/>
                                            </p:tgtEl>
                                            <p:attrNameLst>
                                              <p:attrName>r</p:attrName>
                                            </p:attrNameLst>
                                          </p:cBhvr>
                                        </p:animRot>
                                      </p:childTnLst>
                                    </p:cTn>
                                  </p:par>
                                </p:childTnLst>
                              </p:cTn>
                            </p:par>
                          </p:childTnLst>
                        </p:cTn>
                      </p:par>
                      <p:par>
                        <p:cTn id="53" fill="hold">
                          <p:stCondLst>
                            <p:cond delay="indefinite"/>
                          </p:stCondLst>
                          <p:childTnLst>
                            <p:par>
                              <p:cTn id="54" fill="hold">
                                <p:stCondLst>
                                  <p:cond delay="0"/>
                                </p:stCondLst>
                                <p:childTnLst>
                                  <p:par>
                                    <p:cTn id="55" presetID="2" presetClass="entr" presetSubtype="2" fill="hold" nodeType="clickEffect" p14:presetBounceEnd="56000">
                                      <p:stCondLst>
                                        <p:cond delay="0"/>
                                      </p:stCondLst>
                                      <p:childTnLst>
                                        <p:set>
                                          <p:cBhvr>
                                            <p:cTn id="56" dur="1" fill="hold">
                                              <p:stCondLst>
                                                <p:cond delay="0"/>
                                              </p:stCondLst>
                                            </p:cTn>
                                            <p:tgtEl>
                                              <p:spTgt spid="97"/>
                                            </p:tgtEl>
                                            <p:attrNameLst>
                                              <p:attrName>style.visibility</p:attrName>
                                            </p:attrNameLst>
                                          </p:cBhvr>
                                          <p:to>
                                            <p:strVal val="visible"/>
                                          </p:to>
                                        </p:set>
                                        <p:anim calcmode="lin" valueType="num" p14:bounceEnd="56000">
                                          <p:cBhvr additive="base">
                                            <p:cTn id="57" dur="500" fill="hold"/>
                                            <p:tgtEl>
                                              <p:spTgt spid="97"/>
                                            </p:tgtEl>
                                            <p:attrNameLst>
                                              <p:attrName>ppt_x</p:attrName>
                                            </p:attrNameLst>
                                          </p:cBhvr>
                                          <p:tavLst>
                                            <p:tav tm="0">
                                              <p:val>
                                                <p:strVal val="1+#ppt_w/2"/>
                                              </p:val>
                                            </p:tav>
                                            <p:tav tm="100000">
                                              <p:val>
                                                <p:strVal val="#ppt_x"/>
                                              </p:val>
                                            </p:tav>
                                          </p:tavLst>
                                        </p:anim>
                                        <p:anim calcmode="lin" valueType="num" p14:bounceEnd="56000">
                                          <p:cBhvr additive="base">
                                            <p:cTn id="58" dur="500" fill="hold"/>
                                            <p:tgtEl>
                                              <p:spTgt spid="9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animBg="1"/>
          <p:bldP spid="113" grpId="0" animBg="1"/>
          <p:bldP spid="95" grpId="0"/>
          <p:bldP spid="95" grpId="1"/>
          <p:bldP spid="9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77"/>
                                            </p:tgtEl>
                                            <p:attrNameLst>
                                              <p:attrName>style.visibility</p:attrName>
                                            </p:attrNameLst>
                                          </p:cBhvr>
                                          <p:to>
                                            <p:strVal val="visible"/>
                                          </p:to>
                                        </p:set>
                                        <p:anim calcmode="lin" valueType="num">
                                          <p:cBhvr additive="base">
                                            <p:cTn id="7" dur="500" fill="hold"/>
                                            <p:tgtEl>
                                              <p:spTgt spid="177"/>
                                            </p:tgtEl>
                                            <p:attrNameLst>
                                              <p:attrName>ppt_x</p:attrName>
                                            </p:attrNameLst>
                                          </p:cBhvr>
                                          <p:tavLst>
                                            <p:tav tm="0">
                                              <p:val>
                                                <p:strVal val="#ppt_x"/>
                                              </p:val>
                                            </p:tav>
                                            <p:tav tm="100000">
                                              <p:val>
                                                <p:strVal val="#ppt_x"/>
                                              </p:val>
                                            </p:tav>
                                          </p:tavLst>
                                        </p:anim>
                                        <p:anim calcmode="lin" valueType="num">
                                          <p:cBhvr additive="base">
                                            <p:cTn id="8" dur="500" fill="hold"/>
                                            <p:tgtEl>
                                              <p:spTgt spid="17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78"/>
                                            </p:tgtEl>
                                            <p:attrNameLst>
                                              <p:attrName>style.visibility</p:attrName>
                                            </p:attrNameLst>
                                          </p:cBhvr>
                                          <p:to>
                                            <p:strVal val="visible"/>
                                          </p:to>
                                        </p:set>
                                        <p:anim calcmode="lin" valueType="num">
                                          <p:cBhvr additive="base">
                                            <p:cTn id="12" dur="500" fill="hold"/>
                                            <p:tgtEl>
                                              <p:spTgt spid="178"/>
                                            </p:tgtEl>
                                            <p:attrNameLst>
                                              <p:attrName>ppt_x</p:attrName>
                                            </p:attrNameLst>
                                          </p:cBhvr>
                                          <p:tavLst>
                                            <p:tav tm="0">
                                              <p:val>
                                                <p:strVal val="#ppt_x"/>
                                              </p:val>
                                            </p:tav>
                                            <p:tav tm="100000">
                                              <p:val>
                                                <p:strVal val="#ppt_x"/>
                                              </p:val>
                                            </p:tav>
                                          </p:tavLst>
                                        </p:anim>
                                        <p:anim calcmode="lin" valueType="num">
                                          <p:cBhvr additive="base">
                                            <p:cTn id="13" dur="500" fill="hold"/>
                                            <p:tgtEl>
                                              <p:spTgt spid="178"/>
                                            </p:tgtEl>
                                            <p:attrNameLst>
                                              <p:attrName>ppt_y</p:attrName>
                                            </p:attrNameLst>
                                          </p:cBhvr>
                                          <p:tavLst>
                                            <p:tav tm="0">
                                              <p:val>
                                                <p:strVal val="1+#ppt_h/2"/>
                                              </p:val>
                                            </p:tav>
                                            <p:tav tm="100000">
                                              <p:val>
                                                <p:strVal val="#ppt_y"/>
                                              </p:val>
                                            </p:tav>
                                          </p:tavLst>
                                        </p:anim>
                                      </p:childTnLst>
                                    </p:cTn>
                                  </p:par>
                                  <p:par>
                                    <p:cTn id="14" presetID="2" presetClass="entr" presetSubtype="8" fill="hold" grpId="0" nodeType="withEffect">
                                      <p:stCondLst>
                                        <p:cond delay="250"/>
                                      </p:stCondLst>
                                      <p:childTnLst>
                                        <p:set>
                                          <p:cBhvr>
                                            <p:cTn id="15" dur="1" fill="hold">
                                              <p:stCondLst>
                                                <p:cond delay="0"/>
                                              </p:stCondLst>
                                            </p:cTn>
                                            <p:tgtEl>
                                              <p:spTgt spid="112"/>
                                            </p:tgtEl>
                                            <p:attrNameLst>
                                              <p:attrName>style.visibility</p:attrName>
                                            </p:attrNameLst>
                                          </p:cBhvr>
                                          <p:to>
                                            <p:strVal val="visible"/>
                                          </p:to>
                                        </p:set>
                                        <p:anim calcmode="lin" valueType="num">
                                          <p:cBhvr additive="base">
                                            <p:cTn id="16" dur="1000" fill="hold"/>
                                            <p:tgtEl>
                                              <p:spTgt spid="112"/>
                                            </p:tgtEl>
                                            <p:attrNameLst>
                                              <p:attrName>ppt_x</p:attrName>
                                            </p:attrNameLst>
                                          </p:cBhvr>
                                          <p:tavLst>
                                            <p:tav tm="0">
                                              <p:val>
                                                <p:strVal val="0-#ppt_w/2"/>
                                              </p:val>
                                            </p:tav>
                                            <p:tav tm="100000">
                                              <p:val>
                                                <p:strVal val="#ppt_x"/>
                                              </p:val>
                                            </p:tav>
                                          </p:tavLst>
                                        </p:anim>
                                        <p:anim calcmode="lin" valueType="num">
                                          <p:cBhvr additive="base">
                                            <p:cTn id="17" dur="1000" fill="hold"/>
                                            <p:tgtEl>
                                              <p:spTgt spid="112"/>
                                            </p:tgtEl>
                                            <p:attrNameLst>
                                              <p:attrName>ppt_y</p:attrName>
                                            </p:attrNameLst>
                                          </p:cBhvr>
                                          <p:tavLst>
                                            <p:tav tm="0">
                                              <p:val>
                                                <p:strVal val="#ppt_y"/>
                                              </p:val>
                                            </p:tav>
                                            <p:tav tm="100000">
                                              <p:val>
                                                <p:strVal val="#ppt_y"/>
                                              </p:val>
                                            </p:tav>
                                          </p:tavLst>
                                        </p:anim>
                                      </p:childTnLst>
                                    </p:cTn>
                                  </p:par>
                                </p:childTnLst>
                              </p:cTn>
                            </p:par>
                            <p:par>
                              <p:cTn id="18" fill="hold">
                                <p:stCondLst>
                                  <p:cond delay="1750"/>
                                </p:stCondLst>
                                <p:childTnLst>
                                  <p:par>
                                    <p:cTn id="19" presetID="2" presetClass="entr" presetSubtype="4" fill="hold" grpId="0" nodeType="afterEffect">
                                      <p:stCondLst>
                                        <p:cond delay="0"/>
                                      </p:stCondLst>
                                      <p:childTnLst>
                                        <p:set>
                                          <p:cBhvr>
                                            <p:cTn id="20" dur="1" fill="hold">
                                              <p:stCondLst>
                                                <p:cond delay="0"/>
                                              </p:stCondLst>
                                            </p:cTn>
                                            <p:tgtEl>
                                              <p:spTgt spid="113"/>
                                            </p:tgtEl>
                                            <p:attrNameLst>
                                              <p:attrName>style.visibility</p:attrName>
                                            </p:attrNameLst>
                                          </p:cBhvr>
                                          <p:to>
                                            <p:strVal val="visible"/>
                                          </p:to>
                                        </p:set>
                                        <p:anim calcmode="lin" valueType="num">
                                          <p:cBhvr additive="base">
                                            <p:cTn id="21" dur="500" fill="hold"/>
                                            <p:tgtEl>
                                              <p:spTgt spid="113"/>
                                            </p:tgtEl>
                                            <p:attrNameLst>
                                              <p:attrName>ppt_x</p:attrName>
                                            </p:attrNameLst>
                                          </p:cBhvr>
                                          <p:tavLst>
                                            <p:tav tm="0">
                                              <p:val>
                                                <p:strVal val="#ppt_x"/>
                                              </p:val>
                                            </p:tav>
                                            <p:tav tm="100000">
                                              <p:val>
                                                <p:strVal val="#ppt_x"/>
                                              </p:val>
                                            </p:tav>
                                          </p:tavLst>
                                        </p:anim>
                                        <p:anim calcmode="lin" valueType="num">
                                          <p:cBhvr additive="base">
                                            <p:cTn id="22" dur="500" fill="hold"/>
                                            <p:tgtEl>
                                              <p:spTgt spid="113"/>
                                            </p:tgtEl>
                                            <p:attrNameLst>
                                              <p:attrName>ppt_y</p:attrName>
                                            </p:attrNameLst>
                                          </p:cBhvr>
                                          <p:tavLst>
                                            <p:tav tm="0">
                                              <p:val>
                                                <p:strVal val="1+#ppt_h/2"/>
                                              </p:val>
                                            </p:tav>
                                            <p:tav tm="100000">
                                              <p:val>
                                                <p:strVal val="#ppt_y"/>
                                              </p:val>
                                            </p:tav>
                                          </p:tavLst>
                                        </p:anim>
                                      </p:childTnLst>
                                    </p:cTn>
                                  </p:par>
                                  <p:par>
                                    <p:cTn id="23" presetID="52" presetClass="entr" presetSubtype="0" fill="hold" nodeType="withEffect">
                                      <p:stCondLst>
                                        <p:cond delay="0"/>
                                      </p:stCondLst>
                                      <p:childTnLst>
                                        <p:set>
                                          <p:cBhvr>
                                            <p:cTn id="24" dur="1" fill="hold">
                                              <p:stCondLst>
                                                <p:cond delay="0"/>
                                              </p:stCondLst>
                                            </p:cTn>
                                            <p:tgtEl>
                                              <p:spTgt spid="139"/>
                                            </p:tgtEl>
                                            <p:attrNameLst>
                                              <p:attrName>style.visibility</p:attrName>
                                            </p:attrNameLst>
                                          </p:cBhvr>
                                          <p:to>
                                            <p:strVal val="visible"/>
                                          </p:to>
                                        </p:set>
                                        <p:animScale>
                                          <p:cBhvr>
                                            <p:cTn id="25" dur="1000" decel="50000" fill="hold">
                                              <p:stCondLst>
                                                <p:cond delay="0"/>
                                              </p:stCondLst>
                                            </p:cTn>
                                            <p:tgtEl>
                                              <p:spTgt spid="13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139"/>
                                            </p:tgtEl>
                                            <p:attrNameLst>
                                              <p:attrName>ppt_x</p:attrName>
                                              <p:attrName>ppt_y</p:attrName>
                                            </p:attrNameLst>
                                          </p:cBhvr>
                                        </p:animMotion>
                                        <p:animEffect transition="in" filter="fade">
                                          <p:cBhvr>
                                            <p:cTn id="27" dur="1000"/>
                                            <p:tgtEl>
                                              <p:spTgt spid="139"/>
                                            </p:tgtEl>
                                          </p:cBhvr>
                                        </p:animEffect>
                                      </p:childTnLst>
                                    </p:cTn>
                                  </p:par>
                                  <p:par>
                                    <p:cTn id="28" presetID="52" presetClass="entr" presetSubtype="0" fill="hold" nodeType="withEffect">
                                      <p:stCondLst>
                                        <p:cond delay="300"/>
                                      </p:stCondLst>
                                      <p:childTnLst>
                                        <p:set>
                                          <p:cBhvr>
                                            <p:cTn id="29" dur="1" fill="hold">
                                              <p:stCondLst>
                                                <p:cond delay="0"/>
                                              </p:stCondLst>
                                            </p:cTn>
                                            <p:tgtEl>
                                              <p:spTgt spid="140"/>
                                            </p:tgtEl>
                                            <p:attrNameLst>
                                              <p:attrName>style.visibility</p:attrName>
                                            </p:attrNameLst>
                                          </p:cBhvr>
                                          <p:to>
                                            <p:strVal val="visible"/>
                                          </p:to>
                                        </p:set>
                                        <p:animScale>
                                          <p:cBhvr>
                                            <p:cTn id="30" dur="1000" decel="50000" fill="hold">
                                              <p:stCondLst>
                                                <p:cond delay="0"/>
                                              </p:stCondLst>
                                            </p:cTn>
                                            <p:tgtEl>
                                              <p:spTgt spid="14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1" dur="1000" decel="50000" fill="hold">
                                              <p:stCondLst>
                                                <p:cond delay="0"/>
                                              </p:stCondLst>
                                            </p:cTn>
                                            <p:tgtEl>
                                              <p:spTgt spid="140"/>
                                            </p:tgtEl>
                                            <p:attrNameLst>
                                              <p:attrName>ppt_x</p:attrName>
                                              <p:attrName>ppt_y</p:attrName>
                                            </p:attrNameLst>
                                          </p:cBhvr>
                                        </p:animMotion>
                                        <p:animEffect transition="in" filter="fade">
                                          <p:cBhvr>
                                            <p:cTn id="32" dur="1000"/>
                                            <p:tgtEl>
                                              <p:spTgt spid="140"/>
                                            </p:tgtEl>
                                          </p:cBhvr>
                                        </p:animEffect>
                                      </p:childTnLst>
                                    </p:cTn>
                                  </p:par>
                                  <p:par>
                                    <p:cTn id="33" presetID="52" presetClass="entr" presetSubtype="0" fill="hold" nodeType="withEffect">
                                      <p:stCondLst>
                                        <p:cond delay="500"/>
                                      </p:stCondLst>
                                      <p:childTnLst>
                                        <p:set>
                                          <p:cBhvr>
                                            <p:cTn id="34" dur="1" fill="hold">
                                              <p:stCondLst>
                                                <p:cond delay="0"/>
                                              </p:stCondLst>
                                            </p:cTn>
                                            <p:tgtEl>
                                              <p:spTgt spid="141"/>
                                            </p:tgtEl>
                                            <p:attrNameLst>
                                              <p:attrName>style.visibility</p:attrName>
                                            </p:attrNameLst>
                                          </p:cBhvr>
                                          <p:to>
                                            <p:strVal val="visible"/>
                                          </p:to>
                                        </p:set>
                                        <p:animScale>
                                          <p:cBhvr>
                                            <p:cTn id="35" dur="1000" decel="50000" fill="hold">
                                              <p:stCondLst>
                                                <p:cond delay="0"/>
                                              </p:stCondLst>
                                            </p:cTn>
                                            <p:tgtEl>
                                              <p:spTgt spid="14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141"/>
                                            </p:tgtEl>
                                            <p:attrNameLst>
                                              <p:attrName>ppt_x</p:attrName>
                                              <p:attrName>ppt_y</p:attrName>
                                            </p:attrNameLst>
                                          </p:cBhvr>
                                        </p:animMotion>
                                        <p:animEffect transition="in" filter="fade">
                                          <p:cBhvr>
                                            <p:cTn id="37" dur="1000"/>
                                            <p:tgtEl>
                                              <p:spTgt spid="141"/>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2" fill="hold" grpId="0" nodeType="clickEffect">
                                      <p:stCondLst>
                                        <p:cond delay="0"/>
                                      </p:stCondLst>
                                      <p:childTnLst>
                                        <p:set>
                                          <p:cBhvr>
                                            <p:cTn id="41" dur="1" fill="hold">
                                              <p:stCondLst>
                                                <p:cond delay="0"/>
                                              </p:stCondLst>
                                            </p:cTn>
                                            <p:tgtEl>
                                              <p:spTgt spid="96"/>
                                            </p:tgtEl>
                                            <p:attrNameLst>
                                              <p:attrName>style.visibility</p:attrName>
                                            </p:attrNameLst>
                                          </p:cBhvr>
                                          <p:to>
                                            <p:strVal val="visible"/>
                                          </p:to>
                                        </p:set>
                                        <p:anim calcmode="lin" valueType="num">
                                          <p:cBhvr additive="base">
                                            <p:cTn id="42" dur="500" fill="hold"/>
                                            <p:tgtEl>
                                              <p:spTgt spid="96"/>
                                            </p:tgtEl>
                                            <p:attrNameLst>
                                              <p:attrName>ppt_x</p:attrName>
                                            </p:attrNameLst>
                                          </p:cBhvr>
                                          <p:tavLst>
                                            <p:tav tm="0">
                                              <p:val>
                                                <p:strVal val="1+#ppt_w/2"/>
                                              </p:val>
                                            </p:tav>
                                            <p:tav tm="100000">
                                              <p:val>
                                                <p:strVal val="#ppt_x"/>
                                              </p:val>
                                            </p:tav>
                                          </p:tavLst>
                                        </p:anim>
                                        <p:anim calcmode="lin" valueType="num">
                                          <p:cBhvr additive="base">
                                            <p:cTn id="43" dur="500" fill="hold"/>
                                            <p:tgtEl>
                                              <p:spTgt spid="96"/>
                                            </p:tgtEl>
                                            <p:attrNameLst>
                                              <p:attrName>ppt_y</p:attrName>
                                            </p:attrNameLst>
                                          </p:cBhvr>
                                          <p:tavLst>
                                            <p:tav tm="0">
                                              <p:val>
                                                <p:strVal val="#ppt_y"/>
                                              </p:val>
                                            </p:tav>
                                            <p:tav tm="100000">
                                              <p:val>
                                                <p:strVal val="#ppt_y"/>
                                              </p:val>
                                            </p:tav>
                                          </p:tavLst>
                                        </p:anim>
                                      </p:childTnLst>
                                    </p:cTn>
                                  </p:par>
                                </p:childTnLst>
                              </p:cTn>
                            </p:par>
                            <p:par>
                              <p:cTn id="44" fill="hold">
                                <p:stCondLst>
                                  <p:cond delay="500"/>
                                </p:stCondLst>
                                <p:childTnLst>
                                  <p:par>
                                    <p:cTn id="45" presetID="22" presetClass="entr" presetSubtype="8" fill="hold" grpId="0" nodeType="afterEffect">
                                      <p:stCondLst>
                                        <p:cond delay="0"/>
                                      </p:stCondLst>
                                      <p:iterate type="lt">
                                        <p:tmPct val="30000"/>
                                      </p:iterate>
                                      <p:childTnLst>
                                        <p:set>
                                          <p:cBhvr>
                                            <p:cTn id="46" dur="1" fill="hold">
                                              <p:stCondLst>
                                                <p:cond delay="0"/>
                                              </p:stCondLst>
                                            </p:cTn>
                                            <p:tgtEl>
                                              <p:spTgt spid="95"/>
                                            </p:tgtEl>
                                            <p:attrNameLst>
                                              <p:attrName>style.visibility</p:attrName>
                                            </p:attrNameLst>
                                          </p:cBhvr>
                                          <p:to>
                                            <p:strVal val="visible"/>
                                          </p:to>
                                        </p:set>
                                        <p:animEffect transition="in" filter="wipe(left)">
                                          <p:cBhvr>
                                            <p:cTn id="47" dur="50"/>
                                            <p:tgtEl>
                                              <p:spTgt spid="95"/>
                                            </p:tgtEl>
                                          </p:cBhvr>
                                        </p:animEffect>
                                      </p:childTnLst>
                                    </p:cTn>
                                  </p:par>
                                  <p:par>
                                    <p:cTn id="48" presetID="36" presetClass="emph" presetSubtype="0" fill="hold" grpId="1" nodeType="withEffect">
                                      <p:stCondLst>
                                        <p:cond delay="0"/>
                                      </p:stCondLst>
                                      <p:iterate type="lt">
                                        <p:tmPct val="30000"/>
                                      </p:iterate>
                                      <p:childTnLst>
                                        <p:animScale>
                                          <p:cBhvr>
                                            <p:cTn id="49" dur="25" autoRev="1" fill="hold">
                                              <p:stCondLst>
                                                <p:cond delay="0"/>
                                              </p:stCondLst>
                                            </p:cTn>
                                            <p:tgtEl>
                                              <p:spTgt spid="95"/>
                                            </p:tgtEl>
                                          </p:cBhvr>
                                          <p:to x="80000" y="100000"/>
                                        </p:animScale>
                                        <p:anim by="(#ppt_w*0.10)" calcmode="lin" valueType="num">
                                          <p:cBhvr>
                                            <p:cTn id="50" dur="25" autoRev="1" fill="hold">
                                              <p:stCondLst>
                                                <p:cond delay="0"/>
                                              </p:stCondLst>
                                            </p:cTn>
                                            <p:tgtEl>
                                              <p:spTgt spid="95"/>
                                            </p:tgtEl>
                                            <p:attrNameLst>
                                              <p:attrName>ppt_x</p:attrName>
                                            </p:attrNameLst>
                                          </p:cBhvr>
                                        </p:anim>
                                        <p:anim by="(-#ppt_w*0.10)" calcmode="lin" valueType="num">
                                          <p:cBhvr>
                                            <p:cTn id="51" dur="25" autoRev="1" fill="hold">
                                              <p:stCondLst>
                                                <p:cond delay="0"/>
                                              </p:stCondLst>
                                            </p:cTn>
                                            <p:tgtEl>
                                              <p:spTgt spid="95"/>
                                            </p:tgtEl>
                                            <p:attrNameLst>
                                              <p:attrName>ppt_y</p:attrName>
                                            </p:attrNameLst>
                                          </p:cBhvr>
                                        </p:anim>
                                        <p:animRot by="-480000">
                                          <p:cBhvr>
                                            <p:cTn id="52" dur="25" autoRev="1" fill="hold">
                                              <p:stCondLst>
                                                <p:cond delay="0"/>
                                              </p:stCondLst>
                                            </p:cTn>
                                            <p:tgtEl>
                                              <p:spTgt spid="95"/>
                                            </p:tgtEl>
                                            <p:attrNameLst>
                                              <p:attrName>r</p:attrName>
                                            </p:attrNameLst>
                                          </p:cBhvr>
                                        </p:animRot>
                                      </p:childTnLst>
                                    </p:cTn>
                                  </p:par>
                                </p:childTnLst>
                              </p:cTn>
                            </p:par>
                          </p:childTnLst>
                        </p:cTn>
                      </p:par>
                      <p:par>
                        <p:cTn id="53" fill="hold">
                          <p:stCondLst>
                            <p:cond delay="indefinite"/>
                          </p:stCondLst>
                          <p:childTnLst>
                            <p:par>
                              <p:cTn id="54" fill="hold">
                                <p:stCondLst>
                                  <p:cond delay="0"/>
                                </p:stCondLst>
                                <p:childTnLst>
                                  <p:par>
                                    <p:cTn id="55" presetID="2" presetClass="entr" presetSubtype="2" fill="hold" nodeType="clickEffect">
                                      <p:stCondLst>
                                        <p:cond delay="0"/>
                                      </p:stCondLst>
                                      <p:childTnLst>
                                        <p:set>
                                          <p:cBhvr>
                                            <p:cTn id="56" dur="1" fill="hold">
                                              <p:stCondLst>
                                                <p:cond delay="0"/>
                                              </p:stCondLst>
                                            </p:cTn>
                                            <p:tgtEl>
                                              <p:spTgt spid="97"/>
                                            </p:tgtEl>
                                            <p:attrNameLst>
                                              <p:attrName>style.visibility</p:attrName>
                                            </p:attrNameLst>
                                          </p:cBhvr>
                                          <p:to>
                                            <p:strVal val="visible"/>
                                          </p:to>
                                        </p:set>
                                        <p:anim calcmode="lin" valueType="num">
                                          <p:cBhvr additive="base">
                                            <p:cTn id="57" dur="500" fill="hold"/>
                                            <p:tgtEl>
                                              <p:spTgt spid="97"/>
                                            </p:tgtEl>
                                            <p:attrNameLst>
                                              <p:attrName>ppt_x</p:attrName>
                                            </p:attrNameLst>
                                          </p:cBhvr>
                                          <p:tavLst>
                                            <p:tav tm="0">
                                              <p:val>
                                                <p:strVal val="1+#ppt_w/2"/>
                                              </p:val>
                                            </p:tav>
                                            <p:tav tm="100000">
                                              <p:val>
                                                <p:strVal val="#ppt_x"/>
                                              </p:val>
                                            </p:tav>
                                          </p:tavLst>
                                        </p:anim>
                                        <p:anim calcmode="lin" valueType="num">
                                          <p:cBhvr additive="base">
                                            <p:cTn id="58" dur="500" fill="hold"/>
                                            <p:tgtEl>
                                              <p:spTgt spid="9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animBg="1"/>
          <p:bldP spid="113" grpId="0" animBg="1"/>
          <p:bldP spid="95" grpId="0"/>
          <p:bldP spid="95" grpId="1"/>
          <p:bldP spid="96"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矩形 117"/>
          <p:cNvSpPr/>
          <p:nvPr/>
        </p:nvSpPr>
        <p:spPr>
          <a:xfrm>
            <a:off x="2680492" y="-215153"/>
            <a:ext cx="6831016" cy="7460015"/>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sp>
        <p:nvSpPr>
          <p:cNvPr id="42" name="TextBox 41"/>
          <p:cNvSpPr txBox="1"/>
          <p:nvPr/>
        </p:nvSpPr>
        <p:spPr>
          <a:xfrm>
            <a:off x="4300786" y="840046"/>
            <a:ext cx="3480504" cy="1323415"/>
          </a:xfrm>
          <a:prstGeom prst="rect">
            <a:avLst/>
          </a:prstGeom>
          <a:noFill/>
        </p:spPr>
        <p:txBody>
          <a:bodyPr wrap="square" lIns="91416" tIns="45708" rIns="91416" bIns="45708" rtlCol="0">
            <a:spAutoFit/>
          </a:bodyPr>
          <a:lstStyle/>
          <a:p>
            <a:r>
              <a:rPr lang="zh-CN" altLang="en-US" sz="4000" dirty="0">
                <a:latin typeface="字魂36号-正文宋楷" panose="02000000000000000000" pitchFamily="2" charset="-122"/>
                <a:ea typeface="字魂36号-正文宋楷" panose="02000000000000000000" pitchFamily="2" charset="-122"/>
              </a:rPr>
              <a:t>公司</a:t>
            </a:r>
            <a:r>
              <a:rPr lang="en-US" altLang="zh-CN" sz="4000" dirty="0">
                <a:latin typeface="字魂36号-正文宋楷" panose="02000000000000000000" pitchFamily="2" charset="-122"/>
                <a:ea typeface="字魂36号-正文宋楷" panose="02000000000000000000" pitchFamily="2" charset="-122"/>
              </a:rPr>
              <a:t>/</a:t>
            </a:r>
          </a:p>
          <a:p>
            <a:r>
              <a:rPr lang="zh-CN" altLang="en-US" sz="4000" dirty="0">
                <a:latin typeface="字魂36号-正文宋楷" panose="02000000000000000000" pitchFamily="2" charset="-122"/>
                <a:ea typeface="字魂36号-正文宋楷" panose="02000000000000000000" pitchFamily="2" charset="-122"/>
              </a:rPr>
              <a:t>团队介绍</a:t>
            </a:r>
          </a:p>
        </p:txBody>
      </p:sp>
      <p:sp>
        <p:nvSpPr>
          <p:cNvPr id="55" name="文本框 54"/>
          <p:cNvSpPr txBox="1"/>
          <p:nvPr/>
        </p:nvSpPr>
        <p:spPr>
          <a:xfrm>
            <a:off x="2714823" y="570729"/>
            <a:ext cx="2217227" cy="1862048"/>
          </a:xfrm>
          <a:prstGeom prst="rect">
            <a:avLst/>
          </a:prstGeom>
          <a:noFill/>
        </p:spPr>
        <p:txBody>
          <a:bodyPr vert="horz" wrap="square" rtlCol="0">
            <a:spAutoFit/>
          </a:bodyPr>
          <a:lstStyle/>
          <a:p>
            <a:r>
              <a:rPr lang="en-US" altLang="zh-CN" sz="11500" spc="600" dirty="0">
                <a:latin typeface="字魂36号-正文宋楷" panose="02000000000000000000" pitchFamily="2" charset="-122"/>
                <a:ea typeface="字魂36号-正文宋楷" panose="02000000000000000000" pitchFamily="2" charset="-122"/>
              </a:rPr>
              <a:t>01</a:t>
            </a:r>
            <a:endParaRPr lang="zh-CN" altLang="en-US" sz="11500" spc="600" dirty="0">
              <a:latin typeface="字魂36号-正文宋楷" panose="02000000000000000000" pitchFamily="2" charset="-122"/>
              <a:ea typeface="字魂36号-正文宋楷" panose="02000000000000000000" pitchFamily="2" charset="-122"/>
            </a:endParaRPr>
          </a:p>
        </p:txBody>
      </p:sp>
      <p:sp>
        <p:nvSpPr>
          <p:cNvPr id="61" name="Freeform 10"/>
          <p:cNvSpPr>
            <a:spLocks noEditPoints="1"/>
          </p:cNvSpPr>
          <p:nvPr/>
        </p:nvSpPr>
        <p:spPr bwMode="auto">
          <a:xfrm>
            <a:off x="5789911" y="887728"/>
            <a:ext cx="592954" cy="572223"/>
          </a:xfrm>
          <a:custGeom>
            <a:avLst/>
            <a:gdLst>
              <a:gd name="T0" fmla="*/ 760 w 1139"/>
              <a:gd name="T1" fmla="*/ 420 h 1088"/>
              <a:gd name="T2" fmla="*/ 745 w 1139"/>
              <a:gd name="T3" fmla="*/ 452 h 1088"/>
              <a:gd name="T4" fmla="*/ 741 w 1139"/>
              <a:gd name="T5" fmla="*/ 473 h 1088"/>
              <a:gd name="T6" fmla="*/ 742 w 1139"/>
              <a:gd name="T7" fmla="*/ 513 h 1088"/>
              <a:gd name="T8" fmla="*/ 756 w 1139"/>
              <a:gd name="T9" fmla="*/ 552 h 1088"/>
              <a:gd name="T10" fmla="*/ 769 w 1139"/>
              <a:gd name="T11" fmla="*/ 571 h 1088"/>
              <a:gd name="T12" fmla="*/ 801 w 1139"/>
              <a:gd name="T13" fmla="*/ 598 h 1088"/>
              <a:gd name="T14" fmla="*/ 822 w 1139"/>
              <a:gd name="T15" fmla="*/ 608 h 1088"/>
              <a:gd name="T16" fmla="*/ 866 w 1139"/>
              <a:gd name="T17" fmla="*/ 363 h 1088"/>
              <a:gd name="T18" fmla="*/ 814 w 1139"/>
              <a:gd name="T19" fmla="*/ 374 h 1088"/>
              <a:gd name="T20" fmla="*/ 785 w 1139"/>
              <a:gd name="T21" fmla="*/ 392 h 1088"/>
              <a:gd name="T22" fmla="*/ 771 w 1139"/>
              <a:gd name="T23" fmla="*/ 406 h 1088"/>
              <a:gd name="T24" fmla="*/ 696 w 1139"/>
              <a:gd name="T25" fmla="*/ 127 h 1088"/>
              <a:gd name="T26" fmla="*/ 570 w 1139"/>
              <a:gd name="T27" fmla="*/ 253 h 1088"/>
              <a:gd name="T28" fmla="*/ 688 w 1139"/>
              <a:gd name="T29" fmla="*/ 513 h 1088"/>
              <a:gd name="T30" fmla="*/ 688 w 1139"/>
              <a:gd name="T31" fmla="*/ 461 h 1088"/>
              <a:gd name="T32" fmla="*/ 651 w 1139"/>
              <a:gd name="T33" fmla="*/ 279 h 1088"/>
              <a:gd name="T34" fmla="*/ 453 w 1139"/>
              <a:gd name="T35" fmla="*/ 490 h 1088"/>
              <a:gd name="T36" fmla="*/ 570 w 1139"/>
              <a:gd name="T37" fmla="*/ 718 h 1088"/>
              <a:gd name="T38" fmla="*/ 512 w 1139"/>
              <a:gd name="T39" fmla="*/ 725 h 1088"/>
              <a:gd name="T40" fmla="*/ 484 w 1139"/>
              <a:gd name="T41" fmla="*/ 693 h 1088"/>
              <a:gd name="T42" fmla="*/ 466 w 1139"/>
              <a:gd name="T43" fmla="*/ 678 h 1088"/>
              <a:gd name="T44" fmla="*/ 388 w 1139"/>
              <a:gd name="T45" fmla="*/ 645 h 1088"/>
              <a:gd name="T46" fmla="*/ 355 w 1139"/>
              <a:gd name="T47" fmla="*/ 642 h 1088"/>
              <a:gd name="T48" fmla="*/ 0 w 1139"/>
              <a:gd name="T49" fmla="*/ 1088 h 1088"/>
              <a:gd name="T50" fmla="*/ 151 w 1139"/>
              <a:gd name="T51" fmla="*/ 824 h 1088"/>
              <a:gd name="T52" fmla="*/ 391 w 1139"/>
              <a:gd name="T53" fmla="*/ 824 h 1088"/>
              <a:gd name="T54" fmla="*/ 546 w 1139"/>
              <a:gd name="T55" fmla="*/ 1088 h 1088"/>
              <a:gd name="T56" fmla="*/ 512 w 1139"/>
              <a:gd name="T57" fmla="*/ 725 h 1088"/>
              <a:gd name="T58" fmla="*/ 785 w 1139"/>
              <a:gd name="T59" fmla="*/ 642 h 1088"/>
              <a:gd name="T60" fmla="*/ 750 w 1139"/>
              <a:gd name="T61" fmla="*/ 646 h 1088"/>
              <a:gd name="T62" fmla="*/ 655 w 1139"/>
              <a:gd name="T63" fmla="*/ 693 h 1088"/>
              <a:gd name="T64" fmla="*/ 639 w 1139"/>
              <a:gd name="T65" fmla="*/ 709 h 1088"/>
              <a:gd name="T66" fmla="*/ 705 w 1139"/>
              <a:gd name="T67" fmla="*/ 1088 h 1088"/>
              <a:gd name="T68" fmla="*/ 744 w 1139"/>
              <a:gd name="T69" fmla="*/ 1088 h 1088"/>
              <a:gd name="T70" fmla="*/ 1024 w 1139"/>
              <a:gd name="T71" fmla="*/ 824 h 1088"/>
              <a:gd name="T72" fmla="*/ 1139 w 1139"/>
              <a:gd name="T73" fmla="*/ 833 h 1088"/>
              <a:gd name="T74" fmla="*/ 273 w 1139"/>
              <a:gd name="T75" fmla="*/ 616 h 1088"/>
              <a:gd name="T76" fmla="*/ 337 w 1139"/>
              <a:gd name="T77" fmla="*/ 599 h 1088"/>
              <a:gd name="T78" fmla="*/ 355 w 1139"/>
              <a:gd name="T79" fmla="*/ 586 h 1088"/>
              <a:gd name="T80" fmla="*/ 391 w 1139"/>
              <a:gd name="T81" fmla="*/ 535 h 1088"/>
              <a:gd name="T82" fmla="*/ 398 w 1139"/>
              <a:gd name="T83" fmla="*/ 510 h 1088"/>
              <a:gd name="T84" fmla="*/ 398 w 1139"/>
              <a:gd name="T85" fmla="*/ 468 h 1088"/>
              <a:gd name="T86" fmla="*/ 388 w 1139"/>
              <a:gd name="T87" fmla="*/ 437 h 1088"/>
              <a:gd name="T88" fmla="*/ 378 w 1139"/>
              <a:gd name="T89" fmla="*/ 419 h 1088"/>
              <a:gd name="T90" fmla="*/ 354 w 1139"/>
              <a:gd name="T91" fmla="*/ 393 h 1088"/>
              <a:gd name="T92" fmla="*/ 338 w 1139"/>
              <a:gd name="T93" fmla="*/ 381 h 1088"/>
              <a:gd name="T94" fmla="*/ 273 w 1139"/>
              <a:gd name="T95" fmla="*/ 363 h 1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39" h="1088">
                <a:moveTo>
                  <a:pt x="771" y="406"/>
                </a:moveTo>
                <a:cubicBezTo>
                  <a:pt x="767" y="411"/>
                  <a:pt x="764" y="415"/>
                  <a:pt x="761" y="419"/>
                </a:cubicBezTo>
                <a:cubicBezTo>
                  <a:pt x="761" y="420"/>
                  <a:pt x="761" y="420"/>
                  <a:pt x="760" y="420"/>
                </a:cubicBezTo>
                <a:cubicBezTo>
                  <a:pt x="758" y="424"/>
                  <a:pt x="755" y="429"/>
                  <a:pt x="753" y="433"/>
                </a:cubicBezTo>
                <a:cubicBezTo>
                  <a:pt x="752" y="435"/>
                  <a:pt x="752" y="436"/>
                  <a:pt x="751" y="437"/>
                </a:cubicBezTo>
                <a:cubicBezTo>
                  <a:pt x="749" y="442"/>
                  <a:pt x="747" y="447"/>
                  <a:pt x="745" y="452"/>
                </a:cubicBezTo>
                <a:cubicBezTo>
                  <a:pt x="745" y="452"/>
                  <a:pt x="745" y="453"/>
                  <a:pt x="745" y="453"/>
                </a:cubicBezTo>
                <a:cubicBezTo>
                  <a:pt x="744" y="458"/>
                  <a:pt x="742" y="463"/>
                  <a:pt x="741" y="468"/>
                </a:cubicBezTo>
                <a:cubicBezTo>
                  <a:pt x="741" y="470"/>
                  <a:pt x="741" y="471"/>
                  <a:pt x="741" y="473"/>
                </a:cubicBezTo>
                <a:cubicBezTo>
                  <a:pt x="740" y="478"/>
                  <a:pt x="740" y="484"/>
                  <a:pt x="740" y="490"/>
                </a:cubicBezTo>
                <a:cubicBezTo>
                  <a:pt x="740" y="497"/>
                  <a:pt x="740" y="504"/>
                  <a:pt x="741" y="510"/>
                </a:cubicBezTo>
                <a:cubicBezTo>
                  <a:pt x="742" y="511"/>
                  <a:pt x="742" y="512"/>
                  <a:pt x="742" y="513"/>
                </a:cubicBezTo>
                <a:cubicBezTo>
                  <a:pt x="743" y="520"/>
                  <a:pt x="745" y="526"/>
                  <a:pt x="747" y="532"/>
                </a:cubicBezTo>
                <a:cubicBezTo>
                  <a:pt x="747" y="533"/>
                  <a:pt x="748" y="534"/>
                  <a:pt x="748" y="535"/>
                </a:cubicBezTo>
                <a:cubicBezTo>
                  <a:pt x="750" y="541"/>
                  <a:pt x="753" y="547"/>
                  <a:pt x="756" y="552"/>
                </a:cubicBezTo>
                <a:cubicBezTo>
                  <a:pt x="757" y="553"/>
                  <a:pt x="757" y="554"/>
                  <a:pt x="758" y="555"/>
                </a:cubicBezTo>
                <a:cubicBezTo>
                  <a:pt x="761" y="560"/>
                  <a:pt x="765" y="566"/>
                  <a:pt x="769" y="571"/>
                </a:cubicBezTo>
                <a:cubicBezTo>
                  <a:pt x="769" y="571"/>
                  <a:pt x="769" y="571"/>
                  <a:pt x="769" y="571"/>
                </a:cubicBezTo>
                <a:cubicBezTo>
                  <a:pt x="774" y="576"/>
                  <a:pt x="778" y="581"/>
                  <a:pt x="783" y="585"/>
                </a:cubicBezTo>
                <a:cubicBezTo>
                  <a:pt x="784" y="586"/>
                  <a:pt x="784" y="586"/>
                  <a:pt x="784" y="586"/>
                </a:cubicBezTo>
                <a:cubicBezTo>
                  <a:pt x="789" y="591"/>
                  <a:pt x="795" y="594"/>
                  <a:pt x="801" y="598"/>
                </a:cubicBezTo>
                <a:cubicBezTo>
                  <a:pt x="801" y="598"/>
                  <a:pt x="802" y="599"/>
                  <a:pt x="802" y="599"/>
                </a:cubicBezTo>
                <a:cubicBezTo>
                  <a:pt x="808" y="602"/>
                  <a:pt x="814" y="605"/>
                  <a:pt x="820" y="608"/>
                </a:cubicBezTo>
                <a:cubicBezTo>
                  <a:pt x="821" y="608"/>
                  <a:pt x="821" y="608"/>
                  <a:pt x="822" y="608"/>
                </a:cubicBezTo>
                <a:cubicBezTo>
                  <a:pt x="836" y="613"/>
                  <a:pt x="851" y="616"/>
                  <a:pt x="866" y="616"/>
                </a:cubicBezTo>
                <a:cubicBezTo>
                  <a:pt x="936" y="616"/>
                  <a:pt x="993" y="559"/>
                  <a:pt x="993" y="490"/>
                </a:cubicBezTo>
                <a:cubicBezTo>
                  <a:pt x="993" y="420"/>
                  <a:pt x="936" y="363"/>
                  <a:pt x="866" y="363"/>
                </a:cubicBezTo>
                <a:cubicBezTo>
                  <a:pt x="848" y="363"/>
                  <a:pt x="831" y="367"/>
                  <a:pt x="816" y="374"/>
                </a:cubicBezTo>
                <a:cubicBezTo>
                  <a:pt x="816" y="374"/>
                  <a:pt x="816" y="374"/>
                  <a:pt x="816" y="374"/>
                </a:cubicBezTo>
                <a:cubicBezTo>
                  <a:pt x="815" y="374"/>
                  <a:pt x="815" y="374"/>
                  <a:pt x="814" y="374"/>
                </a:cubicBezTo>
                <a:cubicBezTo>
                  <a:pt x="810" y="376"/>
                  <a:pt x="806" y="379"/>
                  <a:pt x="802" y="381"/>
                </a:cubicBezTo>
                <a:cubicBezTo>
                  <a:pt x="800" y="382"/>
                  <a:pt x="799" y="382"/>
                  <a:pt x="798" y="383"/>
                </a:cubicBezTo>
                <a:cubicBezTo>
                  <a:pt x="794" y="386"/>
                  <a:pt x="789" y="389"/>
                  <a:pt x="785" y="392"/>
                </a:cubicBezTo>
                <a:cubicBezTo>
                  <a:pt x="785" y="393"/>
                  <a:pt x="784" y="393"/>
                  <a:pt x="784" y="393"/>
                </a:cubicBezTo>
                <a:cubicBezTo>
                  <a:pt x="780" y="397"/>
                  <a:pt x="777" y="400"/>
                  <a:pt x="773" y="404"/>
                </a:cubicBezTo>
                <a:cubicBezTo>
                  <a:pt x="773" y="405"/>
                  <a:pt x="772" y="406"/>
                  <a:pt x="771" y="406"/>
                </a:cubicBezTo>
                <a:close/>
                <a:moveTo>
                  <a:pt x="570" y="253"/>
                </a:moveTo>
                <a:lnTo>
                  <a:pt x="570" y="253"/>
                </a:lnTo>
                <a:cubicBezTo>
                  <a:pt x="639" y="253"/>
                  <a:pt x="696" y="196"/>
                  <a:pt x="696" y="127"/>
                </a:cubicBezTo>
                <a:cubicBezTo>
                  <a:pt x="696" y="57"/>
                  <a:pt x="639" y="0"/>
                  <a:pt x="570" y="0"/>
                </a:cubicBezTo>
                <a:cubicBezTo>
                  <a:pt x="500" y="0"/>
                  <a:pt x="443" y="57"/>
                  <a:pt x="443" y="127"/>
                </a:cubicBezTo>
                <a:cubicBezTo>
                  <a:pt x="443" y="196"/>
                  <a:pt x="500" y="253"/>
                  <a:pt x="570" y="253"/>
                </a:cubicBezTo>
                <a:close/>
                <a:moveTo>
                  <a:pt x="688" y="609"/>
                </a:moveTo>
                <a:lnTo>
                  <a:pt x="688" y="609"/>
                </a:lnTo>
                <a:lnTo>
                  <a:pt x="688" y="513"/>
                </a:lnTo>
                <a:cubicBezTo>
                  <a:pt x="687" y="505"/>
                  <a:pt x="686" y="497"/>
                  <a:pt x="686" y="490"/>
                </a:cubicBezTo>
                <a:cubicBezTo>
                  <a:pt x="686" y="482"/>
                  <a:pt x="687" y="474"/>
                  <a:pt x="688" y="467"/>
                </a:cubicBezTo>
                <a:lnTo>
                  <a:pt x="688" y="461"/>
                </a:lnTo>
                <a:lnTo>
                  <a:pt x="689" y="461"/>
                </a:lnTo>
                <a:cubicBezTo>
                  <a:pt x="698" y="405"/>
                  <a:pt x="733" y="357"/>
                  <a:pt x="782" y="331"/>
                </a:cubicBezTo>
                <a:cubicBezTo>
                  <a:pt x="748" y="299"/>
                  <a:pt x="702" y="279"/>
                  <a:pt x="651" y="279"/>
                </a:cubicBezTo>
                <a:lnTo>
                  <a:pt x="488" y="279"/>
                </a:lnTo>
                <a:cubicBezTo>
                  <a:pt x="437" y="279"/>
                  <a:pt x="391" y="299"/>
                  <a:pt x="357" y="331"/>
                </a:cubicBezTo>
                <a:cubicBezTo>
                  <a:pt x="414" y="361"/>
                  <a:pt x="453" y="421"/>
                  <a:pt x="453" y="490"/>
                </a:cubicBezTo>
                <a:cubicBezTo>
                  <a:pt x="453" y="504"/>
                  <a:pt x="451" y="518"/>
                  <a:pt x="448" y="531"/>
                </a:cubicBezTo>
                <a:lnTo>
                  <a:pt x="448" y="608"/>
                </a:lnTo>
                <a:cubicBezTo>
                  <a:pt x="500" y="629"/>
                  <a:pt x="543" y="668"/>
                  <a:pt x="570" y="718"/>
                </a:cubicBezTo>
                <a:cubicBezTo>
                  <a:pt x="595" y="669"/>
                  <a:pt x="638" y="631"/>
                  <a:pt x="688" y="609"/>
                </a:cubicBezTo>
                <a:close/>
                <a:moveTo>
                  <a:pt x="512" y="725"/>
                </a:moveTo>
                <a:lnTo>
                  <a:pt x="512" y="725"/>
                </a:lnTo>
                <a:cubicBezTo>
                  <a:pt x="508" y="719"/>
                  <a:pt x="504" y="714"/>
                  <a:pt x="499" y="709"/>
                </a:cubicBezTo>
                <a:cubicBezTo>
                  <a:pt x="499" y="708"/>
                  <a:pt x="498" y="707"/>
                  <a:pt x="497" y="707"/>
                </a:cubicBezTo>
                <a:cubicBezTo>
                  <a:pt x="493" y="702"/>
                  <a:pt x="489" y="698"/>
                  <a:pt x="484" y="693"/>
                </a:cubicBezTo>
                <a:cubicBezTo>
                  <a:pt x="484" y="693"/>
                  <a:pt x="483" y="692"/>
                  <a:pt x="482" y="691"/>
                </a:cubicBezTo>
                <a:cubicBezTo>
                  <a:pt x="477" y="687"/>
                  <a:pt x="473" y="683"/>
                  <a:pt x="467" y="679"/>
                </a:cubicBezTo>
                <a:cubicBezTo>
                  <a:pt x="467" y="679"/>
                  <a:pt x="466" y="679"/>
                  <a:pt x="466" y="678"/>
                </a:cubicBezTo>
                <a:cubicBezTo>
                  <a:pt x="449" y="666"/>
                  <a:pt x="429" y="656"/>
                  <a:pt x="409" y="650"/>
                </a:cubicBezTo>
                <a:cubicBezTo>
                  <a:pt x="404" y="649"/>
                  <a:pt x="400" y="648"/>
                  <a:pt x="395" y="647"/>
                </a:cubicBezTo>
                <a:cubicBezTo>
                  <a:pt x="393" y="646"/>
                  <a:pt x="390" y="646"/>
                  <a:pt x="388" y="645"/>
                </a:cubicBezTo>
                <a:cubicBezTo>
                  <a:pt x="385" y="645"/>
                  <a:pt x="381" y="644"/>
                  <a:pt x="378" y="644"/>
                </a:cubicBezTo>
                <a:cubicBezTo>
                  <a:pt x="376" y="644"/>
                  <a:pt x="374" y="643"/>
                  <a:pt x="372" y="643"/>
                </a:cubicBezTo>
                <a:cubicBezTo>
                  <a:pt x="366" y="643"/>
                  <a:pt x="360" y="642"/>
                  <a:pt x="355" y="642"/>
                </a:cubicBezTo>
                <a:lnTo>
                  <a:pt x="191" y="642"/>
                </a:lnTo>
                <a:cubicBezTo>
                  <a:pt x="86" y="642"/>
                  <a:pt x="0" y="728"/>
                  <a:pt x="0" y="833"/>
                </a:cubicBezTo>
                <a:lnTo>
                  <a:pt x="0" y="1088"/>
                </a:lnTo>
                <a:lnTo>
                  <a:pt x="112" y="1088"/>
                </a:lnTo>
                <a:lnTo>
                  <a:pt x="112" y="824"/>
                </a:lnTo>
                <a:lnTo>
                  <a:pt x="151" y="824"/>
                </a:lnTo>
                <a:lnTo>
                  <a:pt x="151" y="1088"/>
                </a:lnTo>
                <a:lnTo>
                  <a:pt x="391" y="1088"/>
                </a:lnTo>
                <a:lnTo>
                  <a:pt x="391" y="824"/>
                </a:lnTo>
                <a:lnTo>
                  <a:pt x="430" y="824"/>
                </a:lnTo>
                <a:lnTo>
                  <a:pt x="430" y="1088"/>
                </a:lnTo>
                <a:lnTo>
                  <a:pt x="546" y="1088"/>
                </a:lnTo>
                <a:lnTo>
                  <a:pt x="546" y="833"/>
                </a:lnTo>
                <a:cubicBezTo>
                  <a:pt x="546" y="793"/>
                  <a:pt x="533" y="756"/>
                  <a:pt x="512" y="725"/>
                </a:cubicBezTo>
                <a:cubicBezTo>
                  <a:pt x="512" y="725"/>
                  <a:pt x="512" y="725"/>
                  <a:pt x="512" y="725"/>
                </a:cubicBezTo>
                <a:close/>
                <a:moveTo>
                  <a:pt x="948" y="642"/>
                </a:moveTo>
                <a:lnTo>
                  <a:pt x="948" y="642"/>
                </a:lnTo>
                <a:lnTo>
                  <a:pt x="785" y="642"/>
                </a:lnTo>
                <a:cubicBezTo>
                  <a:pt x="779" y="642"/>
                  <a:pt x="773" y="643"/>
                  <a:pt x="767" y="643"/>
                </a:cubicBezTo>
                <a:cubicBezTo>
                  <a:pt x="765" y="643"/>
                  <a:pt x="763" y="644"/>
                  <a:pt x="761" y="644"/>
                </a:cubicBezTo>
                <a:cubicBezTo>
                  <a:pt x="758" y="644"/>
                  <a:pt x="754" y="645"/>
                  <a:pt x="750" y="646"/>
                </a:cubicBezTo>
                <a:cubicBezTo>
                  <a:pt x="748" y="646"/>
                  <a:pt x="746" y="646"/>
                  <a:pt x="743" y="647"/>
                </a:cubicBezTo>
                <a:cubicBezTo>
                  <a:pt x="739" y="648"/>
                  <a:pt x="735" y="649"/>
                  <a:pt x="731" y="650"/>
                </a:cubicBezTo>
                <a:cubicBezTo>
                  <a:pt x="703" y="658"/>
                  <a:pt x="676" y="673"/>
                  <a:pt x="655" y="693"/>
                </a:cubicBezTo>
                <a:cubicBezTo>
                  <a:pt x="655" y="694"/>
                  <a:pt x="654" y="694"/>
                  <a:pt x="654" y="694"/>
                </a:cubicBezTo>
                <a:cubicBezTo>
                  <a:pt x="649" y="698"/>
                  <a:pt x="645" y="703"/>
                  <a:pt x="641" y="708"/>
                </a:cubicBezTo>
                <a:cubicBezTo>
                  <a:pt x="640" y="708"/>
                  <a:pt x="640" y="709"/>
                  <a:pt x="639" y="709"/>
                </a:cubicBezTo>
                <a:cubicBezTo>
                  <a:pt x="611" y="743"/>
                  <a:pt x="593" y="786"/>
                  <a:pt x="593" y="833"/>
                </a:cubicBezTo>
                <a:lnTo>
                  <a:pt x="593" y="1088"/>
                </a:lnTo>
                <a:lnTo>
                  <a:pt x="705" y="1088"/>
                </a:lnTo>
                <a:lnTo>
                  <a:pt x="705" y="824"/>
                </a:lnTo>
                <a:lnTo>
                  <a:pt x="744" y="824"/>
                </a:lnTo>
                <a:lnTo>
                  <a:pt x="744" y="1088"/>
                </a:lnTo>
                <a:lnTo>
                  <a:pt x="985" y="1088"/>
                </a:lnTo>
                <a:lnTo>
                  <a:pt x="985" y="824"/>
                </a:lnTo>
                <a:lnTo>
                  <a:pt x="1024" y="824"/>
                </a:lnTo>
                <a:lnTo>
                  <a:pt x="1024" y="1088"/>
                </a:lnTo>
                <a:lnTo>
                  <a:pt x="1139" y="1088"/>
                </a:lnTo>
                <a:lnTo>
                  <a:pt x="1139" y="833"/>
                </a:lnTo>
                <a:cubicBezTo>
                  <a:pt x="1139" y="728"/>
                  <a:pt x="1053" y="642"/>
                  <a:pt x="948" y="642"/>
                </a:cubicBezTo>
                <a:close/>
                <a:moveTo>
                  <a:pt x="273" y="616"/>
                </a:moveTo>
                <a:lnTo>
                  <a:pt x="273" y="616"/>
                </a:lnTo>
                <a:cubicBezTo>
                  <a:pt x="289" y="616"/>
                  <a:pt x="304" y="613"/>
                  <a:pt x="317" y="608"/>
                </a:cubicBezTo>
                <a:cubicBezTo>
                  <a:pt x="318" y="608"/>
                  <a:pt x="318" y="608"/>
                  <a:pt x="318" y="608"/>
                </a:cubicBezTo>
                <a:cubicBezTo>
                  <a:pt x="325" y="605"/>
                  <a:pt x="331" y="602"/>
                  <a:pt x="337" y="599"/>
                </a:cubicBezTo>
                <a:cubicBezTo>
                  <a:pt x="337" y="599"/>
                  <a:pt x="338" y="598"/>
                  <a:pt x="338" y="598"/>
                </a:cubicBezTo>
                <a:cubicBezTo>
                  <a:pt x="344" y="594"/>
                  <a:pt x="350" y="591"/>
                  <a:pt x="355" y="586"/>
                </a:cubicBezTo>
                <a:cubicBezTo>
                  <a:pt x="355" y="586"/>
                  <a:pt x="355" y="586"/>
                  <a:pt x="355" y="586"/>
                </a:cubicBezTo>
                <a:cubicBezTo>
                  <a:pt x="366" y="577"/>
                  <a:pt x="374" y="566"/>
                  <a:pt x="381" y="554"/>
                </a:cubicBezTo>
                <a:cubicBezTo>
                  <a:pt x="382" y="554"/>
                  <a:pt x="382" y="553"/>
                  <a:pt x="383" y="552"/>
                </a:cubicBezTo>
                <a:cubicBezTo>
                  <a:pt x="386" y="547"/>
                  <a:pt x="389" y="541"/>
                  <a:pt x="391" y="535"/>
                </a:cubicBezTo>
                <a:cubicBezTo>
                  <a:pt x="391" y="534"/>
                  <a:pt x="392" y="533"/>
                  <a:pt x="392" y="532"/>
                </a:cubicBezTo>
                <a:cubicBezTo>
                  <a:pt x="394" y="526"/>
                  <a:pt x="396" y="520"/>
                  <a:pt x="397" y="513"/>
                </a:cubicBezTo>
                <a:cubicBezTo>
                  <a:pt x="397" y="512"/>
                  <a:pt x="398" y="511"/>
                  <a:pt x="398" y="510"/>
                </a:cubicBezTo>
                <a:cubicBezTo>
                  <a:pt x="399" y="504"/>
                  <a:pt x="399" y="497"/>
                  <a:pt x="399" y="490"/>
                </a:cubicBezTo>
                <a:cubicBezTo>
                  <a:pt x="399" y="484"/>
                  <a:pt x="399" y="478"/>
                  <a:pt x="398" y="472"/>
                </a:cubicBezTo>
                <a:cubicBezTo>
                  <a:pt x="398" y="471"/>
                  <a:pt x="398" y="470"/>
                  <a:pt x="398" y="468"/>
                </a:cubicBezTo>
                <a:cubicBezTo>
                  <a:pt x="397" y="463"/>
                  <a:pt x="395" y="458"/>
                  <a:pt x="394" y="453"/>
                </a:cubicBezTo>
                <a:cubicBezTo>
                  <a:pt x="394" y="452"/>
                  <a:pt x="394" y="452"/>
                  <a:pt x="394" y="452"/>
                </a:cubicBezTo>
                <a:cubicBezTo>
                  <a:pt x="392" y="447"/>
                  <a:pt x="390" y="442"/>
                  <a:pt x="388" y="437"/>
                </a:cubicBezTo>
                <a:cubicBezTo>
                  <a:pt x="387" y="436"/>
                  <a:pt x="387" y="435"/>
                  <a:pt x="386" y="434"/>
                </a:cubicBezTo>
                <a:cubicBezTo>
                  <a:pt x="384" y="429"/>
                  <a:pt x="381" y="424"/>
                  <a:pt x="378" y="419"/>
                </a:cubicBezTo>
                <a:lnTo>
                  <a:pt x="378" y="419"/>
                </a:lnTo>
                <a:cubicBezTo>
                  <a:pt x="375" y="415"/>
                  <a:pt x="372" y="410"/>
                  <a:pt x="368" y="406"/>
                </a:cubicBezTo>
                <a:cubicBezTo>
                  <a:pt x="367" y="405"/>
                  <a:pt x="367" y="405"/>
                  <a:pt x="366" y="404"/>
                </a:cubicBezTo>
                <a:cubicBezTo>
                  <a:pt x="362" y="400"/>
                  <a:pt x="358" y="396"/>
                  <a:pt x="354" y="393"/>
                </a:cubicBezTo>
                <a:cubicBezTo>
                  <a:pt x="354" y="393"/>
                  <a:pt x="354" y="393"/>
                  <a:pt x="354" y="393"/>
                </a:cubicBezTo>
                <a:cubicBezTo>
                  <a:pt x="350" y="389"/>
                  <a:pt x="345" y="386"/>
                  <a:pt x="341" y="383"/>
                </a:cubicBezTo>
                <a:cubicBezTo>
                  <a:pt x="340" y="382"/>
                  <a:pt x="339" y="382"/>
                  <a:pt x="338" y="381"/>
                </a:cubicBezTo>
                <a:cubicBezTo>
                  <a:pt x="334" y="379"/>
                  <a:pt x="329" y="376"/>
                  <a:pt x="324" y="374"/>
                </a:cubicBezTo>
                <a:cubicBezTo>
                  <a:pt x="324" y="374"/>
                  <a:pt x="324" y="374"/>
                  <a:pt x="323" y="374"/>
                </a:cubicBezTo>
                <a:cubicBezTo>
                  <a:pt x="308" y="367"/>
                  <a:pt x="291" y="363"/>
                  <a:pt x="273" y="363"/>
                </a:cubicBezTo>
                <a:cubicBezTo>
                  <a:pt x="203" y="363"/>
                  <a:pt x="146" y="420"/>
                  <a:pt x="146" y="490"/>
                </a:cubicBezTo>
                <a:cubicBezTo>
                  <a:pt x="146" y="559"/>
                  <a:pt x="203" y="616"/>
                  <a:pt x="273" y="616"/>
                </a:cubicBezTo>
                <a:close/>
              </a:path>
            </a:pathLst>
          </a:custGeom>
          <a:solidFill>
            <a:schemeClr val="bg1">
              <a:lumMod val="95000"/>
            </a:schemeClr>
          </a:solidFill>
          <a:ln>
            <a:noFill/>
          </a:ln>
        </p:spPr>
        <p:txBody>
          <a:bodyPr vert="horz" wrap="square" lIns="121920" tIns="60960" rIns="121920" bIns="60960" numCol="1" anchor="t" anchorCtr="0" compatLnSpc="1"/>
          <a:lstStyle/>
          <a:p>
            <a:endParaRPr lang="zh-CN" altLang="en-US" sz="1467">
              <a:latin typeface="字魂36号-正文宋楷" panose="02000000000000000000" pitchFamily="2" charset="-122"/>
              <a:ea typeface="字魂36号-正文宋楷" panose="02000000000000000000" pitchFamily="2" charset="-122"/>
            </a:endParaRPr>
          </a:p>
        </p:txBody>
      </p:sp>
      <p:pic>
        <p:nvPicPr>
          <p:cNvPr id="17" name="Picture 7" descr="C:\Users\Administrator\Desktop\56d684a0446de.pn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640366" y="2432777"/>
            <a:ext cx="3493720" cy="3973626"/>
          </a:xfrm>
          <a:prstGeom prst="rect">
            <a:avLst/>
          </a:prstGeom>
          <a:noFill/>
          <a:extLst>
            <a:ext uri="{909E8E84-426E-40DD-AFC4-6F175D3DCCD1}">
              <a14:hiddenFill xmlns:a14="http://schemas.microsoft.com/office/drawing/2010/main">
                <a:solidFill>
                  <a:srgbClr val="FFFFFF"/>
                </a:solidFill>
              </a14:hiddenFill>
            </a:ext>
          </a:extLst>
        </p:spPr>
      </p:pic>
      <p:grpSp>
        <p:nvGrpSpPr>
          <p:cNvPr id="18" name="组合 17"/>
          <p:cNvGrpSpPr/>
          <p:nvPr/>
        </p:nvGrpSpPr>
        <p:grpSpPr>
          <a:xfrm>
            <a:off x="-271698" y="2107476"/>
            <a:ext cx="5190546" cy="4183077"/>
            <a:chOff x="1816885" y="160250"/>
            <a:chExt cx="5190546" cy="4183077"/>
          </a:xfrm>
          <a:solidFill>
            <a:schemeClr val="tx1">
              <a:lumMod val="50000"/>
              <a:lumOff val="50000"/>
            </a:schemeClr>
          </a:solidFill>
        </p:grpSpPr>
        <p:grpSp>
          <p:nvGrpSpPr>
            <p:cNvPr id="19" name="组合 18"/>
            <p:cNvGrpSpPr/>
            <p:nvPr/>
          </p:nvGrpSpPr>
          <p:grpSpPr>
            <a:xfrm rot="1500213">
              <a:off x="1816885" y="160250"/>
              <a:ext cx="4835931" cy="4183077"/>
              <a:chOff x="2983829" y="1091787"/>
              <a:chExt cx="4835931" cy="4183077"/>
            </a:xfrm>
            <a:grpFill/>
          </p:grpSpPr>
          <p:sp>
            <p:nvSpPr>
              <p:cNvPr id="21"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7"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8"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9"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0"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1"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3"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0"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1"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2"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3"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7"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9"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2"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3"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4"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5"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6"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7"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8"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9"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0"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1"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2"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3"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4"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5"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6"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7"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8"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9"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0"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1"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2"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3"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4"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5"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6"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7"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8"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9"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0"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1"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2"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3"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4"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5"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6"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7"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8"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9"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0"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20"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56" name="矩形 55"/>
          <p:cNvSpPr/>
          <p:nvPr/>
        </p:nvSpPr>
        <p:spPr>
          <a:xfrm>
            <a:off x="1080065" y="3171396"/>
            <a:ext cx="9867335" cy="2820100"/>
          </a:xfrm>
          <a:prstGeom prst="rect">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latin typeface="字魂36号-正文宋楷" panose="02000000000000000000" pitchFamily="2" charset="-122"/>
              <a:ea typeface="字魂36号-正文宋楷" panose="02000000000000000000" pitchFamily="2" charset="-122"/>
            </a:endParaRPr>
          </a:p>
        </p:txBody>
      </p:sp>
      <p:sp>
        <p:nvSpPr>
          <p:cNvPr id="104" name="椭圆 103"/>
          <p:cNvSpPr/>
          <p:nvPr/>
        </p:nvSpPr>
        <p:spPr>
          <a:xfrm>
            <a:off x="1988261" y="2680445"/>
            <a:ext cx="1400328" cy="1400328"/>
          </a:xfrm>
          <a:prstGeom prst="ellipse">
            <a:avLst/>
          </a:prstGeom>
          <a:blipFill>
            <a:blip r:embed="rId4" cstate="screen">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latin typeface="字魂36号-正文宋楷" panose="02000000000000000000" pitchFamily="2" charset="-122"/>
              <a:ea typeface="字魂36号-正文宋楷" panose="02000000000000000000" pitchFamily="2" charset="-122"/>
            </a:endParaRPr>
          </a:p>
        </p:txBody>
      </p:sp>
      <p:sp>
        <p:nvSpPr>
          <p:cNvPr id="107" name="椭圆 106"/>
          <p:cNvSpPr/>
          <p:nvPr/>
        </p:nvSpPr>
        <p:spPr>
          <a:xfrm>
            <a:off x="5323742" y="2680445"/>
            <a:ext cx="1517419" cy="1517419"/>
          </a:xfrm>
          <a:prstGeom prst="ellipse">
            <a:avLst/>
          </a:prstGeom>
          <a:blipFill>
            <a:blip r:embed="rId6" cstate="screen">
              <a:extLst>
                <a:ext uri="{BEBA8EAE-BF5A-486C-A8C5-ECC9F3942E4B}">
                  <a14:imgProps xmlns:a14="http://schemas.microsoft.com/office/drawing/2010/main">
                    <a14:imgLayer r:embed="rId7">
                      <a14:imgEffect>
                        <a14:saturation sat="0"/>
                      </a14:imgEffect>
                    </a14:imgLayer>
                  </a14:imgProps>
                </a:ex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latin typeface="字魂36号-正文宋楷" panose="02000000000000000000" pitchFamily="2" charset="-122"/>
              <a:ea typeface="字魂36号-正文宋楷" panose="02000000000000000000" pitchFamily="2" charset="-122"/>
            </a:endParaRPr>
          </a:p>
        </p:txBody>
      </p:sp>
      <p:sp>
        <p:nvSpPr>
          <p:cNvPr id="110" name="椭圆 109"/>
          <p:cNvSpPr/>
          <p:nvPr/>
        </p:nvSpPr>
        <p:spPr>
          <a:xfrm>
            <a:off x="8497107" y="2680445"/>
            <a:ext cx="1400328" cy="1400328"/>
          </a:xfrm>
          <a:prstGeom prst="ellipse">
            <a:avLst/>
          </a:prstGeom>
          <a:blipFill>
            <a:blip r:embed="rId8" cstate="screen">
              <a:extLst>
                <a:ext uri="{BEBA8EAE-BF5A-486C-A8C5-ECC9F3942E4B}">
                  <a14:imgProps xmlns:a14="http://schemas.microsoft.com/office/drawing/2010/main">
                    <a14:imgLayer r:embed="rId9">
                      <a14:imgEffect>
                        <a14:saturation sat="0"/>
                      </a14:imgEffect>
                    </a14:imgLayer>
                  </a14:imgProps>
                </a:ex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latin typeface="字魂36号-正文宋楷" panose="02000000000000000000" pitchFamily="2" charset="-122"/>
              <a:ea typeface="字魂36号-正文宋楷" panose="02000000000000000000" pitchFamily="2" charset="-122"/>
            </a:endParaRPr>
          </a:p>
        </p:txBody>
      </p:sp>
      <p:sp>
        <p:nvSpPr>
          <p:cNvPr id="112" name="TextBox 3"/>
          <p:cNvSpPr txBox="1"/>
          <p:nvPr/>
        </p:nvSpPr>
        <p:spPr>
          <a:xfrm>
            <a:off x="2000013" y="4668146"/>
            <a:ext cx="1481546" cy="969496"/>
          </a:xfrm>
          <a:prstGeom prst="rect">
            <a:avLst/>
          </a:prstGeom>
          <a:noFill/>
        </p:spPr>
        <p:txBody>
          <a:bodyPr wrap="square" lIns="0" tIns="0" rIns="0" bIns="0" rtlCol="0">
            <a:spAutoFit/>
          </a:bodyPr>
          <a:lstStyle>
            <a:defPPr>
              <a:defRPr lang="zh-CN"/>
            </a:defPPr>
            <a:lvl1pPr algn="just">
              <a:lnSpc>
                <a:spcPct val="150000"/>
              </a:lnSpc>
              <a:defRPr sz="900">
                <a:solidFill>
                  <a:schemeClr val="tx1">
                    <a:lumMod val="50000"/>
                    <a:lumOff val="50000"/>
                  </a:schemeClr>
                </a:solidFill>
                <a:latin typeface="微软雅黑 Light" panose="020B0502040204020203" pitchFamily="34" charset="-122"/>
                <a:ea typeface="微软雅黑 Light" panose="020B0502040204020203" pitchFamily="34" charset="-122"/>
              </a:defRPr>
            </a:lvl1pPr>
          </a:lstStyle>
          <a:p>
            <a:r>
              <a:rPr lang="zh-CN" altLang="en-US" sz="1050" dirty="0">
                <a:solidFill>
                  <a:schemeClr val="bg1"/>
                </a:solidFill>
                <a:latin typeface="字魂36号-正文宋楷" panose="02000000000000000000" pitchFamily="2" charset="-122"/>
                <a:ea typeface="字魂36号-正文宋楷" panose="02000000000000000000" pitchFamily="2" charset="-122"/>
              </a:rPr>
              <a:t>这里输入段落文本这里输入段落文本这里输入段落文本这里输入段落文本这里输入段落文本</a:t>
            </a:r>
          </a:p>
        </p:txBody>
      </p:sp>
      <p:sp>
        <p:nvSpPr>
          <p:cNvPr id="113" name="TextBox 5"/>
          <p:cNvSpPr txBox="1"/>
          <p:nvPr/>
        </p:nvSpPr>
        <p:spPr>
          <a:xfrm>
            <a:off x="5394038" y="4668146"/>
            <a:ext cx="1481546" cy="969496"/>
          </a:xfrm>
          <a:prstGeom prst="rect">
            <a:avLst/>
          </a:prstGeom>
          <a:noFill/>
        </p:spPr>
        <p:txBody>
          <a:bodyPr wrap="square" lIns="0" tIns="0" rIns="0" bIns="0" rtlCol="0">
            <a:spAutoFit/>
          </a:bodyPr>
          <a:lstStyle>
            <a:defPPr>
              <a:defRPr lang="zh-CN"/>
            </a:defPPr>
            <a:lvl1pPr algn="just">
              <a:lnSpc>
                <a:spcPct val="150000"/>
              </a:lnSpc>
              <a:defRPr sz="900">
                <a:solidFill>
                  <a:schemeClr val="tx1">
                    <a:lumMod val="50000"/>
                    <a:lumOff val="50000"/>
                  </a:schemeClr>
                </a:solidFill>
                <a:latin typeface="微软雅黑 Light" panose="020B0502040204020203" pitchFamily="34" charset="-122"/>
                <a:ea typeface="微软雅黑 Light" panose="020B0502040204020203" pitchFamily="34" charset="-122"/>
              </a:defRPr>
            </a:lvl1pPr>
          </a:lstStyle>
          <a:p>
            <a:r>
              <a:rPr lang="zh-CN" altLang="en-US" sz="1050" dirty="0">
                <a:solidFill>
                  <a:schemeClr val="bg1"/>
                </a:solidFill>
                <a:latin typeface="字魂36号-正文宋楷" panose="02000000000000000000" pitchFamily="2" charset="-122"/>
                <a:ea typeface="字魂36号-正文宋楷" panose="02000000000000000000" pitchFamily="2" charset="-122"/>
              </a:rPr>
              <a:t>这里输入段落文本这里输入段落文本这里输入段落文本这里输入段落文本这里输入段落文本</a:t>
            </a:r>
          </a:p>
        </p:txBody>
      </p:sp>
      <p:sp>
        <p:nvSpPr>
          <p:cNvPr id="114" name="TextBox 7"/>
          <p:cNvSpPr txBox="1"/>
          <p:nvPr/>
        </p:nvSpPr>
        <p:spPr>
          <a:xfrm>
            <a:off x="8508859" y="4668146"/>
            <a:ext cx="1481546" cy="969496"/>
          </a:xfrm>
          <a:prstGeom prst="rect">
            <a:avLst/>
          </a:prstGeom>
          <a:noFill/>
        </p:spPr>
        <p:txBody>
          <a:bodyPr wrap="square" lIns="0" tIns="0" rIns="0" bIns="0" rtlCol="0">
            <a:spAutoFit/>
          </a:bodyPr>
          <a:lstStyle>
            <a:defPPr>
              <a:defRPr lang="zh-CN"/>
            </a:defPPr>
            <a:lvl1pPr algn="just">
              <a:lnSpc>
                <a:spcPct val="150000"/>
              </a:lnSpc>
              <a:defRPr sz="900">
                <a:solidFill>
                  <a:schemeClr val="tx1">
                    <a:lumMod val="50000"/>
                    <a:lumOff val="50000"/>
                  </a:schemeClr>
                </a:solidFill>
                <a:latin typeface="微软雅黑 Light" panose="020B0502040204020203" pitchFamily="34" charset="-122"/>
                <a:ea typeface="微软雅黑 Light" panose="020B0502040204020203" pitchFamily="34" charset="-122"/>
              </a:defRPr>
            </a:lvl1pPr>
          </a:lstStyle>
          <a:p>
            <a:r>
              <a:rPr lang="zh-CN" altLang="en-US" sz="1050" dirty="0">
                <a:solidFill>
                  <a:schemeClr val="bg1"/>
                </a:solidFill>
                <a:latin typeface="字魂36号-正文宋楷" panose="02000000000000000000" pitchFamily="2" charset="-122"/>
                <a:ea typeface="字魂36号-正文宋楷" panose="02000000000000000000" pitchFamily="2" charset="-122"/>
              </a:rPr>
              <a:t>这里输入段落文本这里输入段落文本这里输入段落文本这里输入段落文本这里输入段落文本</a:t>
            </a:r>
          </a:p>
        </p:txBody>
      </p:sp>
      <p:sp>
        <p:nvSpPr>
          <p:cNvPr id="115" name="椭圆 114"/>
          <p:cNvSpPr/>
          <p:nvPr/>
        </p:nvSpPr>
        <p:spPr>
          <a:xfrm>
            <a:off x="3029597" y="3591957"/>
            <a:ext cx="497747" cy="497747"/>
          </a:xfrm>
          <a:prstGeom prst="ellipse">
            <a:avLst/>
          </a:prstGeom>
          <a:solidFill>
            <a:srgbClr val="2FBBA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字魂36号-正文宋楷" panose="02000000000000000000" pitchFamily="2" charset="-122"/>
                <a:ea typeface="字魂36号-正文宋楷" panose="02000000000000000000" pitchFamily="2" charset="-122"/>
              </a:rPr>
              <a:t>1</a:t>
            </a:r>
            <a:endParaRPr lang="zh-CN" altLang="en-US" sz="2400" dirty="0">
              <a:latin typeface="字魂36号-正文宋楷" panose="02000000000000000000" pitchFamily="2" charset="-122"/>
              <a:ea typeface="字魂36号-正文宋楷" panose="02000000000000000000" pitchFamily="2" charset="-122"/>
            </a:endParaRPr>
          </a:p>
        </p:txBody>
      </p:sp>
      <p:sp>
        <p:nvSpPr>
          <p:cNvPr id="116" name="椭圆 115"/>
          <p:cNvSpPr/>
          <p:nvPr/>
        </p:nvSpPr>
        <p:spPr>
          <a:xfrm>
            <a:off x="6456086" y="3668835"/>
            <a:ext cx="497747" cy="497747"/>
          </a:xfrm>
          <a:prstGeom prst="ellipse">
            <a:avLst/>
          </a:prstGeom>
          <a:solidFill>
            <a:srgbClr val="36B8D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字魂36号-正文宋楷" panose="02000000000000000000" pitchFamily="2" charset="-122"/>
                <a:ea typeface="字魂36号-正文宋楷" panose="02000000000000000000" pitchFamily="2" charset="-122"/>
              </a:rPr>
              <a:t>2</a:t>
            </a:r>
            <a:endParaRPr lang="zh-CN" altLang="en-US" sz="2400" dirty="0">
              <a:latin typeface="字魂36号-正文宋楷" panose="02000000000000000000" pitchFamily="2" charset="-122"/>
              <a:ea typeface="字魂36号-正文宋楷" panose="02000000000000000000" pitchFamily="2" charset="-122"/>
            </a:endParaRPr>
          </a:p>
        </p:txBody>
      </p:sp>
      <p:sp>
        <p:nvSpPr>
          <p:cNvPr id="117" name="椭圆 116"/>
          <p:cNvSpPr/>
          <p:nvPr/>
        </p:nvSpPr>
        <p:spPr>
          <a:xfrm>
            <a:off x="9563387" y="3626225"/>
            <a:ext cx="497747" cy="497747"/>
          </a:xfrm>
          <a:prstGeom prst="ellipse">
            <a:avLst/>
          </a:prstGeom>
          <a:solidFill>
            <a:srgbClr val="39C0CC"/>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字魂36号-正文宋楷" panose="02000000000000000000" pitchFamily="2" charset="-122"/>
                <a:ea typeface="字魂36号-正文宋楷" panose="02000000000000000000" pitchFamily="2" charset="-122"/>
              </a:rPr>
              <a:t>3</a:t>
            </a:r>
            <a:endParaRPr lang="zh-CN" altLang="en-US" sz="2400" dirty="0">
              <a:latin typeface="字魂36号-正文宋楷" panose="02000000000000000000" pitchFamily="2" charset="-122"/>
              <a:ea typeface="字魂36号-正文宋楷" panose="02000000000000000000" pitchFamily="2" charset="-122"/>
            </a:endParaRPr>
          </a:p>
        </p:txBody>
      </p:sp>
    </p:spTree>
    <p:extLst>
      <p:ext uri="{BB962C8B-B14F-4D97-AF65-F5344CB8AC3E}">
        <p14:creationId xmlns:p14="http://schemas.microsoft.com/office/powerpoint/2010/main" val="60456048"/>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14:presetBounceEnd="88000">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14:bounceEnd="88000">
                                          <p:cBhvr additive="base">
                                            <p:cTn id="7" dur="2000" fill="hold"/>
                                            <p:tgtEl>
                                              <p:spTgt spid="55"/>
                                            </p:tgtEl>
                                            <p:attrNameLst>
                                              <p:attrName>ppt_x</p:attrName>
                                            </p:attrNameLst>
                                          </p:cBhvr>
                                          <p:tavLst>
                                            <p:tav tm="0">
                                              <p:val>
                                                <p:strVal val="0-#ppt_w/2"/>
                                              </p:val>
                                            </p:tav>
                                            <p:tav tm="100000">
                                              <p:val>
                                                <p:strVal val="#ppt_x"/>
                                              </p:val>
                                            </p:tav>
                                          </p:tavLst>
                                        </p:anim>
                                        <p:anim calcmode="lin" valueType="num" p14:bounceEnd="88000">
                                          <p:cBhvr additive="base">
                                            <p:cTn id="8" dur="2000" fill="hold"/>
                                            <p:tgtEl>
                                              <p:spTgt spid="5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61"/>
                                            </p:tgtEl>
                                            <p:attrNameLst>
                                              <p:attrName>style.visibility</p:attrName>
                                            </p:attrNameLst>
                                          </p:cBhvr>
                                          <p:to>
                                            <p:strVal val="visible"/>
                                          </p:to>
                                        </p:set>
                                        <p:anim calcmode="lin" valueType="num">
                                          <p:cBhvr>
                                            <p:cTn id="13" dur="500" fill="hold"/>
                                            <p:tgtEl>
                                              <p:spTgt spid="61"/>
                                            </p:tgtEl>
                                            <p:attrNameLst>
                                              <p:attrName>ppt_w</p:attrName>
                                            </p:attrNameLst>
                                          </p:cBhvr>
                                          <p:tavLst>
                                            <p:tav tm="0">
                                              <p:val>
                                                <p:fltVal val="0"/>
                                              </p:val>
                                            </p:tav>
                                            <p:tav tm="100000">
                                              <p:val>
                                                <p:strVal val="#ppt_w"/>
                                              </p:val>
                                            </p:tav>
                                          </p:tavLst>
                                        </p:anim>
                                        <p:anim calcmode="lin" valueType="num">
                                          <p:cBhvr>
                                            <p:cTn id="14" dur="500" fill="hold"/>
                                            <p:tgtEl>
                                              <p:spTgt spid="61"/>
                                            </p:tgtEl>
                                            <p:attrNameLst>
                                              <p:attrName>ppt_h</p:attrName>
                                            </p:attrNameLst>
                                          </p:cBhvr>
                                          <p:tavLst>
                                            <p:tav tm="0">
                                              <p:val>
                                                <p:fltVal val="0"/>
                                              </p:val>
                                            </p:tav>
                                            <p:tav tm="100000">
                                              <p:val>
                                                <p:strVal val="#ppt_h"/>
                                              </p:val>
                                            </p:tav>
                                          </p:tavLst>
                                        </p:anim>
                                        <p:animEffect transition="in" filter="fade">
                                          <p:cBhvr>
                                            <p:cTn id="15" dur="500"/>
                                            <p:tgtEl>
                                              <p:spTgt spid="61"/>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14:presetBounceEnd="60000">
                                      <p:stCondLst>
                                        <p:cond delay="0"/>
                                      </p:stCondLst>
                                      <p:childTnLst>
                                        <p:set>
                                          <p:cBhvr>
                                            <p:cTn id="19" dur="1" fill="hold">
                                              <p:stCondLst>
                                                <p:cond delay="0"/>
                                              </p:stCondLst>
                                            </p:cTn>
                                            <p:tgtEl>
                                              <p:spTgt spid="42"/>
                                            </p:tgtEl>
                                            <p:attrNameLst>
                                              <p:attrName>style.visibility</p:attrName>
                                            </p:attrNameLst>
                                          </p:cBhvr>
                                          <p:to>
                                            <p:strVal val="visible"/>
                                          </p:to>
                                        </p:set>
                                        <p:anim calcmode="lin" valueType="num" p14:bounceEnd="60000">
                                          <p:cBhvr additive="base">
                                            <p:cTn id="20" dur="1000" fill="hold"/>
                                            <p:tgtEl>
                                              <p:spTgt spid="42"/>
                                            </p:tgtEl>
                                            <p:attrNameLst>
                                              <p:attrName>ppt_x</p:attrName>
                                            </p:attrNameLst>
                                          </p:cBhvr>
                                          <p:tavLst>
                                            <p:tav tm="0">
                                              <p:val>
                                                <p:strVal val="#ppt_x"/>
                                              </p:val>
                                            </p:tav>
                                            <p:tav tm="100000">
                                              <p:val>
                                                <p:strVal val="#ppt_x"/>
                                              </p:val>
                                            </p:tav>
                                          </p:tavLst>
                                        </p:anim>
                                        <p:anim calcmode="lin" valueType="num" p14:bounceEnd="60000">
                                          <p:cBhvr additive="base">
                                            <p:cTn id="21" dur="1000" fill="hold"/>
                                            <p:tgtEl>
                                              <p:spTgt spid="42"/>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grpId="0" nodeType="clickEffect" p14:presetBounceEnd="80000">
                                      <p:stCondLst>
                                        <p:cond delay="0"/>
                                      </p:stCondLst>
                                      <p:childTnLst>
                                        <p:set>
                                          <p:cBhvr>
                                            <p:cTn id="25" dur="1" fill="hold">
                                              <p:stCondLst>
                                                <p:cond delay="0"/>
                                              </p:stCondLst>
                                            </p:cTn>
                                            <p:tgtEl>
                                              <p:spTgt spid="56"/>
                                            </p:tgtEl>
                                            <p:attrNameLst>
                                              <p:attrName>style.visibility</p:attrName>
                                            </p:attrNameLst>
                                          </p:cBhvr>
                                          <p:to>
                                            <p:strVal val="visible"/>
                                          </p:to>
                                        </p:set>
                                        <p:anim calcmode="lin" valueType="num" p14:bounceEnd="80000">
                                          <p:cBhvr additive="base">
                                            <p:cTn id="26" dur="1000" fill="hold"/>
                                            <p:tgtEl>
                                              <p:spTgt spid="56"/>
                                            </p:tgtEl>
                                            <p:attrNameLst>
                                              <p:attrName>ppt_x</p:attrName>
                                            </p:attrNameLst>
                                          </p:cBhvr>
                                          <p:tavLst>
                                            <p:tav tm="0">
                                              <p:val>
                                                <p:strVal val="0-#ppt_w/2"/>
                                              </p:val>
                                            </p:tav>
                                            <p:tav tm="100000">
                                              <p:val>
                                                <p:strVal val="#ppt_x"/>
                                              </p:val>
                                            </p:tav>
                                          </p:tavLst>
                                        </p:anim>
                                        <p:anim calcmode="lin" valueType="num" p14:bounceEnd="80000">
                                          <p:cBhvr additive="base">
                                            <p:cTn id="27" dur="1000" fill="hold"/>
                                            <p:tgtEl>
                                              <p:spTgt spid="56"/>
                                            </p:tgtEl>
                                            <p:attrNameLst>
                                              <p:attrName>ppt_y</p:attrName>
                                            </p:attrNameLst>
                                          </p:cBhvr>
                                          <p:tavLst>
                                            <p:tav tm="0">
                                              <p:val>
                                                <p:strVal val="#ppt_y"/>
                                              </p:val>
                                            </p:tav>
                                            <p:tav tm="100000">
                                              <p:val>
                                                <p:strVal val="#ppt_y"/>
                                              </p:val>
                                            </p:tav>
                                          </p:tavLst>
                                        </p:anim>
                                      </p:childTnLst>
                                    </p:cTn>
                                  </p:par>
                                </p:childTnLst>
                              </p:cTn>
                            </p:par>
                            <p:par>
                              <p:cTn id="28" fill="hold">
                                <p:stCondLst>
                                  <p:cond delay="1000"/>
                                </p:stCondLst>
                                <p:childTnLst>
                                  <p:par>
                                    <p:cTn id="29" presetID="2" presetClass="entr" presetSubtype="8" fill="hold" nodeType="afterEffect" p14:presetBounceEnd="68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68000">
                                          <p:cBhvr additive="base">
                                            <p:cTn id="31" dur="500" fill="hold"/>
                                            <p:tgtEl>
                                              <p:spTgt spid="17"/>
                                            </p:tgtEl>
                                            <p:attrNameLst>
                                              <p:attrName>ppt_x</p:attrName>
                                            </p:attrNameLst>
                                          </p:cBhvr>
                                          <p:tavLst>
                                            <p:tav tm="0">
                                              <p:val>
                                                <p:strVal val="0-#ppt_w/2"/>
                                              </p:val>
                                            </p:tav>
                                            <p:tav tm="100000">
                                              <p:val>
                                                <p:strVal val="#ppt_x"/>
                                              </p:val>
                                            </p:tav>
                                          </p:tavLst>
                                        </p:anim>
                                        <p:anim calcmode="lin" valueType="num" p14:bounceEnd="68000">
                                          <p:cBhvr additive="base">
                                            <p:cTn id="32" dur="500" fill="hold"/>
                                            <p:tgtEl>
                                              <p:spTgt spid="17"/>
                                            </p:tgtEl>
                                            <p:attrNameLst>
                                              <p:attrName>ppt_y</p:attrName>
                                            </p:attrNameLst>
                                          </p:cBhvr>
                                          <p:tavLst>
                                            <p:tav tm="0">
                                              <p:val>
                                                <p:strVal val="#ppt_y"/>
                                              </p:val>
                                            </p:tav>
                                            <p:tav tm="100000">
                                              <p:val>
                                                <p:strVal val="#ppt_y"/>
                                              </p:val>
                                            </p:tav>
                                          </p:tavLst>
                                        </p:anim>
                                      </p:childTnLst>
                                    </p:cTn>
                                  </p:par>
                                </p:childTnLst>
                              </p:cTn>
                            </p:par>
                            <p:par>
                              <p:cTn id="33" fill="hold">
                                <p:stCondLst>
                                  <p:cond delay="1500"/>
                                </p:stCondLst>
                                <p:childTnLst>
                                  <p:par>
                                    <p:cTn id="34" presetID="2" presetClass="entr" presetSubtype="8" fill="hold" nodeType="afterEffect" p14:presetBounceEnd="68000">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14:bounceEnd="68000">
                                          <p:cBhvr additive="base">
                                            <p:cTn id="36" dur="500" fill="hold"/>
                                            <p:tgtEl>
                                              <p:spTgt spid="18"/>
                                            </p:tgtEl>
                                            <p:attrNameLst>
                                              <p:attrName>ppt_x</p:attrName>
                                            </p:attrNameLst>
                                          </p:cBhvr>
                                          <p:tavLst>
                                            <p:tav tm="0">
                                              <p:val>
                                                <p:strVal val="0-#ppt_w/2"/>
                                              </p:val>
                                            </p:tav>
                                            <p:tav tm="100000">
                                              <p:val>
                                                <p:strVal val="#ppt_x"/>
                                              </p:val>
                                            </p:tav>
                                          </p:tavLst>
                                        </p:anim>
                                        <p:anim calcmode="lin" valueType="num" p14:bounceEnd="68000">
                                          <p:cBhvr additive="base">
                                            <p:cTn id="37" dur="500" fill="hold"/>
                                            <p:tgtEl>
                                              <p:spTgt spid="18"/>
                                            </p:tgtEl>
                                            <p:attrNameLst>
                                              <p:attrName>ppt_y</p:attrName>
                                            </p:attrNameLst>
                                          </p:cBhvr>
                                          <p:tavLst>
                                            <p:tav tm="0">
                                              <p:val>
                                                <p:strVal val="#ppt_y"/>
                                              </p:val>
                                            </p:tav>
                                            <p:tav tm="100000">
                                              <p:val>
                                                <p:strVal val="#ppt_y"/>
                                              </p:val>
                                            </p:tav>
                                          </p:tavLst>
                                        </p:anim>
                                      </p:childTnLst>
                                    </p:cTn>
                                  </p:par>
                                  <p:par>
                                    <p:cTn id="38" presetID="53" presetClass="entr" presetSubtype="16" fill="hold" grpId="0" nodeType="withEffect">
                                      <p:stCondLst>
                                        <p:cond delay="200"/>
                                      </p:stCondLst>
                                      <p:childTnLst>
                                        <p:set>
                                          <p:cBhvr>
                                            <p:cTn id="39" dur="1" fill="hold">
                                              <p:stCondLst>
                                                <p:cond delay="0"/>
                                              </p:stCondLst>
                                            </p:cTn>
                                            <p:tgtEl>
                                              <p:spTgt spid="115"/>
                                            </p:tgtEl>
                                            <p:attrNameLst>
                                              <p:attrName>style.visibility</p:attrName>
                                            </p:attrNameLst>
                                          </p:cBhvr>
                                          <p:to>
                                            <p:strVal val="visible"/>
                                          </p:to>
                                        </p:set>
                                        <p:anim calcmode="lin" valueType="num">
                                          <p:cBhvr>
                                            <p:cTn id="40" dur="500" fill="hold"/>
                                            <p:tgtEl>
                                              <p:spTgt spid="115"/>
                                            </p:tgtEl>
                                            <p:attrNameLst>
                                              <p:attrName>ppt_w</p:attrName>
                                            </p:attrNameLst>
                                          </p:cBhvr>
                                          <p:tavLst>
                                            <p:tav tm="0">
                                              <p:val>
                                                <p:fltVal val="0"/>
                                              </p:val>
                                            </p:tav>
                                            <p:tav tm="100000">
                                              <p:val>
                                                <p:strVal val="#ppt_w"/>
                                              </p:val>
                                            </p:tav>
                                          </p:tavLst>
                                        </p:anim>
                                        <p:anim calcmode="lin" valueType="num">
                                          <p:cBhvr>
                                            <p:cTn id="41" dur="500" fill="hold"/>
                                            <p:tgtEl>
                                              <p:spTgt spid="115"/>
                                            </p:tgtEl>
                                            <p:attrNameLst>
                                              <p:attrName>ppt_h</p:attrName>
                                            </p:attrNameLst>
                                          </p:cBhvr>
                                          <p:tavLst>
                                            <p:tav tm="0">
                                              <p:val>
                                                <p:fltVal val="0"/>
                                              </p:val>
                                            </p:tav>
                                            <p:tav tm="100000">
                                              <p:val>
                                                <p:strVal val="#ppt_h"/>
                                              </p:val>
                                            </p:tav>
                                          </p:tavLst>
                                        </p:anim>
                                        <p:animEffect transition="in" filter="fade">
                                          <p:cBhvr>
                                            <p:cTn id="42" dur="500"/>
                                            <p:tgtEl>
                                              <p:spTgt spid="115"/>
                                            </p:tgtEl>
                                          </p:cBhvr>
                                        </p:animEffect>
                                      </p:childTnLst>
                                    </p:cTn>
                                  </p:par>
                                </p:childTnLst>
                              </p:cTn>
                            </p:par>
                            <p:par>
                              <p:cTn id="43" fill="hold">
                                <p:stCondLst>
                                  <p:cond delay="2200"/>
                                </p:stCondLst>
                                <p:childTnLst>
                                  <p:par>
                                    <p:cTn id="44" presetID="2" presetClass="entr" presetSubtype="8" fill="hold" grpId="0" nodeType="afterEffect" p14:presetBounceEnd="54000">
                                      <p:stCondLst>
                                        <p:cond delay="0"/>
                                      </p:stCondLst>
                                      <p:childTnLst>
                                        <p:set>
                                          <p:cBhvr>
                                            <p:cTn id="45" dur="1" fill="hold">
                                              <p:stCondLst>
                                                <p:cond delay="0"/>
                                              </p:stCondLst>
                                            </p:cTn>
                                            <p:tgtEl>
                                              <p:spTgt spid="112"/>
                                            </p:tgtEl>
                                            <p:attrNameLst>
                                              <p:attrName>style.visibility</p:attrName>
                                            </p:attrNameLst>
                                          </p:cBhvr>
                                          <p:to>
                                            <p:strVal val="visible"/>
                                          </p:to>
                                        </p:set>
                                        <p:anim calcmode="lin" valueType="num" p14:bounceEnd="54000">
                                          <p:cBhvr additive="base">
                                            <p:cTn id="46" dur="500" fill="hold"/>
                                            <p:tgtEl>
                                              <p:spTgt spid="112"/>
                                            </p:tgtEl>
                                            <p:attrNameLst>
                                              <p:attrName>ppt_x</p:attrName>
                                            </p:attrNameLst>
                                          </p:cBhvr>
                                          <p:tavLst>
                                            <p:tav tm="0">
                                              <p:val>
                                                <p:strVal val="0-#ppt_w/2"/>
                                              </p:val>
                                            </p:tav>
                                            <p:tav tm="100000">
                                              <p:val>
                                                <p:strVal val="#ppt_x"/>
                                              </p:val>
                                            </p:tav>
                                          </p:tavLst>
                                        </p:anim>
                                        <p:anim calcmode="lin" valueType="num" p14:bounceEnd="54000">
                                          <p:cBhvr additive="base">
                                            <p:cTn id="47" dur="500" fill="hold"/>
                                            <p:tgtEl>
                                              <p:spTgt spid="112"/>
                                            </p:tgtEl>
                                            <p:attrNameLst>
                                              <p:attrName>ppt_y</p:attrName>
                                            </p:attrNameLst>
                                          </p:cBhvr>
                                          <p:tavLst>
                                            <p:tav tm="0">
                                              <p:val>
                                                <p:strVal val="#ppt_y"/>
                                              </p:val>
                                            </p:tav>
                                            <p:tav tm="100000">
                                              <p:val>
                                                <p:strVal val="#ppt_y"/>
                                              </p:val>
                                            </p:tav>
                                          </p:tavLst>
                                        </p:anim>
                                      </p:childTnLst>
                                    </p:cTn>
                                  </p:par>
                                  <p:par>
                                    <p:cTn id="48" presetID="53" presetClass="entr" presetSubtype="16" fill="hold" grpId="0" nodeType="withEffect">
                                      <p:stCondLst>
                                        <p:cond delay="200"/>
                                      </p:stCondLst>
                                      <p:childTnLst>
                                        <p:set>
                                          <p:cBhvr>
                                            <p:cTn id="49" dur="1" fill="hold">
                                              <p:stCondLst>
                                                <p:cond delay="0"/>
                                              </p:stCondLst>
                                            </p:cTn>
                                            <p:tgtEl>
                                              <p:spTgt spid="116"/>
                                            </p:tgtEl>
                                            <p:attrNameLst>
                                              <p:attrName>style.visibility</p:attrName>
                                            </p:attrNameLst>
                                          </p:cBhvr>
                                          <p:to>
                                            <p:strVal val="visible"/>
                                          </p:to>
                                        </p:set>
                                        <p:anim calcmode="lin" valueType="num">
                                          <p:cBhvr>
                                            <p:cTn id="50" dur="500" fill="hold"/>
                                            <p:tgtEl>
                                              <p:spTgt spid="116"/>
                                            </p:tgtEl>
                                            <p:attrNameLst>
                                              <p:attrName>ppt_w</p:attrName>
                                            </p:attrNameLst>
                                          </p:cBhvr>
                                          <p:tavLst>
                                            <p:tav tm="0">
                                              <p:val>
                                                <p:fltVal val="0"/>
                                              </p:val>
                                            </p:tav>
                                            <p:tav tm="100000">
                                              <p:val>
                                                <p:strVal val="#ppt_w"/>
                                              </p:val>
                                            </p:tav>
                                          </p:tavLst>
                                        </p:anim>
                                        <p:anim calcmode="lin" valueType="num">
                                          <p:cBhvr>
                                            <p:cTn id="51" dur="500" fill="hold"/>
                                            <p:tgtEl>
                                              <p:spTgt spid="116"/>
                                            </p:tgtEl>
                                            <p:attrNameLst>
                                              <p:attrName>ppt_h</p:attrName>
                                            </p:attrNameLst>
                                          </p:cBhvr>
                                          <p:tavLst>
                                            <p:tav tm="0">
                                              <p:val>
                                                <p:fltVal val="0"/>
                                              </p:val>
                                            </p:tav>
                                            <p:tav tm="100000">
                                              <p:val>
                                                <p:strVal val="#ppt_h"/>
                                              </p:val>
                                            </p:tav>
                                          </p:tavLst>
                                        </p:anim>
                                        <p:animEffect transition="in" filter="fade">
                                          <p:cBhvr>
                                            <p:cTn id="52" dur="500"/>
                                            <p:tgtEl>
                                              <p:spTgt spid="116"/>
                                            </p:tgtEl>
                                          </p:cBhvr>
                                        </p:animEffect>
                                      </p:childTnLst>
                                    </p:cTn>
                                  </p:par>
                                  <p:par>
                                    <p:cTn id="53" presetID="2" presetClass="entr" presetSubtype="4" fill="hold" grpId="0" nodeType="withEffect" p14:presetBounceEnd="54000">
                                      <p:stCondLst>
                                        <p:cond delay="200"/>
                                      </p:stCondLst>
                                      <p:childTnLst>
                                        <p:set>
                                          <p:cBhvr>
                                            <p:cTn id="54" dur="1" fill="hold">
                                              <p:stCondLst>
                                                <p:cond delay="0"/>
                                              </p:stCondLst>
                                            </p:cTn>
                                            <p:tgtEl>
                                              <p:spTgt spid="113"/>
                                            </p:tgtEl>
                                            <p:attrNameLst>
                                              <p:attrName>style.visibility</p:attrName>
                                            </p:attrNameLst>
                                          </p:cBhvr>
                                          <p:to>
                                            <p:strVal val="visible"/>
                                          </p:to>
                                        </p:set>
                                        <p:anim calcmode="lin" valueType="num" p14:bounceEnd="54000">
                                          <p:cBhvr additive="base">
                                            <p:cTn id="55" dur="500" fill="hold"/>
                                            <p:tgtEl>
                                              <p:spTgt spid="113"/>
                                            </p:tgtEl>
                                            <p:attrNameLst>
                                              <p:attrName>ppt_x</p:attrName>
                                            </p:attrNameLst>
                                          </p:cBhvr>
                                          <p:tavLst>
                                            <p:tav tm="0">
                                              <p:val>
                                                <p:strVal val="#ppt_x"/>
                                              </p:val>
                                            </p:tav>
                                            <p:tav tm="100000">
                                              <p:val>
                                                <p:strVal val="#ppt_x"/>
                                              </p:val>
                                            </p:tav>
                                          </p:tavLst>
                                        </p:anim>
                                        <p:anim calcmode="lin" valueType="num" p14:bounceEnd="54000">
                                          <p:cBhvr additive="base">
                                            <p:cTn id="56" dur="500" fill="hold"/>
                                            <p:tgtEl>
                                              <p:spTgt spid="113"/>
                                            </p:tgtEl>
                                            <p:attrNameLst>
                                              <p:attrName>ppt_y</p:attrName>
                                            </p:attrNameLst>
                                          </p:cBhvr>
                                          <p:tavLst>
                                            <p:tav tm="0">
                                              <p:val>
                                                <p:strVal val="1+#ppt_h/2"/>
                                              </p:val>
                                            </p:tav>
                                            <p:tav tm="100000">
                                              <p:val>
                                                <p:strVal val="#ppt_y"/>
                                              </p:val>
                                            </p:tav>
                                          </p:tavLst>
                                        </p:anim>
                                      </p:childTnLst>
                                    </p:cTn>
                                  </p:par>
                                  <p:par>
                                    <p:cTn id="57" presetID="53" presetClass="entr" presetSubtype="16" fill="hold" grpId="0" nodeType="withEffect">
                                      <p:stCondLst>
                                        <p:cond delay="200"/>
                                      </p:stCondLst>
                                      <p:childTnLst>
                                        <p:set>
                                          <p:cBhvr>
                                            <p:cTn id="58" dur="1" fill="hold">
                                              <p:stCondLst>
                                                <p:cond delay="0"/>
                                              </p:stCondLst>
                                            </p:cTn>
                                            <p:tgtEl>
                                              <p:spTgt spid="117"/>
                                            </p:tgtEl>
                                            <p:attrNameLst>
                                              <p:attrName>style.visibility</p:attrName>
                                            </p:attrNameLst>
                                          </p:cBhvr>
                                          <p:to>
                                            <p:strVal val="visible"/>
                                          </p:to>
                                        </p:set>
                                        <p:anim calcmode="lin" valueType="num">
                                          <p:cBhvr>
                                            <p:cTn id="59" dur="500" fill="hold"/>
                                            <p:tgtEl>
                                              <p:spTgt spid="117"/>
                                            </p:tgtEl>
                                            <p:attrNameLst>
                                              <p:attrName>ppt_w</p:attrName>
                                            </p:attrNameLst>
                                          </p:cBhvr>
                                          <p:tavLst>
                                            <p:tav tm="0">
                                              <p:val>
                                                <p:fltVal val="0"/>
                                              </p:val>
                                            </p:tav>
                                            <p:tav tm="100000">
                                              <p:val>
                                                <p:strVal val="#ppt_w"/>
                                              </p:val>
                                            </p:tav>
                                          </p:tavLst>
                                        </p:anim>
                                        <p:anim calcmode="lin" valueType="num">
                                          <p:cBhvr>
                                            <p:cTn id="60" dur="500" fill="hold"/>
                                            <p:tgtEl>
                                              <p:spTgt spid="117"/>
                                            </p:tgtEl>
                                            <p:attrNameLst>
                                              <p:attrName>ppt_h</p:attrName>
                                            </p:attrNameLst>
                                          </p:cBhvr>
                                          <p:tavLst>
                                            <p:tav tm="0">
                                              <p:val>
                                                <p:fltVal val="0"/>
                                              </p:val>
                                            </p:tav>
                                            <p:tav tm="100000">
                                              <p:val>
                                                <p:strVal val="#ppt_h"/>
                                              </p:val>
                                            </p:tav>
                                          </p:tavLst>
                                        </p:anim>
                                        <p:animEffect transition="in" filter="fade">
                                          <p:cBhvr>
                                            <p:cTn id="61" dur="500"/>
                                            <p:tgtEl>
                                              <p:spTgt spid="117"/>
                                            </p:tgtEl>
                                          </p:cBhvr>
                                        </p:animEffect>
                                      </p:childTnLst>
                                    </p:cTn>
                                  </p:par>
                                  <p:par>
                                    <p:cTn id="62" presetID="2" presetClass="entr" presetSubtype="2" fill="hold" grpId="0" nodeType="withEffect" p14:presetBounceEnd="54000">
                                      <p:stCondLst>
                                        <p:cond delay="200"/>
                                      </p:stCondLst>
                                      <p:childTnLst>
                                        <p:set>
                                          <p:cBhvr>
                                            <p:cTn id="63" dur="1" fill="hold">
                                              <p:stCondLst>
                                                <p:cond delay="0"/>
                                              </p:stCondLst>
                                            </p:cTn>
                                            <p:tgtEl>
                                              <p:spTgt spid="114"/>
                                            </p:tgtEl>
                                            <p:attrNameLst>
                                              <p:attrName>style.visibility</p:attrName>
                                            </p:attrNameLst>
                                          </p:cBhvr>
                                          <p:to>
                                            <p:strVal val="visible"/>
                                          </p:to>
                                        </p:set>
                                        <p:anim calcmode="lin" valueType="num" p14:bounceEnd="54000">
                                          <p:cBhvr additive="base">
                                            <p:cTn id="64" dur="500" fill="hold"/>
                                            <p:tgtEl>
                                              <p:spTgt spid="114"/>
                                            </p:tgtEl>
                                            <p:attrNameLst>
                                              <p:attrName>ppt_x</p:attrName>
                                            </p:attrNameLst>
                                          </p:cBhvr>
                                          <p:tavLst>
                                            <p:tav tm="0">
                                              <p:val>
                                                <p:strVal val="1+#ppt_w/2"/>
                                              </p:val>
                                            </p:tav>
                                            <p:tav tm="100000">
                                              <p:val>
                                                <p:strVal val="#ppt_x"/>
                                              </p:val>
                                            </p:tav>
                                          </p:tavLst>
                                        </p:anim>
                                        <p:anim calcmode="lin" valueType="num" p14:bounceEnd="54000">
                                          <p:cBhvr additive="base">
                                            <p:cTn id="65" dur="500" fill="hold"/>
                                            <p:tgtEl>
                                              <p:spTgt spid="1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55" grpId="0"/>
          <p:bldP spid="61" grpId="0" animBg="1"/>
          <p:bldP spid="56" grpId="0" animBg="1"/>
          <p:bldP spid="112" grpId="0"/>
          <p:bldP spid="113" grpId="0"/>
          <p:bldP spid="114" grpId="0"/>
          <p:bldP spid="115" grpId="0" animBg="1"/>
          <p:bldP spid="116" grpId="0" animBg="1"/>
          <p:bldP spid="117"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2000" fill="hold"/>
                                            <p:tgtEl>
                                              <p:spTgt spid="55"/>
                                            </p:tgtEl>
                                            <p:attrNameLst>
                                              <p:attrName>ppt_x</p:attrName>
                                            </p:attrNameLst>
                                          </p:cBhvr>
                                          <p:tavLst>
                                            <p:tav tm="0">
                                              <p:val>
                                                <p:strVal val="0-#ppt_w/2"/>
                                              </p:val>
                                            </p:tav>
                                            <p:tav tm="100000">
                                              <p:val>
                                                <p:strVal val="#ppt_x"/>
                                              </p:val>
                                            </p:tav>
                                          </p:tavLst>
                                        </p:anim>
                                        <p:anim calcmode="lin" valueType="num">
                                          <p:cBhvr additive="base">
                                            <p:cTn id="8" dur="2000" fill="hold"/>
                                            <p:tgtEl>
                                              <p:spTgt spid="5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61"/>
                                            </p:tgtEl>
                                            <p:attrNameLst>
                                              <p:attrName>style.visibility</p:attrName>
                                            </p:attrNameLst>
                                          </p:cBhvr>
                                          <p:to>
                                            <p:strVal val="visible"/>
                                          </p:to>
                                        </p:set>
                                        <p:anim calcmode="lin" valueType="num">
                                          <p:cBhvr>
                                            <p:cTn id="13" dur="500" fill="hold"/>
                                            <p:tgtEl>
                                              <p:spTgt spid="61"/>
                                            </p:tgtEl>
                                            <p:attrNameLst>
                                              <p:attrName>ppt_w</p:attrName>
                                            </p:attrNameLst>
                                          </p:cBhvr>
                                          <p:tavLst>
                                            <p:tav tm="0">
                                              <p:val>
                                                <p:fltVal val="0"/>
                                              </p:val>
                                            </p:tav>
                                            <p:tav tm="100000">
                                              <p:val>
                                                <p:strVal val="#ppt_w"/>
                                              </p:val>
                                            </p:tav>
                                          </p:tavLst>
                                        </p:anim>
                                        <p:anim calcmode="lin" valueType="num">
                                          <p:cBhvr>
                                            <p:cTn id="14" dur="500" fill="hold"/>
                                            <p:tgtEl>
                                              <p:spTgt spid="61"/>
                                            </p:tgtEl>
                                            <p:attrNameLst>
                                              <p:attrName>ppt_h</p:attrName>
                                            </p:attrNameLst>
                                          </p:cBhvr>
                                          <p:tavLst>
                                            <p:tav tm="0">
                                              <p:val>
                                                <p:fltVal val="0"/>
                                              </p:val>
                                            </p:tav>
                                            <p:tav tm="100000">
                                              <p:val>
                                                <p:strVal val="#ppt_h"/>
                                              </p:val>
                                            </p:tav>
                                          </p:tavLst>
                                        </p:anim>
                                        <p:animEffect transition="in" filter="fade">
                                          <p:cBhvr>
                                            <p:cTn id="15" dur="500"/>
                                            <p:tgtEl>
                                              <p:spTgt spid="61"/>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42"/>
                                            </p:tgtEl>
                                            <p:attrNameLst>
                                              <p:attrName>style.visibility</p:attrName>
                                            </p:attrNameLst>
                                          </p:cBhvr>
                                          <p:to>
                                            <p:strVal val="visible"/>
                                          </p:to>
                                        </p:set>
                                        <p:anim calcmode="lin" valueType="num">
                                          <p:cBhvr additive="base">
                                            <p:cTn id="20" dur="1000" fill="hold"/>
                                            <p:tgtEl>
                                              <p:spTgt spid="42"/>
                                            </p:tgtEl>
                                            <p:attrNameLst>
                                              <p:attrName>ppt_x</p:attrName>
                                            </p:attrNameLst>
                                          </p:cBhvr>
                                          <p:tavLst>
                                            <p:tav tm="0">
                                              <p:val>
                                                <p:strVal val="#ppt_x"/>
                                              </p:val>
                                            </p:tav>
                                            <p:tav tm="100000">
                                              <p:val>
                                                <p:strVal val="#ppt_x"/>
                                              </p:val>
                                            </p:tav>
                                          </p:tavLst>
                                        </p:anim>
                                        <p:anim calcmode="lin" valueType="num">
                                          <p:cBhvr additive="base">
                                            <p:cTn id="21" dur="1000" fill="hold"/>
                                            <p:tgtEl>
                                              <p:spTgt spid="42"/>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grpId="0" nodeType="clickEffect">
                                      <p:stCondLst>
                                        <p:cond delay="0"/>
                                      </p:stCondLst>
                                      <p:childTnLst>
                                        <p:set>
                                          <p:cBhvr>
                                            <p:cTn id="25" dur="1" fill="hold">
                                              <p:stCondLst>
                                                <p:cond delay="0"/>
                                              </p:stCondLst>
                                            </p:cTn>
                                            <p:tgtEl>
                                              <p:spTgt spid="56"/>
                                            </p:tgtEl>
                                            <p:attrNameLst>
                                              <p:attrName>style.visibility</p:attrName>
                                            </p:attrNameLst>
                                          </p:cBhvr>
                                          <p:to>
                                            <p:strVal val="visible"/>
                                          </p:to>
                                        </p:set>
                                        <p:anim calcmode="lin" valueType="num">
                                          <p:cBhvr additive="base">
                                            <p:cTn id="26" dur="1000" fill="hold"/>
                                            <p:tgtEl>
                                              <p:spTgt spid="56"/>
                                            </p:tgtEl>
                                            <p:attrNameLst>
                                              <p:attrName>ppt_x</p:attrName>
                                            </p:attrNameLst>
                                          </p:cBhvr>
                                          <p:tavLst>
                                            <p:tav tm="0">
                                              <p:val>
                                                <p:strVal val="0-#ppt_w/2"/>
                                              </p:val>
                                            </p:tav>
                                            <p:tav tm="100000">
                                              <p:val>
                                                <p:strVal val="#ppt_x"/>
                                              </p:val>
                                            </p:tav>
                                          </p:tavLst>
                                        </p:anim>
                                        <p:anim calcmode="lin" valueType="num">
                                          <p:cBhvr additive="base">
                                            <p:cTn id="27" dur="1000" fill="hold"/>
                                            <p:tgtEl>
                                              <p:spTgt spid="56"/>
                                            </p:tgtEl>
                                            <p:attrNameLst>
                                              <p:attrName>ppt_y</p:attrName>
                                            </p:attrNameLst>
                                          </p:cBhvr>
                                          <p:tavLst>
                                            <p:tav tm="0">
                                              <p:val>
                                                <p:strVal val="#ppt_y"/>
                                              </p:val>
                                            </p:tav>
                                            <p:tav tm="100000">
                                              <p:val>
                                                <p:strVal val="#ppt_y"/>
                                              </p:val>
                                            </p:tav>
                                          </p:tavLst>
                                        </p:anim>
                                      </p:childTnLst>
                                    </p:cTn>
                                  </p:par>
                                </p:childTnLst>
                              </p:cTn>
                            </p:par>
                            <p:par>
                              <p:cTn id="28" fill="hold">
                                <p:stCondLst>
                                  <p:cond delay="1000"/>
                                </p:stCondLst>
                                <p:childTnLst>
                                  <p:par>
                                    <p:cTn id="29" presetID="2" presetClass="entr" presetSubtype="8" fill="hold"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0-#ppt_w/2"/>
                                              </p:val>
                                            </p:tav>
                                            <p:tav tm="100000">
                                              <p:val>
                                                <p:strVal val="#ppt_x"/>
                                              </p:val>
                                            </p:tav>
                                          </p:tavLst>
                                        </p:anim>
                                        <p:anim calcmode="lin" valueType="num">
                                          <p:cBhvr additive="base">
                                            <p:cTn id="32" dur="500" fill="hold"/>
                                            <p:tgtEl>
                                              <p:spTgt spid="17"/>
                                            </p:tgtEl>
                                            <p:attrNameLst>
                                              <p:attrName>ppt_y</p:attrName>
                                            </p:attrNameLst>
                                          </p:cBhvr>
                                          <p:tavLst>
                                            <p:tav tm="0">
                                              <p:val>
                                                <p:strVal val="#ppt_y"/>
                                              </p:val>
                                            </p:tav>
                                            <p:tav tm="100000">
                                              <p:val>
                                                <p:strVal val="#ppt_y"/>
                                              </p:val>
                                            </p:tav>
                                          </p:tavLst>
                                        </p:anim>
                                      </p:childTnLst>
                                    </p:cTn>
                                  </p:par>
                                </p:childTnLst>
                              </p:cTn>
                            </p:par>
                            <p:par>
                              <p:cTn id="33" fill="hold">
                                <p:stCondLst>
                                  <p:cond delay="1500"/>
                                </p:stCondLst>
                                <p:childTnLst>
                                  <p:par>
                                    <p:cTn id="34" presetID="2" presetClass="entr" presetSubtype="8" fill="hold"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500" fill="hold"/>
                                            <p:tgtEl>
                                              <p:spTgt spid="18"/>
                                            </p:tgtEl>
                                            <p:attrNameLst>
                                              <p:attrName>ppt_x</p:attrName>
                                            </p:attrNameLst>
                                          </p:cBhvr>
                                          <p:tavLst>
                                            <p:tav tm="0">
                                              <p:val>
                                                <p:strVal val="0-#ppt_w/2"/>
                                              </p:val>
                                            </p:tav>
                                            <p:tav tm="100000">
                                              <p:val>
                                                <p:strVal val="#ppt_x"/>
                                              </p:val>
                                            </p:tav>
                                          </p:tavLst>
                                        </p:anim>
                                        <p:anim calcmode="lin" valueType="num">
                                          <p:cBhvr additive="base">
                                            <p:cTn id="37" dur="500" fill="hold"/>
                                            <p:tgtEl>
                                              <p:spTgt spid="18"/>
                                            </p:tgtEl>
                                            <p:attrNameLst>
                                              <p:attrName>ppt_y</p:attrName>
                                            </p:attrNameLst>
                                          </p:cBhvr>
                                          <p:tavLst>
                                            <p:tav tm="0">
                                              <p:val>
                                                <p:strVal val="#ppt_y"/>
                                              </p:val>
                                            </p:tav>
                                            <p:tav tm="100000">
                                              <p:val>
                                                <p:strVal val="#ppt_y"/>
                                              </p:val>
                                            </p:tav>
                                          </p:tavLst>
                                        </p:anim>
                                      </p:childTnLst>
                                    </p:cTn>
                                  </p:par>
                                  <p:par>
                                    <p:cTn id="38" presetID="53" presetClass="entr" presetSubtype="16" fill="hold" grpId="0" nodeType="withEffect">
                                      <p:stCondLst>
                                        <p:cond delay="200"/>
                                      </p:stCondLst>
                                      <p:childTnLst>
                                        <p:set>
                                          <p:cBhvr>
                                            <p:cTn id="39" dur="1" fill="hold">
                                              <p:stCondLst>
                                                <p:cond delay="0"/>
                                              </p:stCondLst>
                                            </p:cTn>
                                            <p:tgtEl>
                                              <p:spTgt spid="115"/>
                                            </p:tgtEl>
                                            <p:attrNameLst>
                                              <p:attrName>style.visibility</p:attrName>
                                            </p:attrNameLst>
                                          </p:cBhvr>
                                          <p:to>
                                            <p:strVal val="visible"/>
                                          </p:to>
                                        </p:set>
                                        <p:anim calcmode="lin" valueType="num">
                                          <p:cBhvr>
                                            <p:cTn id="40" dur="500" fill="hold"/>
                                            <p:tgtEl>
                                              <p:spTgt spid="115"/>
                                            </p:tgtEl>
                                            <p:attrNameLst>
                                              <p:attrName>ppt_w</p:attrName>
                                            </p:attrNameLst>
                                          </p:cBhvr>
                                          <p:tavLst>
                                            <p:tav tm="0">
                                              <p:val>
                                                <p:fltVal val="0"/>
                                              </p:val>
                                            </p:tav>
                                            <p:tav tm="100000">
                                              <p:val>
                                                <p:strVal val="#ppt_w"/>
                                              </p:val>
                                            </p:tav>
                                          </p:tavLst>
                                        </p:anim>
                                        <p:anim calcmode="lin" valueType="num">
                                          <p:cBhvr>
                                            <p:cTn id="41" dur="500" fill="hold"/>
                                            <p:tgtEl>
                                              <p:spTgt spid="115"/>
                                            </p:tgtEl>
                                            <p:attrNameLst>
                                              <p:attrName>ppt_h</p:attrName>
                                            </p:attrNameLst>
                                          </p:cBhvr>
                                          <p:tavLst>
                                            <p:tav tm="0">
                                              <p:val>
                                                <p:fltVal val="0"/>
                                              </p:val>
                                            </p:tav>
                                            <p:tav tm="100000">
                                              <p:val>
                                                <p:strVal val="#ppt_h"/>
                                              </p:val>
                                            </p:tav>
                                          </p:tavLst>
                                        </p:anim>
                                        <p:animEffect transition="in" filter="fade">
                                          <p:cBhvr>
                                            <p:cTn id="42" dur="500"/>
                                            <p:tgtEl>
                                              <p:spTgt spid="115"/>
                                            </p:tgtEl>
                                          </p:cBhvr>
                                        </p:animEffect>
                                      </p:childTnLst>
                                    </p:cTn>
                                  </p:par>
                                </p:childTnLst>
                              </p:cTn>
                            </p:par>
                            <p:par>
                              <p:cTn id="43" fill="hold">
                                <p:stCondLst>
                                  <p:cond delay="2200"/>
                                </p:stCondLst>
                                <p:childTnLst>
                                  <p:par>
                                    <p:cTn id="44" presetID="2" presetClass="entr" presetSubtype="8" fill="hold" grpId="0" nodeType="afterEffect">
                                      <p:stCondLst>
                                        <p:cond delay="0"/>
                                      </p:stCondLst>
                                      <p:childTnLst>
                                        <p:set>
                                          <p:cBhvr>
                                            <p:cTn id="45" dur="1" fill="hold">
                                              <p:stCondLst>
                                                <p:cond delay="0"/>
                                              </p:stCondLst>
                                            </p:cTn>
                                            <p:tgtEl>
                                              <p:spTgt spid="112"/>
                                            </p:tgtEl>
                                            <p:attrNameLst>
                                              <p:attrName>style.visibility</p:attrName>
                                            </p:attrNameLst>
                                          </p:cBhvr>
                                          <p:to>
                                            <p:strVal val="visible"/>
                                          </p:to>
                                        </p:set>
                                        <p:anim calcmode="lin" valueType="num">
                                          <p:cBhvr additive="base">
                                            <p:cTn id="46" dur="500" fill="hold"/>
                                            <p:tgtEl>
                                              <p:spTgt spid="112"/>
                                            </p:tgtEl>
                                            <p:attrNameLst>
                                              <p:attrName>ppt_x</p:attrName>
                                            </p:attrNameLst>
                                          </p:cBhvr>
                                          <p:tavLst>
                                            <p:tav tm="0">
                                              <p:val>
                                                <p:strVal val="0-#ppt_w/2"/>
                                              </p:val>
                                            </p:tav>
                                            <p:tav tm="100000">
                                              <p:val>
                                                <p:strVal val="#ppt_x"/>
                                              </p:val>
                                            </p:tav>
                                          </p:tavLst>
                                        </p:anim>
                                        <p:anim calcmode="lin" valueType="num">
                                          <p:cBhvr additive="base">
                                            <p:cTn id="47" dur="500" fill="hold"/>
                                            <p:tgtEl>
                                              <p:spTgt spid="112"/>
                                            </p:tgtEl>
                                            <p:attrNameLst>
                                              <p:attrName>ppt_y</p:attrName>
                                            </p:attrNameLst>
                                          </p:cBhvr>
                                          <p:tavLst>
                                            <p:tav tm="0">
                                              <p:val>
                                                <p:strVal val="#ppt_y"/>
                                              </p:val>
                                            </p:tav>
                                            <p:tav tm="100000">
                                              <p:val>
                                                <p:strVal val="#ppt_y"/>
                                              </p:val>
                                            </p:tav>
                                          </p:tavLst>
                                        </p:anim>
                                      </p:childTnLst>
                                    </p:cTn>
                                  </p:par>
                                  <p:par>
                                    <p:cTn id="48" presetID="53" presetClass="entr" presetSubtype="16" fill="hold" grpId="0" nodeType="withEffect">
                                      <p:stCondLst>
                                        <p:cond delay="200"/>
                                      </p:stCondLst>
                                      <p:childTnLst>
                                        <p:set>
                                          <p:cBhvr>
                                            <p:cTn id="49" dur="1" fill="hold">
                                              <p:stCondLst>
                                                <p:cond delay="0"/>
                                              </p:stCondLst>
                                            </p:cTn>
                                            <p:tgtEl>
                                              <p:spTgt spid="116"/>
                                            </p:tgtEl>
                                            <p:attrNameLst>
                                              <p:attrName>style.visibility</p:attrName>
                                            </p:attrNameLst>
                                          </p:cBhvr>
                                          <p:to>
                                            <p:strVal val="visible"/>
                                          </p:to>
                                        </p:set>
                                        <p:anim calcmode="lin" valueType="num">
                                          <p:cBhvr>
                                            <p:cTn id="50" dur="500" fill="hold"/>
                                            <p:tgtEl>
                                              <p:spTgt spid="116"/>
                                            </p:tgtEl>
                                            <p:attrNameLst>
                                              <p:attrName>ppt_w</p:attrName>
                                            </p:attrNameLst>
                                          </p:cBhvr>
                                          <p:tavLst>
                                            <p:tav tm="0">
                                              <p:val>
                                                <p:fltVal val="0"/>
                                              </p:val>
                                            </p:tav>
                                            <p:tav tm="100000">
                                              <p:val>
                                                <p:strVal val="#ppt_w"/>
                                              </p:val>
                                            </p:tav>
                                          </p:tavLst>
                                        </p:anim>
                                        <p:anim calcmode="lin" valueType="num">
                                          <p:cBhvr>
                                            <p:cTn id="51" dur="500" fill="hold"/>
                                            <p:tgtEl>
                                              <p:spTgt spid="116"/>
                                            </p:tgtEl>
                                            <p:attrNameLst>
                                              <p:attrName>ppt_h</p:attrName>
                                            </p:attrNameLst>
                                          </p:cBhvr>
                                          <p:tavLst>
                                            <p:tav tm="0">
                                              <p:val>
                                                <p:fltVal val="0"/>
                                              </p:val>
                                            </p:tav>
                                            <p:tav tm="100000">
                                              <p:val>
                                                <p:strVal val="#ppt_h"/>
                                              </p:val>
                                            </p:tav>
                                          </p:tavLst>
                                        </p:anim>
                                        <p:animEffect transition="in" filter="fade">
                                          <p:cBhvr>
                                            <p:cTn id="52" dur="500"/>
                                            <p:tgtEl>
                                              <p:spTgt spid="116"/>
                                            </p:tgtEl>
                                          </p:cBhvr>
                                        </p:animEffect>
                                      </p:childTnLst>
                                    </p:cTn>
                                  </p:par>
                                  <p:par>
                                    <p:cTn id="53" presetID="2" presetClass="entr" presetSubtype="4" fill="hold" grpId="0" nodeType="withEffect">
                                      <p:stCondLst>
                                        <p:cond delay="200"/>
                                      </p:stCondLst>
                                      <p:childTnLst>
                                        <p:set>
                                          <p:cBhvr>
                                            <p:cTn id="54" dur="1" fill="hold">
                                              <p:stCondLst>
                                                <p:cond delay="0"/>
                                              </p:stCondLst>
                                            </p:cTn>
                                            <p:tgtEl>
                                              <p:spTgt spid="113"/>
                                            </p:tgtEl>
                                            <p:attrNameLst>
                                              <p:attrName>style.visibility</p:attrName>
                                            </p:attrNameLst>
                                          </p:cBhvr>
                                          <p:to>
                                            <p:strVal val="visible"/>
                                          </p:to>
                                        </p:set>
                                        <p:anim calcmode="lin" valueType="num">
                                          <p:cBhvr additive="base">
                                            <p:cTn id="55" dur="500" fill="hold"/>
                                            <p:tgtEl>
                                              <p:spTgt spid="113"/>
                                            </p:tgtEl>
                                            <p:attrNameLst>
                                              <p:attrName>ppt_x</p:attrName>
                                            </p:attrNameLst>
                                          </p:cBhvr>
                                          <p:tavLst>
                                            <p:tav tm="0">
                                              <p:val>
                                                <p:strVal val="#ppt_x"/>
                                              </p:val>
                                            </p:tav>
                                            <p:tav tm="100000">
                                              <p:val>
                                                <p:strVal val="#ppt_x"/>
                                              </p:val>
                                            </p:tav>
                                          </p:tavLst>
                                        </p:anim>
                                        <p:anim calcmode="lin" valueType="num">
                                          <p:cBhvr additive="base">
                                            <p:cTn id="56" dur="500" fill="hold"/>
                                            <p:tgtEl>
                                              <p:spTgt spid="113"/>
                                            </p:tgtEl>
                                            <p:attrNameLst>
                                              <p:attrName>ppt_y</p:attrName>
                                            </p:attrNameLst>
                                          </p:cBhvr>
                                          <p:tavLst>
                                            <p:tav tm="0">
                                              <p:val>
                                                <p:strVal val="1+#ppt_h/2"/>
                                              </p:val>
                                            </p:tav>
                                            <p:tav tm="100000">
                                              <p:val>
                                                <p:strVal val="#ppt_y"/>
                                              </p:val>
                                            </p:tav>
                                          </p:tavLst>
                                        </p:anim>
                                      </p:childTnLst>
                                    </p:cTn>
                                  </p:par>
                                  <p:par>
                                    <p:cTn id="57" presetID="53" presetClass="entr" presetSubtype="16" fill="hold" grpId="0" nodeType="withEffect">
                                      <p:stCondLst>
                                        <p:cond delay="200"/>
                                      </p:stCondLst>
                                      <p:childTnLst>
                                        <p:set>
                                          <p:cBhvr>
                                            <p:cTn id="58" dur="1" fill="hold">
                                              <p:stCondLst>
                                                <p:cond delay="0"/>
                                              </p:stCondLst>
                                            </p:cTn>
                                            <p:tgtEl>
                                              <p:spTgt spid="117"/>
                                            </p:tgtEl>
                                            <p:attrNameLst>
                                              <p:attrName>style.visibility</p:attrName>
                                            </p:attrNameLst>
                                          </p:cBhvr>
                                          <p:to>
                                            <p:strVal val="visible"/>
                                          </p:to>
                                        </p:set>
                                        <p:anim calcmode="lin" valueType="num">
                                          <p:cBhvr>
                                            <p:cTn id="59" dur="500" fill="hold"/>
                                            <p:tgtEl>
                                              <p:spTgt spid="117"/>
                                            </p:tgtEl>
                                            <p:attrNameLst>
                                              <p:attrName>ppt_w</p:attrName>
                                            </p:attrNameLst>
                                          </p:cBhvr>
                                          <p:tavLst>
                                            <p:tav tm="0">
                                              <p:val>
                                                <p:fltVal val="0"/>
                                              </p:val>
                                            </p:tav>
                                            <p:tav tm="100000">
                                              <p:val>
                                                <p:strVal val="#ppt_w"/>
                                              </p:val>
                                            </p:tav>
                                          </p:tavLst>
                                        </p:anim>
                                        <p:anim calcmode="lin" valueType="num">
                                          <p:cBhvr>
                                            <p:cTn id="60" dur="500" fill="hold"/>
                                            <p:tgtEl>
                                              <p:spTgt spid="117"/>
                                            </p:tgtEl>
                                            <p:attrNameLst>
                                              <p:attrName>ppt_h</p:attrName>
                                            </p:attrNameLst>
                                          </p:cBhvr>
                                          <p:tavLst>
                                            <p:tav tm="0">
                                              <p:val>
                                                <p:fltVal val="0"/>
                                              </p:val>
                                            </p:tav>
                                            <p:tav tm="100000">
                                              <p:val>
                                                <p:strVal val="#ppt_h"/>
                                              </p:val>
                                            </p:tav>
                                          </p:tavLst>
                                        </p:anim>
                                        <p:animEffect transition="in" filter="fade">
                                          <p:cBhvr>
                                            <p:cTn id="61" dur="500"/>
                                            <p:tgtEl>
                                              <p:spTgt spid="117"/>
                                            </p:tgtEl>
                                          </p:cBhvr>
                                        </p:animEffect>
                                      </p:childTnLst>
                                    </p:cTn>
                                  </p:par>
                                  <p:par>
                                    <p:cTn id="62" presetID="2" presetClass="entr" presetSubtype="2" fill="hold" grpId="0" nodeType="withEffect">
                                      <p:stCondLst>
                                        <p:cond delay="200"/>
                                      </p:stCondLst>
                                      <p:childTnLst>
                                        <p:set>
                                          <p:cBhvr>
                                            <p:cTn id="63" dur="1" fill="hold">
                                              <p:stCondLst>
                                                <p:cond delay="0"/>
                                              </p:stCondLst>
                                            </p:cTn>
                                            <p:tgtEl>
                                              <p:spTgt spid="114"/>
                                            </p:tgtEl>
                                            <p:attrNameLst>
                                              <p:attrName>style.visibility</p:attrName>
                                            </p:attrNameLst>
                                          </p:cBhvr>
                                          <p:to>
                                            <p:strVal val="visible"/>
                                          </p:to>
                                        </p:set>
                                        <p:anim calcmode="lin" valueType="num">
                                          <p:cBhvr additive="base">
                                            <p:cTn id="64" dur="500" fill="hold"/>
                                            <p:tgtEl>
                                              <p:spTgt spid="114"/>
                                            </p:tgtEl>
                                            <p:attrNameLst>
                                              <p:attrName>ppt_x</p:attrName>
                                            </p:attrNameLst>
                                          </p:cBhvr>
                                          <p:tavLst>
                                            <p:tav tm="0">
                                              <p:val>
                                                <p:strVal val="1+#ppt_w/2"/>
                                              </p:val>
                                            </p:tav>
                                            <p:tav tm="100000">
                                              <p:val>
                                                <p:strVal val="#ppt_x"/>
                                              </p:val>
                                            </p:tav>
                                          </p:tavLst>
                                        </p:anim>
                                        <p:anim calcmode="lin" valueType="num">
                                          <p:cBhvr additive="base">
                                            <p:cTn id="65" dur="500" fill="hold"/>
                                            <p:tgtEl>
                                              <p:spTgt spid="1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55" grpId="0"/>
          <p:bldP spid="61" grpId="0" animBg="1"/>
          <p:bldP spid="56" grpId="0" animBg="1"/>
          <p:bldP spid="112" grpId="0"/>
          <p:bldP spid="113" grpId="0"/>
          <p:bldP spid="114" grpId="0"/>
          <p:bldP spid="115" grpId="0" animBg="1"/>
          <p:bldP spid="116" grpId="0" animBg="1"/>
          <p:bldP spid="117"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 name="组合 101"/>
          <p:cNvGrpSpPr/>
          <p:nvPr/>
        </p:nvGrpSpPr>
        <p:grpSpPr>
          <a:xfrm rot="21062616" flipH="1">
            <a:off x="534084" y="2182830"/>
            <a:ext cx="5190546" cy="4183077"/>
            <a:chOff x="1816885" y="160250"/>
            <a:chExt cx="5190546" cy="4183077"/>
          </a:xfrm>
          <a:solidFill>
            <a:schemeClr val="tx1">
              <a:lumMod val="50000"/>
              <a:lumOff val="50000"/>
            </a:schemeClr>
          </a:solidFill>
        </p:grpSpPr>
        <p:grpSp>
          <p:nvGrpSpPr>
            <p:cNvPr id="103" name="组合 102"/>
            <p:cNvGrpSpPr/>
            <p:nvPr/>
          </p:nvGrpSpPr>
          <p:grpSpPr>
            <a:xfrm rot="1500213">
              <a:off x="1816885" y="160250"/>
              <a:ext cx="4835931" cy="4183077"/>
              <a:chOff x="2983829" y="1091787"/>
              <a:chExt cx="4835931" cy="4183077"/>
            </a:xfrm>
            <a:grpFill/>
          </p:grpSpPr>
          <p:sp>
            <p:nvSpPr>
              <p:cNvPr id="105"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6"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7"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8"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9"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0"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1"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2"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3"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4"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5"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6"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7"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8"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19"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0"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1"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2"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3"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4"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5"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6"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7"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8"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29"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0"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1"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2"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3"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4"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5"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6"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7"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8"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39"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0"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1"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2"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3"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4"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5"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6"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7"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8"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49"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0"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1"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2"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3"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4"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5"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6"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7"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8"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59"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0"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1"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2"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3"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4"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5"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6"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7"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8"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69"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0"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71"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104"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176" name="矩形 175"/>
          <p:cNvSpPr/>
          <p:nvPr/>
        </p:nvSpPr>
        <p:spPr>
          <a:xfrm>
            <a:off x="2680492" y="-215153"/>
            <a:ext cx="6831016" cy="7460015"/>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pic>
        <p:nvPicPr>
          <p:cNvPr id="96" name="Picture 7" descr="C:\Users\Administrator\Desktop\56d684a0446de.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a:off x="3129388" y="372407"/>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97" name="TextBox 42"/>
          <p:cNvSpPr txBox="1">
            <a:spLocks noChangeArrowheads="1"/>
          </p:cNvSpPr>
          <p:nvPr/>
        </p:nvSpPr>
        <p:spPr bwMode="auto">
          <a:xfrm>
            <a:off x="3679264" y="372407"/>
            <a:ext cx="21836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dirty="0">
                <a:solidFill>
                  <a:schemeClr val="bg2"/>
                </a:solidFill>
                <a:latin typeface="字魂36号-正文宋楷" panose="02000000000000000000" pitchFamily="2" charset="-122"/>
                <a:ea typeface="字魂36号-正文宋楷" panose="02000000000000000000" pitchFamily="2" charset="-122"/>
              </a:rPr>
              <a:t>我们的团队</a:t>
            </a:r>
          </a:p>
        </p:txBody>
      </p:sp>
      <p:pic>
        <p:nvPicPr>
          <p:cNvPr id="299" name="Picture 7" descr="C:\Users\Administrator\Desktop\56d684a0446de.png"/>
          <p:cNvPicPr>
            <a:picLocks noChangeAspect="1" noChangeArrowheads="1"/>
          </p:cNvPicPr>
          <p:nvPr/>
        </p:nvPicPr>
        <p:blipFill>
          <a:blip r:embed="rId5" cstate="screen">
            <a:extLst>
              <a:ext uri="{BEBA8EAE-BF5A-486C-A8C5-ECC9F3942E4B}">
                <a14:imgProps xmlns:a14="http://schemas.microsoft.com/office/drawing/2010/main">
                  <a14:imgLayer r:embed="rId6">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rot="1643890">
            <a:off x="10045248" y="4037429"/>
            <a:ext cx="474514" cy="539694"/>
          </a:xfrm>
          <a:prstGeom prst="rect">
            <a:avLst/>
          </a:prstGeom>
          <a:noFill/>
          <a:extLst>
            <a:ext uri="{909E8E84-426E-40DD-AFC4-6F175D3DCCD1}">
              <a14:hiddenFill xmlns:a14="http://schemas.microsoft.com/office/drawing/2010/main">
                <a:solidFill>
                  <a:srgbClr val="FFFFFF"/>
                </a:solidFill>
              </a14:hiddenFill>
            </a:ext>
          </a:extLst>
        </p:spPr>
      </p:pic>
      <p:pic>
        <p:nvPicPr>
          <p:cNvPr id="300" name="Picture 7" descr="C:\Users\Administrator\Desktop\56d684a0446de.png"/>
          <p:cNvPicPr>
            <a:picLocks noChangeAspect="1" noChangeArrowheads="1"/>
          </p:cNvPicPr>
          <p:nvPr/>
        </p:nvPicPr>
        <p:blipFill>
          <a:blip r:embed="rId7" cstate="screen">
            <a:extLst>
              <a:ext uri="{BEBA8EAE-BF5A-486C-A8C5-ECC9F3942E4B}">
                <a14:imgProps xmlns:a14="http://schemas.microsoft.com/office/drawing/2010/main">
                  <a14:imgLayer r:embed="rId8">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rot="4041525">
            <a:off x="4353121" y="5639152"/>
            <a:ext cx="883735" cy="1005127"/>
          </a:xfrm>
          <a:prstGeom prst="rect">
            <a:avLst/>
          </a:prstGeom>
          <a:noFill/>
          <a:extLst>
            <a:ext uri="{909E8E84-426E-40DD-AFC4-6F175D3DCCD1}">
              <a14:hiddenFill xmlns:a14="http://schemas.microsoft.com/office/drawing/2010/main">
                <a:solidFill>
                  <a:srgbClr val="FFFFFF"/>
                </a:solidFill>
              </a14:hiddenFill>
            </a:ext>
          </a:extLst>
        </p:spPr>
      </p:pic>
      <p:sp>
        <p:nvSpPr>
          <p:cNvPr id="172" name="TextBox 5"/>
          <p:cNvSpPr txBox="1"/>
          <p:nvPr/>
        </p:nvSpPr>
        <p:spPr>
          <a:xfrm>
            <a:off x="3403203" y="5042671"/>
            <a:ext cx="5176764" cy="1384995"/>
          </a:xfrm>
          <a:prstGeom prst="rect">
            <a:avLst/>
          </a:prstGeom>
          <a:noFill/>
        </p:spPr>
        <p:txBody>
          <a:bodyPr wrap="square" rtlCol="0">
            <a:spAutoFit/>
          </a:bodyPr>
          <a:lstStyle/>
          <a:p>
            <a:pPr>
              <a:lnSpc>
                <a:spcPct val="150000"/>
              </a:lnSpc>
            </a:pPr>
            <a:r>
              <a:rPr lang="zh-CN" altLang="en-US" sz="1400" dirty="0">
                <a:solidFill>
                  <a:schemeClr val="tx1">
                    <a:lumMod val="95000"/>
                    <a:lumOff val="5000"/>
                  </a:schemeClr>
                </a:solidFill>
                <a:latin typeface="字魂36号-正文宋楷" panose="02000000000000000000" pitchFamily="2" charset="-122"/>
                <a:ea typeface="字魂36号-正文宋楷" panose="02000000000000000000" pitchFamily="2" charset="-122"/>
              </a:rPr>
              <a:t>团队精神的培养，使店内员工齐心协力，拧成一股绳，</a:t>
            </a:r>
            <a:endParaRPr lang="en-US" altLang="zh-CN" sz="1400" dirty="0">
              <a:solidFill>
                <a:schemeClr val="tx1">
                  <a:lumMod val="95000"/>
                  <a:lumOff val="5000"/>
                </a:schemeClr>
              </a:solidFill>
              <a:latin typeface="字魂36号-正文宋楷" panose="02000000000000000000" pitchFamily="2" charset="-122"/>
              <a:ea typeface="字魂36号-正文宋楷" panose="02000000000000000000" pitchFamily="2" charset="-122"/>
            </a:endParaRPr>
          </a:p>
          <a:p>
            <a:pPr>
              <a:lnSpc>
                <a:spcPct val="150000"/>
              </a:lnSpc>
            </a:pPr>
            <a:r>
              <a:rPr lang="zh-CN" altLang="en-US" sz="1400" dirty="0">
                <a:solidFill>
                  <a:schemeClr val="tx1">
                    <a:lumMod val="95000"/>
                    <a:lumOff val="5000"/>
                  </a:schemeClr>
                </a:solidFill>
                <a:latin typeface="字魂36号-正文宋楷" panose="02000000000000000000" pitchFamily="2" charset="-122"/>
                <a:ea typeface="字魂36号-正文宋楷" panose="02000000000000000000" pitchFamily="2" charset="-122"/>
              </a:rPr>
              <a:t>朝着一个目标努力，对单个营业员来说，团队要达到的目标即是自己所努力的方向，团队整体的目标顺势分解成各个小目标，</a:t>
            </a:r>
            <a:endParaRPr lang="en-US" altLang="zh-CN" sz="1400" dirty="0">
              <a:solidFill>
                <a:schemeClr val="tx1">
                  <a:lumMod val="95000"/>
                  <a:lumOff val="5000"/>
                </a:schemeClr>
              </a:solidFill>
              <a:latin typeface="字魂36号-正文宋楷" panose="02000000000000000000" pitchFamily="2" charset="-122"/>
              <a:ea typeface="字魂36号-正文宋楷" panose="02000000000000000000" pitchFamily="2" charset="-122"/>
            </a:endParaRPr>
          </a:p>
          <a:p>
            <a:pPr>
              <a:lnSpc>
                <a:spcPct val="150000"/>
              </a:lnSpc>
            </a:pPr>
            <a:r>
              <a:rPr lang="zh-CN" altLang="en-US" sz="1400" dirty="0">
                <a:solidFill>
                  <a:schemeClr val="tx1">
                    <a:lumMod val="95000"/>
                    <a:lumOff val="5000"/>
                  </a:schemeClr>
                </a:solidFill>
                <a:latin typeface="字魂36号-正文宋楷" panose="02000000000000000000" pitchFamily="2" charset="-122"/>
                <a:ea typeface="字魂36号-正文宋楷" panose="02000000000000000000" pitchFamily="2" charset="-122"/>
              </a:rPr>
              <a:t>在每个员工身上得到落实</a:t>
            </a:r>
          </a:p>
        </p:txBody>
      </p:sp>
      <p:grpSp>
        <p:nvGrpSpPr>
          <p:cNvPr id="173" name="组合 172"/>
          <p:cNvGrpSpPr/>
          <p:nvPr/>
        </p:nvGrpSpPr>
        <p:grpSpPr>
          <a:xfrm>
            <a:off x="3253534" y="3589659"/>
            <a:ext cx="1098733" cy="1114877"/>
            <a:chOff x="3957512" y="2134061"/>
            <a:chExt cx="884139" cy="897130"/>
          </a:xfrm>
          <a:solidFill>
            <a:srgbClr val="C00000"/>
          </a:solidFill>
        </p:grpSpPr>
        <p:sp>
          <p:nvSpPr>
            <p:cNvPr id="174" name="椭圆 173"/>
            <p:cNvSpPr/>
            <p:nvPr/>
          </p:nvSpPr>
          <p:spPr>
            <a:xfrm>
              <a:off x="3957512" y="2134061"/>
              <a:ext cx="884139" cy="897130"/>
            </a:xfrm>
            <a:prstGeom prst="ellipse">
              <a:avLst/>
            </a:prstGeom>
            <a:gradFill>
              <a:gsLst>
                <a:gs pos="100000">
                  <a:srgbClr val="00C898">
                    <a:alpha val="70000"/>
                  </a:srgbClr>
                </a:gs>
                <a:gs pos="0">
                  <a:srgbClr val="04B5EC">
                    <a:alpha val="70000"/>
                  </a:srgb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sp>
          <p:nvSpPr>
            <p:cNvPr id="175" name="TextBox 8"/>
            <p:cNvSpPr txBox="1"/>
            <p:nvPr/>
          </p:nvSpPr>
          <p:spPr>
            <a:xfrm>
              <a:off x="4150114" y="2413695"/>
              <a:ext cx="520096" cy="297198"/>
            </a:xfrm>
            <a:prstGeom prst="rect">
              <a:avLst/>
            </a:prstGeom>
            <a:noFill/>
          </p:spPr>
          <p:txBody>
            <a:bodyPr wrap="none" rtlCol="0">
              <a:spAutoFit/>
            </a:bodyPr>
            <a:lstStyle/>
            <a:p>
              <a:r>
                <a:rPr lang="zh-CN" altLang="en-US" b="1" dirty="0">
                  <a:solidFill>
                    <a:schemeClr val="bg1"/>
                  </a:solidFill>
                  <a:latin typeface="字魂36号-正文宋楷" panose="02000000000000000000" pitchFamily="2" charset="-122"/>
                  <a:ea typeface="字魂36号-正文宋楷" panose="02000000000000000000" pitchFamily="2" charset="-122"/>
                </a:rPr>
                <a:t>专业</a:t>
              </a:r>
            </a:p>
          </p:txBody>
        </p:sp>
      </p:grpSp>
      <p:grpSp>
        <p:nvGrpSpPr>
          <p:cNvPr id="177" name="组合 176"/>
          <p:cNvGrpSpPr/>
          <p:nvPr/>
        </p:nvGrpSpPr>
        <p:grpSpPr>
          <a:xfrm>
            <a:off x="4728237" y="3589659"/>
            <a:ext cx="1098733" cy="1114877"/>
            <a:chOff x="5165099" y="2134061"/>
            <a:chExt cx="884139" cy="897130"/>
          </a:xfrm>
          <a:solidFill>
            <a:srgbClr val="C00000"/>
          </a:solidFill>
        </p:grpSpPr>
        <p:sp>
          <p:nvSpPr>
            <p:cNvPr id="178" name="椭圆 177"/>
            <p:cNvSpPr/>
            <p:nvPr/>
          </p:nvSpPr>
          <p:spPr>
            <a:xfrm>
              <a:off x="5165099" y="2134061"/>
              <a:ext cx="884139" cy="897130"/>
            </a:xfrm>
            <a:prstGeom prst="ellipse">
              <a:avLst/>
            </a:prstGeom>
            <a:gradFill>
              <a:gsLst>
                <a:gs pos="100000">
                  <a:srgbClr val="00C898">
                    <a:alpha val="70000"/>
                  </a:srgbClr>
                </a:gs>
                <a:gs pos="0">
                  <a:srgbClr val="04B5EC">
                    <a:alpha val="70000"/>
                  </a:srgb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sp>
          <p:nvSpPr>
            <p:cNvPr id="179" name="TextBox 11"/>
            <p:cNvSpPr txBox="1"/>
            <p:nvPr/>
          </p:nvSpPr>
          <p:spPr>
            <a:xfrm>
              <a:off x="5347120" y="2404632"/>
              <a:ext cx="520096" cy="297198"/>
            </a:xfrm>
            <a:prstGeom prst="rect">
              <a:avLst/>
            </a:prstGeom>
            <a:noFill/>
          </p:spPr>
          <p:txBody>
            <a:bodyPr wrap="none" rtlCol="0">
              <a:spAutoFit/>
            </a:bodyPr>
            <a:lstStyle/>
            <a:p>
              <a:r>
                <a:rPr lang="zh-CN" altLang="en-US" b="1" dirty="0">
                  <a:solidFill>
                    <a:schemeClr val="bg1"/>
                  </a:solidFill>
                  <a:latin typeface="字魂36号-正文宋楷" panose="02000000000000000000" pitchFamily="2" charset="-122"/>
                  <a:ea typeface="字魂36号-正文宋楷" panose="02000000000000000000" pitchFamily="2" charset="-122"/>
                </a:rPr>
                <a:t>年轻</a:t>
              </a:r>
            </a:p>
          </p:txBody>
        </p:sp>
      </p:grpSp>
      <p:grpSp>
        <p:nvGrpSpPr>
          <p:cNvPr id="180" name="组合 179"/>
          <p:cNvGrpSpPr/>
          <p:nvPr/>
        </p:nvGrpSpPr>
        <p:grpSpPr>
          <a:xfrm>
            <a:off x="6188396" y="3589659"/>
            <a:ext cx="1098733" cy="1114877"/>
            <a:chOff x="6369352" y="2134061"/>
            <a:chExt cx="884139" cy="897130"/>
          </a:xfrm>
          <a:solidFill>
            <a:srgbClr val="C00000"/>
          </a:solidFill>
        </p:grpSpPr>
        <p:sp>
          <p:nvSpPr>
            <p:cNvPr id="181" name="椭圆 180"/>
            <p:cNvSpPr/>
            <p:nvPr/>
          </p:nvSpPr>
          <p:spPr>
            <a:xfrm>
              <a:off x="6369352" y="2134061"/>
              <a:ext cx="884139" cy="897130"/>
            </a:xfrm>
            <a:prstGeom prst="ellipse">
              <a:avLst/>
            </a:prstGeom>
            <a:gradFill>
              <a:gsLst>
                <a:gs pos="100000">
                  <a:srgbClr val="00C898">
                    <a:alpha val="70000"/>
                  </a:srgbClr>
                </a:gs>
                <a:gs pos="0">
                  <a:srgbClr val="04B5EC">
                    <a:alpha val="70000"/>
                  </a:srgb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sp>
          <p:nvSpPr>
            <p:cNvPr id="182" name="TextBox 14"/>
            <p:cNvSpPr txBox="1"/>
            <p:nvPr/>
          </p:nvSpPr>
          <p:spPr>
            <a:xfrm>
              <a:off x="6549015" y="2281324"/>
              <a:ext cx="520096" cy="520096"/>
            </a:xfrm>
            <a:prstGeom prst="rect">
              <a:avLst/>
            </a:prstGeom>
            <a:noFill/>
          </p:spPr>
          <p:txBody>
            <a:bodyPr wrap="none" rtlCol="0">
              <a:spAutoFit/>
            </a:bodyPr>
            <a:lstStyle/>
            <a:p>
              <a:pPr algn="ctr"/>
              <a:r>
                <a:rPr lang="zh-CN" altLang="en-US" b="1" dirty="0">
                  <a:solidFill>
                    <a:schemeClr val="bg1"/>
                  </a:solidFill>
                  <a:latin typeface="字魂36号-正文宋楷" panose="02000000000000000000" pitchFamily="2" charset="-122"/>
                  <a:ea typeface="字魂36号-正文宋楷" panose="02000000000000000000" pitchFamily="2" charset="-122"/>
                </a:rPr>
                <a:t>有</a:t>
              </a:r>
              <a:endParaRPr lang="en-US" altLang="zh-CN" b="1" dirty="0">
                <a:solidFill>
                  <a:schemeClr val="bg1"/>
                </a:solidFill>
                <a:latin typeface="字魂36号-正文宋楷" panose="02000000000000000000" pitchFamily="2" charset="-122"/>
                <a:ea typeface="字魂36号-正文宋楷" panose="02000000000000000000" pitchFamily="2" charset="-122"/>
              </a:endParaRPr>
            </a:p>
            <a:p>
              <a:pPr algn="ctr"/>
              <a:r>
                <a:rPr lang="zh-CN" altLang="en-US" b="1" dirty="0">
                  <a:solidFill>
                    <a:schemeClr val="bg1"/>
                  </a:solidFill>
                  <a:latin typeface="字魂36号-正文宋楷" panose="02000000000000000000" pitchFamily="2" charset="-122"/>
                  <a:ea typeface="字魂36号-正文宋楷" panose="02000000000000000000" pitchFamily="2" charset="-122"/>
                </a:rPr>
                <a:t>激情</a:t>
              </a:r>
            </a:p>
          </p:txBody>
        </p:sp>
      </p:grpSp>
      <p:grpSp>
        <p:nvGrpSpPr>
          <p:cNvPr id="183" name="组合 182"/>
          <p:cNvGrpSpPr/>
          <p:nvPr/>
        </p:nvGrpSpPr>
        <p:grpSpPr>
          <a:xfrm>
            <a:off x="7743238" y="3589659"/>
            <a:ext cx="1098733" cy="1114877"/>
            <a:chOff x="7573605" y="2134061"/>
            <a:chExt cx="884139" cy="897130"/>
          </a:xfrm>
          <a:solidFill>
            <a:srgbClr val="C00000"/>
          </a:solidFill>
        </p:grpSpPr>
        <p:sp>
          <p:nvSpPr>
            <p:cNvPr id="184" name="椭圆 183"/>
            <p:cNvSpPr/>
            <p:nvPr/>
          </p:nvSpPr>
          <p:spPr>
            <a:xfrm>
              <a:off x="7573605" y="2134061"/>
              <a:ext cx="884139" cy="897130"/>
            </a:xfrm>
            <a:prstGeom prst="ellipse">
              <a:avLst/>
            </a:prstGeom>
            <a:gradFill>
              <a:gsLst>
                <a:gs pos="100000">
                  <a:srgbClr val="00C898">
                    <a:alpha val="70000"/>
                  </a:srgbClr>
                </a:gs>
                <a:gs pos="0">
                  <a:srgbClr val="04B5EC">
                    <a:alpha val="70000"/>
                  </a:srgb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sp>
          <p:nvSpPr>
            <p:cNvPr id="185" name="TextBox 17"/>
            <p:cNvSpPr txBox="1"/>
            <p:nvPr/>
          </p:nvSpPr>
          <p:spPr>
            <a:xfrm>
              <a:off x="7798354" y="2308596"/>
              <a:ext cx="520096" cy="520096"/>
            </a:xfrm>
            <a:prstGeom prst="rect">
              <a:avLst/>
            </a:prstGeom>
            <a:noFill/>
          </p:spPr>
          <p:txBody>
            <a:bodyPr wrap="none" rtlCol="0">
              <a:spAutoFit/>
            </a:bodyPr>
            <a:lstStyle/>
            <a:p>
              <a:r>
                <a:rPr lang="zh-CN" altLang="en-US" b="1" dirty="0">
                  <a:solidFill>
                    <a:schemeClr val="bg1"/>
                  </a:solidFill>
                  <a:latin typeface="字魂36号-正文宋楷" panose="02000000000000000000" pitchFamily="2" charset="-122"/>
                  <a:ea typeface="字魂36号-正文宋楷" panose="02000000000000000000" pitchFamily="2" charset="-122"/>
                </a:rPr>
                <a:t>行动</a:t>
              </a:r>
              <a:endParaRPr lang="en-US" altLang="zh-CN" b="1" dirty="0">
                <a:solidFill>
                  <a:schemeClr val="bg1"/>
                </a:solidFill>
                <a:latin typeface="字魂36号-正文宋楷" panose="02000000000000000000" pitchFamily="2" charset="-122"/>
                <a:ea typeface="字魂36号-正文宋楷" panose="02000000000000000000" pitchFamily="2" charset="-122"/>
              </a:endParaRPr>
            </a:p>
            <a:p>
              <a:r>
                <a:rPr lang="zh-CN" altLang="en-US" b="1" dirty="0">
                  <a:solidFill>
                    <a:schemeClr val="bg1"/>
                  </a:solidFill>
                  <a:latin typeface="字魂36号-正文宋楷" panose="02000000000000000000" pitchFamily="2" charset="-122"/>
                  <a:ea typeface="字魂36号-正文宋楷" panose="02000000000000000000" pitchFamily="2" charset="-122"/>
                </a:rPr>
                <a:t>力强</a:t>
              </a:r>
            </a:p>
          </p:txBody>
        </p:sp>
      </p:grpSp>
      <p:sp>
        <p:nvSpPr>
          <p:cNvPr id="186" name="TextBox 12"/>
          <p:cNvSpPr txBox="1"/>
          <p:nvPr/>
        </p:nvSpPr>
        <p:spPr>
          <a:xfrm>
            <a:off x="3143379" y="873513"/>
            <a:ext cx="2185163" cy="1723549"/>
          </a:xfrm>
          <a:prstGeom prst="rect">
            <a:avLst/>
          </a:prstGeom>
          <a:noFill/>
        </p:spPr>
        <p:txBody>
          <a:bodyPr wrap="square" lIns="0" tIns="0" rIns="0" bIns="0" rtlCol="0">
            <a:spAutoFit/>
          </a:bodyPr>
          <a:lstStyle/>
          <a:p>
            <a:pPr algn="just"/>
            <a:r>
              <a:rPr lang="en-US" altLang="zh-CN" sz="4800" dirty="0">
                <a:solidFill>
                  <a:schemeClr val="tx1">
                    <a:lumMod val="95000"/>
                    <a:lumOff val="5000"/>
                  </a:schemeClr>
                </a:solidFill>
                <a:latin typeface="字魂36号-正文宋楷" panose="02000000000000000000" pitchFamily="2" charset="-122"/>
                <a:ea typeface="字魂36号-正文宋楷" panose="02000000000000000000" pitchFamily="2" charset="-122"/>
              </a:rPr>
              <a:t>TEAM</a:t>
            </a:r>
          </a:p>
          <a:p>
            <a:pPr algn="just"/>
            <a:r>
              <a:rPr lang="en-US" altLang="zh-CN" sz="3200" dirty="0">
                <a:solidFill>
                  <a:schemeClr val="tx1">
                    <a:lumMod val="95000"/>
                    <a:lumOff val="5000"/>
                  </a:schemeClr>
                </a:solidFill>
                <a:latin typeface="字魂36号-正文宋楷" panose="02000000000000000000" pitchFamily="2" charset="-122"/>
                <a:ea typeface="字魂36号-正文宋楷" panose="02000000000000000000" pitchFamily="2" charset="-122"/>
              </a:rPr>
              <a:t>INTR</a:t>
            </a:r>
          </a:p>
          <a:p>
            <a:pPr algn="just"/>
            <a:r>
              <a:rPr lang="en-US" altLang="zh-CN" sz="3200" dirty="0">
                <a:solidFill>
                  <a:schemeClr val="tx1">
                    <a:lumMod val="95000"/>
                    <a:lumOff val="5000"/>
                  </a:schemeClr>
                </a:solidFill>
                <a:latin typeface="字魂36号-正文宋楷" panose="02000000000000000000" pitchFamily="2" charset="-122"/>
                <a:ea typeface="字魂36号-正文宋楷" panose="02000000000000000000" pitchFamily="2" charset="-122"/>
              </a:rPr>
              <a:t>ODUCTION </a:t>
            </a:r>
            <a:endParaRPr lang="zh-CN" altLang="en-US" sz="3200" dirty="0">
              <a:solidFill>
                <a:schemeClr val="tx1">
                  <a:lumMod val="95000"/>
                  <a:lumOff val="5000"/>
                </a:schemeClr>
              </a:solidFill>
              <a:latin typeface="字魂36号-正文宋楷" panose="02000000000000000000" pitchFamily="2" charset="-122"/>
              <a:ea typeface="字魂36号-正文宋楷" panose="02000000000000000000" pitchFamily="2" charset="-122"/>
            </a:endParaRPr>
          </a:p>
        </p:txBody>
      </p:sp>
      <p:sp>
        <p:nvSpPr>
          <p:cNvPr id="187" name="标题 8"/>
          <p:cNvSpPr txBox="1">
            <a:spLocks/>
          </p:cNvSpPr>
          <p:nvPr/>
        </p:nvSpPr>
        <p:spPr>
          <a:xfrm flipH="1">
            <a:off x="4139214" y="1436195"/>
            <a:ext cx="2045163" cy="759816"/>
          </a:xfrm>
          <a:prstGeom prst="rect">
            <a:avLst/>
          </a:prstGeom>
        </p:spPr>
        <p:txBody>
          <a:bodyPr vert="horz" lIns="121920" tIns="60960" rIns="121920" bIns="6096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3200" b="1" dirty="0">
                <a:solidFill>
                  <a:srgbClr val="36B8D3"/>
                </a:solidFill>
                <a:latin typeface="字魂36号-正文宋楷" panose="02000000000000000000" pitchFamily="2" charset="-122"/>
                <a:ea typeface="字魂36号-正文宋楷" panose="02000000000000000000" pitchFamily="2" charset="-122"/>
              </a:rPr>
              <a:t>团队</a:t>
            </a:r>
            <a:r>
              <a:rPr lang="en-US" altLang="zh-CN" sz="3200" b="1" dirty="0">
                <a:solidFill>
                  <a:srgbClr val="36B8D3"/>
                </a:solidFill>
                <a:latin typeface="字魂36号-正文宋楷" panose="02000000000000000000" pitchFamily="2" charset="-122"/>
                <a:ea typeface="字魂36号-正文宋楷" panose="02000000000000000000" pitchFamily="2" charset="-122"/>
              </a:rPr>
              <a:t>/</a:t>
            </a:r>
            <a:r>
              <a:rPr lang="zh-CN" altLang="en-US" sz="3200" b="1" dirty="0">
                <a:solidFill>
                  <a:srgbClr val="36B8D3"/>
                </a:solidFill>
                <a:latin typeface="字魂36号-正文宋楷" panose="02000000000000000000" pitchFamily="2" charset="-122"/>
                <a:ea typeface="字魂36号-正文宋楷" panose="02000000000000000000" pitchFamily="2" charset="-122"/>
              </a:rPr>
              <a:t>介绍</a:t>
            </a:r>
          </a:p>
        </p:txBody>
      </p:sp>
    </p:spTree>
    <p:extLst>
      <p:ext uri="{BB962C8B-B14F-4D97-AF65-F5344CB8AC3E}">
        <p14:creationId xmlns:p14="http://schemas.microsoft.com/office/powerpoint/2010/main" val="2108111001"/>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2" presetClass="entr" presetSubtype="1"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8" fill="hold" grpId="0" nodeType="afterEffect" p14:presetBounceEnd="67000">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14:bounceEnd="67000">
                                          <p:cBhvr additive="base">
                                            <p:cTn id="12" dur="2000" fill="hold"/>
                                            <p:tgtEl>
                                              <p:spTgt spid="97"/>
                                            </p:tgtEl>
                                            <p:attrNameLst>
                                              <p:attrName>ppt_x</p:attrName>
                                            </p:attrNameLst>
                                          </p:cBhvr>
                                          <p:tavLst>
                                            <p:tav tm="0">
                                              <p:val>
                                                <p:strVal val="0-#ppt_w/2"/>
                                              </p:val>
                                            </p:tav>
                                            <p:tav tm="100000">
                                              <p:val>
                                                <p:strVal val="#ppt_x"/>
                                              </p:val>
                                            </p:tav>
                                          </p:tavLst>
                                        </p:anim>
                                        <p:anim calcmode="lin" valueType="num" p14:bounceEnd="67000">
                                          <p:cBhvr additive="base">
                                            <p:cTn id="13" dur="2000" fill="hold"/>
                                            <p:tgtEl>
                                              <p:spTgt spid="97"/>
                                            </p:tgtEl>
                                            <p:attrNameLst>
                                              <p:attrName>ppt_y</p:attrName>
                                            </p:attrNameLst>
                                          </p:cBhvr>
                                          <p:tavLst>
                                            <p:tav tm="0">
                                              <p:val>
                                                <p:strVal val="#ppt_y"/>
                                              </p:val>
                                            </p:tav>
                                            <p:tav tm="100000">
                                              <p:val>
                                                <p:strVal val="#ppt_y"/>
                                              </p:val>
                                            </p:tav>
                                          </p:tavLst>
                                        </p:anim>
                                      </p:childTnLst>
                                    </p:cTn>
                                  </p:par>
                                  <p:par>
                                    <p:cTn id="14" presetID="2" presetClass="entr" presetSubtype="3" fill="hold" nodeType="withEffect" p14:presetBounceEnd="68000">
                                      <p:stCondLst>
                                        <p:cond delay="0"/>
                                      </p:stCondLst>
                                      <p:childTnLst>
                                        <p:set>
                                          <p:cBhvr>
                                            <p:cTn id="15" dur="1" fill="hold">
                                              <p:stCondLst>
                                                <p:cond delay="0"/>
                                              </p:stCondLst>
                                            </p:cTn>
                                            <p:tgtEl>
                                              <p:spTgt spid="102"/>
                                            </p:tgtEl>
                                            <p:attrNameLst>
                                              <p:attrName>style.visibility</p:attrName>
                                            </p:attrNameLst>
                                          </p:cBhvr>
                                          <p:to>
                                            <p:strVal val="visible"/>
                                          </p:to>
                                        </p:set>
                                        <p:anim calcmode="lin" valueType="num" p14:bounceEnd="68000">
                                          <p:cBhvr additive="base">
                                            <p:cTn id="16" dur="500" fill="hold"/>
                                            <p:tgtEl>
                                              <p:spTgt spid="102"/>
                                            </p:tgtEl>
                                            <p:attrNameLst>
                                              <p:attrName>ppt_x</p:attrName>
                                            </p:attrNameLst>
                                          </p:cBhvr>
                                          <p:tavLst>
                                            <p:tav tm="0">
                                              <p:val>
                                                <p:strVal val="1+#ppt_w/2"/>
                                              </p:val>
                                            </p:tav>
                                            <p:tav tm="100000">
                                              <p:val>
                                                <p:strVal val="#ppt_x"/>
                                              </p:val>
                                            </p:tav>
                                          </p:tavLst>
                                        </p:anim>
                                        <p:anim calcmode="lin" valueType="num" p14:bounceEnd="68000">
                                          <p:cBhvr additive="base">
                                            <p:cTn id="17" dur="500" fill="hold"/>
                                            <p:tgtEl>
                                              <p:spTgt spid="102"/>
                                            </p:tgtEl>
                                            <p:attrNameLst>
                                              <p:attrName>ppt_y</p:attrName>
                                            </p:attrNameLst>
                                          </p:cBhvr>
                                          <p:tavLst>
                                            <p:tav tm="0">
                                              <p:val>
                                                <p:strVal val="0-#ppt_h/2"/>
                                              </p:val>
                                            </p:tav>
                                            <p:tav tm="100000">
                                              <p:val>
                                                <p:strVal val="#ppt_y"/>
                                              </p:val>
                                            </p:tav>
                                          </p:tavLst>
                                        </p:anim>
                                      </p:childTnLst>
                                    </p:cTn>
                                  </p:par>
                                </p:childTnLst>
                              </p:cTn>
                            </p:par>
                            <p:par>
                              <p:cTn id="18" fill="hold">
                                <p:stCondLst>
                                  <p:cond delay="3000"/>
                                </p:stCondLst>
                                <p:childTnLst>
                                  <p:par>
                                    <p:cTn id="19" presetID="52" presetClass="entr" presetSubtype="0" fill="hold" nodeType="afterEffect">
                                      <p:stCondLst>
                                        <p:cond delay="0"/>
                                      </p:stCondLst>
                                      <p:childTnLst>
                                        <p:set>
                                          <p:cBhvr>
                                            <p:cTn id="20" dur="1" fill="hold">
                                              <p:stCondLst>
                                                <p:cond delay="0"/>
                                              </p:stCondLst>
                                            </p:cTn>
                                            <p:tgtEl>
                                              <p:spTgt spid="299"/>
                                            </p:tgtEl>
                                            <p:attrNameLst>
                                              <p:attrName>style.visibility</p:attrName>
                                            </p:attrNameLst>
                                          </p:cBhvr>
                                          <p:to>
                                            <p:strVal val="visible"/>
                                          </p:to>
                                        </p:set>
                                        <p:animScale>
                                          <p:cBhvr>
                                            <p:cTn id="21" dur="1000" decel="50000" fill="hold">
                                              <p:stCondLst>
                                                <p:cond delay="0"/>
                                              </p:stCondLst>
                                            </p:cTn>
                                            <p:tgtEl>
                                              <p:spTgt spid="29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299"/>
                                            </p:tgtEl>
                                            <p:attrNameLst>
                                              <p:attrName>ppt_x</p:attrName>
                                              <p:attrName>ppt_y</p:attrName>
                                            </p:attrNameLst>
                                          </p:cBhvr>
                                        </p:animMotion>
                                        <p:animEffect transition="in" filter="fade">
                                          <p:cBhvr>
                                            <p:cTn id="23" dur="1000"/>
                                            <p:tgtEl>
                                              <p:spTgt spid="299"/>
                                            </p:tgtEl>
                                          </p:cBhvr>
                                        </p:animEffect>
                                      </p:childTnLst>
                                    </p:cTn>
                                  </p:par>
                                  <p:par>
                                    <p:cTn id="24" presetID="52" presetClass="entr" presetSubtype="0" fill="hold" nodeType="withEffect">
                                      <p:stCondLst>
                                        <p:cond delay="200"/>
                                      </p:stCondLst>
                                      <p:childTnLst>
                                        <p:set>
                                          <p:cBhvr>
                                            <p:cTn id="25" dur="1" fill="hold">
                                              <p:stCondLst>
                                                <p:cond delay="0"/>
                                              </p:stCondLst>
                                            </p:cTn>
                                            <p:tgtEl>
                                              <p:spTgt spid="300"/>
                                            </p:tgtEl>
                                            <p:attrNameLst>
                                              <p:attrName>style.visibility</p:attrName>
                                            </p:attrNameLst>
                                          </p:cBhvr>
                                          <p:to>
                                            <p:strVal val="visible"/>
                                          </p:to>
                                        </p:set>
                                        <p:animScale>
                                          <p:cBhvr>
                                            <p:cTn id="26" dur="1000" decel="50000" fill="hold">
                                              <p:stCondLst>
                                                <p:cond delay="0"/>
                                              </p:stCondLst>
                                            </p:cTn>
                                            <p:tgtEl>
                                              <p:spTgt spid="30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300"/>
                                            </p:tgtEl>
                                            <p:attrNameLst>
                                              <p:attrName>ppt_x</p:attrName>
                                              <p:attrName>ppt_y</p:attrName>
                                            </p:attrNameLst>
                                          </p:cBhvr>
                                        </p:animMotion>
                                        <p:animEffect transition="in" filter="fade">
                                          <p:cBhvr>
                                            <p:cTn id="28" dur="1000"/>
                                            <p:tgtEl>
                                              <p:spTgt spid="300"/>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14:presetBounceEnd="56000">
                                      <p:stCondLst>
                                        <p:cond delay="0"/>
                                      </p:stCondLst>
                                      <p:childTnLst>
                                        <p:set>
                                          <p:cBhvr>
                                            <p:cTn id="32" dur="1" fill="hold">
                                              <p:stCondLst>
                                                <p:cond delay="0"/>
                                              </p:stCondLst>
                                            </p:cTn>
                                            <p:tgtEl>
                                              <p:spTgt spid="186"/>
                                            </p:tgtEl>
                                            <p:attrNameLst>
                                              <p:attrName>style.visibility</p:attrName>
                                            </p:attrNameLst>
                                          </p:cBhvr>
                                          <p:to>
                                            <p:strVal val="visible"/>
                                          </p:to>
                                        </p:set>
                                        <p:anim calcmode="lin" valueType="num" p14:bounceEnd="56000">
                                          <p:cBhvr additive="base">
                                            <p:cTn id="33" dur="500" fill="hold"/>
                                            <p:tgtEl>
                                              <p:spTgt spid="186"/>
                                            </p:tgtEl>
                                            <p:attrNameLst>
                                              <p:attrName>ppt_x</p:attrName>
                                            </p:attrNameLst>
                                          </p:cBhvr>
                                          <p:tavLst>
                                            <p:tav tm="0">
                                              <p:val>
                                                <p:strVal val="0-#ppt_w/2"/>
                                              </p:val>
                                            </p:tav>
                                            <p:tav tm="100000">
                                              <p:val>
                                                <p:strVal val="#ppt_x"/>
                                              </p:val>
                                            </p:tav>
                                          </p:tavLst>
                                        </p:anim>
                                        <p:anim calcmode="lin" valueType="num" p14:bounceEnd="56000">
                                          <p:cBhvr additive="base">
                                            <p:cTn id="34" dur="500" fill="hold"/>
                                            <p:tgtEl>
                                              <p:spTgt spid="186"/>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14:presetBounceEnd="56000">
                                      <p:stCondLst>
                                        <p:cond delay="0"/>
                                      </p:stCondLst>
                                      <p:childTnLst>
                                        <p:set>
                                          <p:cBhvr>
                                            <p:cTn id="36" dur="1" fill="hold">
                                              <p:stCondLst>
                                                <p:cond delay="0"/>
                                              </p:stCondLst>
                                            </p:cTn>
                                            <p:tgtEl>
                                              <p:spTgt spid="187"/>
                                            </p:tgtEl>
                                            <p:attrNameLst>
                                              <p:attrName>style.visibility</p:attrName>
                                            </p:attrNameLst>
                                          </p:cBhvr>
                                          <p:to>
                                            <p:strVal val="visible"/>
                                          </p:to>
                                        </p:set>
                                        <p:anim calcmode="lin" valueType="num" p14:bounceEnd="56000">
                                          <p:cBhvr additive="base">
                                            <p:cTn id="37" dur="500" fill="hold"/>
                                            <p:tgtEl>
                                              <p:spTgt spid="187"/>
                                            </p:tgtEl>
                                            <p:attrNameLst>
                                              <p:attrName>ppt_x</p:attrName>
                                            </p:attrNameLst>
                                          </p:cBhvr>
                                          <p:tavLst>
                                            <p:tav tm="0">
                                              <p:val>
                                                <p:strVal val="1+#ppt_w/2"/>
                                              </p:val>
                                            </p:tav>
                                            <p:tav tm="100000">
                                              <p:val>
                                                <p:strVal val="#ppt_x"/>
                                              </p:val>
                                            </p:tav>
                                          </p:tavLst>
                                        </p:anim>
                                        <p:anim calcmode="lin" valueType="num" p14:bounceEnd="56000">
                                          <p:cBhvr additive="base">
                                            <p:cTn id="38" dur="500" fill="hold"/>
                                            <p:tgtEl>
                                              <p:spTgt spid="187"/>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173"/>
                                            </p:tgtEl>
                                            <p:attrNameLst>
                                              <p:attrName>style.visibility</p:attrName>
                                            </p:attrNameLst>
                                          </p:cBhvr>
                                          <p:to>
                                            <p:strVal val="visible"/>
                                          </p:to>
                                        </p:set>
                                        <p:animEffect transition="in" filter="fade">
                                          <p:cBhvr>
                                            <p:cTn id="43" dur="500"/>
                                            <p:tgtEl>
                                              <p:spTgt spid="173"/>
                                            </p:tgtEl>
                                          </p:cBhvr>
                                        </p:animEffect>
                                        <p:anim calcmode="lin" valueType="num">
                                          <p:cBhvr>
                                            <p:cTn id="44" dur="500" fill="hold"/>
                                            <p:tgtEl>
                                              <p:spTgt spid="173"/>
                                            </p:tgtEl>
                                            <p:attrNameLst>
                                              <p:attrName>ppt_x</p:attrName>
                                            </p:attrNameLst>
                                          </p:cBhvr>
                                          <p:tavLst>
                                            <p:tav tm="0">
                                              <p:val>
                                                <p:strVal val="#ppt_x"/>
                                              </p:val>
                                            </p:tav>
                                            <p:tav tm="100000">
                                              <p:val>
                                                <p:strVal val="#ppt_x"/>
                                              </p:val>
                                            </p:tav>
                                          </p:tavLst>
                                        </p:anim>
                                        <p:anim calcmode="lin" valueType="num">
                                          <p:cBhvr>
                                            <p:cTn id="45" dur="500" fill="hold"/>
                                            <p:tgtEl>
                                              <p:spTgt spid="173"/>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nodeType="clickEffect">
                                      <p:stCondLst>
                                        <p:cond delay="0"/>
                                      </p:stCondLst>
                                      <p:childTnLst>
                                        <p:set>
                                          <p:cBhvr>
                                            <p:cTn id="49" dur="1" fill="hold">
                                              <p:stCondLst>
                                                <p:cond delay="0"/>
                                              </p:stCondLst>
                                            </p:cTn>
                                            <p:tgtEl>
                                              <p:spTgt spid="177"/>
                                            </p:tgtEl>
                                            <p:attrNameLst>
                                              <p:attrName>style.visibility</p:attrName>
                                            </p:attrNameLst>
                                          </p:cBhvr>
                                          <p:to>
                                            <p:strVal val="visible"/>
                                          </p:to>
                                        </p:set>
                                        <p:animEffect transition="in" filter="fade">
                                          <p:cBhvr>
                                            <p:cTn id="50" dur="500"/>
                                            <p:tgtEl>
                                              <p:spTgt spid="177"/>
                                            </p:tgtEl>
                                          </p:cBhvr>
                                        </p:animEffect>
                                        <p:anim calcmode="lin" valueType="num">
                                          <p:cBhvr>
                                            <p:cTn id="51" dur="500" fill="hold"/>
                                            <p:tgtEl>
                                              <p:spTgt spid="177"/>
                                            </p:tgtEl>
                                            <p:attrNameLst>
                                              <p:attrName>ppt_x</p:attrName>
                                            </p:attrNameLst>
                                          </p:cBhvr>
                                          <p:tavLst>
                                            <p:tav tm="0">
                                              <p:val>
                                                <p:strVal val="#ppt_x"/>
                                              </p:val>
                                            </p:tav>
                                            <p:tav tm="100000">
                                              <p:val>
                                                <p:strVal val="#ppt_x"/>
                                              </p:val>
                                            </p:tav>
                                          </p:tavLst>
                                        </p:anim>
                                        <p:anim calcmode="lin" valueType="num">
                                          <p:cBhvr>
                                            <p:cTn id="52" dur="500" fill="hold"/>
                                            <p:tgtEl>
                                              <p:spTgt spid="177"/>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nodeType="clickEffect">
                                      <p:stCondLst>
                                        <p:cond delay="0"/>
                                      </p:stCondLst>
                                      <p:childTnLst>
                                        <p:set>
                                          <p:cBhvr>
                                            <p:cTn id="56" dur="1" fill="hold">
                                              <p:stCondLst>
                                                <p:cond delay="0"/>
                                              </p:stCondLst>
                                            </p:cTn>
                                            <p:tgtEl>
                                              <p:spTgt spid="180"/>
                                            </p:tgtEl>
                                            <p:attrNameLst>
                                              <p:attrName>style.visibility</p:attrName>
                                            </p:attrNameLst>
                                          </p:cBhvr>
                                          <p:to>
                                            <p:strVal val="visible"/>
                                          </p:to>
                                        </p:set>
                                        <p:animEffect transition="in" filter="fade">
                                          <p:cBhvr>
                                            <p:cTn id="57" dur="500"/>
                                            <p:tgtEl>
                                              <p:spTgt spid="180"/>
                                            </p:tgtEl>
                                          </p:cBhvr>
                                        </p:animEffect>
                                        <p:anim calcmode="lin" valueType="num">
                                          <p:cBhvr>
                                            <p:cTn id="58" dur="500" fill="hold"/>
                                            <p:tgtEl>
                                              <p:spTgt spid="180"/>
                                            </p:tgtEl>
                                            <p:attrNameLst>
                                              <p:attrName>ppt_x</p:attrName>
                                            </p:attrNameLst>
                                          </p:cBhvr>
                                          <p:tavLst>
                                            <p:tav tm="0">
                                              <p:val>
                                                <p:strVal val="#ppt_x"/>
                                              </p:val>
                                            </p:tav>
                                            <p:tav tm="100000">
                                              <p:val>
                                                <p:strVal val="#ppt_x"/>
                                              </p:val>
                                            </p:tav>
                                          </p:tavLst>
                                        </p:anim>
                                        <p:anim calcmode="lin" valueType="num">
                                          <p:cBhvr>
                                            <p:cTn id="59" dur="500" fill="hold"/>
                                            <p:tgtEl>
                                              <p:spTgt spid="180"/>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nodeType="clickEffect">
                                      <p:stCondLst>
                                        <p:cond delay="0"/>
                                      </p:stCondLst>
                                      <p:childTnLst>
                                        <p:set>
                                          <p:cBhvr>
                                            <p:cTn id="63" dur="1" fill="hold">
                                              <p:stCondLst>
                                                <p:cond delay="0"/>
                                              </p:stCondLst>
                                            </p:cTn>
                                            <p:tgtEl>
                                              <p:spTgt spid="183"/>
                                            </p:tgtEl>
                                            <p:attrNameLst>
                                              <p:attrName>style.visibility</p:attrName>
                                            </p:attrNameLst>
                                          </p:cBhvr>
                                          <p:to>
                                            <p:strVal val="visible"/>
                                          </p:to>
                                        </p:set>
                                        <p:animEffect transition="in" filter="fade">
                                          <p:cBhvr>
                                            <p:cTn id="64" dur="500"/>
                                            <p:tgtEl>
                                              <p:spTgt spid="183"/>
                                            </p:tgtEl>
                                          </p:cBhvr>
                                        </p:animEffect>
                                        <p:anim calcmode="lin" valueType="num">
                                          <p:cBhvr>
                                            <p:cTn id="65" dur="500" fill="hold"/>
                                            <p:tgtEl>
                                              <p:spTgt spid="183"/>
                                            </p:tgtEl>
                                            <p:attrNameLst>
                                              <p:attrName>ppt_x</p:attrName>
                                            </p:attrNameLst>
                                          </p:cBhvr>
                                          <p:tavLst>
                                            <p:tav tm="0">
                                              <p:val>
                                                <p:strVal val="#ppt_x"/>
                                              </p:val>
                                            </p:tav>
                                            <p:tav tm="100000">
                                              <p:val>
                                                <p:strVal val="#ppt_x"/>
                                              </p:val>
                                            </p:tav>
                                          </p:tavLst>
                                        </p:anim>
                                        <p:anim calcmode="lin" valueType="num">
                                          <p:cBhvr>
                                            <p:cTn id="66" dur="500" fill="hold"/>
                                            <p:tgtEl>
                                              <p:spTgt spid="183"/>
                                            </p:tgtEl>
                                            <p:attrNameLst>
                                              <p:attrName>ppt_y</p:attrName>
                                            </p:attrNameLst>
                                          </p:cBhvr>
                                          <p:tavLst>
                                            <p:tav tm="0">
                                              <p:val>
                                                <p:strVal val="#ppt_y+.1"/>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grpId="0" nodeType="clickEffect" p14:presetBounceEnd="50000">
                                      <p:stCondLst>
                                        <p:cond delay="0"/>
                                      </p:stCondLst>
                                      <p:childTnLst>
                                        <p:set>
                                          <p:cBhvr>
                                            <p:cTn id="70" dur="1" fill="hold">
                                              <p:stCondLst>
                                                <p:cond delay="0"/>
                                              </p:stCondLst>
                                            </p:cTn>
                                            <p:tgtEl>
                                              <p:spTgt spid="172"/>
                                            </p:tgtEl>
                                            <p:attrNameLst>
                                              <p:attrName>style.visibility</p:attrName>
                                            </p:attrNameLst>
                                          </p:cBhvr>
                                          <p:to>
                                            <p:strVal val="visible"/>
                                          </p:to>
                                        </p:set>
                                        <p:anim calcmode="lin" valueType="num" p14:bounceEnd="50000">
                                          <p:cBhvr additive="base">
                                            <p:cTn id="71" dur="500" fill="hold"/>
                                            <p:tgtEl>
                                              <p:spTgt spid="172"/>
                                            </p:tgtEl>
                                            <p:attrNameLst>
                                              <p:attrName>ppt_x</p:attrName>
                                            </p:attrNameLst>
                                          </p:cBhvr>
                                          <p:tavLst>
                                            <p:tav tm="0">
                                              <p:val>
                                                <p:strVal val="#ppt_x"/>
                                              </p:val>
                                            </p:tav>
                                            <p:tav tm="100000">
                                              <p:val>
                                                <p:strVal val="#ppt_x"/>
                                              </p:val>
                                            </p:tav>
                                          </p:tavLst>
                                        </p:anim>
                                        <p:anim calcmode="lin" valueType="num" p14:bounceEnd="50000">
                                          <p:cBhvr additive="base">
                                            <p:cTn id="72" dur="500" fill="hold"/>
                                            <p:tgtEl>
                                              <p:spTgt spid="17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172" grpId="0"/>
          <p:bldP spid="186" grpId="0"/>
          <p:bldP spid="18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2" presetClass="entr" presetSubtype="1"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8" fill="hold" grpId="0" nodeType="afterEffect">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cBhvr additive="base">
                                            <p:cTn id="12" dur="2000" fill="hold"/>
                                            <p:tgtEl>
                                              <p:spTgt spid="97"/>
                                            </p:tgtEl>
                                            <p:attrNameLst>
                                              <p:attrName>ppt_x</p:attrName>
                                            </p:attrNameLst>
                                          </p:cBhvr>
                                          <p:tavLst>
                                            <p:tav tm="0">
                                              <p:val>
                                                <p:strVal val="0-#ppt_w/2"/>
                                              </p:val>
                                            </p:tav>
                                            <p:tav tm="100000">
                                              <p:val>
                                                <p:strVal val="#ppt_x"/>
                                              </p:val>
                                            </p:tav>
                                          </p:tavLst>
                                        </p:anim>
                                        <p:anim calcmode="lin" valueType="num">
                                          <p:cBhvr additive="base">
                                            <p:cTn id="13" dur="2000" fill="hold"/>
                                            <p:tgtEl>
                                              <p:spTgt spid="97"/>
                                            </p:tgtEl>
                                            <p:attrNameLst>
                                              <p:attrName>ppt_y</p:attrName>
                                            </p:attrNameLst>
                                          </p:cBhvr>
                                          <p:tavLst>
                                            <p:tav tm="0">
                                              <p:val>
                                                <p:strVal val="#ppt_y"/>
                                              </p:val>
                                            </p:tav>
                                            <p:tav tm="100000">
                                              <p:val>
                                                <p:strVal val="#ppt_y"/>
                                              </p:val>
                                            </p:tav>
                                          </p:tavLst>
                                        </p:anim>
                                      </p:childTnLst>
                                    </p:cTn>
                                  </p:par>
                                  <p:par>
                                    <p:cTn id="14" presetID="2" presetClass="entr" presetSubtype="3" fill="hold" nodeType="withEffect">
                                      <p:stCondLst>
                                        <p:cond delay="0"/>
                                      </p:stCondLst>
                                      <p:childTnLst>
                                        <p:set>
                                          <p:cBhvr>
                                            <p:cTn id="15" dur="1" fill="hold">
                                              <p:stCondLst>
                                                <p:cond delay="0"/>
                                              </p:stCondLst>
                                            </p:cTn>
                                            <p:tgtEl>
                                              <p:spTgt spid="102"/>
                                            </p:tgtEl>
                                            <p:attrNameLst>
                                              <p:attrName>style.visibility</p:attrName>
                                            </p:attrNameLst>
                                          </p:cBhvr>
                                          <p:to>
                                            <p:strVal val="visible"/>
                                          </p:to>
                                        </p:set>
                                        <p:anim calcmode="lin" valueType="num">
                                          <p:cBhvr additive="base">
                                            <p:cTn id="16" dur="500" fill="hold"/>
                                            <p:tgtEl>
                                              <p:spTgt spid="102"/>
                                            </p:tgtEl>
                                            <p:attrNameLst>
                                              <p:attrName>ppt_x</p:attrName>
                                            </p:attrNameLst>
                                          </p:cBhvr>
                                          <p:tavLst>
                                            <p:tav tm="0">
                                              <p:val>
                                                <p:strVal val="1+#ppt_w/2"/>
                                              </p:val>
                                            </p:tav>
                                            <p:tav tm="100000">
                                              <p:val>
                                                <p:strVal val="#ppt_x"/>
                                              </p:val>
                                            </p:tav>
                                          </p:tavLst>
                                        </p:anim>
                                        <p:anim calcmode="lin" valueType="num">
                                          <p:cBhvr additive="base">
                                            <p:cTn id="17" dur="500" fill="hold"/>
                                            <p:tgtEl>
                                              <p:spTgt spid="102"/>
                                            </p:tgtEl>
                                            <p:attrNameLst>
                                              <p:attrName>ppt_y</p:attrName>
                                            </p:attrNameLst>
                                          </p:cBhvr>
                                          <p:tavLst>
                                            <p:tav tm="0">
                                              <p:val>
                                                <p:strVal val="0-#ppt_h/2"/>
                                              </p:val>
                                            </p:tav>
                                            <p:tav tm="100000">
                                              <p:val>
                                                <p:strVal val="#ppt_y"/>
                                              </p:val>
                                            </p:tav>
                                          </p:tavLst>
                                        </p:anim>
                                      </p:childTnLst>
                                    </p:cTn>
                                  </p:par>
                                </p:childTnLst>
                              </p:cTn>
                            </p:par>
                            <p:par>
                              <p:cTn id="18" fill="hold">
                                <p:stCondLst>
                                  <p:cond delay="3000"/>
                                </p:stCondLst>
                                <p:childTnLst>
                                  <p:par>
                                    <p:cTn id="19" presetID="52" presetClass="entr" presetSubtype="0" fill="hold" nodeType="afterEffect">
                                      <p:stCondLst>
                                        <p:cond delay="0"/>
                                      </p:stCondLst>
                                      <p:childTnLst>
                                        <p:set>
                                          <p:cBhvr>
                                            <p:cTn id="20" dur="1" fill="hold">
                                              <p:stCondLst>
                                                <p:cond delay="0"/>
                                              </p:stCondLst>
                                            </p:cTn>
                                            <p:tgtEl>
                                              <p:spTgt spid="299"/>
                                            </p:tgtEl>
                                            <p:attrNameLst>
                                              <p:attrName>style.visibility</p:attrName>
                                            </p:attrNameLst>
                                          </p:cBhvr>
                                          <p:to>
                                            <p:strVal val="visible"/>
                                          </p:to>
                                        </p:set>
                                        <p:animScale>
                                          <p:cBhvr>
                                            <p:cTn id="21" dur="1000" decel="50000" fill="hold">
                                              <p:stCondLst>
                                                <p:cond delay="0"/>
                                              </p:stCondLst>
                                            </p:cTn>
                                            <p:tgtEl>
                                              <p:spTgt spid="29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299"/>
                                            </p:tgtEl>
                                            <p:attrNameLst>
                                              <p:attrName>ppt_x</p:attrName>
                                              <p:attrName>ppt_y</p:attrName>
                                            </p:attrNameLst>
                                          </p:cBhvr>
                                        </p:animMotion>
                                        <p:animEffect transition="in" filter="fade">
                                          <p:cBhvr>
                                            <p:cTn id="23" dur="1000"/>
                                            <p:tgtEl>
                                              <p:spTgt spid="299"/>
                                            </p:tgtEl>
                                          </p:cBhvr>
                                        </p:animEffect>
                                      </p:childTnLst>
                                    </p:cTn>
                                  </p:par>
                                  <p:par>
                                    <p:cTn id="24" presetID="52" presetClass="entr" presetSubtype="0" fill="hold" nodeType="withEffect">
                                      <p:stCondLst>
                                        <p:cond delay="200"/>
                                      </p:stCondLst>
                                      <p:childTnLst>
                                        <p:set>
                                          <p:cBhvr>
                                            <p:cTn id="25" dur="1" fill="hold">
                                              <p:stCondLst>
                                                <p:cond delay="0"/>
                                              </p:stCondLst>
                                            </p:cTn>
                                            <p:tgtEl>
                                              <p:spTgt spid="300"/>
                                            </p:tgtEl>
                                            <p:attrNameLst>
                                              <p:attrName>style.visibility</p:attrName>
                                            </p:attrNameLst>
                                          </p:cBhvr>
                                          <p:to>
                                            <p:strVal val="visible"/>
                                          </p:to>
                                        </p:set>
                                        <p:animScale>
                                          <p:cBhvr>
                                            <p:cTn id="26" dur="1000" decel="50000" fill="hold">
                                              <p:stCondLst>
                                                <p:cond delay="0"/>
                                              </p:stCondLst>
                                            </p:cTn>
                                            <p:tgtEl>
                                              <p:spTgt spid="30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300"/>
                                            </p:tgtEl>
                                            <p:attrNameLst>
                                              <p:attrName>ppt_x</p:attrName>
                                              <p:attrName>ppt_y</p:attrName>
                                            </p:attrNameLst>
                                          </p:cBhvr>
                                        </p:animMotion>
                                        <p:animEffect transition="in" filter="fade">
                                          <p:cBhvr>
                                            <p:cTn id="28" dur="1000"/>
                                            <p:tgtEl>
                                              <p:spTgt spid="300"/>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186"/>
                                            </p:tgtEl>
                                            <p:attrNameLst>
                                              <p:attrName>style.visibility</p:attrName>
                                            </p:attrNameLst>
                                          </p:cBhvr>
                                          <p:to>
                                            <p:strVal val="visible"/>
                                          </p:to>
                                        </p:set>
                                        <p:anim calcmode="lin" valueType="num">
                                          <p:cBhvr additive="base">
                                            <p:cTn id="33" dur="500" fill="hold"/>
                                            <p:tgtEl>
                                              <p:spTgt spid="186"/>
                                            </p:tgtEl>
                                            <p:attrNameLst>
                                              <p:attrName>ppt_x</p:attrName>
                                            </p:attrNameLst>
                                          </p:cBhvr>
                                          <p:tavLst>
                                            <p:tav tm="0">
                                              <p:val>
                                                <p:strVal val="0-#ppt_w/2"/>
                                              </p:val>
                                            </p:tav>
                                            <p:tav tm="100000">
                                              <p:val>
                                                <p:strVal val="#ppt_x"/>
                                              </p:val>
                                            </p:tav>
                                          </p:tavLst>
                                        </p:anim>
                                        <p:anim calcmode="lin" valueType="num">
                                          <p:cBhvr additive="base">
                                            <p:cTn id="34" dur="500" fill="hold"/>
                                            <p:tgtEl>
                                              <p:spTgt spid="186"/>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187"/>
                                            </p:tgtEl>
                                            <p:attrNameLst>
                                              <p:attrName>style.visibility</p:attrName>
                                            </p:attrNameLst>
                                          </p:cBhvr>
                                          <p:to>
                                            <p:strVal val="visible"/>
                                          </p:to>
                                        </p:set>
                                        <p:anim calcmode="lin" valueType="num">
                                          <p:cBhvr additive="base">
                                            <p:cTn id="37" dur="500" fill="hold"/>
                                            <p:tgtEl>
                                              <p:spTgt spid="187"/>
                                            </p:tgtEl>
                                            <p:attrNameLst>
                                              <p:attrName>ppt_x</p:attrName>
                                            </p:attrNameLst>
                                          </p:cBhvr>
                                          <p:tavLst>
                                            <p:tav tm="0">
                                              <p:val>
                                                <p:strVal val="1+#ppt_w/2"/>
                                              </p:val>
                                            </p:tav>
                                            <p:tav tm="100000">
                                              <p:val>
                                                <p:strVal val="#ppt_x"/>
                                              </p:val>
                                            </p:tav>
                                          </p:tavLst>
                                        </p:anim>
                                        <p:anim calcmode="lin" valueType="num">
                                          <p:cBhvr additive="base">
                                            <p:cTn id="38" dur="500" fill="hold"/>
                                            <p:tgtEl>
                                              <p:spTgt spid="187"/>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173"/>
                                            </p:tgtEl>
                                            <p:attrNameLst>
                                              <p:attrName>style.visibility</p:attrName>
                                            </p:attrNameLst>
                                          </p:cBhvr>
                                          <p:to>
                                            <p:strVal val="visible"/>
                                          </p:to>
                                        </p:set>
                                        <p:animEffect transition="in" filter="fade">
                                          <p:cBhvr>
                                            <p:cTn id="43" dur="500"/>
                                            <p:tgtEl>
                                              <p:spTgt spid="173"/>
                                            </p:tgtEl>
                                          </p:cBhvr>
                                        </p:animEffect>
                                        <p:anim calcmode="lin" valueType="num">
                                          <p:cBhvr>
                                            <p:cTn id="44" dur="500" fill="hold"/>
                                            <p:tgtEl>
                                              <p:spTgt spid="173"/>
                                            </p:tgtEl>
                                            <p:attrNameLst>
                                              <p:attrName>ppt_x</p:attrName>
                                            </p:attrNameLst>
                                          </p:cBhvr>
                                          <p:tavLst>
                                            <p:tav tm="0">
                                              <p:val>
                                                <p:strVal val="#ppt_x"/>
                                              </p:val>
                                            </p:tav>
                                            <p:tav tm="100000">
                                              <p:val>
                                                <p:strVal val="#ppt_x"/>
                                              </p:val>
                                            </p:tav>
                                          </p:tavLst>
                                        </p:anim>
                                        <p:anim calcmode="lin" valueType="num">
                                          <p:cBhvr>
                                            <p:cTn id="45" dur="500" fill="hold"/>
                                            <p:tgtEl>
                                              <p:spTgt spid="173"/>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nodeType="clickEffect">
                                      <p:stCondLst>
                                        <p:cond delay="0"/>
                                      </p:stCondLst>
                                      <p:childTnLst>
                                        <p:set>
                                          <p:cBhvr>
                                            <p:cTn id="49" dur="1" fill="hold">
                                              <p:stCondLst>
                                                <p:cond delay="0"/>
                                              </p:stCondLst>
                                            </p:cTn>
                                            <p:tgtEl>
                                              <p:spTgt spid="177"/>
                                            </p:tgtEl>
                                            <p:attrNameLst>
                                              <p:attrName>style.visibility</p:attrName>
                                            </p:attrNameLst>
                                          </p:cBhvr>
                                          <p:to>
                                            <p:strVal val="visible"/>
                                          </p:to>
                                        </p:set>
                                        <p:animEffect transition="in" filter="fade">
                                          <p:cBhvr>
                                            <p:cTn id="50" dur="500"/>
                                            <p:tgtEl>
                                              <p:spTgt spid="177"/>
                                            </p:tgtEl>
                                          </p:cBhvr>
                                        </p:animEffect>
                                        <p:anim calcmode="lin" valueType="num">
                                          <p:cBhvr>
                                            <p:cTn id="51" dur="500" fill="hold"/>
                                            <p:tgtEl>
                                              <p:spTgt spid="177"/>
                                            </p:tgtEl>
                                            <p:attrNameLst>
                                              <p:attrName>ppt_x</p:attrName>
                                            </p:attrNameLst>
                                          </p:cBhvr>
                                          <p:tavLst>
                                            <p:tav tm="0">
                                              <p:val>
                                                <p:strVal val="#ppt_x"/>
                                              </p:val>
                                            </p:tav>
                                            <p:tav tm="100000">
                                              <p:val>
                                                <p:strVal val="#ppt_x"/>
                                              </p:val>
                                            </p:tav>
                                          </p:tavLst>
                                        </p:anim>
                                        <p:anim calcmode="lin" valueType="num">
                                          <p:cBhvr>
                                            <p:cTn id="52" dur="500" fill="hold"/>
                                            <p:tgtEl>
                                              <p:spTgt spid="177"/>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nodeType="clickEffect">
                                      <p:stCondLst>
                                        <p:cond delay="0"/>
                                      </p:stCondLst>
                                      <p:childTnLst>
                                        <p:set>
                                          <p:cBhvr>
                                            <p:cTn id="56" dur="1" fill="hold">
                                              <p:stCondLst>
                                                <p:cond delay="0"/>
                                              </p:stCondLst>
                                            </p:cTn>
                                            <p:tgtEl>
                                              <p:spTgt spid="180"/>
                                            </p:tgtEl>
                                            <p:attrNameLst>
                                              <p:attrName>style.visibility</p:attrName>
                                            </p:attrNameLst>
                                          </p:cBhvr>
                                          <p:to>
                                            <p:strVal val="visible"/>
                                          </p:to>
                                        </p:set>
                                        <p:animEffect transition="in" filter="fade">
                                          <p:cBhvr>
                                            <p:cTn id="57" dur="500"/>
                                            <p:tgtEl>
                                              <p:spTgt spid="180"/>
                                            </p:tgtEl>
                                          </p:cBhvr>
                                        </p:animEffect>
                                        <p:anim calcmode="lin" valueType="num">
                                          <p:cBhvr>
                                            <p:cTn id="58" dur="500" fill="hold"/>
                                            <p:tgtEl>
                                              <p:spTgt spid="180"/>
                                            </p:tgtEl>
                                            <p:attrNameLst>
                                              <p:attrName>ppt_x</p:attrName>
                                            </p:attrNameLst>
                                          </p:cBhvr>
                                          <p:tavLst>
                                            <p:tav tm="0">
                                              <p:val>
                                                <p:strVal val="#ppt_x"/>
                                              </p:val>
                                            </p:tav>
                                            <p:tav tm="100000">
                                              <p:val>
                                                <p:strVal val="#ppt_x"/>
                                              </p:val>
                                            </p:tav>
                                          </p:tavLst>
                                        </p:anim>
                                        <p:anim calcmode="lin" valueType="num">
                                          <p:cBhvr>
                                            <p:cTn id="59" dur="500" fill="hold"/>
                                            <p:tgtEl>
                                              <p:spTgt spid="180"/>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nodeType="clickEffect">
                                      <p:stCondLst>
                                        <p:cond delay="0"/>
                                      </p:stCondLst>
                                      <p:childTnLst>
                                        <p:set>
                                          <p:cBhvr>
                                            <p:cTn id="63" dur="1" fill="hold">
                                              <p:stCondLst>
                                                <p:cond delay="0"/>
                                              </p:stCondLst>
                                            </p:cTn>
                                            <p:tgtEl>
                                              <p:spTgt spid="183"/>
                                            </p:tgtEl>
                                            <p:attrNameLst>
                                              <p:attrName>style.visibility</p:attrName>
                                            </p:attrNameLst>
                                          </p:cBhvr>
                                          <p:to>
                                            <p:strVal val="visible"/>
                                          </p:to>
                                        </p:set>
                                        <p:animEffect transition="in" filter="fade">
                                          <p:cBhvr>
                                            <p:cTn id="64" dur="500"/>
                                            <p:tgtEl>
                                              <p:spTgt spid="183"/>
                                            </p:tgtEl>
                                          </p:cBhvr>
                                        </p:animEffect>
                                        <p:anim calcmode="lin" valueType="num">
                                          <p:cBhvr>
                                            <p:cTn id="65" dur="500" fill="hold"/>
                                            <p:tgtEl>
                                              <p:spTgt spid="183"/>
                                            </p:tgtEl>
                                            <p:attrNameLst>
                                              <p:attrName>ppt_x</p:attrName>
                                            </p:attrNameLst>
                                          </p:cBhvr>
                                          <p:tavLst>
                                            <p:tav tm="0">
                                              <p:val>
                                                <p:strVal val="#ppt_x"/>
                                              </p:val>
                                            </p:tav>
                                            <p:tav tm="100000">
                                              <p:val>
                                                <p:strVal val="#ppt_x"/>
                                              </p:val>
                                            </p:tav>
                                          </p:tavLst>
                                        </p:anim>
                                        <p:anim calcmode="lin" valueType="num">
                                          <p:cBhvr>
                                            <p:cTn id="66" dur="500" fill="hold"/>
                                            <p:tgtEl>
                                              <p:spTgt spid="183"/>
                                            </p:tgtEl>
                                            <p:attrNameLst>
                                              <p:attrName>ppt_y</p:attrName>
                                            </p:attrNameLst>
                                          </p:cBhvr>
                                          <p:tavLst>
                                            <p:tav tm="0">
                                              <p:val>
                                                <p:strVal val="#ppt_y+.1"/>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grpId="0" nodeType="clickEffect">
                                      <p:stCondLst>
                                        <p:cond delay="0"/>
                                      </p:stCondLst>
                                      <p:childTnLst>
                                        <p:set>
                                          <p:cBhvr>
                                            <p:cTn id="70" dur="1" fill="hold">
                                              <p:stCondLst>
                                                <p:cond delay="0"/>
                                              </p:stCondLst>
                                            </p:cTn>
                                            <p:tgtEl>
                                              <p:spTgt spid="172"/>
                                            </p:tgtEl>
                                            <p:attrNameLst>
                                              <p:attrName>style.visibility</p:attrName>
                                            </p:attrNameLst>
                                          </p:cBhvr>
                                          <p:to>
                                            <p:strVal val="visible"/>
                                          </p:to>
                                        </p:set>
                                        <p:anim calcmode="lin" valueType="num">
                                          <p:cBhvr additive="base">
                                            <p:cTn id="71" dur="500" fill="hold"/>
                                            <p:tgtEl>
                                              <p:spTgt spid="172"/>
                                            </p:tgtEl>
                                            <p:attrNameLst>
                                              <p:attrName>ppt_x</p:attrName>
                                            </p:attrNameLst>
                                          </p:cBhvr>
                                          <p:tavLst>
                                            <p:tav tm="0">
                                              <p:val>
                                                <p:strVal val="#ppt_x"/>
                                              </p:val>
                                            </p:tav>
                                            <p:tav tm="100000">
                                              <p:val>
                                                <p:strVal val="#ppt_x"/>
                                              </p:val>
                                            </p:tav>
                                          </p:tavLst>
                                        </p:anim>
                                        <p:anim calcmode="lin" valueType="num">
                                          <p:cBhvr additive="base">
                                            <p:cTn id="72" dur="500" fill="hold"/>
                                            <p:tgtEl>
                                              <p:spTgt spid="17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172" grpId="0"/>
          <p:bldP spid="186" grpId="0"/>
          <p:bldP spid="187"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 name="矩形 181"/>
          <p:cNvSpPr/>
          <p:nvPr/>
        </p:nvSpPr>
        <p:spPr>
          <a:xfrm>
            <a:off x="2680492" y="-215153"/>
            <a:ext cx="6831016" cy="7460015"/>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pic>
        <p:nvPicPr>
          <p:cNvPr id="15" name="Picture 7" descr="C:\Users\Administrator\Desktop\56d684a0446de.pn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6310564" y="780265"/>
            <a:ext cx="3493720" cy="3973626"/>
          </a:xfrm>
          <a:prstGeom prst="rect">
            <a:avLst/>
          </a:prstGeom>
          <a:noFill/>
          <a:extLst>
            <a:ext uri="{909E8E84-426E-40DD-AFC4-6F175D3DCCD1}">
              <a14:hiddenFill xmlns:a14="http://schemas.microsoft.com/office/drawing/2010/main">
                <a:solidFill>
                  <a:srgbClr val="FFFFFF"/>
                </a:solidFill>
              </a14:hiddenFill>
            </a:ext>
          </a:extLst>
        </p:spPr>
      </p:pic>
      <p:grpSp>
        <p:nvGrpSpPr>
          <p:cNvPr id="16" name="组合 15"/>
          <p:cNvGrpSpPr/>
          <p:nvPr/>
        </p:nvGrpSpPr>
        <p:grpSpPr>
          <a:xfrm rot="21398620">
            <a:off x="5531739" y="352141"/>
            <a:ext cx="5190546" cy="4183077"/>
            <a:chOff x="1816885" y="160250"/>
            <a:chExt cx="5190546" cy="4183077"/>
          </a:xfrm>
          <a:solidFill>
            <a:schemeClr val="tx1">
              <a:lumMod val="50000"/>
              <a:lumOff val="50000"/>
            </a:schemeClr>
          </a:solidFill>
        </p:grpSpPr>
        <p:grpSp>
          <p:nvGrpSpPr>
            <p:cNvPr id="17" name="组合 16"/>
            <p:cNvGrpSpPr/>
            <p:nvPr/>
          </p:nvGrpSpPr>
          <p:grpSpPr>
            <a:xfrm rot="1500213">
              <a:off x="1816885" y="160250"/>
              <a:ext cx="4835931" cy="4183077"/>
              <a:chOff x="2983829" y="1091787"/>
              <a:chExt cx="4835931" cy="4183077"/>
            </a:xfrm>
            <a:grpFill/>
          </p:grpSpPr>
          <p:sp>
            <p:nvSpPr>
              <p:cNvPr id="19"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2"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3"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4"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5"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6"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7"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8"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9"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0"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1"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2"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3"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4"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5"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6"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7"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8"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9"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0"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1"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2"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3"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4"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5"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6"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7"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8"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9"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0"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1"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2"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3"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4"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5"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6"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7"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8"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9"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0"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1"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2"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3"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4"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5"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6"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7"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8"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9"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0"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1"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3"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4"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5"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6"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18"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pic>
        <p:nvPicPr>
          <p:cNvPr id="96" name="Picture 7" descr="C:\Users\Administrator\Desktop\56d684a0446de.png"/>
          <p:cNvPicPr>
            <a:picLocks noChangeAspect="1" noChangeArrowheads="1"/>
          </p:cNvPicPr>
          <p:nvPr/>
        </p:nvPicPr>
        <p:blipFill>
          <a:blip r:embed="rId4" cstate="screen">
            <a:extLst>
              <a:ext uri="{BEBA8EAE-BF5A-486C-A8C5-ECC9F3942E4B}">
                <a14:imgProps xmlns:a14="http://schemas.microsoft.com/office/drawing/2010/main">
                  <a14:imgLayer r:embed="rId5">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a:off x="3129388" y="372407"/>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97" name="TextBox 42"/>
          <p:cNvSpPr txBox="1">
            <a:spLocks noChangeArrowheads="1"/>
          </p:cNvSpPr>
          <p:nvPr/>
        </p:nvSpPr>
        <p:spPr bwMode="auto">
          <a:xfrm>
            <a:off x="3679264" y="372407"/>
            <a:ext cx="21836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dirty="0">
                <a:solidFill>
                  <a:schemeClr val="bg2"/>
                </a:solidFill>
                <a:latin typeface="字魂36号-正文宋楷" panose="02000000000000000000" pitchFamily="2" charset="-122"/>
                <a:ea typeface="字魂36号-正文宋楷" panose="02000000000000000000" pitchFamily="2" charset="-122"/>
              </a:rPr>
              <a:t>企业文化</a:t>
            </a:r>
          </a:p>
        </p:txBody>
      </p:sp>
      <p:pic>
        <p:nvPicPr>
          <p:cNvPr id="87" name="Picture 7" descr="C:\Users\Administrator\Desktop\56d684a0446de.png"/>
          <p:cNvPicPr>
            <a:picLocks noChangeAspect="1" noChangeArrowheads="1"/>
          </p:cNvPicPr>
          <p:nvPr/>
        </p:nvPicPr>
        <p:blipFill>
          <a:blip r:embed="rId6" cstate="screen">
            <a:extLst>
              <a:ext uri="{BEBA8EAE-BF5A-486C-A8C5-ECC9F3942E4B}">
                <a14:imgProps xmlns:a14="http://schemas.microsoft.com/office/drawing/2010/main">
                  <a14:imgLayer r:embed="rId7">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rot="4041525">
            <a:off x="7534138" y="5804186"/>
            <a:ext cx="883735" cy="1005127"/>
          </a:xfrm>
          <a:prstGeom prst="rect">
            <a:avLst/>
          </a:prstGeom>
          <a:noFill/>
          <a:extLst>
            <a:ext uri="{909E8E84-426E-40DD-AFC4-6F175D3DCCD1}">
              <a14:hiddenFill xmlns:a14="http://schemas.microsoft.com/office/drawing/2010/main">
                <a:solidFill>
                  <a:srgbClr val="FFFFFF"/>
                </a:solidFill>
              </a14:hiddenFill>
            </a:ext>
          </a:extLst>
        </p:spPr>
      </p:pic>
      <p:sp>
        <p:nvSpPr>
          <p:cNvPr id="89" name="矩形 88"/>
          <p:cNvSpPr/>
          <p:nvPr/>
        </p:nvSpPr>
        <p:spPr>
          <a:xfrm>
            <a:off x="1587892" y="3687097"/>
            <a:ext cx="8955314" cy="2478316"/>
          </a:xfrm>
          <a:prstGeom prst="rect">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solidFill>
                <a:schemeClr val="bg1"/>
              </a:solidFill>
              <a:latin typeface="字魂36号-正文宋楷" panose="02000000000000000000" pitchFamily="2" charset="-122"/>
              <a:ea typeface="字魂36号-正文宋楷" panose="02000000000000000000" pitchFamily="2" charset="-122"/>
            </a:endParaRPr>
          </a:p>
        </p:txBody>
      </p:sp>
      <p:grpSp>
        <p:nvGrpSpPr>
          <p:cNvPr id="90" name="组合 89"/>
          <p:cNvGrpSpPr/>
          <p:nvPr/>
        </p:nvGrpSpPr>
        <p:grpSpPr>
          <a:xfrm>
            <a:off x="2333226" y="4026755"/>
            <a:ext cx="989313" cy="904638"/>
            <a:chOff x="897585" y="1218521"/>
            <a:chExt cx="741985" cy="678478"/>
          </a:xfrm>
        </p:grpSpPr>
        <p:sp>
          <p:nvSpPr>
            <p:cNvPr id="91" name="椭圆 90"/>
            <p:cNvSpPr/>
            <p:nvPr/>
          </p:nvSpPr>
          <p:spPr>
            <a:xfrm>
              <a:off x="897585" y="1218521"/>
              <a:ext cx="678480" cy="67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chemeClr val="tx1">
                    <a:lumMod val="95000"/>
                    <a:lumOff val="5000"/>
                  </a:schemeClr>
                </a:solidFill>
                <a:latin typeface="字魂36号-正文宋楷" panose="02000000000000000000" pitchFamily="2" charset="-122"/>
                <a:ea typeface="字魂36号-正文宋楷" panose="02000000000000000000" pitchFamily="2" charset="-122"/>
              </a:endParaRPr>
            </a:p>
          </p:txBody>
        </p:sp>
        <p:sp>
          <p:nvSpPr>
            <p:cNvPr id="92" name="TextBox 3"/>
            <p:cNvSpPr txBox="1"/>
            <p:nvPr/>
          </p:nvSpPr>
          <p:spPr>
            <a:xfrm>
              <a:off x="999939" y="1307700"/>
              <a:ext cx="639631" cy="500215"/>
            </a:xfrm>
            <a:prstGeom prst="rect">
              <a:avLst/>
            </a:prstGeom>
            <a:noFill/>
          </p:spPr>
          <p:txBody>
            <a:bodyPr wrap="square" lIns="91416" tIns="45708" rIns="91416" bIns="45708" rtlCol="0">
              <a:spAutoFit/>
            </a:bodyPr>
            <a:lstStyle/>
            <a:p>
              <a:r>
                <a:rPr lang="zh-CN" altLang="en-US" sz="1867" dirty="0">
                  <a:solidFill>
                    <a:schemeClr val="tx1">
                      <a:lumMod val="95000"/>
                      <a:lumOff val="5000"/>
                    </a:schemeClr>
                  </a:solidFill>
                  <a:latin typeface="字魂36号-正文宋楷" panose="02000000000000000000" pitchFamily="2" charset="-122"/>
                  <a:ea typeface="字魂36号-正文宋楷" panose="02000000000000000000" pitchFamily="2" charset="-122"/>
                </a:rPr>
                <a:t>企业使命</a:t>
              </a:r>
            </a:p>
          </p:txBody>
        </p:sp>
      </p:grpSp>
      <p:sp>
        <p:nvSpPr>
          <p:cNvPr id="93" name="TextBox 4"/>
          <p:cNvSpPr txBox="1"/>
          <p:nvPr/>
        </p:nvSpPr>
        <p:spPr>
          <a:xfrm>
            <a:off x="1984077" y="5027794"/>
            <a:ext cx="1695106" cy="646307"/>
          </a:xfrm>
          <a:prstGeom prst="rect">
            <a:avLst/>
          </a:prstGeom>
          <a:noFill/>
        </p:spPr>
        <p:txBody>
          <a:bodyPr wrap="square" lIns="91416" tIns="45708" rIns="91416" bIns="45708" rtlCol="0">
            <a:spAutoFit/>
          </a:bodyPr>
          <a:lstStyle>
            <a:defPPr>
              <a:defRPr lang="zh-CN"/>
            </a:defPPr>
            <a:lvl1pPr>
              <a:defRPr sz="2000">
                <a:solidFill>
                  <a:schemeClr val="accent2"/>
                </a:solidFill>
                <a:latin typeface="+mn-ea"/>
                <a:ea typeface="+mn-ea"/>
              </a:defRPr>
            </a:lvl1pPr>
          </a:lstStyle>
          <a:p>
            <a:pPr algn="ctr">
              <a:lnSpc>
                <a:spcPct val="150000"/>
              </a:lnSpc>
            </a:pPr>
            <a:r>
              <a:rPr lang="zh-CN" altLang="en-US" sz="1200" dirty="0">
                <a:solidFill>
                  <a:schemeClr val="bg1"/>
                </a:solidFill>
                <a:latin typeface="字魂36号-正文宋楷" panose="02000000000000000000" pitchFamily="2" charset="-122"/>
                <a:ea typeface="字魂36号-正文宋楷" panose="02000000000000000000" pitchFamily="2" charset="-122"/>
              </a:rPr>
              <a:t>开扩、创新、</a:t>
            </a:r>
            <a:endParaRPr lang="en-US" altLang="zh-CN" sz="1200" dirty="0">
              <a:solidFill>
                <a:schemeClr val="bg1"/>
              </a:solidFill>
              <a:latin typeface="字魂36号-正文宋楷" panose="02000000000000000000" pitchFamily="2" charset="-122"/>
              <a:ea typeface="字魂36号-正文宋楷" panose="02000000000000000000" pitchFamily="2" charset="-122"/>
            </a:endParaRPr>
          </a:p>
          <a:p>
            <a:pPr algn="ctr">
              <a:lnSpc>
                <a:spcPct val="150000"/>
              </a:lnSpc>
            </a:pPr>
            <a:r>
              <a:rPr lang="zh-CN" altLang="en-US" sz="1200" dirty="0">
                <a:solidFill>
                  <a:schemeClr val="bg1"/>
                </a:solidFill>
                <a:latin typeface="字魂36号-正文宋楷" panose="02000000000000000000" pitchFamily="2" charset="-122"/>
                <a:ea typeface="字魂36号-正文宋楷" panose="02000000000000000000" pitchFamily="2" charset="-122"/>
              </a:rPr>
              <a:t>服务、服务、再服务</a:t>
            </a:r>
          </a:p>
        </p:txBody>
      </p:sp>
      <p:grpSp>
        <p:nvGrpSpPr>
          <p:cNvPr id="94" name="组合 93"/>
          <p:cNvGrpSpPr/>
          <p:nvPr/>
        </p:nvGrpSpPr>
        <p:grpSpPr>
          <a:xfrm>
            <a:off x="4248300" y="4026756"/>
            <a:ext cx="941488" cy="904637"/>
            <a:chOff x="913163" y="2887111"/>
            <a:chExt cx="706116" cy="678478"/>
          </a:xfrm>
        </p:grpSpPr>
        <p:sp>
          <p:nvSpPr>
            <p:cNvPr id="95" name="椭圆 94"/>
            <p:cNvSpPr/>
            <p:nvPr/>
          </p:nvSpPr>
          <p:spPr>
            <a:xfrm>
              <a:off x="913163" y="2887111"/>
              <a:ext cx="678480" cy="67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chemeClr val="tx1">
                    <a:lumMod val="95000"/>
                    <a:lumOff val="5000"/>
                  </a:schemeClr>
                </a:solidFill>
                <a:latin typeface="字魂36号-正文宋楷" panose="02000000000000000000" pitchFamily="2" charset="-122"/>
                <a:ea typeface="字魂36号-正文宋楷" panose="02000000000000000000" pitchFamily="2" charset="-122"/>
              </a:endParaRPr>
            </a:p>
          </p:txBody>
        </p:sp>
        <p:sp>
          <p:nvSpPr>
            <p:cNvPr id="98" name="TextBox 6"/>
            <p:cNvSpPr txBox="1"/>
            <p:nvPr/>
          </p:nvSpPr>
          <p:spPr>
            <a:xfrm>
              <a:off x="1013633" y="2962386"/>
              <a:ext cx="605646" cy="500215"/>
            </a:xfrm>
            <a:prstGeom prst="rect">
              <a:avLst/>
            </a:prstGeom>
            <a:noFill/>
          </p:spPr>
          <p:txBody>
            <a:bodyPr wrap="square" lIns="91416" tIns="45708" rIns="91416" bIns="45708" rtlCol="0">
              <a:spAutoFit/>
            </a:bodyPr>
            <a:lstStyle/>
            <a:p>
              <a:r>
                <a:rPr lang="zh-CN" altLang="en-US" sz="1867" dirty="0">
                  <a:solidFill>
                    <a:schemeClr val="tx1">
                      <a:lumMod val="95000"/>
                      <a:lumOff val="5000"/>
                    </a:schemeClr>
                  </a:solidFill>
                  <a:latin typeface="字魂36号-正文宋楷" panose="02000000000000000000" pitchFamily="2" charset="-122"/>
                  <a:ea typeface="字魂36号-正文宋楷" panose="02000000000000000000" pitchFamily="2" charset="-122"/>
                </a:rPr>
                <a:t>企业宗旨</a:t>
              </a:r>
            </a:p>
          </p:txBody>
        </p:sp>
      </p:grpSp>
      <p:sp>
        <p:nvSpPr>
          <p:cNvPr id="99" name="TextBox 7"/>
          <p:cNvSpPr txBox="1"/>
          <p:nvPr/>
        </p:nvSpPr>
        <p:spPr>
          <a:xfrm>
            <a:off x="3762740" y="5027607"/>
            <a:ext cx="1875760" cy="646307"/>
          </a:xfrm>
          <a:prstGeom prst="rect">
            <a:avLst/>
          </a:prstGeom>
          <a:noFill/>
        </p:spPr>
        <p:txBody>
          <a:bodyPr wrap="square" lIns="91416" tIns="45708" rIns="91416" bIns="45708" rtlCol="0">
            <a:spAutoFit/>
          </a:bodyPr>
          <a:lstStyle>
            <a:defPPr>
              <a:defRPr lang="zh-CN"/>
            </a:defPPr>
            <a:lvl1pPr>
              <a:lnSpc>
                <a:spcPct val="150000"/>
              </a:lnSpc>
              <a:defRPr sz="2000">
                <a:solidFill>
                  <a:schemeClr val="accent2"/>
                </a:solidFill>
                <a:latin typeface="+mn-ea"/>
                <a:ea typeface="+mn-ea"/>
              </a:defRPr>
            </a:lvl1pPr>
          </a:lstStyle>
          <a:p>
            <a:pPr algn="ctr"/>
            <a:r>
              <a:rPr lang="zh-CN" altLang="en-US" sz="1200" dirty="0">
                <a:solidFill>
                  <a:schemeClr val="bg1"/>
                </a:solidFill>
                <a:latin typeface="字魂36号-正文宋楷" panose="02000000000000000000" pitchFamily="2" charset="-122"/>
                <a:ea typeface="字魂36号-正文宋楷" panose="02000000000000000000" pitchFamily="2" charset="-122"/>
              </a:rPr>
              <a:t>诚信、实惠、</a:t>
            </a:r>
            <a:endParaRPr lang="en-US" altLang="zh-CN" sz="1200" dirty="0">
              <a:solidFill>
                <a:schemeClr val="bg1"/>
              </a:solidFill>
              <a:latin typeface="字魂36号-正文宋楷" panose="02000000000000000000" pitchFamily="2" charset="-122"/>
              <a:ea typeface="字魂36号-正文宋楷" panose="02000000000000000000" pitchFamily="2" charset="-122"/>
            </a:endParaRPr>
          </a:p>
          <a:p>
            <a:pPr algn="ctr"/>
            <a:r>
              <a:rPr lang="zh-CN" altLang="en-US" sz="1200" dirty="0">
                <a:solidFill>
                  <a:schemeClr val="bg1"/>
                </a:solidFill>
                <a:latin typeface="字魂36号-正文宋楷" panose="02000000000000000000" pitchFamily="2" charset="-122"/>
                <a:ea typeface="字魂36号-正文宋楷" panose="02000000000000000000" pitchFamily="2" charset="-122"/>
              </a:rPr>
              <a:t>原创、原创、再原创</a:t>
            </a:r>
          </a:p>
        </p:txBody>
      </p:sp>
      <p:grpSp>
        <p:nvGrpSpPr>
          <p:cNvPr id="100" name="组合 99"/>
          <p:cNvGrpSpPr/>
          <p:nvPr/>
        </p:nvGrpSpPr>
        <p:grpSpPr>
          <a:xfrm>
            <a:off x="6382727" y="4026755"/>
            <a:ext cx="904640" cy="904637"/>
            <a:chOff x="7406285" y="1187876"/>
            <a:chExt cx="678480" cy="678478"/>
          </a:xfrm>
        </p:grpSpPr>
        <p:sp>
          <p:nvSpPr>
            <p:cNvPr id="101" name="椭圆 100"/>
            <p:cNvSpPr/>
            <p:nvPr/>
          </p:nvSpPr>
          <p:spPr>
            <a:xfrm>
              <a:off x="7406285" y="1187876"/>
              <a:ext cx="678480" cy="67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chemeClr val="tx1">
                    <a:lumMod val="95000"/>
                    <a:lumOff val="5000"/>
                  </a:schemeClr>
                </a:solidFill>
                <a:latin typeface="字魂36号-正文宋楷" panose="02000000000000000000" pitchFamily="2" charset="-122"/>
                <a:ea typeface="字魂36号-正文宋楷" panose="02000000000000000000" pitchFamily="2" charset="-122"/>
              </a:endParaRPr>
            </a:p>
          </p:txBody>
        </p:sp>
        <p:sp>
          <p:nvSpPr>
            <p:cNvPr id="102" name="TextBox 9"/>
            <p:cNvSpPr txBox="1"/>
            <p:nvPr/>
          </p:nvSpPr>
          <p:spPr>
            <a:xfrm>
              <a:off x="7493987" y="1273601"/>
              <a:ext cx="496734" cy="500215"/>
            </a:xfrm>
            <a:prstGeom prst="rect">
              <a:avLst/>
            </a:prstGeom>
            <a:noFill/>
          </p:spPr>
          <p:txBody>
            <a:bodyPr wrap="none" lIns="91416" tIns="45708" rIns="91416" bIns="45708" rtlCol="0">
              <a:spAutoFit/>
            </a:bodyPr>
            <a:lstStyle/>
            <a:p>
              <a:r>
                <a:rPr lang="zh-CN" altLang="en-US" sz="1867" dirty="0">
                  <a:solidFill>
                    <a:schemeClr val="tx1">
                      <a:lumMod val="95000"/>
                      <a:lumOff val="5000"/>
                    </a:schemeClr>
                  </a:solidFill>
                  <a:latin typeface="字魂36号-正文宋楷" panose="02000000000000000000" pitchFamily="2" charset="-122"/>
                  <a:ea typeface="字魂36号-正文宋楷" panose="02000000000000000000" pitchFamily="2" charset="-122"/>
                </a:rPr>
                <a:t>企业</a:t>
              </a:r>
              <a:endParaRPr lang="en-US" altLang="zh-CN" sz="1867" dirty="0">
                <a:solidFill>
                  <a:schemeClr val="tx1">
                    <a:lumMod val="95000"/>
                    <a:lumOff val="5000"/>
                  </a:schemeClr>
                </a:solidFill>
                <a:latin typeface="字魂36号-正文宋楷" panose="02000000000000000000" pitchFamily="2" charset="-122"/>
                <a:ea typeface="字魂36号-正文宋楷" panose="02000000000000000000" pitchFamily="2" charset="-122"/>
              </a:endParaRPr>
            </a:p>
            <a:p>
              <a:r>
                <a:rPr lang="zh-CN" altLang="en-US" sz="1867" dirty="0">
                  <a:solidFill>
                    <a:schemeClr val="tx1">
                      <a:lumMod val="95000"/>
                      <a:lumOff val="5000"/>
                    </a:schemeClr>
                  </a:solidFill>
                  <a:latin typeface="字魂36号-正文宋楷" panose="02000000000000000000" pitchFamily="2" charset="-122"/>
                  <a:ea typeface="字魂36号-正文宋楷" panose="02000000000000000000" pitchFamily="2" charset="-122"/>
                </a:rPr>
                <a:t>文化</a:t>
              </a:r>
            </a:p>
          </p:txBody>
        </p:sp>
      </p:grpSp>
      <p:sp>
        <p:nvSpPr>
          <p:cNvPr id="103" name="TextBox 10"/>
          <p:cNvSpPr txBox="1"/>
          <p:nvPr/>
        </p:nvSpPr>
        <p:spPr>
          <a:xfrm>
            <a:off x="6244592" y="5017002"/>
            <a:ext cx="1447653" cy="646307"/>
          </a:xfrm>
          <a:prstGeom prst="rect">
            <a:avLst/>
          </a:prstGeom>
          <a:noFill/>
        </p:spPr>
        <p:txBody>
          <a:bodyPr wrap="square" lIns="91416" tIns="45708" rIns="91416" bIns="45708" rtlCol="0">
            <a:spAutoFit/>
          </a:bodyPr>
          <a:lstStyle>
            <a:defPPr>
              <a:defRPr lang="zh-CN"/>
            </a:defPPr>
            <a:lvl1pPr>
              <a:lnSpc>
                <a:spcPct val="150000"/>
              </a:lnSpc>
              <a:defRPr sz="2000">
                <a:solidFill>
                  <a:schemeClr val="accent2"/>
                </a:solidFill>
                <a:latin typeface="+mn-ea"/>
                <a:ea typeface="+mn-ea"/>
              </a:defRPr>
            </a:lvl1pPr>
          </a:lstStyle>
          <a:p>
            <a:pPr algn="ctr"/>
            <a:r>
              <a:rPr lang="zh-CN" altLang="en-US" sz="1200" dirty="0">
                <a:solidFill>
                  <a:schemeClr val="bg1"/>
                </a:solidFill>
                <a:latin typeface="字魂36号-正文宋楷" panose="02000000000000000000" pitchFamily="2" charset="-122"/>
                <a:ea typeface="字魂36号-正文宋楷" panose="02000000000000000000" pitchFamily="2" charset="-122"/>
              </a:rPr>
              <a:t>敬业、团结、开扩、求实</a:t>
            </a:r>
          </a:p>
        </p:txBody>
      </p:sp>
      <p:grpSp>
        <p:nvGrpSpPr>
          <p:cNvPr id="104" name="组合 103"/>
          <p:cNvGrpSpPr/>
          <p:nvPr/>
        </p:nvGrpSpPr>
        <p:grpSpPr>
          <a:xfrm>
            <a:off x="8592370" y="4026756"/>
            <a:ext cx="904640" cy="904638"/>
            <a:chOff x="7406285" y="2859572"/>
            <a:chExt cx="678480" cy="678478"/>
          </a:xfrm>
        </p:grpSpPr>
        <p:sp>
          <p:nvSpPr>
            <p:cNvPr id="105" name="椭圆 104"/>
            <p:cNvSpPr/>
            <p:nvPr/>
          </p:nvSpPr>
          <p:spPr>
            <a:xfrm>
              <a:off x="7406285" y="2859572"/>
              <a:ext cx="678480" cy="67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1">
                <a:solidFill>
                  <a:schemeClr val="tx1">
                    <a:lumMod val="95000"/>
                    <a:lumOff val="5000"/>
                  </a:schemeClr>
                </a:solidFill>
                <a:latin typeface="字魂36号-正文宋楷" panose="02000000000000000000" pitchFamily="2" charset="-122"/>
                <a:ea typeface="字魂36号-正文宋楷" panose="02000000000000000000" pitchFamily="2" charset="-122"/>
              </a:endParaRPr>
            </a:p>
          </p:txBody>
        </p:sp>
        <p:sp>
          <p:nvSpPr>
            <p:cNvPr id="106" name="TextBox 12"/>
            <p:cNvSpPr txBox="1"/>
            <p:nvPr/>
          </p:nvSpPr>
          <p:spPr>
            <a:xfrm>
              <a:off x="7503337" y="2948751"/>
              <a:ext cx="496734" cy="500215"/>
            </a:xfrm>
            <a:prstGeom prst="rect">
              <a:avLst/>
            </a:prstGeom>
            <a:noFill/>
          </p:spPr>
          <p:txBody>
            <a:bodyPr wrap="none" lIns="91416" tIns="45708" rIns="91416" bIns="45708" rtlCol="0">
              <a:spAutoFit/>
            </a:bodyPr>
            <a:lstStyle/>
            <a:p>
              <a:r>
                <a:rPr lang="zh-CN" altLang="en-US" sz="1867" dirty="0">
                  <a:solidFill>
                    <a:schemeClr val="tx1">
                      <a:lumMod val="95000"/>
                      <a:lumOff val="5000"/>
                    </a:schemeClr>
                  </a:solidFill>
                  <a:latin typeface="字魂36号-正文宋楷" panose="02000000000000000000" pitchFamily="2" charset="-122"/>
                  <a:ea typeface="字魂36号-正文宋楷" panose="02000000000000000000" pitchFamily="2" charset="-122"/>
                </a:rPr>
                <a:t>经营</a:t>
              </a:r>
              <a:endParaRPr lang="en-US" altLang="zh-CN" sz="1867" dirty="0">
                <a:solidFill>
                  <a:schemeClr val="tx1">
                    <a:lumMod val="95000"/>
                    <a:lumOff val="5000"/>
                  </a:schemeClr>
                </a:solidFill>
                <a:latin typeface="字魂36号-正文宋楷" panose="02000000000000000000" pitchFamily="2" charset="-122"/>
                <a:ea typeface="字魂36号-正文宋楷" panose="02000000000000000000" pitchFamily="2" charset="-122"/>
              </a:endParaRPr>
            </a:p>
            <a:p>
              <a:r>
                <a:rPr lang="zh-CN" altLang="en-US" sz="1867" dirty="0">
                  <a:solidFill>
                    <a:schemeClr val="tx1">
                      <a:lumMod val="95000"/>
                      <a:lumOff val="5000"/>
                    </a:schemeClr>
                  </a:solidFill>
                  <a:latin typeface="字魂36号-正文宋楷" panose="02000000000000000000" pitchFamily="2" charset="-122"/>
                  <a:ea typeface="字魂36号-正文宋楷" panose="02000000000000000000" pitchFamily="2" charset="-122"/>
                </a:rPr>
                <a:t>理念</a:t>
              </a:r>
            </a:p>
          </p:txBody>
        </p:sp>
      </p:grpSp>
      <p:sp>
        <p:nvSpPr>
          <p:cNvPr id="107" name="TextBox 13"/>
          <p:cNvSpPr txBox="1"/>
          <p:nvPr/>
        </p:nvSpPr>
        <p:spPr>
          <a:xfrm>
            <a:off x="8111518" y="5055693"/>
            <a:ext cx="1958518" cy="923305"/>
          </a:xfrm>
          <a:prstGeom prst="rect">
            <a:avLst/>
          </a:prstGeom>
          <a:noFill/>
        </p:spPr>
        <p:txBody>
          <a:bodyPr wrap="square" lIns="91416" tIns="45708" rIns="91416" bIns="45708" rtlCol="0">
            <a:spAutoFit/>
          </a:bodyPr>
          <a:lstStyle>
            <a:defPPr>
              <a:defRPr lang="zh-CN"/>
            </a:defPPr>
            <a:lvl1pPr>
              <a:lnSpc>
                <a:spcPct val="150000"/>
              </a:lnSpc>
              <a:defRPr sz="2000">
                <a:solidFill>
                  <a:schemeClr val="accent2"/>
                </a:solidFill>
                <a:latin typeface="+mn-ea"/>
                <a:ea typeface="+mn-ea"/>
              </a:defRPr>
            </a:lvl1pPr>
          </a:lstStyle>
          <a:p>
            <a:pPr algn="ctr"/>
            <a:r>
              <a:rPr lang="zh-CN" altLang="en-US" sz="1200" dirty="0">
                <a:solidFill>
                  <a:schemeClr val="bg1"/>
                </a:solidFill>
                <a:latin typeface="字魂36号-正文宋楷" panose="02000000000000000000" pitchFamily="2" charset="-122"/>
                <a:ea typeface="字魂36号-正文宋楷" panose="02000000000000000000" pitchFamily="2" charset="-122"/>
              </a:rPr>
              <a:t>以为经营钻石为理念、打造行业最具影响力的管理系统软件</a:t>
            </a:r>
          </a:p>
        </p:txBody>
      </p:sp>
    </p:spTree>
    <p:extLst>
      <p:ext uri="{BB962C8B-B14F-4D97-AF65-F5344CB8AC3E}">
        <p14:creationId xmlns:p14="http://schemas.microsoft.com/office/powerpoint/2010/main" val="2801541790"/>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14:presetBounceEnd="67000">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14:bounceEnd="67000">
                                          <p:cBhvr additive="base">
                                            <p:cTn id="12" dur="2000" fill="hold"/>
                                            <p:tgtEl>
                                              <p:spTgt spid="97"/>
                                            </p:tgtEl>
                                            <p:attrNameLst>
                                              <p:attrName>ppt_x</p:attrName>
                                            </p:attrNameLst>
                                          </p:cBhvr>
                                          <p:tavLst>
                                            <p:tav tm="0">
                                              <p:val>
                                                <p:strVal val="0-#ppt_w/2"/>
                                              </p:val>
                                            </p:tav>
                                            <p:tav tm="100000">
                                              <p:val>
                                                <p:strVal val="#ppt_x"/>
                                              </p:val>
                                            </p:tav>
                                          </p:tavLst>
                                        </p:anim>
                                        <p:anim calcmode="lin" valueType="num" p14:bounceEnd="67000">
                                          <p:cBhvr additive="base">
                                            <p:cTn id="13" dur="2000" fill="hold"/>
                                            <p:tgtEl>
                                              <p:spTgt spid="97"/>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2" presetClass="entr" presetSubtype="8" fill="hold" nodeType="afterEffect" p14:presetBounceEnd="68000">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14:bounceEnd="68000">
                                          <p:cBhvr additive="base">
                                            <p:cTn id="17" dur="500" fill="hold"/>
                                            <p:tgtEl>
                                              <p:spTgt spid="15"/>
                                            </p:tgtEl>
                                            <p:attrNameLst>
                                              <p:attrName>ppt_x</p:attrName>
                                            </p:attrNameLst>
                                          </p:cBhvr>
                                          <p:tavLst>
                                            <p:tav tm="0">
                                              <p:val>
                                                <p:strVal val="0-#ppt_w/2"/>
                                              </p:val>
                                            </p:tav>
                                            <p:tav tm="100000">
                                              <p:val>
                                                <p:strVal val="#ppt_x"/>
                                              </p:val>
                                            </p:tav>
                                          </p:tavLst>
                                        </p:anim>
                                        <p:anim calcmode="lin" valueType="num" p14:bounceEnd="68000">
                                          <p:cBhvr additive="base">
                                            <p:cTn id="18" dur="500" fill="hold"/>
                                            <p:tgtEl>
                                              <p:spTgt spid="15"/>
                                            </p:tgtEl>
                                            <p:attrNameLst>
                                              <p:attrName>ppt_y</p:attrName>
                                            </p:attrNameLst>
                                          </p:cBhvr>
                                          <p:tavLst>
                                            <p:tav tm="0">
                                              <p:val>
                                                <p:strVal val="#ppt_y"/>
                                              </p:val>
                                            </p:tav>
                                            <p:tav tm="100000">
                                              <p:val>
                                                <p:strVal val="#ppt_y"/>
                                              </p:val>
                                            </p:tav>
                                          </p:tavLst>
                                        </p:anim>
                                      </p:childTnLst>
                                    </p:cTn>
                                  </p:par>
                                </p:childTnLst>
                              </p:cTn>
                            </p:par>
                            <p:par>
                              <p:cTn id="19" fill="hold">
                                <p:stCondLst>
                                  <p:cond delay="3000"/>
                                </p:stCondLst>
                                <p:childTnLst>
                                  <p:par>
                                    <p:cTn id="20" presetID="2" presetClass="entr" presetSubtype="8" fill="hold" nodeType="afterEffect" p14:presetBounceEnd="68000">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14:bounceEnd="68000">
                                          <p:cBhvr additive="base">
                                            <p:cTn id="22" dur="500" fill="hold"/>
                                            <p:tgtEl>
                                              <p:spTgt spid="16"/>
                                            </p:tgtEl>
                                            <p:attrNameLst>
                                              <p:attrName>ppt_x</p:attrName>
                                            </p:attrNameLst>
                                          </p:cBhvr>
                                          <p:tavLst>
                                            <p:tav tm="0">
                                              <p:val>
                                                <p:strVal val="0-#ppt_w/2"/>
                                              </p:val>
                                            </p:tav>
                                            <p:tav tm="100000">
                                              <p:val>
                                                <p:strVal val="#ppt_x"/>
                                              </p:val>
                                            </p:tav>
                                          </p:tavLst>
                                        </p:anim>
                                        <p:anim calcmode="lin" valueType="num" p14:bounceEnd="68000">
                                          <p:cBhvr additive="base">
                                            <p:cTn id="23" dur="500" fill="hold"/>
                                            <p:tgtEl>
                                              <p:spTgt spid="16"/>
                                            </p:tgtEl>
                                            <p:attrNameLst>
                                              <p:attrName>ppt_y</p:attrName>
                                            </p:attrNameLst>
                                          </p:cBhvr>
                                          <p:tavLst>
                                            <p:tav tm="0">
                                              <p:val>
                                                <p:strVal val="#ppt_y"/>
                                              </p:val>
                                            </p:tav>
                                            <p:tav tm="100000">
                                              <p:val>
                                                <p:strVal val="#ppt_y"/>
                                              </p:val>
                                            </p:tav>
                                          </p:tavLst>
                                        </p:anim>
                                      </p:childTnLst>
                                    </p:cTn>
                                  </p:par>
                                </p:childTnLst>
                              </p:cTn>
                            </p:par>
                            <p:par>
                              <p:cTn id="24" fill="hold">
                                <p:stCondLst>
                                  <p:cond delay="3500"/>
                                </p:stCondLst>
                                <p:childTnLst>
                                  <p:par>
                                    <p:cTn id="25" presetID="52" presetClass="entr" presetSubtype="0" fill="hold" nodeType="afterEffect">
                                      <p:stCondLst>
                                        <p:cond delay="0"/>
                                      </p:stCondLst>
                                      <p:childTnLst>
                                        <p:set>
                                          <p:cBhvr>
                                            <p:cTn id="26" dur="1" fill="hold">
                                              <p:stCondLst>
                                                <p:cond delay="0"/>
                                              </p:stCondLst>
                                            </p:cTn>
                                            <p:tgtEl>
                                              <p:spTgt spid="87"/>
                                            </p:tgtEl>
                                            <p:attrNameLst>
                                              <p:attrName>style.visibility</p:attrName>
                                            </p:attrNameLst>
                                          </p:cBhvr>
                                          <p:to>
                                            <p:strVal val="visible"/>
                                          </p:to>
                                        </p:set>
                                        <p:animScale>
                                          <p:cBhvr>
                                            <p:cTn id="27" dur="1000" decel="50000" fill="hold">
                                              <p:stCondLst>
                                                <p:cond delay="0"/>
                                              </p:stCondLst>
                                            </p:cTn>
                                            <p:tgtEl>
                                              <p:spTgt spid="8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87"/>
                                            </p:tgtEl>
                                            <p:attrNameLst>
                                              <p:attrName>ppt_x</p:attrName>
                                              <p:attrName>ppt_y</p:attrName>
                                            </p:attrNameLst>
                                          </p:cBhvr>
                                        </p:animMotion>
                                        <p:animEffect transition="in" filter="fade">
                                          <p:cBhvr>
                                            <p:cTn id="29" dur="1000"/>
                                            <p:tgtEl>
                                              <p:spTgt spid="87"/>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14:presetBounceEnd="80000">
                                      <p:stCondLst>
                                        <p:cond delay="0"/>
                                      </p:stCondLst>
                                      <p:childTnLst>
                                        <p:set>
                                          <p:cBhvr>
                                            <p:cTn id="33" dur="1" fill="hold">
                                              <p:stCondLst>
                                                <p:cond delay="0"/>
                                              </p:stCondLst>
                                            </p:cTn>
                                            <p:tgtEl>
                                              <p:spTgt spid="89"/>
                                            </p:tgtEl>
                                            <p:attrNameLst>
                                              <p:attrName>style.visibility</p:attrName>
                                            </p:attrNameLst>
                                          </p:cBhvr>
                                          <p:to>
                                            <p:strVal val="visible"/>
                                          </p:to>
                                        </p:set>
                                        <p:anim calcmode="lin" valueType="num" p14:bounceEnd="80000">
                                          <p:cBhvr additive="base">
                                            <p:cTn id="34" dur="1000" fill="hold"/>
                                            <p:tgtEl>
                                              <p:spTgt spid="89"/>
                                            </p:tgtEl>
                                            <p:attrNameLst>
                                              <p:attrName>ppt_x</p:attrName>
                                            </p:attrNameLst>
                                          </p:cBhvr>
                                          <p:tavLst>
                                            <p:tav tm="0">
                                              <p:val>
                                                <p:strVal val="#ppt_x"/>
                                              </p:val>
                                            </p:tav>
                                            <p:tav tm="100000">
                                              <p:val>
                                                <p:strVal val="#ppt_x"/>
                                              </p:val>
                                            </p:tav>
                                          </p:tavLst>
                                        </p:anim>
                                        <p:anim calcmode="lin" valueType="num" p14:bounceEnd="80000">
                                          <p:cBhvr additive="base">
                                            <p:cTn id="35" dur="1000" fill="hold"/>
                                            <p:tgtEl>
                                              <p:spTgt spid="89"/>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nodeType="clickEffect">
                                      <p:stCondLst>
                                        <p:cond delay="0"/>
                                      </p:stCondLst>
                                      <p:childTnLst>
                                        <p:set>
                                          <p:cBhvr>
                                            <p:cTn id="39" dur="1" fill="hold">
                                              <p:stCondLst>
                                                <p:cond delay="0"/>
                                              </p:stCondLst>
                                            </p:cTn>
                                            <p:tgtEl>
                                              <p:spTgt spid="90"/>
                                            </p:tgtEl>
                                            <p:attrNameLst>
                                              <p:attrName>style.visibility</p:attrName>
                                            </p:attrNameLst>
                                          </p:cBhvr>
                                          <p:to>
                                            <p:strVal val="visible"/>
                                          </p:to>
                                        </p:set>
                                        <p:anim calcmode="lin" valueType="num">
                                          <p:cBhvr>
                                            <p:cTn id="40" dur="500" fill="hold"/>
                                            <p:tgtEl>
                                              <p:spTgt spid="90"/>
                                            </p:tgtEl>
                                            <p:attrNameLst>
                                              <p:attrName>ppt_w</p:attrName>
                                            </p:attrNameLst>
                                          </p:cBhvr>
                                          <p:tavLst>
                                            <p:tav tm="0">
                                              <p:val>
                                                <p:fltVal val="0"/>
                                              </p:val>
                                            </p:tav>
                                            <p:tav tm="100000">
                                              <p:val>
                                                <p:strVal val="#ppt_w"/>
                                              </p:val>
                                            </p:tav>
                                          </p:tavLst>
                                        </p:anim>
                                        <p:anim calcmode="lin" valueType="num">
                                          <p:cBhvr>
                                            <p:cTn id="41" dur="500" fill="hold"/>
                                            <p:tgtEl>
                                              <p:spTgt spid="90"/>
                                            </p:tgtEl>
                                            <p:attrNameLst>
                                              <p:attrName>ppt_h</p:attrName>
                                            </p:attrNameLst>
                                          </p:cBhvr>
                                          <p:tavLst>
                                            <p:tav tm="0">
                                              <p:val>
                                                <p:fltVal val="0"/>
                                              </p:val>
                                            </p:tav>
                                            <p:tav tm="100000">
                                              <p:val>
                                                <p:strVal val="#ppt_h"/>
                                              </p:val>
                                            </p:tav>
                                          </p:tavLst>
                                        </p:anim>
                                        <p:animEffect transition="in" filter="fade">
                                          <p:cBhvr>
                                            <p:cTn id="42" dur="500"/>
                                            <p:tgtEl>
                                              <p:spTgt spid="90"/>
                                            </p:tgtEl>
                                          </p:cBhvr>
                                        </p:animEffect>
                                      </p:childTnLst>
                                    </p:cTn>
                                  </p:par>
                                </p:childTnLst>
                              </p:cTn>
                            </p:par>
                            <p:par>
                              <p:cTn id="43" fill="hold">
                                <p:stCondLst>
                                  <p:cond delay="500"/>
                                </p:stCondLst>
                                <p:childTnLst>
                                  <p:par>
                                    <p:cTn id="44" presetID="22" presetClass="entr" presetSubtype="8" fill="hold" grpId="0" nodeType="afterEffect">
                                      <p:stCondLst>
                                        <p:cond delay="0"/>
                                      </p:stCondLst>
                                      <p:childTnLst>
                                        <p:set>
                                          <p:cBhvr>
                                            <p:cTn id="45" dur="1" fill="hold">
                                              <p:stCondLst>
                                                <p:cond delay="0"/>
                                              </p:stCondLst>
                                            </p:cTn>
                                            <p:tgtEl>
                                              <p:spTgt spid="93"/>
                                            </p:tgtEl>
                                            <p:attrNameLst>
                                              <p:attrName>style.visibility</p:attrName>
                                            </p:attrNameLst>
                                          </p:cBhvr>
                                          <p:to>
                                            <p:strVal val="visible"/>
                                          </p:to>
                                        </p:set>
                                        <p:animEffect transition="in" filter="wipe(left)">
                                          <p:cBhvr>
                                            <p:cTn id="46" dur="400"/>
                                            <p:tgtEl>
                                              <p:spTgt spid="93"/>
                                            </p:tgtEl>
                                          </p:cBhvr>
                                        </p:animEffect>
                                      </p:childTnLst>
                                    </p:cTn>
                                  </p:par>
                                </p:childTnLst>
                              </p:cTn>
                            </p:par>
                          </p:childTnLst>
                        </p:cTn>
                      </p:par>
                      <p:par>
                        <p:cTn id="47" fill="hold">
                          <p:stCondLst>
                            <p:cond delay="indefinite"/>
                          </p:stCondLst>
                          <p:childTnLst>
                            <p:par>
                              <p:cTn id="48" fill="hold">
                                <p:stCondLst>
                                  <p:cond delay="0"/>
                                </p:stCondLst>
                                <p:childTnLst>
                                  <p:par>
                                    <p:cTn id="49" presetID="53" presetClass="entr" presetSubtype="16" fill="hold" nodeType="clickEffect">
                                      <p:stCondLst>
                                        <p:cond delay="0"/>
                                      </p:stCondLst>
                                      <p:childTnLst>
                                        <p:set>
                                          <p:cBhvr>
                                            <p:cTn id="50" dur="1" fill="hold">
                                              <p:stCondLst>
                                                <p:cond delay="0"/>
                                              </p:stCondLst>
                                            </p:cTn>
                                            <p:tgtEl>
                                              <p:spTgt spid="94"/>
                                            </p:tgtEl>
                                            <p:attrNameLst>
                                              <p:attrName>style.visibility</p:attrName>
                                            </p:attrNameLst>
                                          </p:cBhvr>
                                          <p:to>
                                            <p:strVal val="visible"/>
                                          </p:to>
                                        </p:set>
                                        <p:anim calcmode="lin" valueType="num">
                                          <p:cBhvr>
                                            <p:cTn id="51" dur="500" fill="hold"/>
                                            <p:tgtEl>
                                              <p:spTgt spid="94"/>
                                            </p:tgtEl>
                                            <p:attrNameLst>
                                              <p:attrName>ppt_w</p:attrName>
                                            </p:attrNameLst>
                                          </p:cBhvr>
                                          <p:tavLst>
                                            <p:tav tm="0">
                                              <p:val>
                                                <p:fltVal val="0"/>
                                              </p:val>
                                            </p:tav>
                                            <p:tav tm="100000">
                                              <p:val>
                                                <p:strVal val="#ppt_w"/>
                                              </p:val>
                                            </p:tav>
                                          </p:tavLst>
                                        </p:anim>
                                        <p:anim calcmode="lin" valueType="num">
                                          <p:cBhvr>
                                            <p:cTn id="52" dur="500" fill="hold"/>
                                            <p:tgtEl>
                                              <p:spTgt spid="94"/>
                                            </p:tgtEl>
                                            <p:attrNameLst>
                                              <p:attrName>ppt_h</p:attrName>
                                            </p:attrNameLst>
                                          </p:cBhvr>
                                          <p:tavLst>
                                            <p:tav tm="0">
                                              <p:val>
                                                <p:fltVal val="0"/>
                                              </p:val>
                                            </p:tav>
                                            <p:tav tm="100000">
                                              <p:val>
                                                <p:strVal val="#ppt_h"/>
                                              </p:val>
                                            </p:tav>
                                          </p:tavLst>
                                        </p:anim>
                                        <p:animEffect transition="in" filter="fade">
                                          <p:cBhvr>
                                            <p:cTn id="53" dur="500"/>
                                            <p:tgtEl>
                                              <p:spTgt spid="94"/>
                                            </p:tgtEl>
                                          </p:cBhvr>
                                        </p:animEffect>
                                      </p:childTnLst>
                                    </p:cTn>
                                  </p:par>
                                </p:childTnLst>
                              </p:cTn>
                            </p:par>
                            <p:par>
                              <p:cTn id="54" fill="hold">
                                <p:stCondLst>
                                  <p:cond delay="500"/>
                                </p:stCondLst>
                                <p:childTnLst>
                                  <p:par>
                                    <p:cTn id="55" presetID="22" presetClass="entr" presetSubtype="8" fill="hold" grpId="0" nodeType="afterEffect">
                                      <p:stCondLst>
                                        <p:cond delay="0"/>
                                      </p:stCondLst>
                                      <p:childTnLst>
                                        <p:set>
                                          <p:cBhvr>
                                            <p:cTn id="56" dur="1" fill="hold">
                                              <p:stCondLst>
                                                <p:cond delay="0"/>
                                              </p:stCondLst>
                                            </p:cTn>
                                            <p:tgtEl>
                                              <p:spTgt spid="99"/>
                                            </p:tgtEl>
                                            <p:attrNameLst>
                                              <p:attrName>style.visibility</p:attrName>
                                            </p:attrNameLst>
                                          </p:cBhvr>
                                          <p:to>
                                            <p:strVal val="visible"/>
                                          </p:to>
                                        </p:set>
                                        <p:animEffect transition="in" filter="wipe(left)">
                                          <p:cBhvr>
                                            <p:cTn id="57" dur="400"/>
                                            <p:tgtEl>
                                              <p:spTgt spid="99"/>
                                            </p:tgtEl>
                                          </p:cBhvr>
                                        </p:animEffect>
                                      </p:childTnLst>
                                    </p:cTn>
                                  </p:par>
                                </p:childTnLst>
                              </p:cTn>
                            </p:par>
                          </p:childTnLst>
                        </p:cTn>
                      </p:par>
                      <p:par>
                        <p:cTn id="58" fill="hold">
                          <p:stCondLst>
                            <p:cond delay="indefinite"/>
                          </p:stCondLst>
                          <p:childTnLst>
                            <p:par>
                              <p:cTn id="59" fill="hold">
                                <p:stCondLst>
                                  <p:cond delay="0"/>
                                </p:stCondLst>
                                <p:childTnLst>
                                  <p:par>
                                    <p:cTn id="60" presetID="53" presetClass="entr" presetSubtype="16" fill="hold" nodeType="clickEffect">
                                      <p:stCondLst>
                                        <p:cond delay="0"/>
                                      </p:stCondLst>
                                      <p:childTnLst>
                                        <p:set>
                                          <p:cBhvr>
                                            <p:cTn id="61" dur="1" fill="hold">
                                              <p:stCondLst>
                                                <p:cond delay="0"/>
                                              </p:stCondLst>
                                            </p:cTn>
                                            <p:tgtEl>
                                              <p:spTgt spid="100"/>
                                            </p:tgtEl>
                                            <p:attrNameLst>
                                              <p:attrName>style.visibility</p:attrName>
                                            </p:attrNameLst>
                                          </p:cBhvr>
                                          <p:to>
                                            <p:strVal val="visible"/>
                                          </p:to>
                                        </p:set>
                                        <p:anim calcmode="lin" valueType="num">
                                          <p:cBhvr>
                                            <p:cTn id="62" dur="500" fill="hold"/>
                                            <p:tgtEl>
                                              <p:spTgt spid="100"/>
                                            </p:tgtEl>
                                            <p:attrNameLst>
                                              <p:attrName>ppt_w</p:attrName>
                                            </p:attrNameLst>
                                          </p:cBhvr>
                                          <p:tavLst>
                                            <p:tav tm="0">
                                              <p:val>
                                                <p:fltVal val="0"/>
                                              </p:val>
                                            </p:tav>
                                            <p:tav tm="100000">
                                              <p:val>
                                                <p:strVal val="#ppt_w"/>
                                              </p:val>
                                            </p:tav>
                                          </p:tavLst>
                                        </p:anim>
                                        <p:anim calcmode="lin" valueType="num">
                                          <p:cBhvr>
                                            <p:cTn id="63" dur="500" fill="hold"/>
                                            <p:tgtEl>
                                              <p:spTgt spid="100"/>
                                            </p:tgtEl>
                                            <p:attrNameLst>
                                              <p:attrName>ppt_h</p:attrName>
                                            </p:attrNameLst>
                                          </p:cBhvr>
                                          <p:tavLst>
                                            <p:tav tm="0">
                                              <p:val>
                                                <p:fltVal val="0"/>
                                              </p:val>
                                            </p:tav>
                                            <p:tav tm="100000">
                                              <p:val>
                                                <p:strVal val="#ppt_h"/>
                                              </p:val>
                                            </p:tav>
                                          </p:tavLst>
                                        </p:anim>
                                        <p:animEffect transition="in" filter="fade">
                                          <p:cBhvr>
                                            <p:cTn id="64" dur="500"/>
                                            <p:tgtEl>
                                              <p:spTgt spid="100"/>
                                            </p:tgtEl>
                                          </p:cBhvr>
                                        </p:animEffect>
                                      </p:childTnLst>
                                    </p:cTn>
                                  </p:par>
                                </p:childTnLst>
                              </p:cTn>
                            </p:par>
                            <p:par>
                              <p:cTn id="65" fill="hold">
                                <p:stCondLst>
                                  <p:cond delay="500"/>
                                </p:stCondLst>
                                <p:childTnLst>
                                  <p:par>
                                    <p:cTn id="66" presetID="22" presetClass="entr" presetSubtype="8" fill="hold" grpId="0" nodeType="afterEffect">
                                      <p:stCondLst>
                                        <p:cond delay="0"/>
                                      </p:stCondLst>
                                      <p:childTnLst>
                                        <p:set>
                                          <p:cBhvr>
                                            <p:cTn id="67" dur="1" fill="hold">
                                              <p:stCondLst>
                                                <p:cond delay="0"/>
                                              </p:stCondLst>
                                            </p:cTn>
                                            <p:tgtEl>
                                              <p:spTgt spid="103"/>
                                            </p:tgtEl>
                                            <p:attrNameLst>
                                              <p:attrName>style.visibility</p:attrName>
                                            </p:attrNameLst>
                                          </p:cBhvr>
                                          <p:to>
                                            <p:strVal val="visible"/>
                                          </p:to>
                                        </p:set>
                                        <p:animEffect transition="in" filter="wipe(left)">
                                          <p:cBhvr>
                                            <p:cTn id="68" dur="400"/>
                                            <p:tgtEl>
                                              <p:spTgt spid="103"/>
                                            </p:tgtEl>
                                          </p:cBhvr>
                                        </p:animEffect>
                                      </p:childTnLst>
                                    </p:cTn>
                                  </p:par>
                                </p:childTnLst>
                              </p:cTn>
                            </p:par>
                          </p:childTnLst>
                        </p:cTn>
                      </p:par>
                      <p:par>
                        <p:cTn id="69" fill="hold">
                          <p:stCondLst>
                            <p:cond delay="indefinite"/>
                          </p:stCondLst>
                          <p:childTnLst>
                            <p:par>
                              <p:cTn id="70" fill="hold">
                                <p:stCondLst>
                                  <p:cond delay="0"/>
                                </p:stCondLst>
                                <p:childTnLst>
                                  <p:par>
                                    <p:cTn id="71" presetID="53" presetClass="entr" presetSubtype="16" fill="hold" nodeType="clickEffect">
                                      <p:stCondLst>
                                        <p:cond delay="0"/>
                                      </p:stCondLst>
                                      <p:childTnLst>
                                        <p:set>
                                          <p:cBhvr>
                                            <p:cTn id="72" dur="1" fill="hold">
                                              <p:stCondLst>
                                                <p:cond delay="0"/>
                                              </p:stCondLst>
                                            </p:cTn>
                                            <p:tgtEl>
                                              <p:spTgt spid="104"/>
                                            </p:tgtEl>
                                            <p:attrNameLst>
                                              <p:attrName>style.visibility</p:attrName>
                                            </p:attrNameLst>
                                          </p:cBhvr>
                                          <p:to>
                                            <p:strVal val="visible"/>
                                          </p:to>
                                        </p:set>
                                        <p:anim calcmode="lin" valueType="num">
                                          <p:cBhvr>
                                            <p:cTn id="73" dur="500" fill="hold"/>
                                            <p:tgtEl>
                                              <p:spTgt spid="104"/>
                                            </p:tgtEl>
                                            <p:attrNameLst>
                                              <p:attrName>ppt_w</p:attrName>
                                            </p:attrNameLst>
                                          </p:cBhvr>
                                          <p:tavLst>
                                            <p:tav tm="0">
                                              <p:val>
                                                <p:fltVal val="0"/>
                                              </p:val>
                                            </p:tav>
                                            <p:tav tm="100000">
                                              <p:val>
                                                <p:strVal val="#ppt_w"/>
                                              </p:val>
                                            </p:tav>
                                          </p:tavLst>
                                        </p:anim>
                                        <p:anim calcmode="lin" valueType="num">
                                          <p:cBhvr>
                                            <p:cTn id="74" dur="500" fill="hold"/>
                                            <p:tgtEl>
                                              <p:spTgt spid="104"/>
                                            </p:tgtEl>
                                            <p:attrNameLst>
                                              <p:attrName>ppt_h</p:attrName>
                                            </p:attrNameLst>
                                          </p:cBhvr>
                                          <p:tavLst>
                                            <p:tav tm="0">
                                              <p:val>
                                                <p:fltVal val="0"/>
                                              </p:val>
                                            </p:tav>
                                            <p:tav tm="100000">
                                              <p:val>
                                                <p:strVal val="#ppt_h"/>
                                              </p:val>
                                            </p:tav>
                                          </p:tavLst>
                                        </p:anim>
                                        <p:animEffect transition="in" filter="fade">
                                          <p:cBhvr>
                                            <p:cTn id="75" dur="500"/>
                                            <p:tgtEl>
                                              <p:spTgt spid="104"/>
                                            </p:tgtEl>
                                          </p:cBhvr>
                                        </p:animEffect>
                                      </p:childTnLst>
                                    </p:cTn>
                                  </p:par>
                                </p:childTnLst>
                              </p:cTn>
                            </p:par>
                            <p:par>
                              <p:cTn id="76" fill="hold">
                                <p:stCondLst>
                                  <p:cond delay="500"/>
                                </p:stCondLst>
                                <p:childTnLst>
                                  <p:par>
                                    <p:cTn id="77" presetID="22" presetClass="entr" presetSubtype="8" fill="hold" grpId="0" nodeType="afterEffect">
                                      <p:stCondLst>
                                        <p:cond delay="0"/>
                                      </p:stCondLst>
                                      <p:childTnLst>
                                        <p:set>
                                          <p:cBhvr>
                                            <p:cTn id="78" dur="1" fill="hold">
                                              <p:stCondLst>
                                                <p:cond delay="0"/>
                                              </p:stCondLst>
                                            </p:cTn>
                                            <p:tgtEl>
                                              <p:spTgt spid="107"/>
                                            </p:tgtEl>
                                            <p:attrNameLst>
                                              <p:attrName>style.visibility</p:attrName>
                                            </p:attrNameLst>
                                          </p:cBhvr>
                                          <p:to>
                                            <p:strVal val="visible"/>
                                          </p:to>
                                        </p:set>
                                        <p:animEffect transition="in" filter="wipe(left)">
                                          <p:cBhvr>
                                            <p:cTn id="79" dur="4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89" grpId="0" animBg="1"/>
          <p:bldP spid="93" grpId="0"/>
          <p:bldP spid="99" grpId="0"/>
          <p:bldP spid="103" grpId="0"/>
          <p:bldP spid="10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cBhvr additive="base">
                                            <p:cTn id="12" dur="2000" fill="hold"/>
                                            <p:tgtEl>
                                              <p:spTgt spid="97"/>
                                            </p:tgtEl>
                                            <p:attrNameLst>
                                              <p:attrName>ppt_x</p:attrName>
                                            </p:attrNameLst>
                                          </p:cBhvr>
                                          <p:tavLst>
                                            <p:tav tm="0">
                                              <p:val>
                                                <p:strVal val="0-#ppt_w/2"/>
                                              </p:val>
                                            </p:tav>
                                            <p:tav tm="100000">
                                              <p:val>
                                                <p:strVal val="#ppt_x"/>
                                              </p:val>
                                            </p:tav>
                                          </p:tavLst>
                                        </p:anim>
                                        <p:anim calcmode="lin" valueType="num">
                                          <p:cBhvr additive="base">
                                            <p:cTn id="13" dur="2000" fill="hold"/>
                                            <p:tgtEl>
                                              <p:spTgt spid="97"/>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2" presetClass="entr" presetSubtype="8"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0-#ppt_w/2"/>
                                              </p:val>
                                            </p:tav>
                                            <p:tav tm="100000">
                                              <p:val>
                                                <p:strVal val="#ppt_x"/>
                                              </p:val>
                                            </p:tav>
                                          </p:tavLst>
                                        </p:anim>
                                        <p:anim calcmode="lin" valueType="num">
                                          <p:cBhvr additive="base">
                                            <p:cTn id="18" dur="500" fill="hold"/>
                                            <p:tgtEl>
                                              <p:spTgt spid="15"/>
                                            </p:tgtEl>
                                            <p:attrNameLst>
                                              <p:attrName>ppt_y</p:attrName>
                                            </p:attrNameLst>
                                          </p:cBhvr>
                                          <p:tavLst>
                                            <p:tav tm="0">
                                              <p:val>
                                                <p:strVal val="#ppt_y"/>
                                              </p:val>
                                            </p:tav>
                                            <p:tav tm="100000">
                                              <p:val>
                                                <p:strVal val="#ppt_y"/>
                                              </p:val>
                                            </p:tav>
                                          </p:tavLst>
                                        </p:anim>
                                      </p:childTnLst>
                                    </p:cTn>
                                  </p:par>
                                </p:childTnLst>
                              </p:cTn>
                            </p:par>
                            <p:par>
                              <p:cTn id="19" fill="hold">
                                <p:stCondLst>
                                  <p:cond delay="3000"/>
                                </p:stCondLst>
                                <p:childTnLst>
                                  <p:par>
                                    <p:cTn id="20" presetID="2" presetClass="entr" presetSubtype="8"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500" fill="hold"/>
                                            <p:tgtEl>
                                              <p:spTgt spid="16"/>
                                            </p:tgtEl>
                                            <p:attrNameLst>
                                              <p:attrName>ppt_x</p:attrName>
                                            </p:attrNameLst>
                                          </p:cBhvr>
                                          <p:tavLst>
                                            <p:tav tm="0">
                                              <p:val>
                                                <p:strVal val="0-#ppt_w/2"/>
                                              </p:val>
                                            </p:tav>
                                            <p:tav tm="100000">
                                              <p:val>
                                                <p:strVal val="#ppt_x"/>
                                              </p:val>
                                            </p:tav>
                                          </p:tavLst>
                                        </p:anim>
                                        <p:anim calcmode="lin" valueType="num">
                                          <p:cBhvr additive="base">
                                            <p:cTn id="23" dur="500" fill="hold"/>
                                            <p:tgtEl>
                                              <p:spTgt spid="16"/>
                                            </p:tgtEl>
                                            <p:attrNameLst>
                                              <p:attrName>ppt_y</p:attrName>
                                            </p:attrNameLst>
                                          </p:cBhvr>
                                          <p:tavLst>
                                            <p:tav tm="0">
                                              <p:val>
                                                <p:strVal val="#ppt_y"/>
                                              </p:val>
                                            </p:tav>
                                            <p:tav tm="100000">
                                              <p:val>
                                                <p:strVal val="#ppt_y"/>
                                              </p:val>
                                            </p:tav>
                                          </p:tavLst>
                                        </p:anim>
                                      </p:childTnLst>
                                    </p:cTn>
                                  </p:par>
                                </p:childTnLst>
                              </p:cTn>
                            </p:par>
                            <p:par>
                              <p:cTn id="24" fill="hold">
                                <p:stCondLst>
                                  <p:cond delay="3500"/>
                                </p:stCondLst>
                                <p:childTnLst>
                                  <p:par>
                                    <p:cTn id="25" presetID="52" presetClass="entr" presetSubtype="0" fill="hold" nodeType="afterEffect">
                                      <p:stCondLst>
                                        <p:cond delay="0"/>
                                      </p:stCondLst>
                                      <p:childTnLst>
                                        <p:set>
                                          <p:cBhvr>
                                            <p:cTn id="26" dur="1" fill="hold">
                                              <p:stCondLst>
                                                <p:cond delay="0"/>
                                              </p:stCondLst>
                                            </p:cTn>
                                            <p:tgtEl>
                                              <p:spTgt spid="87"/>
                                            </p:tgtEl>
                                            <p:attrNameLst>
                                              <p:attrName>style.visibility</p:attrName>
                                            </p:attrNameLst>
                                          </p:cBhvr>
                                          <p:to>
                                            <p:strVal val="visible"/>
                                          </p:to>
                                        </p:set>
                                        <p:animScale>
                                          <p:cBhvr>
                                            <p:cTn id="27" dur="1000" decel="50000" fill="hold">
                                              <p:stCondLst>
                                                <p:cond delay="0"/>
                                              </p:stCondLst>
                                            </p:cTn>
                                            <p:tgtEl>
                                              <p:spTgt spid="8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87"/>
                                            </p:tgtEl>
                                            <p:attrNameLst>
                                              <p:attrName>ppt_x</p:attrName>
                                              <p:attrName>ppt_y</p:attrName>
                                            </p:attrNameLst>
                                          </p:cBhvr>
                                        </p:animMotion>
                                        <p:animEffect transition="in" filter="fade">
                                          <p:cBhvr>
                                            <p:cTn id="29" dur="1000"/>
                                            <p:tgtEl>
                                              <p:spTgt spid="87"/>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89"/>
                                            </p:tgtEl>
                                            <p:attrNameLst>
                                              <p:attrName>style.visibility</p:attrName>
                                            </p:attrNameLst>
                                          </p:cBhvr>
                                          <p:to>
                                            <p:strVal val="visible"/>
                                          </p:to>
                                        </p:set>
                                        <p:anim calcmode="lin" valueType="num">
                                          <p:cBhvr additive="base">
                                            <p:cTn id="34" dur="1000" fill="hold"/>
                                            <p:tgtEl>
                                              <p:spTgt spid="89"/>
                                            </p:tgtEl>
                                            <p:attrNameLst>
                                              <p:attrName>ppt_x</p:attrName>
                                            </p:attrNameLst>
                                          </p:cBhvr>
                                          <p:tavLst>
                                            <p:tav tm="0">
                                              <p:val>
                                                <p:strVal val="#ppt_x"/>
                                              </p:val>
                                            </p:tav>
                                            <p:tav tm="100000">
                                              <p:val>
                                                <p:strVal val="#ppt_x"/>
                                              </p:val>
                                            </p:tav>
                                          </p:tavLst>
                                        </p:anim>
                                        <p:anim calcmode="lin" valueType="num">
                                          <p:cBhvr additive="base">
                                            <p:cTn id="35" dur="1000" fill="hold"/>
                                            <p:tgtEl>
                                              <p:spTgt spid="89"/>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nodeType="clickEffect">
                                      <p:stCondLst>
                                        <p:cond delay="0"/>
                                      </p:stCondLst>
                                      <p:childTnLst>
                                        <p:set>
                                          <p:cBhvr>
                                            <p:cTn id="39" dur="1" fill="hold">
                                              <p:stCondLst>
                                                <p:cond delay="0"/>
                                              </p:stCondLst>
                                            </p:cTn>
                                            <p:tgtEl>
                                              <p:spTgt spid="90"/>
                                            </p:tgtEl>
                                            <p:attrNameLst>
                                              <p:attrName>style.visibility</p:attrName>
                                            </p:attrNameLst>
                                          </p:cBhvr>
                                          <p:to>
                                            <p:strVal val="visible"/>
                                          </p:to>
                                        </p:set>
                                        <p:anim calcmode="lin" valueType="num">
                                          <p:cBhvr>
                                            <p:cTn id="40" dur="500" fill="hold"/>
                                            <p:tgtEl>
                                              <p:spTgt spid="90"/>
                                            </p:tgtEl>
                                            <p:attrNameLst>
                                              <p:attrName>ppt_w</p:attrName>
                                            </p:attrNameLst>
                                          </p:cBhvr>
                                          <p:tavLst>
                                            <p:tav tm="0">
                                              <p:val>
                                                <p:fltVal val="0"/>
                                              </p:val>
                                            </p:tav>
                                            <p:tav tm="100000">
                                              <p:val>
                                                <p:strVal val="#ppt_w"/>
                                              </p:val>
                                            </p:tav>
                                          </p:tavLst>
                                        </p:anim>
                                        <p:anim calcmode="lin" valueType="num">
                                          <p:cBhvr>
                                            <p:cTn id="41" dur="500" fill="hold"/>
                                            <p:tgtEl>
                                              <p:spTgt spid="90"/>
                                            </p:tgtEl>
                                            <p:attrNameLst>
                                              <p:attrName>ppt_h</p:attrName>
                                            </p:attrNameLst>
                                          </p:cBhvr>
                                          <p:tavLst>
                                            <p:tav tm="0">
                                              <p:val>
                                                <p:fltVal val="0"/>
                                              </p:val>
                                            </p:tav>
                                            <p:tav tm="100000">
                                              <p:val>
                                                <p:strVal val="#ppt_h"/>
                                              </p:val>
                                            </p:tav>
                                          </p:tavLst>
                                        </p:anim>
                                        <p:animEffect transition="in" filter="fade">
                                          <p:cBhvr>
                                            <p:cTn id="42" dur="500"/>
                                            <p:tgtEl>
                                              <p:spTgt spid="90"/>
                                            </p:tgtEl>
                                          </p:cBhvr>
                                        </p:animEffect>
                                      </p:childTnLst>
                                    </p:cTn>
                                  </p:par>
                                </p:childTnLst>
                              </p:cTn>
                            </p:par>
                            <p:par>
                              <p:cTn id="43" fill="hold">
                                <p:stCondLst>
                                  <p:cond delay="500"/>
                                </p:stCondLst>
                                <p:childTnLst>
                                  <p:par>
                                    <p:cTn id="44" presetID="22" presetClass="entr" presetSubtype="8" fill="hold" grpId="0" nodeType="afterEffect">
                                      <p:stCondLst>
                                        <p:cond delay="0"/>
                                      </p:stCondLst>
                                      <p:childTnLst>
                                        <p:set>
                                          <p:cBhvr>
                                            <p:cTn id="45" dur="1" fill="hold">
                                              <p:stCondLst>
                                                <p:cond delay="0"/>
                                              </p:stCondLst>
                                            </p:cTn>
                                            <p:tgtEl>
                                              <p:spTgt spid="93"/>
                                            </p:tgtEl>
                                            <p:attrNameLst>
                                              <p:attrName>style.visibility</p:attrName>
                                            </p:attrNameLst>
                                          </p:cBhvr>
                                          <p:to>
                                            <p:strVal val="visible"/>
                                          </p:to>
                                        </p:set>
                                        <p:animEffect transition="in" filter="wipe(left)">
                                          <p:cBhvr>
                                            <p:cTn id="46" dur="400"/>
                                            <p:tgtEl>
                                              <p:spTgt spid="93"/>
                                            </p:tgtEl>
                                          </p:cBhvr>
                                        </p:animEffect>
                                      </p:childTnLst>
                                    </p:cTn>
                                  </p:par>
                                </p:childTnLst>
                              </p:cTn>
                            </p:par>
                          </p:childTnLst>
                        </p:cTn>
                      </p:par>
                      <p:par>
                        <p:cTn id="47" fill="hold">
                          <p:stCondLst>
                            <p:cond delay="indefinite"/>
                          </p:stCondLst>
                          <p:childTnLst>
                            <p:par>
                              <p:cTn id="48" fill="hold">
                                <p:stCondLst>
                                  <p:cond delay="0"/>
                                </p:stCondLst>
                                <p:childTnLst>
                                  <p:par>
                                    <p:cTn id="49" presetID="53" presetClass="entr" presetSubtype="16" fill="hold" nodeType="clickEffect">
                                      <p:stCondLst>
                                        <p:cond delay="0"/>
                                      </p:stCondLst>
                                      <p:childTnLst>
                                        <p:set>
                                          <p:cBhvr>
                                            <p:cTn id="50" dur="1" fill="hold">
                                              <p:stCondLst>
                                                <p:cond delay="0"/>
                                              </p:stCondLst>
                                            </p:cTn>
                                            <p:tgtEl>
                                              <p:spTgt spid="94"/>
                                            </p:tgtEl>
                                            <p:attrNameLst>
                                              <p:attrName>style.visibility</p:attrName>
                                            </p:attrNameLst>
                                          </p:cBhvr>
                                          <p:to>
                                            <p:strVal val="visible"/>
                                          </p:to>
                                        </p:set>
                                        <p:anim calcmode="lin" valueType="num">
                                          <p:cBhvr>
                                            <p:cTn id="51" dur="500" fill="hold"/>
                                            <p:tgtEl>
                                              <p:spTgt spid="94"/>
                                            </p:tgtEl>
                                            <p:attrNameLst>
                                              <p:attrName>ppt_w</p:attrName>
                                            </p:attrNameLst>
                                          </p:cBhvr>
                                          <p:tavLst>
                                            <p:tav tm="0">
                                              <p:val>
                                                <p:fltVal val="0"/>
                                              </p:val>
                                            </p:tav>
                                            <p:tav tm="100000">
                                              <p:val>
                                                <p:strVal val="#ppt_w"/>
                                              </p:val>
                                            </p:tav>
                                          </p:tavLst>
                                        </p:anim>
                                        <p:anim calcmode="lin" valueType="num">
                                          <p:cBhvr>
                                            <p:cTn id="52" dur="500" fill="hold"/>
                                            <p:tgtEl>
                                              <p:spTgt spid="94"/>
                                            </p:tgtEl>
                                            <p:attrNameLst>
                                              <p:attrName>ppt_h</p:attrName>
                                            </p:attrNameLst>
                                          </p:cBhvr>
                                          <p:tavLst>
                                            <p:tav tm="0">
                                              <p:val>
                                                <p:fltVal val="0"/>
                                              </p:val>
                                            </p:tav>
                                            <p:tav tm="100000">
                                              <p:val>
                                                <p:strVal val="#ppt_h"/>
                                              </p:val>
                                            </p:tav>
                                          </p:tavLst>
                                        </p:anim>
                                        <p:animEffect transition="in" filter="fade">
                                          <p:cBhvr>
                                            <p:cTn id="53" dur="500"/>
                                            <p:tgtEl>
                                              <p:spTgt spid="94"/>
                                            </p:tgtEl>
                                          </p:cBhvr>
                                        </p:animEffect>
                                      </p:childTnLst>
                                    </p:cTn>
                                  </p:par>
                                </p:childTnLst>
                              </p:cTn>
                            </p:par>
                            <p:par>
                              <p:cTn id="54" fill="hold">
                                <p:stCondLst>
                                  <p:cond delay="500"/>
                                </p:stCondLst>
                                <p:childTnLst>
                                  <p:par>
                                    <p:cTn id="55" presetID="22" presetClass="entr" presetSubtype="8" fill="hold" grpId="0" nodeType="afterEffect">
                                      <p:stCondLst>
                                        <p:cond delay="0"/>
                                      </p:stCondLst>
                                      <p:childTnLst>
                                        <p:set>
                                          <p:cBhvr>
                                            <p:cTn id="56" dur="1" fill="hold">
                                              <p:stCondLst>
                                                <p:cond delay="0"/>
                                              </p:stCondLst>
                                            </p:cTn>
                                            <p:tgtEl>
                                              <p:spTgt spid="99"/>
                                            </p:tgtEl>
                                            <p:attrNameLst>
                                              <p:attrName>style.visibility</p:attrName>
                                            </p:attrNameLst>
                                          </p:cBhvr>
                                          <p:to>
                                            <p:strVal val="visible"/>
                                          </p:to>
                                        </p:set>
                                        <p:animEffect transition="in" filter="wipe(left)">
                                          <p:cBhvr>
                                            <p:cTn id="57" dur="400"/>
                                            <p:tgtEl>
                                              <p:spTgt spid="99"/>
                                            </p:tgtEl>
                                          </p:cBhvr>
                                        </p:animEffect>
                                      </p:childTnLst>
                                    </p:cTn>
                                  </p:par>
                                </p:childTnLst>
                              </p:cTn>
                            </p:par>
                          </p:childTnLst>
                        </p:cTn>
                      </p:par>
                      <p:par>
                        <p:cTn id="58" fill="hold">
                          <p:stCondLst>
                            <p:cond delay="indefinite"/>
                          </p:stCondLst>
                          <p:childTnLst>
                            <p:par>
                              <p:cTn id="59" fill="hold">
                                <p:stCondLst>
                                  <p:cond delay="0"/>
                                </p:stCondLst>
                                <p:childTnLst>
                                  <p:par>
                                    <p:cTn id="60" presetID="53" presetClass="entr" presetSubtype="16" fill="hold" nodeType="clickEffect">
                                      <p:stCondLst>
                                        <p:cond delay="0"/>
                                      </p:stCondLst>
                                      <p:childTnLst>
                                        <p:set>
                                          <p:cBhvr>
                                            <p:cTn id="61" dur="1" fill="hold">
                                              <p:stCondLst>
                                                <p:cond delay="0"/>
                                              </p:stCondLst>
                                            </p:cTn>
                                            <p:tgtEl>
                                              <p:spTgt spid="100"/>
                                            </p:tgtEl>
                                            <p:attrNameLst>
                                              <p:attrName>style.visibility</p:attrName>
                                            </p:attrNameLst>
                                          </p:cBhvr>
                                          <p:to>
                                            <p:strVal val="visible"/>
                                          </p:to>
                                        </p:set>
                                        <p:anim calcmode="lin" valueType="num">
                                          <p:cBhvr>
                                            <p:cTn id="62" dur="500" fill="hold"/>
                                            <p:tgtEl>
                                              <p:spTgt spid="100"/>
                                            </p:tgtEl>
                                            <p:attrNameLst>
                                              <p:attrName>ppt_w</p:attrName>
                                            </p:attrNameLst>
                                          </p:cBhvr>
                                          <p:tavLst>
                                            <p:tav tm="0">
                                              <p:val>
                                                <p:fltVal val="0"/>
                                              </p:val>
                                            </p:tav>
                                            <p:tav tm="100000">
                                              <p:val>
                                                <p:strVal val="#ppt_w"/>
                                              </p:val>
                                            </p:tav>
                                          </p:tavLst>
                                        </p:anim>
                                        <p:anim calcmode="lin" valueType="num">
                                          <p:cBhvr>
                                            <p:cTn id="63" dur="500" fill="hold"/>
                                            <p:tgtEl>
                                              <p:spTgt spid="100"/>
                                            </p:tgtEl>
                                            <p:attrNameLst>
                                              <p:attrName>ppt_h</p:attrName>
                                            </p:attrNameLst>
                                          </p:cBhvr>
                                          <p:tavLst>
                                            <p:tav tm="0">
                                              <p:val>
                                                <p:fltVal val="0"/>
                                              </p:val>
                                            </p:tav>
                                            <p:tav tm="100000">
                                              <p:val>
                                                <p:strVal val="#ppt_h"/>
                                              </p:val>
                                            </p:tav>
                                          </p:tavLst>
                                        </p:anim>
                                        <p:animEffect transition="in" filter="fade">
                                          <p:cBhvr>
                                            <p:cTn id="64" dur="500"/>
                                            <p:tgtEl>
                                              <p:spTgt spid="100"/>
                                            </p:tgtEl>
                                          </p:cBhvr>
                                        </p:animEffect>
                                      </p:childTnLst>
                                    </p:cTn>
                                  </p:par>
                                </p:childTnLst>
                              </p:cTn>
                            </p:par>
                            <p:par>
                              <p:cTn id="65" fill="hold">
                                <p:stCondLst>
                                  <p:cond delay="500"/>
                                </p:stCondLst>
                                <p:childTnLst>
                                  <p:par>
                                    <p:cTn id="66" presetID="22" presetClass="entr" presetSubtype="8" fill="hold" grpId="0" nodeType="afterEffect">
                                      <p:stCondLst>
                                        <p:cond delay="0"/>
                                      </p:stCondLst>
                                      <p:childTnLst>
                                        <p:set>
                                          <p:cBhvr>
                                            <p:cTn id="67" dur="1" fill="hold">
                                              <p:stCondLst>
                                                <p:cond delay="0"/>
                                              </p:stCondLst>
                                            </p:cTn>
                                            <p:tgtEl>
                                              <p:spTgt spid="103"/>
                                            </p:tgtEl>
                                            <p:attrNameLst>
                                              <p:attrName>style.visibility</p:attrName>
                                            </p:attrNameLst>
                                          </p:cBhvr>
                                          <p:to>
                                            <p:strVal val="visible"/>
                                          </p:to>
                                        </p:set>
                                        <p:animEffect transition="in" filter="wipe(left)">
                                          <p:cBhvr>
                                            <p:cTn id="68" dur="400"/>
                                            <p:tgtEl>
                                              <p:spTgt spid="103"/>
                                            </p:tgtEl>
                                          </p:cBhvr>
                                        </p:animEffect>
                                      </p:childTnLst>
                                    </p:cTn>
                                  </p:par>
                                </p:childTnLst>
                              </p:cTn>
                            </p:par>
                          </p:childTnLst>
                        </p:cTn>
                      </p:par>
                      <p:par>
                        <p:cTn id="69" fill="hold">
                          <p:stCondLst>
                            <p:cond delay="indefinite"/>
                          </p:stCondLst>
                          <p:childTnLst>
                            <p:par>
                              <p:cTn id="70" fill="hold">
                                <p:stCondLst>
                                  <p:cond delay="0"/>
                                </p:stCondLst>
                                <p:childTnLst>
                                  <p:par>
                                    <p:cTn id="71" presetID="53" presetClass="entr" presetSubtype="16" fill="hold" nodeType="clickEffect">
                                      <p:stCondLst>
                                        <p:cond delay="0"/>
                                      </p:stCondLst>
                                      <p:childTnLst>
                                        <p:set>
                                          <p:cBhvr>
                                            <p:cTn id="72" dur="1" fill="hold">
                                              <p:stCondLst>
                                                <p:cond delay="0"/>
                                              </p:stCondLst>
                                            </p:cTn>
                                            <p:tgtEl>
                                              <p:spTgt spid="104"/>
                                            </p:tgtEl>
                                            <p:attrNameLst>
                                              <p:attrName>style.visibility</p:attrName>
                                            </p:attrNameLst>
                                          </p:cBhvr>
                                          <p:to>
                                            <p:strVal val="visible"/>
                                          </p:to>
                                        </p:set>
                                        <p:anim calcmode="lin" valueType="num">
                                          <p:cBhvr>
                                            <p:cTn id="73" dur="500" fill="hold"/>
                                            <p:tgtEl>
                                              <p:spTgt spid="104"/>
                                            </p:tgtEl>
                                            <p:attrNameLst>
                                              <p:attrName>ppt_w</p:attrName>
                                            </p:attrNameLst>
                                          </p:cBhvr>
                                          <p:tavLst>
                                            <p:tav tm="0">
                                              <p:val>
                                                <p:fltVal val="0"/>
                                              </p:val>
                                            </p:tav>
                                            <p:tav tm="100000">
                                              <p:val>
                                                <p:strVal val="#ppt_w"/>
                                              </p:val>
                                            </p:tav>
                                          </p:tavLst>
                                        </p:anim>
                                        <p:anim calcmode="lin" valueType="num">
                                          <p:cBhvr>
                                            <p:cTn id="74" dur="500" fill="hold"/>
                                            <p:tgtEl>
                                              <p:spTgt spid="104"/>
                                            </p:tgtEl>
                                            <p:attrNameLst>
                                              <p:attrName>ppt_h</p:attrName>
                                            </p:attrNameLst>
                                          </p:cBhvr>
                                          <p:tavLst>
                                            <p:tav tm="0">
                                              <p:val>
                                                <p:fltVal val="0"/>
                                              </p:val>
                                            </p:tav>
                                            <p:tav tm="100000">
                                              <p:val>
                                                <p:strVal val="#ppt_h"/>
                                              </p:val>
                                            </p:tav>
                                          </p:tavLst>
                                        </p:anim>
                                        <p:animEffect transition="in" filter="fade">
                                          <p:cBhvr>
                                            <p:cTn id="75" dur="500"/>
                                            <p:tgtEl>
                                              <p:spTgt spid="104"/>
                                            </p:tgtEl>
                                          </p:cBhvr>
                                        </p:animEffect>
                                      </p:childTnLst>
                                    </p:cTn>
                                  </p:par>
                                </p:childTnLst>
                              </p:cTn>
                            </p:par>
                            <p:par>
                              <p:cTn id="76" fill="hold">
                                <p:stCondLst>
                                  <p:cond delay="500"/>
                                </p:stCondLst>
                                <p:childTnLst>
                                  <p:par>
                                    <p:cTn id="77" presetID="22" presetClass="entr" presetSubtype="8" fill="hold" grpId="0" nodeType="afterEffect">
                                      <p:stCondLst>
                                        <p:cond delay="0"/>
                                      </p:stCondLst>
                                      <p:childTnLst>
                                        <p:set>
                                          <p:cBhvr>
                                            <p:cTn id="78" dur="1" fill="hold">
                                              <p:stCondLst>
                                                <p:cond delay="0"/>
                                              </p:stCondLst>
                                            </p:cTn>
                                            <p:tgtEl>
                                              <p:spTgt spid="107"/>
                                            </p:tgtEl>
                                            <p:attrNameLst>
                                              <p:attrName>style.visibility</p:attrName>
                                            </p:attrNameLst>
                                          </p:cBhvr>
                                          <p:to>
                                            <p:strVal val="visible"/>
                                          </p:to>
                                        </p:set>
                                        <p:animEffect transition="in" filter="wipe(left)">
                                          <p:cBhvr>
                                            <p:cTn id="79" dur="4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89" grpId="0" animBg="1"/>
          <p:bldP spid="93" grpId="0"/>
          <p:bldP spid="99" grpId="0"/>
          <p:bldP spid="103" grpId="0"/>
          <p:bldP spid="107"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 name="矩形 181"/>
          <p:cNvSpPr/>
          <p:nvPr/>
        </p:nvSpPr>
        <p:spPr>
          <a:xfrm>
            <a:off x="2680492" y="-215153"/>
            <a:ext cx="6831016" cy="7460015"/>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pic>
        <p:nvPicPr>
          <p:cNvPr id="96" name="Picture 7" descr="C:\Users\Administrator\Desktop\56d684a0446de.png"/>
          <p:cNvPicPr>
            <a:picLocks noChangeAspect="1" noChangeArrowheads="1"/>
          </p:cNvPicPr>
          <p:nvPr/>
        </p:nvPicPr>
        <p:blipFill>
          <a:blip r:embed="rId3" cstate="screen">
            <a:extLst>
              <a:ext uri="{BEBA8EAE-BF5A-486C-A8C5-ECC9F3942E4B}">
                <a14:imgProps xmlns:a14="http://schemas.microsoft.com/office/drawing/2010/main">
                  <a14:imgLayer r:embed="rId4">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a:off x="3129388" y="372407"/>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97" name="TextBox 42"/>
          <p:cNvSpPr txBox="1">
            <a:spLocks noChangeArrowheads="1"/>
          </p:cNvSpPr>
          <p:nvPr/>
        </p:nvSpPr>
        <p:spPr bwMode="auto">
          <a:xfrm>
            <a:off x="3679264" y="372407"/>
            <a:ext cx="284230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dirty="0">
                <a:solidFill>
                  <a:schemeClr val="bg2"/>
                </a:solidFill>
                <a:latin typeface="字魂36号-正文宋楷" panose="02000000000000000000" pitchFamily="2" charset="-122"/>
                <a:ea typeface="字魂36号-正文宋楷" panose="02000000000000000000" pitchFamily="2" charset="-122"/>
              </a:rPr>
              <a:t>服务理念</a:t>
            </a:r>
          </a:p>
        </p:txBody>
      </p:sp>
      <p:pic>
        <p:nvPicPr>
          <p:cNvPr id="159" name="Picture 7" descr="C:\Users\Administrator\Desktop\56d684a0446de.png"/>
          <p:cNvPicPr>
            <a:picLocks noChangeAspect="1" noChangeArrowheads="1"/>
          </p:cNvPicPr>
          <p:nvPr/>
        </p:nvPicPr>
        <p:blipFill>
          <a:blip r:embed="rId5" cstate="screen">
            <a:extLst>
              <a:ext uri="{BEBA8EAE-BF5A-486C-A8C5-ECC9F3942E4B}">
                <a14:imgProps xmlns:a14="http://schemas.microsoft.com/office/drawing/2010/main">
                  <a14:imgLayer r:embed="rId6">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rot="4041525">
            <a:off x="4080672" y="5714115"/>
            <a:ext cx="883735" cy="1005127"/>
          </a:xfrm>
          <a:prstGeom prst="rect">
            <a:avLst/>
          </a:prstGeom>
          <a:noFill/>
          <a:extLst>
            <a:ext uri="{909E8E84-426E-40DD-AFC4-6F175D3DCCD1}">
              <a14:hiddenFill xmlns:a14="http://schemas.microsoft.com/office/drawing/2010/main">
                <a:solidFill>
                  <a:srgbClr val="FFFFFF"/>
                </a:solidFill>
              </a14:hiddenFill>
            </a:ext>
          </a:extLst>
        </p:spPr>
      </p:pic>
      <p:pic>
        <p:nvPicPr>
          <p:cNvPr id="160" name="Picture 7" descr="C:\Users\Administrator\Desktop\56d684a0446de.png"/>
          <p:cNvPicPr>
            <a:picLocks noChangeAspect="1" noChangeArrowheads="1"/>
          </p:cNvPicPr>
          <p:nvPr/>
        </p:nvPicPr>
        <p:blipFill>
          <a:blip r:embed="rId7" cstate="screen">
            <a:extLst>
              <a:ext uri="{BEBA8EAE-BF5A-486C-A8C5-ECC9F3942E4B}">
                <a14:imgProps xmlns:a14="http://schemas.microsoft.com/office/drawing/2010/main">
                  <a14:imgLayer r:embed="rId8">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rot="1643890">
            <a:off x="1012171" y="3113860"/>
            <a:ext cx="474514" cy="539694"/>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12"/>
          <p:cNvSpPr txBox="1"/>
          <p:nvPr/>
        </p:nvSpPr>
        <p:spPr>
          <a:xfrm>
            <a:off x="3068310" y="976301"/>
            <a:ext cx="3908388" cy="1723549"/>
          </a:xfrm>
          <a:prstGeom prst="rect">
            <a:avLst/>
          </a:prstGeom>
          <a:noFill/>
        </p:spPr>
        <p:txBody>
          <a:bodyPr wrap="square" lIns="0" tIns="0" rIns="0" bIns="0" rtlCol="0">
            <a:spAutoFit/>
          </a:bodyPr>
          <a:lstStyle/>
          <a:p>
            <a:pPr algn="just"/>
            <a:r>
              <a:rPr lang="en-US" altLang="zh-CN" sz="4800" dirty="0">
                <a:solidFill>
                  <a:schemeClr val="tx1">
                    <a:lumMod val="95000"/>
                    <a:lumOff val="5000"/>
                  </a:schemeClr>
                </a:solidFill>
                <a:latin typeface="字魂36号-正文宋楷" panose="02000000000000000000" pitchFamily="2" charset="-122"/>
                <a:ea typeface="字魂36号-正文宋楷" panose="02000000000000000000" pitchFamily="2" charset="-122"/>
              </a:rPr>
              <a:t>PROMOTION</a:t>
            </a:r>
          </a:p>
          <a:p>
            <a:pPr algn="just"/>
            <a:endParaRPr lang="en-US" altLang="zh-CN" sz="3200" dirty="0">
              <a:solidFill>
                <a:schemeClr val="tx1">
                  <a:lumMod val="95000"/>
                  <a:lumOff val="5000"/>
                </a:schemeClr>
              </a:solidFill>
              <a:latin typeface="字魂36号-正文宋楷" panose="02000000000000000000" pitchFamily="2" charset="-122"/>
              <a:ea typeface="字魂36号-正文宋楷" panose="02000000000000000000" pitchFamily="2" charset="-122"/>
            </a:endParaRPr>
          </a:p>
          <a:p>
            <a:pPr algn="just"/>
            <a:r>
              <a:rPr lang="en-US" altLang="zh-CN" sz="3200" dirty="0">
                <a:solidFill>
                  <a:schemeClr val="tx1">
                    <a:lumMod val="95000"/>
                    <a:lumOff val="5000"/>
                  </a:schemeClr>
                </a:solidFill>
                <a:latin typeface="字魂36号-正文宋楷" panose="02000000000000000000" pitchFamily="2" charset="-122"/>
                <a:ea typeface="字魂36号-正文宋楷" panose="02000000000000000000" pitchFamily="2" charset="-122"/>
              </a:rPr>
              <a:t>SCHEME </a:t>
            </a:r>
            <a:endParaRPr lang="zh-CN" altLang="en-US" sz="3200" dirty="0">
              <a:solidFill>
                <a:schemeClr val="tx1">
                  <a:lumMod val="95000"/>
                  <a:lumOff val="5000"/>
                </a:schemeClr>
              </a:solidFill>
              <a:latin typeface="字魂36号-正文宋楷" panose="02000000000000000000" pitchFamily="2" charset="-122"/>
              <a:ea typeface="字魂36号-正文宋楷" panose="02000000000000000000" pitchFamily="2" charset="-122"/>
            </a:endParaRPr>
          </a:p>
        </p:txBody>
      </p:sp>
      <p:sp>
        <p:nvSpPr>
          <p:cNvPr id="24" name="矩形 23"/>
          <p:cNvSpPr/>
          <p:nvPr/>
        </p:nvSpPr>
        <p:spPr>
          <a:xfrm>
            <a:off x="1162049" y="4544742"/>
            <a:ext cx="6372226" cy="1675948"/>
          </a:xfrm>
          <a:prstGeom prst="rect">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solidFill>
                <a:schemeClr val="bg1"/>
              </a:solidFill>
              <a:latin typeface="字魂36号-正文宋楷" panose="02000000000000000000" pitchFamily="2" charset="-122"/>
              <a:ea typeface="字魂36号-正文宋楷" panose="02000000000000000000" pitchFamily="2" charset="-122"/>
            </a:endParaRPr>
          </a:p>
        </p:txBody>
      </p:sp>
      <p:sp>
        <p:nvSpPr>
          <p:cNvPr id="25" name="矩形 24"/>
          <p:cNvSpPr>
            <a:spLocks noChangeArrowheads="1"/>
          </p:cNvSpPr>
          <p:nvPr/>
        </p:nvSpPr>
        <p:spPr bwMode="auto">
          <a:xfrm>
            <a:off x="1408524" y="4730626"/>
            <a:ext cx="3319573" cy="1304179"/>
          </a:xfrm>
          <a:prstGeom prst="rect">
            <a:avLst/>
          </a:prstGeom>
          <a:noFill/>
          <a:extLst/>
        </p:spPr>
        <p:txBody>
          <a:bodyPr wrap="square" lIns="91416" tIns="45708" rIns="91416" bIns="45708" rtlCol="0">
            <a:spAutoFit/>
          </a:bodyPr>
          <a:lstStyle/>
          <a:p>
            <a:pPr>
              <a:lnSpc>
                <a:spcPct val="150000"/>
              </a:lnSpc>
            </a:pPr>
            <a:r>
              <a:rPr lang="zh-CN" altLang="en-US" sz="1050" dirty="0">
                <a:solidFill>
                  <a:schemeClr val="bg1"/>
                </a:solidFill>
                <a:latin typeface="字魂36号-正文宋楷" panose="02000000000000000000" pitchFamily="2" charset="-122"/>
                <a:ea typeface="字魂36号-正文宋楷" panose="02000000000000000000" pitchFamily="2" charset="-122"/>
                <a:sym typeface="微软雅黑" panose="020B0503020204020204" pitchFamily="34" charset="-122"/>
              </a:rPr>
              <a:t>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内容文本</a:t>
            </a:r>
          </a:p>
        </p:txBody>
      </p:sp>
      <p:grpSp>
        <p:nvGrpSpPr>
          <p:cNvPr id="26" name="组合 25"/>
          <p:cNvGrpSpPr/>
          <p:nvPr/>
        </p:nvGrpSpPr>
        <p:grpSpPr>
          <a:xfrm>
            <a:off x="7532618" y="2269063"/>
            <a:ext cx="1008328" cy="1008325"/>
            <a:chOff x="893291" y="2282040"/>
            <a:chExt cx="898222" cy="898220"/>
          </a:xfrm>
        </p:grpSpPr>
        <p:sp>
          <p:nvSpPr>
            <p:cNvPr id="27" name="椭圆 26"/>
            <p:cNvSpPr/>
            <p:nvPr/>
          </p:nvSpPr>
          <p:spPr>
            <a:xfrm>
              <a:off x="893291" y="2282040"/>
              <a:ext cx="898222" cy="898220"/>
            </a:xfrm>
            <a:prstGeom prst="ellipse">
              <a:avLst/>
            </a:prstGeom>
            <a:gradFill>
              <a:gsLst>
                <a:gs pos="5000">
                  <a:srgbClr val="2FBBA3"/>
                </a:gs>
                <a:gs pos="96000">
                  <a:srgbClr val="36B8D3"/>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字魂36号-正文宋楷" panose="02000000000000000000" pitchFamily="2" charset="-122"/>
                <a:ea typeface="字魂36号-正文宋楷" panose="02000000000000000000" pitchFamily="2" charset="-122"/>
              </a:endParaRPr>
            </a:p>
          </p:txBody>
        </p:sp>
        <p:sp>
          <p:nvSpPr>
            <p:cNvPr id="28" name="TextBox 682"/>
            <p:cNvSpPr>
              <a:spLocks noChangeArrowheads="1"/>
            </p:cNvSpPr>
            <p:nvPr/>
          </p:nvSpPr>
          <p:spPr bwMode="auto">
            <a:xfrm>
              <a:off x="1077548" y="2470871"/>
              <a:ext cx="530059" cy="520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defTabSz="1219170">
                <a:defRPr/>
              </a:pPr>
              <a:r>
                <a:rPr lang="zh-CN" altLang="en-US" sz="1600" dirty="0">
                  <a:solidFill>
                    <a:schemeClr val="bg1"/>
                  </a:solidFill>
                  <a:latin typeface="字魂36号-正文宋楷" panose="02000000000000000000" pitchFamily="2" charset="-122"/>
                  <a:ea typeface="字魂36号-正文宋楷" panose="02000000000000000000" pitchFamily="2" charset="-122"/>
                  <a:sym typeface="Calibri" panose="020F0502020204030204" charset="0"/>
                </a:rPr>
                <a:t>日程</a:t>
              </a:r>
              <a:endParaRPr lang="en-US" altLang="zh-CN" sz="1600" dirty="0">
                <a:solidFill>
                  <a:schemeClr val="bg1"/>
                </a:solidFill>
                <a:latin typeface="字魂36号-正文宋楷" panose="02000000000000000000" pitchFamily="2" charset="-122"/>
                <a:ea typeface="字魂36号-正文宋楷" panose="02000000000000000000" pitchFamily="2" charset="-122"/>
                <a:sym typeface="Calibri" panose="020F0502020204030204" charset="0"/>
              </a:endParaRPr>
            </a:p>
            <a:p>
              <a:pPr defTabSz="1219170">
                <a:defRPr/>
              </a:pPr>
              <a:r>
                <a:rPr lang="zh-CN" altLang="en-US" sz="1600" dirty="0">
                  <a:solidFill>
                    <a:schemeClr val="bg1"/>
                  </a:solidFill>
                  <a:latin typeface="字魂36号-正文宋楷" panose="02000000000000000000" pitchFamily="2" charset="-122"/>
                  <a:ea typeface="字魂36号-正文宋楷" panose="02000000000000000000" pitchFamily="2" charset="-122"/>
                  <a:sym typeface="Calibri" panose="020F0502020204030204" charset="0"/>
                </a:rPr>
                <a:t>安排</a:t>
              </a:r>
            </a:p>
          </p:txBody>
        </p:sp>
      </p:grpSp>
      <p:grpSp>
        <p:nvGrpSpPr>
          <p:cNvPr id="29" name="组合 28"/>
          <p:cNvGrpSpPr/>
          <p:nvPr/>
        </p:nvGrpSpPr>
        <p:grpSpPr>
          <a:xfrm>
            <a:off x="5654010" y="2885735"/>
            <a:ext cx="1234338" cy="1234338"/>
            <a:chOff x="2065852" y="1587586"/>
            <a:chExt cx="1099553" cy="1099553"/>
          </a:xfrm>
        </p:grpSpPr>
        <p:sp>
          <p:nvSpPr>
            <p:cNvPr id="30" name="椭圆 29"/>
            <p:cNvSpPr/>
            <p:nvPr/>
          </p:nvSpPr>
          <p:spPr>
            <a:xfrm>
              <a:off x="2065852" y="1587586"/>
              <a:ext cx="1099553" cy="1099553"/>
            </a:xfrm>
            <a:prstGeom prst="ellipse">
              <a:avLst/>
            </a:prstGeom>
            <a:gradFill>
              <a:gsLst>
                <a:gs pos="5000">
                  <a:srgbClr val="2FBBA3"/>
                </a:gs>
                <a:gs pos="96000">
                  <a:srgbClr val="36B8D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a:solidFill>
                  <a:schemeClr val="bg1"/>
                </a:solidFill>
                <a:latin typeface="字魂36号-正文宋楷" panose="02000000000000000000" pitchFamily="2" charset="-122"/>
                <a:ea typeface="字魂36号-正文宋楷" panose="02000000000000000000" pitchFamily="2" charset="-122"/>
              </a:endParaRPr>
            </a:p>
          </p:txBody>
        </p:sp>
        <p:sp>
          <p:nvSpPr>
            <p:cNvPr id="31" name="TextBox 682"/>
            <p:cNvSpPr>
              <a:spLocks noChangeArrowheads="1"/>
            </p:cNvSpPr>
            <p:nvPr/>
          </p:nvSpPr>
          <p:spPr bwMode="auto">
            <a:xfrm>
              <a:off x="2317165" y="1822068"/>
              <a:ext cx="705564" cy="63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lvl="0">
                <a:defRPr/>
              </a:pPr>
              <a:r>
                <a:rPr lang="zh-CN" altLang="en-US" sz="2000" dirty="0">
                  <a:solidFill>
                    <a:schemeClr val="bg1"/>
                  </a:solidFill>
                  <a:latin typeface="字魂36号-正文宋楷" panose="02000000000000000000" pitchFamily="2" charset="-122"/>
                  <a:ea typeface="字魂36号-正文宋楷" panose="02000000000000000000" pitchFamily="2" charset="-122"/>
                  <a:sym typeface="Calibri" panose="020F0502020204030204" charset="0"/>
                </a:rPr>
                <a:t>行动</a:t>
              </a:r>
              <a:endParaRPr lang="en-US" altLang="zh-CN" sz="2000" dirty="0">
                <a:solidFill>
                  <a:schemeClr val="bg1"/>
                </a:solidFill>
                <a:latin typeface="字魂36号-正文宋楷" panose="02000000000000000000" pitchFamily="2" charset="-122"/>
                <a:ea typeface="字魂36号-正文宋楷" panose="02000000000000000000" pitchFamily="2" charset="-122"/>
                <a:sym typeface="Calibri" panose="020F0502020204030204" charset="0"/>
              </a:endParaRPr>
            </a:p>
            <a:p>
              <a:pPr lvl="0">
                <a:defRPr/>
              </a:pPr>
              <a:r>
                <a:rPr lang="zh-CN" altLang="en-US" sz="2000" dirty="0">
                  <a:solidFill>
                    <a:schemeClr val="bg1"/>
                  </a:solidFill>
                  <a:latin typeface="字魂36号-正文宋楷" panose="02000000000000000000" pitchFamily="2" charset="-122"/>
                  <a:ea typeface="字魂36号-正文宋楷" panose="02000000000000000000" pitchFamily="2" charset="-122"/>
                  <a:sym typeface="Calibri" panose="020F0502020204030204" charset="0"/>
                </a:rPr>
                <a:t>策略</a:t>
              </a:r>
            </a:p>
          </p:txBody>
        </p:sp>
      </p:grpSp>
      <p:grpSp>
        <p:nvGrpSpPr>
          <p:cNvPr id="32" name="组合 31"/>
          <p:cNvGrpSpPr/>
          <p:nvPr/>
        </p:nvGrpSpPr>
        <p:grpSpPr>
          <a:xfrm>
            <a:off x="5493421" y="5199861"/>
            <a:ext cx="1234338" cy="1234338"/>
            <a:chOff x="2078686" y="2931225"/>
            <a:chExt cx="1099553" cy="1099553"/>
          </a:xfrm>
        </p:grpSpPr>
        <p:sp>
          <p:nvSpPr>
            <p:cNvPr id="33" name="椭圆 32"/>
            <p:cNvSpPr/>
            <p:nvPr/>
          </p:nvSpPr>
          <p:spPr>
            <a:xfrm>
              <a:off x="2078686" y="2931225"/>
              <a:ext cx="1099553" cy="1099553"/>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a:solidFill>
                  <a:schemeClr val="bg1"/>
                </a:solidFill>
                <a:latin typeface="字魂36号-正文宋楷" panose="02000000000000000000" pitchFamily="2" charset="-122"/>
                <a:ea typeface="字魂36号-正文宋楷" panose="02000000000000000000" pitchFamily="2" charset="-122"/>
              </a:endParaRPr>
            </a:p>
          </p:txBody>
        </p:sp>
        <p:sp>
          <p:nvSpPr>
            <p:cNvPr id="34" name="TextBox 682"/>
            <p:cNvSpPr>
              <a:spLocks noChangeArrowheads="1"/>
            </p:cNvSpPr>
            <p:nvPr/>
          </p:nvSpPr>
          <p:spPr bwMode="auto">
            <a:xfrm>
              <a:off x="2358880" y="3219568"/>
              <a:ext cx="705564" cy="5757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lvl="0">
                <a:defRPr/>
              </a:pPr>
              <a:r>
                <a:rPr lang="zh-CN" altLang="en-US" dirty="0">
                  <a:latin typeface="字魂36号-正文宋楷" panose="02000000000000000000" pitchFamily="2" charset="-122"/>
                  <a:ea typeface="字魂36号-正文宋楷" panose="02000000000000000000" pitchFamily="2" charset="-122"/>
                  <a:sym typeface="Calibri" panose="020F0502020204030204" charset="0"/>
                </a:rPr>
                <a:t>后期</a:t>
              </a:r>
              <a:endParaRPr lang="en-US" altLang="zh-CN" dirty="0">
                <a:latin typeface="字魂36号-正文宋楷" panose="02000000000000000000" pitchFamily="2" charset="-122"/>
                <a:ea typeface="字魂36号-正文宋楷" panose="02000000000000000000" pitchFamily="2" charset="-122"/>
                <a:sym typeface="Calibri" panose="020F0502020204030204" charset="0"/>
              </a:endParaRPr>
            </a:p>
            <a:p>
              <a:pPr lvl="0">
                <a:defRPr/>
              </a:pPr>
              <a:r>
                <a:rPr lang="zh-CN" altLang="en-US" dirty="0">
                  <a:latin typeface="字魂36号-正文宋楷" panose="02000000000000000000" pitchFamily="2" charset="-122"/>
                  <a:ea typeface="字魂36号-正文宋楷" panose="02000000000000000000" pitchFamily="2" charset="-122"/>
                  <a:sym typeface="Calibri" panose="020F0502020204030204" charset="0"/>
                </a:rPr>
                <a:t>保障</a:t>
              </a:r>
            </a:p>
          </p:txBody>
        </p:sp>
      </p:grpSp>
      <p:grpSp>
        <p:nvGrpSpPr>
          <p:cNvPr id="35" name="组合 34"/>
          <p:cNvGrpSpPr/>
          <p:nvPr/>
        </p:nvGrpSpPr>
        <p:grpSpPr>
          <a:xfrm>
            <a:off x="6961704" y="4424089"/>
            <a:ext cx="1861058" cy="1861053"/>
            <a:chOff x="3279262" y="2149273"/>
            <a:chExt cx="1364538" cy="1364534"/>
          </a:xfrm>
        </p:grpSpPr>
        <p:sp>
          <p:nvSpPr>
            <p:cNvPr id="36" name="椭圆 35"/>
            <p:cNvSpPr/>
            <p:nvPr/>
          </p:nvSpPr>
          <p:spPr>
            <a:xfrm>
              <a:off x="3279262" y="2149273"/>
              <a:ext cx="1364538" cy="1364534"/>
            </a:xfrm>
            <a:prstGeom prst="ellipse">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dirty="0">
                <a:solidFill>
                  <a:schemeClr val="bg1"/>
                </a:solidFill>
                <a:latin typeface="字魂36号-正文宋楷" panose="02000000000000000000" pitchFamily="2" charset="-122"/>
                <a:ea typeface="字魂36号-正文宋楷" panose="02000000000000000000" pitchFamily="2" charset="-122"/>
              </a:endParaRPr>
            </a:p>
          </p:txBody>
        </p:sp>
        <p:sp>
          <p:nvSpPr>
            <p:cNvPr id="37" name="TextBox 682"/>
            <p:cNvSpPr>
              <a:spLocks noChangeArrowheads="1"/>
            </p:cNvSpPr>
            <p:nvPr/>
          </p:nvSpPr>
          <p:spPr bwMode="auto">
            <a:xfrm>
              <a:off x="3605112" y="2481697"/>
              <a:ext cx="712838" cy="740255"/>
            </a:xfrm>
            <a:prstGeom prst="rect">
              <a:avLst/>
            </a:prstGeom>
            <a:noFill/>
            <a:ln>
              <a:noFill/>
            </a:ln>
            <a:effectLst>
              <a:outerShdw blurRad="508000" dist="254000" dir="8100000" algn="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800" dirty="0">
                  <a:solidFill>
                    <a:schemeClr val="bg1"/>
                  </a:solidFill>
                  <a:latin typeface="字魂36号-正文宋楷" panose="02000000000000000000" pitchFamily="2" charset="-122"/>
                  <a:ea typeface="字魂36号-正文宋楷" panose="02000000000000000000" pitchFamily="2" charset="-122"/>
                  <a:sym typeface="Calibri" panose="020F0502020204030204" charset="0"/>
                </a:rPr>
                <a:t>客服</a:t>
              </a:r>
              <a:endParaRPr lang="en-US" altLang="zh-CN" sz="2800" dirty="0">
                <a:solidFill>
                  <a:schemeClr val="bg1"/>
                </a:solidFill>
                <a:latin typeface="字魂36号-正文宋楷" panose="02000000000000000000" pitchFamily="2" charset="-122"/>
                <a:ea typeface="字魂36号-正文宋楷" panose="02000000000000000000" pitchFamily="2" charset="-122"/>
                <a:sym typeface="Calibri" panose="020F0502020204030204" charset="0"/>
              </a:endParaRPr>
            </a:p>
            <a:p>
              <a:pPr algn="ctr"/>
              <a:r>
                <a:rPr lang="zh-CN" altLang="en-US" sz="2800" dirty="0">
                  <a:solidFill>
                    <a:schemeClr val="bg1"/>
                  </a:solidFill>
                  <a:latin typeface="字魂36号-正文宋楷" panose="02000000000000000000" pitchFamily="2" charset="-122"/>
                  <a:ea typeface="字魂36号-正文宋楷" panose="02000000000000000000" pitchFamily="2" charset="-122"/>
                  <a:sym typeface="Calibri" panose="020F0502020204030204" charset="0"/>
                </a:rPr>
                <a:t>服务</a:t>
              </a:r>
            </a:p>
          </p:txBody>
        </p:sp>
      </p:grpSp>
      <p:grpSp>
        <p:nvGrpSpPr>
          <p:cNvPr id="38" name="组合 37"/>
          <p:cNvGrpSpPr/>
          <p:nvPr/>
        </p:nvGrpSpPr>
        <p:grpSpPr>
          <a:xfrm rot="21398620">
            <a:off x="-290518" y="1885246"/>
            <a:ext cx="5190546" cy="4183077"/>
            <a:chOff x="1816885" y="160250"/>
            <a:chExt cx="5190546" cy="4183077"/>
          </a:xfrm>
          <a:solidFill>
            <a:schemeClr val="tx1">
              <a:lumMod val="50000"/>
              <a:lumOff val="50000"/>
            </a:schemeClr>
          </a:solidFill>
        </p:grpSpPr>
        <p:grpSp>
          <p:nvGrpSpPr>
            <p:cNvPr id="39" name="组合 38"/>
            <p:cNvGrpSpPr/>
            <p:nvPr/>
          </p:nvGrpSpPr>
          <p:grpSpPr>
            <a:xfrm rot="1500213">
              <a:off x="1816885" y="160250"/>
              <a:ext cx="4835931" cy="4183077"/>
              <a:chOff x="2983829" y="1091787"/>
              <a:chExt cx="4835931" cy="4183077"/>
            </a:xfrm>
            <a:grpFill/>
          </p:grpSpPr>
          <p:sp>
            <p:nvSpPr>
              <p:cNvPr id="41"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2"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3"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4"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5"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6"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7"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8"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9"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0"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1"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2"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3"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4"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5"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6"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7"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8"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9"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0"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1"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2"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3"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4"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5"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6"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7"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8"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9"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0"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1"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2"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3"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4"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5"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6"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7"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8"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9"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0"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1"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2"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3"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4"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5"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6"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7"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8"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9"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0"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1"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2"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3"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4"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5"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8"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9"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0"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1"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2"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3"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4"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5"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6"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7"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8"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9"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40"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Tree>
    <p:extLst>
      <p:ext uri="{BB962C8B-B14F-4D97-AF65-F5344CB8AC3E}">
        <p14:creationId xmlns:p14="http://schemas.microsoft.com/office/powerpoint/2010/main" val="4091337154"/>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14:presetBounceEnd="67000">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14:bounceEnd="67000">
                                          <p:cBhvr additive="base">
                                            <p:cTn id="12" dur="2000" fill="hold"/>
                                            <p:tgtEl>
                                              <p:spTgt spid="97"/>
                                            </p:tgtEl>
                                            <p:attrNameLst>
                                              <p:attrName>ppt_x</p:attrName>
                                            </p:attrNameLst>
                                          </p:cBhvr>
                                          <p:tavLst>
                                            <p:tav tm="0">
                                              <p:val>
                                                <p:strVal val="0-#ppt_w/2"/>
                                              </p:val>
                                            </p:tav>
                                            <p:tav tm="100000">
                                              <p:val>
                                                <p:strVal val="#ppt_x"/>
                                              </p:val>
                                            </p:tav>
                                          </p:tavLst>
                                        </p:anim>
                                        <p:anim calcmode="lin" valueType="num" p14:bounceEnd="67000">
                                          <p:cBhvr additive="base">
                                            <p:cTn id="13" dur="2000" fill="hold"/>
                                            <p:tgtEl>
                                              <p:spTgt spid="97"/>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52" presetClass="entr" presetSubtype="0" fill="hold" nodeType="afterEffect">
                                      <p:stCondLst>
                                        <p:cond delay="0"/>
                                      </p:stCondLst>
                                      <p:childTnLst>
                                        <p:set>
                                          <p:cBhvr>
                                            <p:cTn id="16" dur="1" fill="hold">
                                              <p:stCondLst>
                                                <p:cond delay="0"/>
                                              </p:stCondLst>
                                            </p:cTn>
                                            <p:tgtEl>
                                              <p:spTgt spid="159"/>
                                            </p:tgtEl>
                                            <p:attrNameLst>
                                              <p:attrName>style.visibility</p:attrName>
                                            </p:attrNameLst>
                                          </p:cBhvr>
                                          <p:to>
                                            <p:strVal val="visible"/>
                                          </p:to>
                                        </p:set>
                                        <p:animScale>
                                          <p:cBhvr>
                                            <p:cTn id="17" dur="1000" decel="50000" fill="hold">
                                              <p:stCondLst>
                                                <p:cond delay="0"/>
                                              </p:stCondLst>
                                            </p:cTn>
                                            <p:tgtEl>
                                              <p:spTgt spid="15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159"/>
                                            </p:tgtEl>
                                            <p:attrNameLst>
                                              <p:attrName>ppt_x</p:attrName>
                                              <p:attrName>ppt_y</p:attrName>
                                            </p:attrNameLst>
                                          </p:cBhvr>
                                        </p:animMotion>
                                        <p:animEffect transition="in" filter="fade">
                                          <p:cBhvr>
                                            <p:cTn id="19" dur="1000"/>
                                            <p:tgtEl>
                                              <p:spTgt spid="159"/>
                                            </p:tgtEl>
                                          </p:cBhvr>
                                        </p:animEffect>
                                      </p:childTnLst>
                                    </p:cTn>
                                  </p:par>
                                  <p:par>
                                    <p:cTn id="20" presetID="52" presetClass="entr" presetSubtype="0" fill="hold" nodeType="withEffect">
                                      <p:stCondLst>
                                        <p:cond delay="200"/>
                                      </p:stCondLst>
                                      <p:childTnLst>
                                        <p:set>
                                          <p:cBhvr>
                                            <p:cTn id="21" dur="1" fill="hold">
                                              <p:stCondLst>
                                                <p:cond delay="0"/>
                                              </p:stCondLst>
                                            </p:cTn>
                                            <p:tgtEl>
                                              <p:spTgt spid="160"/>
                                            </p:tgtEl>
                                            <p:attrNameLst>
                                              <p:attrName>style.visibility</p:attrName>
                                            </p:attrNameLst>
                                          </p:cBhvr>
                                          <p:to>
                                            <p:strVal val="visible"/>
                                          </p:to>
                                        </p:set>
                                        <p:animScale>
                                          <p:cBhvr>
                                            <p:cTn id="22" dur="1000" decel="50000" fill="hold">
                                              <p:stCondLst>
                                                <p:cond delay="0"/>
                                              </p:stCondLst>
                                            </p:cTn>
                                            <p:tgtEl>
                                              <p:spTgt spid="16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160"/>
                                            </p:tgtEl>
                                            <p:attrNameLst>
                                              <p:attrName>ppt_x</p:attrName>
                                              <p:attrName>ppt_y</p:attrName>
                                            </p:attrNameLst>
                                          </p:cBhvr>
                                        </p:animMotion>
                                        <p:animEffect transition="in" filter="fade">
                                          <p:cBhvr>
                                            <p:cTn id="24" dur="1000"/>
                                            <p:tgtEl>
                                              <p:spTgt spid="160"/>
                                            </p:tgtEl>
                                          </p:cBhvr>
                                        </p:animEffect>
                                      </p:childTnLst>
                                    </p:cTn>
                                  </p:par>
                                  <p:par>
                                    <p:cTn id="25" presetID="2" presetClass="entr" presetSubtype="8" fill="hold" grpId="0" nodeType="withEffect" p14:presetBounceEnd="56000">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14:bounceEnd="56000">
                                          <p:cBhvr additive="base">
                                            <p:cTn id="27" dur="500" fill="hold"/>
                                            <p:tgtEl>
                                              <p:spTgt spid="23"/>
                                            </p:tgtEl>
                                            <p:attrNameLst>
                                              <p:attrName>ppt_x</p:attrName>
                                            </p:attrNameLst>
                                          </p:cBhvr>
                                          <p:tavLst>
                                            <p:tav tm="0">
                                              <p:val>
                                                <p:strVal val="0-#ppt_w/2"/>
                                              </p:val>
                                            </p:tav>
                                            <p:tav tm="100000">
                                              <p:val>
                                                <p:strVal val="#ppt_x"/>
                                              </p:val>
                                            </p:tav>
                                          </p:tavLst>
                                        </p:anim>
                                        <p:anim calcmode="lin" valueType="num" p14:bounceEnd="56000">
                                          <p:cBhvr additive="base">
                                            <p:cTn id="28" dur="500" fill="hold"/>
                                            <p:tgtEl>
                                              <p:spTgt spid="23"/>
                                            </p:tgtEl>
                                            <p:attrNameLst>
                                              <p:attrName>ppt_y</p:attrName>
                                            </p:attrNameLst>
                                          </p:cBhvr>
                                          <p:tavLst>
                                            <p:tav tm="0">
                                              <p:val>
                                                <p:strVal val="#ppt_y"/>
                                              </p:val>
                                            </p:tav>
                                            <p:tav tm="100000">
                                              <p:val>
                                                <p:strVal val="#ppt_y"/>
                                              </p:val>
                                            </p:tav>
                                          </p:tavLst>
                                        </p:anim>
                                      </p:childTnLst>
                                    </p:cTn>
                                  </p:par>
                                </p:childTnLst>
                              </p:cTn>
                            </p:par>
                            <p:par>
                              <p:cTn id="29" fill="hold">
                                <p:stCondLst>
                                  <p:cond delay="3700"/>
                                </p:stCondLst>
                                <p:childTnLst>
                                  <p:par>
                                    <p:cTn id="30" presetID="2" presetClass="entr" presetSubtype="1" fill="hold" nodeType="after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additive="base">
                                            <p:cTn id="32" dur="500" fill="hold"/>
                                            <p:tgtEl>
                                              <p:spTgt spid="29"/>
                                            </p:tgtEl>
                                            <p:attrNameLst>
                                              <p:attrName>ppt_x</p:attrName>
                                            </p:attrNameLst>
                                          </p:cBhvr>
                                          <p:tavLst>
                                            <p:tav tm="0">
                                              <p:val>
                                                <p:strVal val="#ppt_x"/>
                                              </p:val>
                                            </p:tav>
                                            <p:tav tm="100000">
                                              <p:val>
                                                <p:strVal val="#ppt_x"/>
                                              </p:val>
                                            </p:tav>
                                          </p:tavLst>
                                        </p:anim>
                                        <p:anim calcmode="lin" valueType="num">
                                          <p:cBhvr additive="base">
                                            <p:cTn id="33" dur="500" fill="hold"/>
                                            <p:tgtEl>
                                              <p:spTgt spid="29"/>
                                            </p:tgtEl>
                                            <p:attrNameLst>
                                              <p:attrName>ppt_y</p:attrName>
                                            </p:attrNameLst>
                                          </p:cBhvr>
                                          <p:tavLst>
                                            <p:tav tm="0">
                                              <p:val>
                                                <p:strVal val="0-#ppt_h/2"/>
                                              </p:val>
                                            </p:tav>
                                            <p:tav tm="100000">
                                              <p:val>
                                                <p:strVal val="#ppt_y"/>
                                              </p:val>
                                            </p:tav>
                                          </p:tavLst>
                                        </p:anim>
                                      </p:childTnLst>
                                    </p:cTn>
                                  </p:par>
                                  <p:par>
                                    <p:cTn id="34" presetID="2" presetClass="entr" presetSubtype="12" fill="hold" nodeType="withEffect">
                                      <p:stCondLst>
                                        <p:cond delay="0"/>
                                      </p:stCondLst>
                                      <p:childTnLst>
                                        <p:set>
                                          <p:cBhvr>
                                            <p:cTn id="35" dur="1" fill="hold">
                                              <p:stCondLst>
                                                <p:cond delay="0"/>
                                              </p:stCondLst>
                                            </p:cTn>
                                            <p:tgtEl>
                                              <p:spTgt spid="26"/>
                                            </p:tgtEl>
                                            <p:attrNameLst>
                                              <p:attrName>style.visibility</p:attrName>
                                            </p:attrNameLst>
                                          </p:cBhvr>
                                          <p:to>
                                            <p:strVal val="visible"/>
                                          </p:to>
                                        </p:set>
                                        <p:anim calcmode="lin" valueType="num">
                                          <p:cBhvr additive="base">
                                            <p:cTn id="36" dur="500" fill="hold"/>
                                            <p:tgtEl>
                                              <p:spTgt spid="26"/>
                                            </p:tgtEl>
                                            <p:attrNameLst>
                                              <p:attrName>ppt_x</p:attrName>
                                            </p:attrNameLst>
                                          </p:cBhvr>
                                          <p:tavLst>
                                            <p:tav tm="0">
                                              <p:val>
                                                <p:strVal val="0-#ppt_w/2"/>
                                              </p:val>
                                            </p:tav>
                                            <p:tav tm="100000">
                                              <p:val>
                                                <p:strVal val="#ppt_x"/>
                                              </p:val>
                                            </p:tav>
                                          </p:tavLst>
                                        </p:anim>
                                        <p:anim calcmode="lin" valueType="num">
                                          <p:cBhvr additive="base">
                                            <p:cTn id="37" dur="500" fill="hold"/>
                                            <p:tgtEl>
                                              <p:spTgt spid="26"/>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32"/>
                                            </p:tgtEl>
                                            <p:attrNameLst>
                                              <p:attrName>style.visibility</p:attrName>
                                            </p:attrNameLst>
                                          </p:cBhvr>
                                          <p:to>
                                            <p:strVal val="visible"/>
                                          </p:to>
                                        </p:set>
                                        <p:anim calcmode="lin" valueType="num">
                                          <p:cBhvr additive="base">
                                            <p:cTn id="40" dur="500" fill="hold"/>
                                            <p:tgtEl>
                                              <p:spTgt spid="32"/>
                                            </p:tgtEl>
                                            <p:attrNameLst>
                                              <p:attrName>ppt_x</p:attrName>
                                            </p:attrNameLst>
                                          </p:cBhvr>
                                          <p:tavLst>
                                            <p:tav tm="0">
                                              <p:val>
                                                <p:strVal val="#ppt_x"/>
                                              </p:val>
                                            </p:tav>
                                            <p:tav tm="100000">
                                              <p:val>
                                                <p:strVal val="#ppt_x"/>
                                              </p:val>
                                            </p:tav>
                                          </p:tavLst>
                                        </p:anim>
                                        <p:anim calcmode="lin" valueType="num">
                                          <p:cBhvr additive="base">
                                            <p:cTn id="41" dur="500" fill="hold"/>
                                            <p:tgtEl>
                                              <p:spTgt spid="32"/>
                                            </p:tgtEl>
                                            <p:attrNameLst>
                                              <p:attrName>ppt_y</p:attrName>
                                            </p:attrNameLst>
                                          </p:cBhvr>
                                          <p:tavLst>
                                            <p:tav tm="0">
                                              <p:val>
                                                <p:strVal val="1+#ppt_h/2"/>
                                              </p:val>
                                            </p:tav>
                                            <p:tav tm="100000">
                                              <p:val>
                                                <p:strVal val="#ppt_y"/>
                                              </p:val>
                                            </p:tav>
                                          </p:tavLst>
                                        </p:anim>
                                      </p:childTnLst>
                                    </p:cTn>
                                  </p:par>
                                  <p:par>
                                    <p:cTn id="42" presetID="2" presetClass="entr" presetSubtype="3" fill="hold" nodeType="withEffect">
                                      <p:stCondLst>
                                        <p:cond delay="0"/>
                                      </p:stCondLst>
                                      <p:childTnLst>
                                        <p:set>
                                          <p:cBhvr>
                                            <p:cTn id="43" dur="1" fill="hold">
                                              <p:stCondLst>
                                                <p:cond delay="0"/>
                                              </p:stCondLst>
                                            </p:cTn>
                                            <p:tgtEl>
                                              <p:spTgt spid="35"/>
                                            </p:tgtEl>
                                            <p:attrNameLst>
                                              <p:attrName>style.visibility</p:attrName>
                                            </p:attrNameLst>
                                          </p:cBhvr>
                                          <p:to>
                                            <p:strVal val="visible"/>
                                          </p:to>
                                        </p:set>
                                        <p:anim calcmode="lin" valueType="num">
                                          <p:cBhvr additive="base">
                                            <p:cTn id="44" dur="500" fill="hold"/>
                                            <p:tgtEl>
                                              <p:spTgt spid="35"/>
                                            </p:tgtEl>
                                            <p:attrNameLst>
                                              <p:attrName>ppt_x</p:attrName>
                                            </p:attrNameLst>
                                          </p:cBhvr>
                                          <p:tavLst>
                                            <p:tav tm="0">
                                              <p:val>
                                                <p:strVal val="1+#ppt_w/2"/>
                                              </p:val>
                                            </p:tav>
                                            <p:tav tm="100000">
                                              <p:val>
                                                <p:strVal val="#ppt_x"/>
                                              </p:val>
                                            </p:tav>
                                          </p:tavLst>
                                        </p:anim>
                                        <p:anim calcmode="lin" valueType="num">
                                          <p:cBhvr additive="base">
                                            <p:cTn id="45" dur="500" fill="hold"/>
                                            <p:tgtEl>
                                              <p:spTgt spid="35"/>
                                            </p:tgtEl>
                                            <p:attrNameLst>
                                              <p:attrName>ppt_y</p:attrName>
                                            </p:attrNameLst>
                                          </p:cBhvr>
                                          <p:tavLst>
                                            <p:tav tm="0">
                                              <p:val>
                                                <p:strVal val="0-#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2" presetClass="entr" presetSubtype="2" fill="hold" grpId="0" nodeType="click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wipe(right)">
                                          <p:cBhvr>
                                            <p:cTn id="50" dur="500"/>
                                            <p:tgtEl>
                                              <p:spTgt spid="24"/>
                                            </p:tgtEl>
                                          </p:cBhvr>
                                        </p:animEffect>
                                      </p:childTnLst>
                                    </p:cTn>
                                  </p:par>
                                </p:childTnLst>
                              </p:cTn>
                            </p:par>
                            <p:par>
                              <p:cTn id="51" fill="hold">
                                <p:stCondLst>
                                  <p:cond delay="500"/>
                                </p:stCondLst>
                                <p:childTnLst>
                                  <p:par>
                                    <p:cTn id="52" presetID="22" presetClass="entr" presetSubtype="1" fill="hold" grpId="0" nodeType="afterEffect">
                                      <p:stCondLst>
                                        <p:cond delay="0"/>
                                      </p:stCondLst>
                                      <p:childTnLst>
                                        <p:set>
                                          <p:cBhvr>
                                            <p:cTn id="53" dur="1" fill="hold">
                                              <p:stCondLst>
                                                <p:cond delay="0"/>
                                              </p:stCondLst>
                                            </p:cTn>
                                            <p:tgtEl>
                                              <p:spTgt spid="25"/>
                                            </p:tgtEl>
                                            <p:attrNameLst>
                                              <p:attrName>style.visibility</p:attrName>
                                            </p:attrNameLst>
                                          </p:cBhvr>
                                          <p:to>
                                            <p:strVal val="visible"/>
                                          </p:to>
                                        </p:set>
                                        <p:animEffect transition="in" filter="wipe(up)">
                                          <p:cBhvr>
                                            <p:cTn id="54" dur="1250"/>
                                            <p:tgtEl>
                                              <p:spTgt spid="25"/>
                                            </p:tgtEl>
                                          </p:cBhvr>
                                        </p:animEffect>
                                      </p:childTnLst>
                                    </p:cTn>
                                  </p:par>
                                </p:childTnLst>
                              </p:cTn>
                            </p:par>
                            <p:par>
                              <p:cTn id="55" fill="hold">
                                <p:stCondLst>
                                  <p:cond delay="1750"/>
                                </p:stCondLst>
                                <p:childTnLst>
                                  <p:par>
                                    <p:cTn id="56" presetID="2" presetClass="entr" presetSubtype="8" fill="hold" nodeType="afterEffect" p14:presetBounceEnd="68000">
                                      <p:stCondLst>
                                        <p:cond delay="0"/>
                                      </p:stCondLst>
                                      <p:childTnLst>
                                        <p:set>
                                          <p:cBhvr>
                                            <p:cTn id="57" dur="1" fill="hold">
                                              <p:stCondLst>
                                                <p:cond delay="0"/>
                                              </p:stCondLst>
                                            </p:cTn>
                                            <p:tgtEl>
                                              <p:spTgt spid="38"/>
                                            </p:tgtEl>
                                            <p:attrNameLst>
                                              <p:attrName>style.visibility</p:attrName>
                                            </p:attrNameLst>
                                          </p:cBhvr>
                                          <p:to>
                                            <p:strVal val="visible"/>
                                          </p:to>
                                        </p:set>
                                        <p:anim calcmode="lin" valueType="num" p14:bounceEnd="68000">
                                          <p:cBhvr additive="base">
                                            <p:cTn id="58" dur="500" fill="hold"/>
                                            <p:tgtEl>
                                              <p:spTgt spid="38"/>
                                            </p:tgtEl>
                                            <p:attrNameLst>
                                              <p:attrName>ppt_x</p:attrName>
                                            </p:attrNameLst>
                                          </p:cBhvr>
                                          <p:tavLst>
                                            <p:tav tm="0">
                                              <p:val>
                                                <p:strVal val="0-#ppt_w/2"/>
                                              </p:val>
                                            </p:tav>
                                            <p:tav tm="100000">
                                              <p:val>
                                                <p:strVal val="#ppt_x"/>
                                              </p:val>
                                            </p:tav>
                                          </p:tavLst>
                                        </p:anim>
                                        <p:anim calcmode="lin" valueType="num" p14:bounceEnd="68000">
                                          <p:cBhvr additive="base">
                                            <p:cTn id="59"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23" grpId="0"/>
          <p:bldP spid="24" grpId="0" animBg="1"/>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cBhvr additive="base">
                                            <p:cTn id="12" dur="2000" fill="hold"/>
                                            <p:tgtEl>
                                              <p:spTgt spid="97"/>
                                            </p:tgtEl>
                                            <p:attrNameLst>
                                              <p:attrName>ppt_x</p:attrName>
                                            </p:attrNameLst>
                                          </p:cBhvr>
                                          <p:tavLst>
                                            <p:tav tm="0">
                                              <p:val>
                                                <p:strVal val="0-#ppt_w/2"/>
                                              </p:val>
                                            </p:tav>
                                            <p:tav tm="100000">
                                              <p:val>
                                                <p:strVal val="#ppt_x"/>
                                              </p:val>
                                            </p:tav>
                                          </p:tavLst>
                                        </p:anim>
                                        <p:anim calcmode="lin" valueType="num">
                                          <p:cBhvr additive="base">
                                            <p:cTn id="13" dur="2000" fill="hold"/>
                                            <p:tgtEl>
                                              <p:spTgt spid="97"/>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52" presetClass="entr" presetSubtype="0" fill="hold" nodeType="afterEffect">
                                      <p:stCondLst>
                                        <p:cond delay="0"/>
                                      </p:stCondLst>
                                      <p:childTnLst>
                                        <p:set>
                                          <p:cBhvr>
                                            <p:cTn id="16" dur="1" fill="hold">
                                              <p:stCondLst>
                                                <p:cond delay="0"/>
                                              </p:stCondLst>
                                            </p:cTn>
                                            <p:tgtEl>
                                              <p:spTgt spid="159"/>
                                            </p:tgtEl>
                                            <p:attrNameLst>
                                              <p:attrName>style.visibility</p:attrName>
                                            </p:attrNameLst>
                                          </p:cBhvr>
                                          <p:to>
                                            <p:strVal val="visible"/>
                                          </p:to>
                                        </p:set>
                                        <p:animScale>
                                          <p:cBhvr>
                                            <p:cTn id="17" dur="1000" decel="50000" fill="hold">
                                              <p:stCondLst>
                                                <p:cond delay="0"/>
                                              </p:stCondLst>
                                            </p:cTn>
                                            <p:tgtEl>
                                              <p:spTgt spid="15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159"/>
                                            </p:tgtEl>
                                            <p:attrNameLst>
                                              <p:attrName>ppt_x</p:attrName>
                                              <p:attrName>ppt_y</p:attrName>
                                            </p:attrNameLst>
                                          </p:cBhvr>
                                        </p:animMotion>
                                        <p:animEffect transition="in" filter="fade">
                                          <p:cBhvr>
                                            <p:cTn id="19" dur="1000"/>
                                            <p:tgtEl>
                                              <p:spTgt spid="159"/>
                                            </p:tgtEl>
                                          </p:cBhvr>
                                        </p:animEffect>
                                      </p:childTnLst>
                                    </p:cTn>
                                  </p:par>
                                  <p:par>
                                    <p:cTn id="20" presetID="52" presetClass="entr" presetSubtype="0" fill="hold" nodeType="withEffect">
                                      <p:stCondLst>
                                        <p:cond delay="200"/>
                                      </p:stCondLst>
                                      <p:childTnLst>
                                        <p:set>
                                          <p:cBhvr>
                                            <p:cTn id="21" dur="1" fill="hold">
                                              <p:stCondLst>
                                                <p:cond delay="0"/>
                                              </p:stCondLst>
                                            </p:cTn>
                                            <p:tgtEl>
                                              <p:spTgt spid="160"/>
                                            </p:tgtEl>
                                            <p:attrNameLst>
                                              <p:attrName>style.visibility</p:attrName>
                                            </p:attrNameLst>
                                          </p:cBhvr>
                                          <p:to>
                                            <p:strVal val="visible"/>
                                          </p:to>
                                        </p:set>
                                        <p:animScale>
                                          <p:cBhvr>
                                            <p:cTn id="22" dur="1000" decel="50000" fill="hold">
                                              <p:stCondLst>
                                                <p:cond delay="0"/>
                                              </p:stCondLst>
                                            </p:cTn>
                                            <p:tgtEl>
                                              <p:spTgt spid="16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160"/>
                                            </p:tgtEl>
                                            <p:attrNameLst>
                                              <p:attrName>ppt_x</p:attrName>
                                              <p:attrName>ppt_y</p:attrName>
                                            </p:attrNameLst>
                                          </p:cBhvr>
                                        </p:animMotion>
                                        <p:animEffect transition="in" filter="fade">
                                          <p:cBhvr>
                                            <p:cTn id="24" dur="1000"/>
                                            <p:tgtEl>
                                              <p:spTgt spid="160"/>
                                            </p:tgtEl>
                                          </p:cBhvr>
                                        </p:animEffect>
                                      </p:childTnLst>
                                    </p:cTn>
                                  </p:par>
                                  <p:par>
                                    <p:cTn id="25" presetID="2" presetClass="entr" presetSubtype="8"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500" fill="hold"/>
                                            <p:tgtEl>
                                              <p:spTgt spid="23"/>
                                            </p:tgtEl>
                                            <p:attrNameLst>
                                              <p:attrName>ppt_x</p:attrName>
                                            </p:attrNameLst>
                                          </p:cBhvr>
                                          <p:tavLst>
                                            <p:tav tm="0">
                                              <p:val>
                                                <p:strVal val="0-#ppt_w/2"/>
                                              </p:val>
                                            </p:tav>
                                            <p:tav tm="100000">
                                              <p:val>
                                                <p:strVal val="#ppt_x"/>
                                              </p:val>
                                            </p:tav>
                                          </p:tavLst>
                                        </p:anim>
                                        <p:anim calcmode="lin" valueType="num">
                                          <p:cBhvr additive="base">
                                            <p:cTn id="28" dur="500" fill="hold"/>
                                            <p:tgtEl>
                                              <p:spTgt spid="23"/>
                                            </p:tgtEl>
                                            <p:attrNameLst>
                                              <p:attrName>ppt_y</p:attrName>
                                            </p:attrNameLst>
                                          </p:cBhvr>
                                          <p:tavLst>
                                            <p:tav tm="0">
                                              <p:val>
                                                <p:strVal val="#ppt_y"/>
                                              </p:val>
                                            </p:tav>
                                            <p:tav tm="100000">
                                              <p:val>
                                                <p:strVal val="#ppt_y"/>
                                              </p:val>
                                            </p:tav>
                                          </p:tavLst>
                                        </p:anim>
                                      </p:childTnLst>
                                    </p:cTn>
                                  </p:par>
                                </p:childTnLst>
                              </p:cTn>
                            </p:par>
                            <p:par>
                              <p:cTn id="29" fill="hold">
                                <p:stCondLst>
                                  <p:cond delay="3700"/>
                                </p:stCondLst>
                                <p:childTnLst>
                                  <p:par>
                                    <p:cTn id="30" presetID="2" presetClass="entr" presetSubtype="1" fill="hold" nodeType="after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additive="base">
                                            <p:cTn id="32" dur="500" fill="hold"/>
                                            <p:tgtEl>
                                              <p:spTgt spid="29"/>
                                            </p:tgtEl>
                                            <p:attrNameLst>
                                              <p:attrName>ppt_x</p:attrName>
                                            </p:attrNameLst>
                                          </p:cBhvr>
                                          <p:tavLst>
                                            <p:tav tm="0">
                                              <p:val>
                                                <p:strVal val="#ppt_x"/>
                                              </p:val>
                                            </p:tav>
                                            <p:tav tm="100000">
                                              <p:val>
                                                <p:strVal val="#ppt_x"/>
                                              </p:val>
                                            </p:tav>
                                          </p:tavLst>
                                        </p:anim>
                                        <p:anim calcmode="lin" valueType="num">
                                          <p:cBhvr additive="base">
                                            <p:cTn id="33" dur="500" fill="hold"/>
                                            <p:tgtEl>
                                              <p:spTgt spid="29"/>
                                            </p:tgtEl>
                                            <p:attrNameLst>
                                              <p:attrName>ppt_y</p:attrName>
                                            </p:attrNameLst>
                                          </p:cBhvr>
                                          <p:tavLst>
                                            <p:tav tm="0">
                                              <p:val>
                                                <p:strVal val="0-#ppt_h/2"/>
                                              </p:val>
                                            </p:tav>
                                            <p:tav tm="100000">
                                              <p:val>
                                                <p:strVal val="#ppt_y"/>
                                              </p:val>
                                            </p:tav>
                                          </p:tavLst>
                                        </p:anim>
                                      </p:childTnLst>
                                    </p:cTn>
                                  </p:par>
                                  <p:par>
                                    <p:cTn id="34" presetID="2" presetClass="entr" presetSubtype="12" fill="hold" nodeType="withEffect">
                                      <p:stCondLst>
                                        <p:cond delay="0"/>
                                      </p:stCondLst>
                                      <p:childTnLst>
                                        <p:set>
                                          <p:cBhvr>
                                            <p:cTn id="35" dur="1" fill="hold">
                                              <p:stCondLst>
                                                <p:cond delay="0"/>
                                              </p:stCondLst>
                                            </p:cTn>
                                            <p:tgtEl>
                                              <p:spTgt spid="26"/>
                                            </p:tgtEl>
                                            <p:attrNameLst>
                                              <p:attrName>style.visibility</p:attrName>
                                            </p:attrNameLst>
                                          </p:cBhvr>
                                          <p:to>
                                            <p:strVal val="visible"/>
                                          </p:to>
                                        </p:set>
                                        <p:anim calcmode="lin" valueType="num">
                                          <p:cBhvr additive="base">
                                            <p:cTn id="36" dur="500" fill="hold"/>
                                            <p:tgtEl>
                                              <p:spTgt spid="26"/>
                                            </p:tgtEl>
                                            <p:attrNameLst>
                                              <p:attrName>ppt_x</p:attrName>
                                            </p:attrNameLst>
                                          </p:cBhvr>
                                          <p:tavLst>
                                            <p:tav tm="0">
                                              <p:val>
                                                <p:strVal val="0-#ppt_w/2"/>
                                              </p:val>
                                            </p:tav>
                                            <p:tav tm="100000">
                                              <p:val>
                                                <p:strVal val="#ppt_x"/>
                                              </p:val>
                                            </p:tav>
                                          </p:tavLst>
                                        </p:anim>
                                        <p:anim calcmode="lin" valueType="num">
                                          <p:cBhvr additive="base">
                                            <p:cTn id="37" dur="500" fill="hold"/>
                                            <p:tgtEl>
                                              <p:spTgt spid="26"/>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32"/>
                                            </p:tgtEl>
                                            <p:attrNameLst>
                                              <p:attrName>style.visibility</p:attrName>
                                            </p:attrNameLst>
                                          </p:cBhvr>
                                          <p:to>
                                            <p:strVal val="visible"/>
                                          </p:to>
                                        </p:set>
                                        <p:anim calcmode="lin" valueType="num">
                                          <p:cBhvr additive="base">
                                            <p:cTn id="40" dur="500" fill="hold"/>
                                            <p:tgtEl>
                                              <p:spTgt spid="32"/>
                                            </p:tgtEl>
                                            <p:attrNameLst>
                                              <p:attrName>ppt_x</p:attrName>
                                            </p:attrNameLst>
                                          </p:cBhvr>
                                          <p:tavLst>
                                            <p:tav tm="0">
                                              <p:val>
                                                <p:strVal val="#ppt_x"/>
                                              </p:val>
                                            </p:tav>
                                            <p:tav tm="100000">
                                              <p:val>
                                                <p:strVal val="#ppt_x"/>
                                              </p:val>
                                            </p:tav>
                                          </p:tavLst>
                                        </p:anim>
                                        <p:anim calcmode="lin" valueType="num">
                                          <p:cBhvr additive="base">
                                            <p:cTn id="41" dur="500" fill="hold"/>
                                            <p:tgtEl>
                                              <p:spTgt spid="32"/>
                                            </p:tgtEl>
                                            <p:attrNameLst>
                                              <p:attrName>ppt_y</p:attrName>
                                            </p:attrNameLst>
                                          </p:cBhvr>
                                          <p:tavLst>
                                            <p:tav tm="0">
                                              <p:val>
                                                <p:strVal val="1+#ppt_h/2"/>
                                              </p:val>
                                            </p:tav>
                                            <p:tav tm="100000">
                                              <p:val>
                                                <p:strVal val="#ppt_y"/>
                                              </p:val>
                                            </p:tav>
                                          </p:tavLst>
                                        </p:anim>
                                      </p:childTnLst>
                                    </p:cTn>
                                  </p:par>
                                  <p:par>
                                    <p:cTn id="42" presetID="2" presetClass="entr" presetSubtype="3" fill="hold" nodeType="withEffect">
                                      <p:stCondLst>
                                        <p:cond delay="0"/>
                                      </p:stCondLst>
                                      <p:childTnLst>
                                        <p:set>
                                          <p:cBhvr>
                                            <p:cTn id="43" dur="1" fill="hold">
                                              <p:stCondLst>
                                                <p:cond delay="0"/>
                                              </p:stCondLst>
                                            </p:cTn>
                                            <p:tgtEl>
                                              <p:spTgt spid="35"/>
                                            </p:tgtEl>
                                            <p:attrNameLst>
                                              <p:attrName>style.visibility</p:attrName>
                                            </p:attrNameLst>
                                          </p:cBhvr>
                                          <p:to>
                                            <p:strVal val="visible"/>
                                          </p:to>
                                        </p:set>
                                        <p:anim calcmode="lin" valueType="num">
                                          <p:cBhvr additive="base">
                                            <p:cTn id="44" dur="500" fill="hold"/>
                                            <p:tgtEl>
                                              <p:spTgt spid="35"/>
                                            </p:tgtEl>
                                            <p:attrNameLst>
                                              <p:attrName>ppt_x</p:attrName>
                                            </p:attrNameLst>
                                          </p:cBhvr>
                                          <p:tavLst>
                                            <p:tav tm="0">
                                              <p:val>
                                                <p:strVal val="1+#ppt_w/2"/>
                                              </p:val>
                                            </p:tav>
                                            <p:tav tm="100000">
                                              <p:val>
                                                <p:strVal val="#ppt_x"/>
                                              </p:val>
                                            </p:tav>
                                          </p:tavLst>
                                        </p:anim>
                                        <p:anim calcmode="lin" valueType="num">
                                          <p:cBhvr additive="base">
                                            <p:cTn id="45" dur="500" fill="hold"/>
                                            <p:tgtEl>
                                              <p:spTgt spid="35"/>
                                            </p:tgtEl>
                                            <p:attrNameLst>
                                              <p:attrName>ppt_y</p:attrName>
                                            </p:attrNameLst>
                                          </p:cBhvr>
                                          <p:tavLst>
                                            <p:tav tm="0">
                                              <p:val>
                                                <p:strVal val="0-#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2" presetClass="entr" presetSubtype="2" fill="hold" grpId="0" nodeType="click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wipe(right)">
                                          <p:cBhvr>
                                            <p:cTn id="50" dur="500"/>
                                            <p:tgtEl>
                                              <p:spTgt spid="24"/>
                                            </p:tgtEl>
                                          </p:cBhvr>
                                        </p:animEffect>
                                      </p:childTnLst>
                                    </p:cTn>
                                  </p:par>
                                </p:childTnLst>
                              </p:cTn>
                            </p:par>
                            <p:par>
                              <p:cTn id="51" fill="hold">
                                <p:stCondLst>
                                  <p:cond delay="500"/>
                                </p:stCondLst>
                                <p:childTnLst>
                                  <p:par>
                                    <p:cTn id="52" presetID="22" presetClass="entr" presetSubtype="1" fill="hold" grpId="0" nodeType="afterEffect">
                                      <p:stCondLst>
                                        <p:cond delay="0"/>
                                      </p:stCondLst>
                                      <p:childTnLst>
                                        <p:set>
                                          <p:cBhvr>
                                            <p:cTn id="53" dur="1" fill="hold">
                                              <p:stCondLst>
                                                <p:cond delay="0"/>
                                              </p:stCondLst>
                                            </p:cTn>
                                            <p:tgtEl>
                                              <p:spTgt spid="25"/>
                                            </p:tgtEl>
                                            <p:attrNameLst>
                                              <p:attrName>style.visibility</p:attrName>
                                            </p:attrNameLst>
                                          </p:cBhvr>
                                          <p:to>
                                            <p:strVal val="visible"/>
                                          </p:to>
                                        </p:set>
                                        <p:animEffect transition="in" filter="wipe(up)">
                                          <p:cBhvr>
                                            <p:cTn id="54" dur="1250"/>
                                            <p:tgtEl>
                                              <p:spTgt spid="25"/>
                                            </p:tgtEl>
                                          </p:cBhvr>
                                        </p:animEffect>
                                      </p:childTnLst>
                                    </p:cTn>
                                  </p:par>
                                </p:childTnLst>
                              </p:cTn>
                            </p:par>
                            <p:par>
                              <p:cTn id="55" fill="hold">
                                <p:stCondLst>
                                  <p:cond delay="1750"/>
                                </p:stCondLst>
                                <p:childTnLst>
                                  <p:par>
                                    <p:cTn id="56" presetID="2" presetClass="entr" presetSubtype="8" fill="hold" nodeType="afterEffect">
                                      <p:stCondLst>
                                        <p:cond delay="0"/>
                                      </p:stCondLst>
                                      <p:childTnLst>
                                        <p:set>
                                          <p:cBhvr>
                                            <p:cTn id="57" dur="1" fill="hold">
                                              <p:stCondLst>
                                                <p:cond delay="0"/>
                                              </p:stCondLst>
                                            </p:cTn>
                                            <p:tgtEl>
                                              <p:spTgt spid="38"/>
                                            </p:tgtEl>
                                            <p:attrNameLst>
                                              <p:attrName>style.visibility</p:attrName>
                                            </p:attrNameLst>
                                          </p:cBhvr>
                                          <p:to>
                                            <p:strVal val="visible"/>
                                          </p:to>
                                        </p:set>
                                        <p:anim calcmode="lin" valueType="num">
                                          <p:cBhvr additive="base">
                                            <p:cTn id="58" dur="500" fill="hold"/>
                                            <p:tgtEl>
                                              <p:spTgt spid="38"/>
                                            </p:tgtEl>
                                            <p:attrNameLst>
                                              <p:attrName>ppt_x</p:attrName>
                                            </p:attrNameLst>
                                          </p:cBhvr>
                                          <p:tavLst>
                                            <p:tav tm="0">
                                              <p:val>
                                                <p:strVal val="0-#ppt_w/2"/>
                                              </p:val>
                                            </p:tav>
                                            <p:tav tm="100000">
                                              <p:val>
                                                <p:strVal val="#ppt_x"/>
                                              </p:val>
                                            </p:tav>
                                          </p:tavLst>
                                        </p:anim>
                                        <p:anim calcmode="lin" valueType="num">
                                          <p:cBhvr additive="base">
                                            <p:cTn id="59"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23" grpId="0"/>
          <p:bldP spid="24" grpId="0" animBg="1"/>
          <p:bldP spid="25"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9" name="组合 248"/>
          <p:cNvGrpSpPr/>
          <p:nvPr/>
        </p:nvGrpSpPr>
        <p:grpSpPr>
          <a:xfrm rot="21062616" flipH="1">
            <a:off x="724107" y="3771071"/>
            <a:ext cx="5190546" cy="4183077"/>
            <a:chOff x="1816885" y="160250"/>
            <a:chExt cx="5190546" cy="4183077"/>
          </a:xfrm>
          <a:solidFill>
            <a:schemeClr val="tx1">
              <a:lumMod val="50000"/>
              <a:lumOff val="50000"/>
            </a:schemeClr>
          </a:solidFill>
        </p:grpSpPr>
        <p:grpSp>
          <p:nvGrpSpPr>
            <p:cNvPr id="250" name="组合 249"/>
            <p:cNvGrpSpPr/>
            <p:nvPr/>
          </p:nvGrpSpPr>
          <p:grpSpPr>
            <a:xfrm rot="1500213">
              <a:off x="1816885" y="160250"/>
              <a:ext cx="4835931" cy="4183077"/>
              <a:chOff x="2983829" y="1091787"/>
              <a:chExt cx="4835931" cy="4183077"/>
            </a:xfrm>
            <a:grpFill/>
          </p:grpSpPr>
          <p:sp>
            <p:nvSpPr>
              <p:cNvPr id="252"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3"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4"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5"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6"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7"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8"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59"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0"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1"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2"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3"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4"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5"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6"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7"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8"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69"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0"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1"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2"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3"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4"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5"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6"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7"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8"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79"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0"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1"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2"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3"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4"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5"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6"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7"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8"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89"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0"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1"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2"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3"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4"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5"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6"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7"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8"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99"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0"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1"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2"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3"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4"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5"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6"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7"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8"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09"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0"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1"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2"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3"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4"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5"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6"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7"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318"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251"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pic>
        <p:nvPicPr>
          <p:cNvPr id="177" name="Picture 7" descr="C:\Users\Administrator\Desktop\56d684a0446de.pn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7778402" y="1787597"/>
            <a:ext cx="3493720" cy="3973626"/>
          </a:xfrm>
          <a:prstGeom prst="rect">
            <a:avLst/>
          </a:prstGeom>
          <a:noFill/>
          <a:extLst>
            <a:ext uri="{909E8E84-426E-40DD-AFC4-6F175D3DCCD1}">
              <a14:hiddenFill xmlns:a14="http://schemas.microsoft.com/office/drawing/2010/main">
                <a:solidFill>
                  <a:srgbClr val="FFFFFF"/>
                </a:solidFill>
              </a14:hiddenFill>
            </a:ext>
          </a:extLst>
        </p:spPr>
      </p:pic>
      <p:grpSp>
        <p:nvGrpSpPr>
          <p:cNvPr id="178" name="组合 177"/>
          <p:cNvGrpSpPr/>
          <p:nvPr/>
        </p:nvGrpSpPr>
        <p:grpSpPr>
          <a:xfrm rot="3297591" flipH="1">
            <a:off x="7309353" y="2190656"/>
            <a:ext cx="5190546" cy="4183077"/>
            <a:chOff x="1816885" y="160250"/>
            <a:chExt cx="5190546" cy="4183077"/>
          </a:xfrm>
          <a:solidFill>
            <a:schemeClr val="tx1">
              <a:lumMod val="50000"/>
              <a:lumOff val="50000"/>
            </a:schemeClr>
          </a:solidFill>
        </p:grpSpPr>
        <p:grpSp>
          <p:nvGrpSpPr>
            <p:cNvPr id="179" name="组合 178"/>
            <p:cNvGrpSpPr/>
            <p:nvPr/>
          </p:nvGrpSpPr>
          <p:grpSpPr>
            <a:xfrm rot="1500213">
              <a:off x="1816885" y="160250"/>
              <a:ext cx="4835931" cy="4183077"/>
              <a:chOff x="2983829" y="1091787"/>
              <a:chExt cx="4835931" cy="4183077"/>
            </a:xfrm>
            <a:grpFill/>
          </p:grpSpPr>
          <p:sp>
            <p:nvSpPr>
              <p:cNvPr id="181"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2"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3"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4"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5"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6"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7"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8"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89"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0"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1"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2"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3"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4"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5"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6"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7"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8"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99"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0"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1"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2"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3"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4"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5"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6"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7"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8"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09"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0"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1"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2"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3"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4"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5"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6"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7"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8"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19"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0"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1"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2"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3"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4"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5"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6"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7"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8"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29"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0"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1"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2"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3"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4"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5"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6"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7"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8"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39"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0"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1"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2"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3"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4"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5"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6"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247"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180"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176" name="矩形 175"/>
          <p:cNvSpPr/>
          <p:nvPr/>
        </p:nvSpPr>
        <p:spPr>
          <a:xfrm>
            <a:off x="2680492" y="-215153"/>
            <a:ext cx="6831016" cy="7460015"/>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pic>
        <p:nvPicPr>
          <p:cNvPr id="96" name="Picture 7" descr="C:\Users\Administrator\Desktop\56d684a0446de.png"/>
          <p:cNvPicPr>
            <a:picLocks noChangeAspect="1" noChangeArrowheads="1"/>
          </p:cNvPicPr>
          <p:nvPr/>
        </p:nvPicPr>
        <p:blipFill>
          <a:blip r:embed="rId4" cstate="screen">
            <a:extLst>
              <a:ext uri="{BEBA8EAE-BF5A-486C-A8C5-ECC9F3942E4B}">
                <a14:imgProps xmlns:a14="http://schemas.microsoft.com/office/drawing/2010/main">
                  <a14:imgLayer r:embed="rId5">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a:off x="3129388" y="372407"/>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97" name="TextBox 42"/>
          <p:cNvSpPr txBox="1">
            <a:spLocks noChangeArrowheads="1"/>
          </p:cNvSpPr>
          <p:nvPr/>
        </p:nvSpPr>
        <p:spPr bwMode="auto">
          <a:xfrm>
            <a:off x="3679265" y="372407"/>
            <a:ext cx="1713006"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dirty="0">
                <a:solidFill>
                  <a:srgbClr val="2FBBA3"/>
                </a:solidFill>
                <a:latin typeface="字魂36号-正文宋楷" panose="02000000000000000000" pitchFamily="2" charset="-122"/>
                <a:ea typeface="字魂36号-正文宋楷" panose="02000000000000000000" pitchFamily="2" charset="-122"/>
              </a:rPr>
              <a:t>项目背景</a:t>
            </a:r>
          </a:p>
        </p:txBody>
      </p:sp>
      <p:sp>
        <p:nvSpPr>
          <p:cNvPr id="169" name="TextBox 22"/>
          <p:cNvSpPr txBox="1">
            <a:spLocks noChangeArrowheads="1"/>
          </p:cNvSpPr>
          <p:nvPr/>
        </p:nvSpPr>
        <p:spPr bwMode="auto">
          <a:xfrm>
            <a:off x="2946604" y="1055685"/>
            <a:ext cx="6006107"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50000"/>
              </a:lnSpc>
            </a:pPr>
            <a:r>
              <a:rPr lang="zh-CN" altLang="en-US" dirty="0">
                <a:solidFill>
                  <a:schemeClr val="tx1">
                    <a:lumMod val="50000"/>
                    <a:lumOff val="50000"/>
                  </a:schemeClr>
                </a:solidFill>
                <a:latin typeface="字魂36号-正文宋楷" panose="02000000000000000000" pitchFamily="2" charset="-122"/>
                <a:ea typeface="字魂36号-正文宋楷" panose="02000000000000000000" pitchFamily="2" charset="-122"/>
              </a:rPr>
              <a:t>经过多年行业积累的职业敏感和对市场的大量走访，我们发现当前市场上，用户对某某项目存在三个问题：</a:t>
            </a:r>
          </a:p>
        </p:txBody>
      </p:sp>
      <p:pic>
        <p:nvPicPr>
          <p:cNvPr id="174" name="Picture 7" descr="C:\Users\Administrator\Desktop\56d684a0446de.png"/>
          <p:cNvPicPr>
            <a:picLocks noChangeAspect="1" noChangeArrowheads="1"/>
          </p:cNvPicPr>
          <p:nvPr/>
        </p:nvPicPr>
        <p:blipFill>
          <a:blip r:embed="rId6" cstate="screen">
            <a:extLst>
              <a:ext uri="{BEBA8EAE-BF5A-486C-A8C5-ECC9F3942E4B}">
                <a14:imgProps xmlns:a14="http://schemas.microsoft.com/office/drawing/2010/main">
                  <a14:imgLayer r:embed="rId7">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rot="4041525">
            <a:off x="4208451" y="6018025"/>
            <a:ext cx="883735" cy="1005127"/>
          </a:xfrm>
          <a:prstGeom prst="rect">
            <a:avLst/>
          </a:prstGeom>
          <a:noFill/>
          <a:extLst>
            <a:ext uri="{909E8E84-426E-40DD-AFC4-6F175D3DCCD1}">
              <a14:hiddenFill xmlns:a14="http://schemas.microsoft.com/office/drawing/2010/main">
                <a:solidFill>
                  <a:srgbClr val="FFFFFF"/>
                </a:solidFill>
              </a14:hiddenFill>
            </a:ext>
          </a:extLst>
        </p:spPr>
      </p:pic>
      <p:pic>
        <p:nvPicPr>
          <p:cNvPr id="248" name="Picture 7" descr="C:\Users\Administrator\Desktop\56d684a0446de.png"/>
          <p:cNvPicPr>
            <a:picLocks noChangeAspect="1" noChangeArrowheads="1"/>
          </p:cNvPicPr>
          <p:nvPr/>
        </p:nvPicPr>
        <p:blipFill>
          <a:blip r:embed="rId4" cstate="screen">
            <a:extLst>
              <a:ext uri="{BEBA8EAE-BF5A-486C-A8C5-ECC9F3942E4B}">
                <a14:imgProps xmlns:a14="http://schemas.microsoft.com/office/drawing/2010/main">
                  <a14:imgLayer r:embed="rId5">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a:off x="1788069" y="3284919"/>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166" name="矩形 165"/>
          <p:cNvSpPr/>
          <p:nvPr/>
        </p:nvSpPr>
        <p:spPr>
          <a:xfrm>
            <a:off x="1242973" y="4009880"/>
            <a:ext cx="9715500" cy="1362989"/>
          </a:xfrm>
          <a:prstGeom prst="rect">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solidFill>
                <a:schemeClr val="bg1"/>
              </a:solidFill>
              <a:latin typeface="字魂36号-正文宋楷" panose="02000000000000000000" pitchFamily="2" charset="-122"/>
              <a:ea typeface="字魂36号-正文宋楷" panose="02000000000000000000" pitchFamily="2" charset="-122"/>
            </a:endParaRPr>
          </a:p>
        </p:txBody>
      </p:sp>
      <p:grpSp>
        <p:nvGrpSpPr>
          <p:cNvPr id="167" name="组合 166"/>
          <p:cNvGrpSpPr/>
          <p:nvPr/>
        </p:nvGrpSpPr>
        <p:grpSpPr>
          <a:xfrm>
            <a:off x="3034958" y="2185169"/>
            <a:ext cx="1400328" cy="1400328"/>
            <a:chOff x="1306932" y="2600325"/>
            <a:chExt cx="1050246" cy="1050246"/>
          </a:xfrm>
          <a:solidFill>
            <a:srgbClr val="C00000"/>
          </a:solidFill>
        </p:grpSpPr>
        <p:sp>
          <p:nvSpPr>
            <p:cNvPr id="170" name="椭圆 169"/>
            <p:cNvSpPr/>
            <p:nvPr/>
          </p:nvSpPr>
          <p:spPr>
            <a:xfrm>
              <a:off x="1306932" y="2600325"/>
              <a:ext cx="1050246" cy="1050246"/>
            </a:xfrm>
            <a:prstGeom prst="ellipse">
              <a:avLst/>
            </a:prstGeom>
            <a:gradFill>
              <a:gsLst>
                <a:gs pos="100000">
                  <a:srgbClr val="00C898">
                    <a:alpha val="70000"/>
                  </a:srgbClr>
                </a:gs>
                <a:gs pos="0">
                  <a:srgbClr val="04B5EC">
                    <a:alpha val="70000"/>
                  </a:srgb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latin typeface="字魂36号-正文宋楷" panose="02000000000000000000" pitchFamily="2" charset="-122"/>
                <a:ea typeface="字魂36号-正文宋楷" panose="02000000000000000000" pitchFamily="2" charset="-122"/>
              </a:endParaRPr>
            </a:p>
          </p:txBody>
        </p:sp>
        <p:sp>
          <p:nvSpPr>
            <p:cNvPr id="171" name="矩形 170"/>
            <p:cNvSpPr/>
            <p:nvPr/>
          </p:nvSpPr>
          <p:spPr>
            <a:xfrm>
              <a:off x="1535828" y="2799198"/>
              <a:ext cx="650659" cy="684899"/>
            </a:xfrm>
            <a:prstGeom prst="rect">
              <a:avLst/>
            </a:prstGeom>
            <a:noFill/>
          </p:spPr>
          <p:txBody>
            <a:bodyPr wrap="none">
              <a:spAutoFit/>
            </a:bodyPr>
            <a:lstStyle/>
            <a:p>
              <a:r>
                <a:rPr lang="zh-CN" altLang="en-US" sz="2667" dirty="0">
                  <a:solidFill>
                    <a:schemeClr val="bg1"/>
                  </a:solidFill>
                  <a:latin typeface="字魂36号-正文宋楷" panose="02000000000000000000" pitchFamily="2" charset="-122"/>
                  <a:ea typeface="字魂36号-正文宋楷" panose="02000000000000000000" pitchFamily="2" charset="-122"/>
                </a:rPr>
                <a:t>发展</a:t>
              </a:r>
              <a:endParaRPr lang="en-US" altLang="zh-CN" sz="2667" dirty="0">
                <a:solidFill>
                  <a:schemeClr val="bg1"/>
                </a:solidFill>
                <a:latin typeface="字魂36号-正文宋楷" panose="02000000000000000000" pitchFamily="2" charset="-122"/>
                <a:ea typeface="字魂36号-正文宋楷" panose="02000000000000000000" pitchFamily="2" charset="-122"/>
              </a:endParaRPr>
            </a:p>
            <a:p>
              <a:r>
                <a:rPr lang="zh-CN" altLang="en-US" sz="2667" dirty="0">
                  <a:solidFill>
                    <a:schemeClr val="bg1"/>
                  </a:solidFill>
                  <a:latin typeface="字魂36号-正文宋楷" panose="02000000000000000000" pitchFamily="2" charset="-122"/>
                  <a:ea typeface="字魂36号-正文宋楷" panose="02000000000000000000" pitchFamily="2" charset="-122"/>
                </a:rPr>
                <a:t>趋势</a:t>
              </a:r>
            </a:p>
          </p:txBody>
        </p:sp>
      </p:grpSp>
      <p:grpSp>
        <p:nvGrpSpPr>
          <p:cNvPr id="172" name="组合 171"/>
          <p:cNvGrpSpPr/>
          <p:nvPr/>
        </p:nvGrpSpPr>
        <p:grpSpPr>
          <a:xfrm>
            <a:off x="5371797" y="2185169"/>
            <a:ext cx="1517419" cy="1517419"/>
            <a:chOff x="4001492" y="2600325"/>
            <a:chExt cx="1138064" cy="1138064"/>
          </a:xfrm>
          <a:solidFill>
            <a:srgbClr val="C00000"/>
          </a:solidFill>
        </p:grpSpPr>
        <p:sp>
          <p:nvSpPr>
            <p:cNvPr id="173" name="椭圆 172"/>
            <p:cNvSpPr/>
            <p:nvPr/>
          </p:nvSpPr>
          <p:spPr>
            <a:xfrm>
              <a:off x="4001492" y="2600325"/>
              <a:ext cx="1138064" cy="1138064"/>
            </a:xfrm>
            <a:prstGeom prst="ellipse">
              <a:avLst/>
            </a:prstGeom>
            <a:gradFill>
              <a:gsLst>
                <a:gs pos="100000">
                  <a:srgbClr val="00C898">
                    <a:alpha val="70000"/>
                  </a:srgbClr>
                </a:gs>
                <a:gs pos="0">
                  <a:srgbClr val="04B5EC">
                    <a:alpha val="70000"/>
                  </a:srgb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latin typeface="字魂36号-正文宋楷" panose="02000000000000000000" pitchFamily="2" charset="-122"/>
                <a:ea typeface="字魂36号-正文宋楷" panose="02000000000000000000" pitchFamily="2" charset="-122"/>
              </a:endParaRPr>
            </a:p>
          </p:txBody>
        </p:sp>
        <p:sp>
          <p:nvSpPr>
            <p:cNvPr id="175" name="矩形 174"/>
            <p:cNvSpPr/>
            <p:nvPr/>
          </p:nvSpPr>
          <p:spPr>
            <a:xfrm>
              <a:off x="4261274" y="2799198"/>
              <a:ext cx="650659" cy="684899"/>
            </a:xfrm>
            <a:prstGeom prst="rect">
              <a:avLst/>
            </a:prstGeom>
            <a:noFill/>
          </p:spPr>
          <p:txBody>
            <a:bodyPr wrap="none">
              <a:spAutoFit/>
            </a:bodyPr>
            <a:lstStyle/>
            <a:p>
              <a:r>
                <a:rPr lang="zh-CN" altLang="en-US" sz="2667" dirty="0">
                  <a:solidFill>
                    <a:schemeClr val="bg1"/>
                  </a:solidFill>
                  <a:latin typeface="字魂36号-正文宋楷" panose="02000000000000000000" pitchFamily="2" charset="-122"/>
                  <a:ea typeface="字魂36号-正文宋楷" panose="02000000000000000000" pitchFamily="2" charset="-122"/>
                </a:rPr>
                <a:t>消费</a:t>
              </a:r>
              <a:endParaRPr lang="en-US" altLang="zh-CN" sz="2667" dirty="0">
                <a:solidFill>
                  <a:schemeClr val="bg1"/>
                </a:solidFill>
                <a:latin typeface="字魂36号-正文宋楷" panose="02000000000000000000" pitchFamily="2" charset="-122"/>
                <a:ea typeface="字魂36号-正文宋楷" panose="02000000000000000000" pitchFamily="2" charset="-122"/>
              </a:endParaRPr>
            </a:p>
            <a:p>
              <a:r>
                <a:rPr lang="zh-CN" altLang="en-US" sz="2667" dirty="0">
                  <a:solidFill>
                    <a:schemeClr val="bg1"/>
                  </a:solidFill>
                  <a:latin typeface="字魂36号-正文宋楷" panose="02000000000000000000" pitchFamily="2" charset="-122"/>
                  <a:ea typeface="字魂36号-正文宋楷" panose="02000000000000000000" pitchFamily="2" charset="-122"/>
                </a:rPr>
                <a:t>习惯</a:t>
              </a:r>
            </a:p>
          </p:txBody>
        </p:sp>
      </p:grpSp>
      <p:grpSp>
        <p:nvGrpSpPr>
          <p:cNvPr id="319" name="组合 318"/>
          <p:cNvGrpSpPr/>
          <p:nvPr/>
        </p:nvGrpSpPr>
        <p:grpSpPr>
          <a:xfrm>
            <a:off x="7775019" y="2185169"/>
            <a:ext cx="1400328" cy="1400328"/>
            <a:chOff x="6779540" y="2600325"/>
            <a:chExt cx="1050246" cy="1050246"/>
          </a:xfrm>
          <a:solidFill>
            <a:srgbClr val="C00000"/>
          </a:solidFill>
        </p:grpSpPr>
        <p:sp>
          <p:nvSpPr>
            <p:cNvPr id="320" name="椭圆 319"/>
            <p:cNvSpPr/>
            <p:nvPr/>
          </p:nvSpPr>
          <p:spPr>
            <a:xfrm>
              <a:off x="6779540" y="2600325"/>
              <a:ext cx="1050246" cy="1050246"/>
            </a:xfrm>
            <a:prstGeom prst="ellipse">
              <a:avLst/>
            </a:prstGeom>
            <a:gradFill>
              <a:gsLst>
                <a:gs pos="100000">
                  <a:srgbClr val="00C898">
                    <a:alpha val="70000"/>
                  </a:srgbClr>
                </a:gs>
                <a:gs pos="0">
                  <a:srgbClr val="04B5EC">
                    <a:alpha val="70000"/>
                  </a:srgb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latin typeface="字魂36号-正文宋楷" panose="02000000000000000000" pitchFamily="2" charset="-122"/>
                <a:ea typeface="字魂36号-正文宋楷" panose="02000000000000000000" pitchFamily="2" charset="-122"/>
              </a:endParaRPr>
            </a:p>
          </p:txBody>
        </p:sp>
        <p:sp>
          <p:nvSpPr>
            <p:cNvPr id="321" name="矩形 320"/>
            <p:cNvSpPr/>
            <p:nvPr/>
          </p:nvSpPr>
          <p:spPr>
            <a:xfrm>
              <a:off x="6995413" y="2799198"/>
              <a:ext cx="650659" cy="684899"/>
            </a:xfrm>
            <a:prstGeom prst="rect">
              <a:avLst/>
            </a:prstGeom>
            <a:noFill/>
          </p:spPr>
          <p:txBody>
            <a:bodyPr wrap="none">
              <a:spAutoFit/>
            </a:bodyPr>
            <a:lstStyle/>
            <a:p>
              <a:r>
                <a:rPr lang="zh-CN" altLang="en-US" sz="2667" dirty="0">
                  <a:solidFill>
                    <a:schemeClr val="bg1"/>
                  </a:solidFill>
                  <a:latin typeface="字魂36号-正文宋楷" panose="02000000000000000000" pitchFamily="2" charset="-122"/>
                  <a:ea typeface="字魂36号-正文宋楷" panose="02000000000000000000" pitchFamily="2" charset="-122"/>
                </a:rPr>
                <a:t>政策</a:t>
              </a:r>
              <a:endParaRPr lang="en-US" altLang="zh-CN" sz="2667" dirty="0">
                <a:solidFill>
                  <a:schemeClr val="bg1"/>
                </a:solidFill>
                <a:latin typeface="字魂36号-正文宋楷" panose="02000000000000000000" pitchFamily="2" charset="-122"/>
                <a:ea typeface="字魂36号-正文宋楷" panose="02000000000000000000" pitchFamily="2" charset="-122"/>
              </a:endParaRPr>
            </a:p>
            <a:p>
              <a:r>
                <a:rPr lang="zh-CN" altLang="en-US" sz="2667" dirty="0">
                  <a:solidFill>
                    <a:schemeClr val="bg1"/>
                  </a:solidFill>
                  <a:latin typeface="字魂36号-正文宋楷" panose="02000000000000000000" pitchFamily="2" charset="-122"/>
                  <a:ea typeface="字魂36号-正文宋楷" panose="02000000000000000000" pitchFamily="2" charset="-122"/>
                </a:rPr>
                <a:t>扶持</a:t>
              </a:r>
            </a:p>
          </p:txBody>
        </p:sp>
      </p:grpSp>
      <p:sp>
        <p:nvSpPr>
          <p:cNvPr id="322" name="TextBox 3"/>
          <p:cNvSpPr txBox="1"/>
          <p:nvPr/>
        </p:nvSpPr>
        <p:spPr>
          <a:xfrm>
            <a:off x="2048068" y="4172870"/>
            <a:ext cx="1481546" cy="969496"/>
          </a:xfrm>
          <a:prstGeom prst="rect">
            <a:avLst/>
          </a:prstGeom>
          <a:noFill/>
        </p:spPr>
        <p:txBody>
          <a:bodyPr wrap="square" lIns="0" tIns="0" rIns="0" bIns="0" rtlCol="0">
            <a:spAutoFit/>
          </a:bodyPr>
          <a:lstStyle>
            <a:defPPr>
              <a:defRPr lang="zh-CN"/>
            </a:defPPr>
            <a:lvl1pPr algn="just">
              <a:lnSpc>
                <a:spcPct val="150000"/>
              </a:lnSpc>
              <a:defRPr sz="900">
                <a:solidFill>
                  <a:schemeClr val="tx1">
                    <a:lumMod val="50000"/>
                    <a:lumOff val="50000"/>
                  </a:schemeClr>
                </a:solidFill>
                <a:latin typeface="微软雅黑 Light" panose="020B0502040204020203" pitchFamily="34" charset="-122"/>
                <a:ea typeface="微软雅黑 Light" panose="020B0502040204020203" pitchFamily="34" charset="-122"/>
              </a:defRPr>
            </a:lvl1pPr>
          </a:lstStyle>
          <a:p>
            <a:r>
              <a:rPr lang="zh-CN" altLang="en-US" sz="1050" dirty="0">
                <a:solidFill>
                  <a:schemeClr val="bg1"/>
                </a:solidFill>
                <a:latin typeface="字魂36号-正文宋楷" panose="02000000000000000000" pitchFamily="2" charset="-122"/>
                <a:ea typeface="字魂36号-正文宋楷" panose="02000000000000000000" pitchFamily="2" charset="-122"/>
              </a:rPr>
              <a:t>这里输入段落文本这里输入段落文本这里输入段落文本这里输入段落文本这里输入段落文本</a:t>
            </a:r>
          </a:p>
        </p:txBody>
      </p:sp>
      <p:sp>
        <p:nvSpPr>
          <p:cNvPr id="323" name="TextBox 5"/>
          <p:cNvSpPr txBox="1"/>
          <p:nvPr/>
        </p:nvSpPr>
        <p:spPr>
          <a:xfrm>
            <a:off x="5442093" y="4172870"/>
            <a:ext cx="1481546" cy="969496"/>
          </a:xfrm>
          <a:prstGeom prst="rect">
            <a:avLst/>
          </a:prstGeom>
          <a:noFill/>
        </p:spPr>
        <p:txBody>
          <a:bodyPr wrap="square" lIns="0" tIns="0" rIns="0" bIns="0" rtlCol="0">
            <a:spAutoFit/>
          </a:bodyPr>
          <a:lstStyle>
            <a:defPPr>
              <a:defRPr lang="zh-CN"/>
            </a:defPPr>
            <a:lvl1pPr algn="just">
              <a:lnSpc>
                <a:spcPct val="150000"/>
              </a:lnSpc>
              <a:defRPr sz="900">
                <a:solidFill>
                  <a:schemeClr val="tx1">
                    <a:lumMod val="50000"/>
                    <a:lumOff val="50000"/>
                  </a:schemeClr>
                </a:solidFill>
                <a:latin typeface="微软雅黑 Light" panose="020B0502040204020203" pitchFamily="34" charset="-122"/>
                <a:ea typeface="微软雅黑 Light" panose="020B0502040204020203" pitchFamily="34" charset="-122"/>
              </a:defRPr>
            </a:lvl1pPr>
          </a:lstStyle>
          <a:p>
            <a:r>
              <a:rPr lang="zh-CN" altLang="en-US" sz="1050" dirty="0">
                <a:solidFill>
                  <a:schemeClr val="bg1"/>
                </a:solidFill>
                <a:latin typeface="字魂36号-正文宋楷" panose="02000000000000000000" pitchFamily="2" charset="-122"/>
                <a:ea typeface="字魂36号-正文宋楷" panose="02000000000000000000" pitchFamily="2" charset="-122"/>
              </a:rPr>
              <a:t>这里输入段落文本这里输入段落文本这里输入段落文本这里输入段落文本这里输入段落文本</a:t>
            </a:r>
          </a:p>
        </p:txBody>
      </p:sp>
      <p:sp>
        <p:nvSpPr>
          <p:cNvPr id="324" name="TextBox 7"/>
          <p:cNvSpPr txBox="1"/>
          <p:nvPr/>
        </p:nvSpPr>
        <p:spPr>
          <a:xfrm>
            <a:off x="8556914" y="4172870"/>
            <a:ext cx="1481546" cy="969496"/>
          </a:xfrm>
          <a:prstGeom prst="rect">
            <a:avLst/>
          </a:prstGeom>
          <a:noFill/>
        </p:spPr>
        <p:txBody>
          <a:bodyPr wrap="square" lIns="0" tIns="0" rIns="0" bIns="0" rtlCol="0">
            <a:spAutoFit/>
          </a:bodyPr>
          <a:lstStyle>
            <a:defPPr>
              <a:defRPr lang="zh-CN"/>
            </a:defPPr>
            <a:lvl1pPr algn="just">
              <a:lnSpc>
                <a:spcPct val="150000"/>
              </a:lnSpc>
              <a:defRPr sz="900">
                <a:solidFill>
                  <a:schemeClr val="tx1">
                    <a:lumMod val="50000"/>
                    <a:lumOff val="50000"/>
                  </a:schemeClr>
                </a:solidFill>
                <a:latin typeface="微软雅黑 Light" panose="020B0502040204020203" pitchFamily="34" charset="-122"/>
                <a:ea typeface="微软雅黑 Light" panose="020B0502040204020203" pitchFamily="34" charset="-122"/>
              </a:defRPr>
            </a:lvl1pPr>
          </a:lstStyle>
          <a:p>
            <a:r>
              <a:rPr lang="zh-CN" altLang="en-US" sz="1050" dirty="0">
                <a:solidFill>
                  <a:schemeClr val="bg1"/>
                </a:solidFill>
                <a:latin typeface="字魂36号-正文宋楷" panose="02000000000000000000" pitchFamily="2" charset="-122"/>
                <a:ea typeface="字魂36号-正文宋楷" panose="02000000000000000000" pitchFamily="2" charset="-122"/>
              </a:rPr>
              <a:t>这里输入段落文本这里输入段落文本这里输入段落文本这里输入段落文本这里输入段落文本</a:t>
            </a:r>
          </a:p>
        </p:txBody>
      </p:sp>
      <p:sp>
        <p:nvSpPr>
          <p:cNvPr id="325" name="椭圆 324"/>
          <p:cNvSpPr/>
          <p:nvPr/>
        </p:nvSpPr>
        <p:spPr>
          <a:xfrm>
            <a:off x="4076294" y="3096681"/>
            <a:ext cx="497747" cy="497747"/>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tx1"/>
                </a:solidFill>
                <a:latin typeface="字魂36号-正文宋楷" panose="02000000000000000000" pitchFamily="2" charset="-122"/>
                <a:ea typeface="字魂36号-正文宋楷" panose="02000000000000000000" pitchFamily="2" charset="-122"/>
              </a:rPr>
              <a:t>1</a:t>
            </a:r>
            <a:endParaRPr lang="zh-CN" altLang="en-US" sz="2400" dirty="0">
              <a:solidFill>
                <a:schemeClr val="tx1"/>
              </a:solidFill>
              <a:latin typeface="字魂36号-正文宋楷" panose="02000000000000000000" pitchFamily="2" charset="-122"/>
              <a:ea typeface="字魂36号-正文宋楷" panose="02000000000000000000" pitchFamily="2" charset="-122"/>
            </a:endParaRPr>
          </a:p>
        </p:txBody>
      </p:sp>
      <p:sp>
        <p:nvSpPr>
          <p:cNvPr id="326" name="椭圆 325"/>
          <p:cNvSpPr/>
          <p:nvPr/>
        </p:nvSpPr>
        <p:spPr>
          <a:xfrm>
            <a:off x="6504141" y="3173559"/>
            <a:ext cx="497747" cy="497747"/>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tx1"/>
                </a:solidFill>
                <a:latin typeface="字魂36号-正文宋楷" panose="02000000000000000000" pitchFamily="2" charset="-122"/>
                <a:ea typeface="字魂36号-正文宋楷" panose="02000000000000000000" pitchFamily="2" charset="-122"/>
              </a:rPr>
              <a:t>2</a:t>
            </a:r>
            <a:endParaRPr lang="zh-CN" altLang="en-US" sz="2400" dirty="0">
              <a:solidFill>
                <a:schemeClr val="tx1"/>
              </a:solidFill>
              <a:latin typeface="字魂36号-正文宋楷" panose="02000000000000000000" pitchFamily="2" charset="-122"/>
              <a:ea typeface="字魂36号-正文宋楷" panose="02000000000000000000" pitchFamily="2" charset="-122"/>
            </a:endParaRPr>
          </a:p>
        </p:txBody>
      </p:sp>
      <p:sp>
        <p:nvSpPr>
          <p:cNvPr id="327" name="椭圆 326"/>
          <p:cNvSpPr/>
          <p:nvPr/>
        </p:nvSpPr>
        <p:spPr>
          <a:xfrm>
            <a:off x="8841299" y="3130949"/>
            <a:ext cx="497747" cy="497747"/>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tx1"/>
                </a:solidFill>
                <a:latin typeface="字魂36号-正文宋楷" panose="02000000000000000000" pitchFamily="2" charset="-122"/>
                <a:ea typeface="字魂36号-正文宋楷" panose="02000000000000000000" pitchFamily="2" charset="-122"/>
              </a:rPr>
              <a:t>3</a:t>
            </a:r>
            <a:endParaRPr lang="zh-CN" altLang="en-US" sz="2400" dirty="0">
              <a:solidFill>
                <a:schemeClr val="tx1"/>
              </a:solidFill>
              <a:latin typeface="字魂36号-正文宋楷" panose="02000000000000000000" pitchFamily="2" charset="-122"/>
              <a:ea typeface="字魂36号-正文宋楷" panose="02000000000000000000" pitchFamily="2" charset="-122"/>
            </a:endParaRPr>
          </a:p>
        </p:txBody>
      </p:sp>
    </p:spTree>
    <p:extLst>
      <p:ext uri="{BB962C8B-B14F-4D97-AF65-F5344CB8AC3E}">
        <p14:creationId xmlns:p14="http://schemas.microsoft.com/office/powerpoint/2010/main" val="4021480287"/>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8000">
                                      <p:stCondLst>
                                        <p:cond delay="0"/>
                                      </p:stCondLst>
                                      <p:childTnLst>
                                        <p:set>
                                          <p:cBhvr>
                                            <p:cTn id="6" dur="1" fill="hold">
                                              <p:stCondLst>
                                                <p:cond delay="0"/>
                                              </p:stCondLst>
                                            </p:cTn>
                                            <p:tgtEl>
                                              <p:spTgt spid="177"/>
                                            </p:tgtEl>
                                            <p:attrNameLst>
                                              <p:attrName>style.visibility</p:attrName>
                                            </p:attrNameLst>
                                          </p:cBhvr>
                                          <p:to>
                                            <p:strVal val="visible"/>
                                          </p:to>
                                        </p:set>
                                        <p:anim calcmode="lin" valueType="num" p14:bounceEnd="68000">
                                          <p:cBhvr additive="base">
                                            <p:cTn id="7" dur="500" fill="hold"/>
                                            <p:tgtEl>
                                              <p:spTgt spid="177"/>
                                            </p:tgtEl>
                                            <p:attrNameLst>
                                              <p:attrName>ppt_x</p:attrName>
                                            </p:attrNameLst>
                                          </p:cBhvr>
                                          <p:tavLst>
                                            <p:tav tm="0">
                                              <p:val>
                                                <p:strVal val="#ppt_x"/>
                                              </p:val>
                                            </p:tav>
                                            <p:tav tm="100000">
                                              <p:val>
                                                <p:strVal val="#ppt_x"/>
                                              </p:val>
                                            </p:tav>
                                          </p:tavLst>
                                        </p:anim>
                                        <p:anim calcmode="lin" valueType="num" p14:bounceEnd="68000">
                                          <p:cBhvr additive="base">
                                            <p:cTn id="8" dur="500" fill="hold"/>
                                            <p:tgtEl>
                                              <p:spTgt spid="17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14:presetBounceEnd="68000">
                                      <p:stCondLst>
                                        <p:cond delay="0"/>
                                      </p:stCondLst>
                                      <p:childTnLst>
                                        <p:set>
                                          <p:cBhvr>
                                            <p:cTn id="11" dur="1" fill="hold">
                                              <p:stCondLst>
                                                <p:cond delay="0"/>
                                              </p:stCondLst>
                                            </p:cTn>
                                            <p:tgtEl>
                                              <p:spTgt spid="178"/>
                                            </p:tgtEl>
                                            <p:attrNameLst>
                                              <p:attrName>style.visibility</p:attrName>
                                            </p:attrNameLst>
                                          </p:cBhvr>
                                          <p:to>
                                            <p:strVal val="visible"/>
                                          </p:to>
                                        </p:set>
                                        <p:anim calcmode="lin" valueType="num" p14:bounceEnd="68000">
                                          <p:cBhvr additive="base">
                                            <p:cTn id="12" dur="500" fill="hold"/>
                                            <p:tgtEl>
                                              <p:spTgt spid="178"/>
                                            </p:tgtEl>
                                            <p:attrNameLst>
                                              <p:attrName>ppt_x</p:attrName>
                                            </p:attrNameLst>
                                          </p:cBhvr>
                                          <p:tavLst>
                                            <p:tav tm="0">
                                              <p:val>
                                                <p:strVal val="#ppt_x"/>
                                              </p:val>
                                            </p:tav>
                                            <p:tav tm="100000">
                                              <p:val>
                                                <p:strVal val="#ppt_x"/>
                                              </p:val>
                                            </p:tav>
                                          </p:tavLst>
                                        </p:anim>
                                        <p:anim calcmode="lin" valueType="num" p14:bounceEnd="68000">
                                          <p:cBhvr additive="base">
                                            <p:cTn id="13" dur="500" fill="hold"/>
                                            <p:tgtEl>
                                              <p:spTgt spid="178"/>
                                            </p:tgtEl>
                                            <p:attrNameLst>
                                              <p:attrName>ppt_y</p:attrName>
                                            </p:attrNameLst>
                                          </p:cBhvr>
                                          <p:tavLst>
                                            <p:tav tm="0">
                                              <p:val>
                                                <p:strVal val="1+#ppt_h/2"/>
                                              </p:val>
                                            </p:tav>
                                            <p:tav tm="100000">
                                              <p:val>
                                                <p:strVal val="#ppt_y"/>
                                              </p:val>
                                            </p:tav>
                                          </p:tavLst>
                                        </p:anim>
                                      </p:childTnLst>
                                    </p:cTn>
                                  </p:par>
                                  <p:par>
                                    <p:cTn id="14" presetID="2" presetClass="entr" presetSubtype="3" fill="hold" nodeType="withEffect" p14:presetBounceEnd="68000">
                                      <p:stCondLst>
                                        <p:cond delay="0"/>
                                      </p:stCondLst>
                                      <p:childTnLst>
                                        <p:set>
                                          <p:cBhvr>
                                            <p:cTn id="15" dur="1" fill="hold">
                                              <p:stCondLst>
                                                <p:cond delay="0"/>
                                              </p:stCondLst>
                                            </p:cTn>
                                            <p:tgtEl>
                                              <p:spTgt spid="249"/>
                                            </p:tgtEl>
                                            <p:attrNameLst>
                                              <p:attrName>style.visibility</p:attrName>
                                            </p:attrNameLst>
                                          </p:cBhvr>
                                          <p:to>
                                            <p:strVal val="visible"/>
                                          </p:to>
                                        </p:set>
                                        <p:anim calcmode="lin" valueType="num" p14:bounceEnd="68000">
                                          <p:cBhvr additive="base">
                                            <p:cTn id="16" dur="500" fill="hold"/>
                                            <p:tgtEl>
                                              <p:spTgt spid="249"/>
                                            </p:tgtEl>
                                            <p:attrNameLst>
                                              <p:attrName>ppt_x</p:attrName>
                                            </p:attrNameLst>
                                          </p:cBhvr>
                                          <p:tavLst>
                                            <p:tav tm="0">
                                              <p:val>
                                                <p:strVal val="1+#ppt_w/2"/>
                                              </p:val>
                                            </p:tav>
                                            <p:tav tm="100000">
                                              <p:val>
                                                <p:strVal val="#ppt_x"/>
                                              </p:val>
                                            </p:tav>
                                          </p:tavLst>
                                        </p:anim>
                                        <p:anim calcmode="lin" valueType="num" p14:bounceEnd="68000">
                                          <p:cBhvr additive="base">
                                            <p:cTn id="17" dur="500" fill="hold"/>
                                            <p:tgtEl>
                                              <p:spTgt spid="249"/>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2" presetClass="entr" presetSubtype="1" fill="hold" nodeType="afterEffect">
                                      <p:stCondLst>
                                        <p:cond delay="0"/>
                                      </p:stCondLst>
                                      <p:childTnLst>
                                        <p:set>
                                          <p:cBhvr>
                                            <p:cTn id="20" dur="1" fill="hold">
                                              <p:stCondLst>
                                                <p:cond delay="0"/>
                                              </p:stCondLst>
                                            </p:cTn>
                                            <p:tgtEl>
                                              <p:spTgt spid="96"/>
                                            </p:tgtEl>
                                            <p:attrNameLst>
                                              <p:attrName>style.visibility</p:attrName>
                                            </p:attrNameLst>
                                          </p:cBhvr>
                                          <p:to>
                                            <p:strVal val="visible"/>
                                          </p:to>
                                        </p:set>
                                        <p:anim calcmode="lin" valueType="num">
                                          <p:cBhvr additive="base">
                                            <p:cTn id="21" dur="500" fill="hold"/>
                                            <p:tgtEl>
                                              <p:spTgt spid="96"/>
                                            </p:tgtEl>
                                            <p:attrNameLst>
                                              <p:attrName>ppt_x</p:attrName>
                                            </p:attrNameLst>
                                          </p:cBhvr>
                                          <p:tavLst>
                                            <p:tav tm="0">
                                              <p:val>
                                                <p:strVal val="#ppt_x"/>
                                              </p:val>
                                            </p:tav>
                                            <p:tav tm="100000">
                                              <p:val>
                                                <p:strVal val="#ppt_x"/>
                                              </p:val>
                                            </p:tav>
                                          </p:tavLst>
                                        </p:anim>
                                        <p:anim calcmode="lin" valueType="num">
                                          <p:cBhvr additive="base">
                                            <p:cTn id="22" dur="500" fill="hold"/>
                                            <p:tgtEl>
                                              <p:spTgt spid="96"/>
                                            </p:tgtEl>
                                            <p:attrNameLst>
                                              <p:attrName>ppt_y</p:attrName>
                                            </p:attrNameLst>
                                          </p:cBhvr>
                                          <p:tavLst>
                                            <p:tav tm="0">
                                              <p:val>
                                                <p:strVal val="0-#ppt_h/2"/>
                                              </p:val>
                                            </p:tav>
                                            <p:tav tm="100000">
                                              <p:val>
                                                <p:strVal val="#ppt_y"/>
                                              </p:val>
                                            </p:tav>
                                          </p:tavLst>
                                        </p:anim>
                                      </p:childTnLst>
                                    </p:cTn>
                                  </p:par>
                                </p:childTnLst>
                              </p:cTn>
                            </p:par>
                            <p:par>
                              <p:cTn id="23" fill="hold">
                                <p:stCondLst>
                                  <p:cond delay="1500"/>
                                </p:stCondLst>
                                <p:childTnLst>
                                  <p:par>
                                    <p:cTn id="24" presetID="2" presetClass="entr" presetSubtype="8" fill="hold" grpId="0" nodeType="afterEffect" p14:presetBounceEnd="67000">
                                      <p:stCondLst>
                                        <p:cond delay="0"/>
                                      </p:stCondLst>
                                      <p:childTnLst>
                                        <p:set>
                                          <p:cBhvr>
                                            <p:cTn id="25" dur="1" fill="hold">
                                              <p:stCondLst>
                                                <p:cond delay="0"/>
                                              </p:stCondLst>
                                            </p:cTn>
                                            <p:tgtEl>
                                              <p:spTgt spid="97"/>
                                            </p:tgtEl>
                                            <p:attrNameLst>
                                              <p:attrName>style.visibility</p:attrName>
                                            </p:attrNameLst>
                                          </p:cBhvr>
                                          <p:to>
                                            <p:strVal val="visible"/>
                                          </p:to>
                                        </p:set>
                                        <p:anim calcmode="lin" valueType="num" p14:bounceEnd="67000">
                                          <p:cBhvr additive="base">
                                            <p:cTn id="26" dur="2000" fill="hold"/>
                                            <p:tgtEl>
                                              <p:spTgt spid="97"/>
                                            </p:tgtEl>
                                            <p:attrNameLst>
                                              <p:attrName>ppt_x</p:attrName>
                                            </p:attrNameLst>
                                          </p:cBhvr>
                                          <p:tavLst>
                                            <p:tav tm="0">
                                              <p:val>
                                                <p:strVal val="0-#ppt_w/2"/>
                                              </p:val>
                                            </p:tav>
                                            <p:tav tm="100000">
                                              <p:val>
                                                <p:strVal val="#ppt_x"/>
                                              </p:val>
                                            </p:tav>
                                          </p:tavLst>
                                        </p:anim>
                                        <p:anim calcmode="lin" valueType="num" p14:bounceEnd="67000">
                                          <p:cBhvr additive="base">
                                            <p:cTn id="27" dur="2000" fill="hold"/>
                                            <p:tgtEl>
                                              <p:spTgt spid="97"/>
                                            </p:tgtEl>
                                            <p:attrNameLst>
                                              <p:attrName>ppt_y</p:attrName>
                                            </p:attrNameLst>
                                          </p:cBhvr>
                                          <p:tavLst>
                                            <p:tav tm="0">
                                              <p:val>
                                                <p:strVal val="#ppt_y"/>
                                              </p:val>
                                            </p:tav>
                                            <p:tav tm="100000">
                                              <p:val>
                                                <p:strVal val="#ppt_y"/>
                                              </p:val>
                                            </p:tav>
                                          </p:tavLst>
                                        </p:anim>
                                      </p:childTnLst>
                                    </p:cTn>
                                  </p:par>
                                </p:childTnLst>
                              </p:cTn>
                            </p:par>
                            <p:par>
                              <p:cTn id="28" fill="hold">
                                <p:stCondLst>
                                  <p:cond delay="3500"/>
                                </p:stCondLst>
                                <p:childTnLst>
                                  <p:par>
                                    <p:cTn id="29" presetID="2" presetClass="entr" presetSubtype="4" fill="hold" grpId="0" nodeType="afterEffect">
                                      <p:stCondLst>
                                        <p:cond delay="0"/>
                                      </p:stCondLst>
                                      <p:iterate type="lt">
                                        <p:tmPct val="10000"/>
                                      </p:iterate>
                                      <p:childTnLst>
                                        <p:set>
                                          <p:cBhvr>
                                            <p:cTn id="30" dur="1" fill="hold">
                                              <p:stCondLst>
                                                <p:cond delay="0"/>
                                              </p:stCondLst>
                                            </p:cTn>
                                            <p:tgtEl>
                                              <p:spTgt spid="169"/>
                                            </p:tgtEl>
                                            <p:attrNameLst>
                                              <p:attrName>style.visibility</p:attrName>
                                            </p:attrNameLst>
                                          </p:cBhvr>
                                          <p:to>
                                            <p:strVal val="visible"/>
                                          </p:to>
                                        </p:set>
                                        <p:anim calcmode="lin" valueType="num">
                                          <p:cBhvr>
                                            <p:cTn id="31" dur="500" fill="hold"/>
                                            <p:tgtEl>
                                              <p:spTgt spid="169"/>
                                            </p:tgtEl>
                                            <p:attrNameLst>
                                              <p:attrName>ppt_x</p:attrName>
                                            </p:attrNameLst>
                                          </p:cBhvr>
                                          <p:tavLst>
                                            <p:tav tm="0">
                                              <p:val>
                                                <p:strVal val="#ppt_x"/>
                                              </p:val>
                                            </p:tav>
                                            <p:tav tm="100000">
                                              <p:val>
                                                <p:strVal val="#ppt_x"/>
                                              </p:val>
                                            </p:tav>
                                          </p:tavLst>
                                        </p:anim>
                                        <p:anim calcmode="lin" valueType="num">
                                          <p:cBhvr>
                                            <p:cTn id="32" dur="500" fill="hold"/>
                                            <p:tgtEl>
                                              <p:spTgt spid="169"/>
                                            </p:tgtEl>
                                            <p:attrNameLst>
                                              <p:attrName>ppt_y</p:attrName>
                                            </p:attrNameLst>
                                          </p:cBhvr>
                                          <p:tavLst>
                                            <p:tav tm="0">
                                              <p:val>
                                                <p:strVal val="1+#ppt_h/2"/>
                                              </p:val>
                                            </p:tav>
                                            <p:tav tm="100000">
                                              <p:val>
                                                <p:strVal val="#ppt_y"/>
                                              </p:val>
                                            </p:tav>
                                          </p:tavLst>
                                        </p:anim>
                                      </p:childTnLst>
                                    </p:cTn>
                                  </p:par>
                                  <p:par>
                                    <p:cTn id="33" presetID="26" presetClass="emph" presetSubtype="0" fill="hold" grpId="1" nodeType="withEffect">
                                      <p:stCondLst>
                                        <p:cond delay="2000"/>
                                      </p:stCondLst>
                                      <p:iterate type="lt">
                                        <p:tmPct val="10000"/>
                                      </p:iterate>
                                      <p:childTnLst>
                                        <p:animEffect transition="out" filter="fade">
                                          <p:cBhvr>
                                            <p:cTn id="34" dur="500" tmFilter="0, 0; .2, .5; .8, .5; 1, 0"/>
                                            <p:tgtEl>
                                              <p:spTgt spid="169"/>
                                            </p:tgtEl>
                                          </p:cBhvr>
                                        </p:animEffect>
                                        <p:animScale>
                                          <p:cBhvr>
                                            <p:cTn id="35" dur="250" autoRev="1" fill="hold"/>
                                            <p:tgtEl>
                                              <p:spTgt spid="169"/>
                                            </p:tgtEl>
                                          </p:cBhvr>
                                          <p:by x="105000" y="105000"/>
                                        </p:animScale>
                                      </p:childTnLst>
                                    </p:cTn>
                                  </p:par>
                                  <p:par>
                                    <p:cTn id="36" presetID="52" presetClass="entr" presetSubtype="0" fill="hold" nodeType="withEffect">
                                      <p:stCondLst>
                                        <p:cond delay="200"/>
                                      </p:stCondLst>
                                      <p:childTnLst>
                                        <p:set>
                                          <p:cBhvr>
                                            <p:cTn id="37" dur="1" fill="hold">
                                              <p:stCondLst>
                                                <p:cond delay="0"/>
                                              </p:stCondLst>
                                            </p:cTn>
                                            <p:tgtEl>
                                              <p:spTgt spid="174"/>
                                            </p:tgtEl>
                                            <p:attrNameLst>
                                              <p:attrName>style.visibility</p:attrName>
                                            </p:attrNameLst>
                                          </p:cBhvr>
                                          <p:to>
                                            <p:strVal val="visible"/>
                                          </p:to>
                                        </p:set>
                                        <p:animScale>
                                          <p:cBhvr>
                                            <p:cTn id="38" dur="1000" decel="50000" fill="hold">
                                              <p:stCondLst>
                                                <p:cond delay="0"/>
                                              </p:stCondLst>
                                            </p:cTn>
                                            <p:tgtEl>
                                              <p:spTgt spid="17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174"/>
                                            </p:tgtEl>
                                            <p:attrNameLst>
                                              <p:attrName>ppt_x</p:attrName>
                                              <p:attrName>ppt_y</p:attrName>
                                            </p:attrNameLst>
                                          </p:cBhvr>
                                        </p:animMotion>
                                        <p:animEffect transition="in" filter="fade">
                                          <p:cBhvr>
                                            <p:cTn id="40" dur="1000"/>
                                            <p:tgtEl>
                                              <p:spTgt spid="174"/>
                                            </p:tgtEl>
                                          </p:cBhvr>
                                        </p:animEffect>
                                      </p:childTnLst>
                                    </p:cTn>
                                  </p:par>
                                  <p:par>
                                    <p:cTn id="41" presetID="52" presetClass="entr" presetSubtype="0" fill="hold" nodeType="withEffect">
                                      <p:stCondLst>
                                        <p:cond delay="500"/>
                                      </p:stCondLst>
                                      <p:childTnLst>
                                        <p:set>
                                          <p:cBhvr>
                                            <p:cTn id="42" dur="1" fill="hold">
                                              <p:stCondLst>
                                                <p:cond delay="0"/>
                                              </p:stCondLst>
                                            </p:cTn>
                                            <p:tgtEl>
                                              <p:spTgt spid="248"/>
                                            </p:tgtEl>
                                            <p:attrNameLst>
                                              <p:attrName>style.visibility</p:attrName>
                                            </p:attrNameLst>
                                          </p:cBhvr>
                                          <p:to>
                                            <p:strVal val="visible"/>
                                          </p:to>
                                        </p:set>
                                        <p:animScale>
                                          <p:cBhvr>
                                            <p:cTn id="43" dur="1000" decel="50000" fill="hold">
                                              <p:stCondLst>
                                                <p:cond delay="0"/>
                                              </p:stCondLst>
                                            </p:cTn>
                                            <p:tgtEl>
                                              <p:spTgt spid="24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248"/>
                                            </p:tgtEl>
                                            <p:attrNameLst>
                                              <p:attrName>ppt_x</p:attrName>
                                              <p:attrName>ppt_y</p:attrName>
                                            </p:attrNameLst>
                                          </p:cBhvr>
                                        </p:animMotion>
                                        <p:animEffect transition="in" filter="fade">
                                          <p:cBhvr>
                                            <p:cTn id="45" dur="1000"/>
                                            <p:tgtEl>
                                              <p:spTgt spid="248"/>
                                            </p:tgtEl>
                                          </p:cBhvr>
                                        </p:animEffect>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14:presetBounceEnd="80000">
                                      <p:stCondLst>
                                        <p:cond delay="0"/>
                                      </p:stCondLst>
                                      <p:childTnLst>
                                        <p:set>
                                          <p:cBhvr>
                                            <p:cTn id="49" dur="1" fill="hold">
                                              <p:stCondLst>
                                                <p:cond delay="0"/>
                                              </p:stCondLst>
                                            </p:cTn>
                                            <p:tgtEl>
                                              <p:spTgt spid="166"/>
                                            </p:tgtEl>
                                            <p:attrNameLst>
                                              <p:attrName>style.visibility</p:attrName>
                                            </p:attrNameLst>
                                          </p:cBhvr>
                                          <p:to>
                                            <p:strVal val="visible"/>
                                          </p:to>
                                        </p:set>
                                        <p:anim calcmode="lin" valueType="num" p14:bounceEnd="80000">
                                          <p:cBhvr additive="base">
                                            <p:cTn id="50" dur="1000" fill="hold"/>
                                            <p:tgtEl>
                                              <p:spTgt spid="166"/>
                                            </p:tgtEl>
                                            <p:attrNameLst>
                                              <p:attrName>ppt_x</p:attrName>
                                            </p:attrNameLst>
                                          </p:cBhvr>
                                          <p:tavLst>
                                            <p:tav tm="0">
                                              <p:val>
                                                <p:strVal val="#ppt_x"/>
                                              </p:val>
                                            </p:tav>
                                            <p:tav tm="100000">
                                              <p:val>
                                                <p:strVal val="#ppt_x"/>
                                              </p:val>
                                            </p:tav>
                                          </p:tavLst>
                                        </p:anim>
                                        <p:anim calcmode="lin" valueType="num" p14:bounceEnd="80000">
                                          <p:cBhvr additive="base">
                                            <p:cTn id="51" dur="1000" fill="hold"/>
                                            <p:tgtEl>
                                              <p:spTgt spid="166"/>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nodeType="clickEffect">
                                      <p:stCondLst>
                                        <p:cond delay="0"/>
                                      </p:stCondLst>
                                      <p:childTnLst>
                                        <p:set>
                                          <p:cBhvr>
                                            <p:cTn id="55" dur="1" fill="hold">
                                              <p:stCondLst>
                                                <p:cond delay="0"/>
                                              </p:stCondLst>
                                            </p:cTn>
                                            <p:tgtEl>
                                              <p:spTgt spid="167"/>
                                            </p:tgtEl>
                                            <p:attrNameLst>
                                              <p:attrName>style.visibility</p:attrName>
                                            </p:attrNameLst>
                                          </p:cBhvr>
                                          <p:to>
                                            <p:strVal val="visible"/>
                                          </p:to>
                                        </p:set>
                                        <p:anim calcmode="lin" valueType="num">
                                          <p:cBhvr>
                                            <p:cTn id="56" dur="500" fill="hold"/>
                                            <p:tgtEl>
                                              <p:spTgt spid="167"/>
                                            </p:tgtEl>
                                            <p:attrNameLst>
                                              <p:attrName>ppt_w</p:attrName>
                                            </p:attrNameLst>
                                          </p:cBhvr>
                                          <p:tavLst>
                                            <p:tav tm="0">
                                              <p:val>
                                                <p:fltVal val="0"/>
                                              </p:val>
                                            </p:tav>
                                            <p:tav tm="100000">
                                              <p:val>
                                                <p:strVal val="#ppt_w"/>
                                              </p:val>
                                            </p:tav>
                                          </p:tavLst>
                                        </p:anim>
                                        <p:anim calcmode="lin" valueType="num">
                                          <p:cBhvr>
                                            <p:cTn id="57" dur="500" fill="hold"/>
                                            <p:tgtEl>
                                              <p:spTgt spid="167"/>
                                            </p:tgtEl>
                                            <p:attrNameLst>
                                              <p:attrName>ppt_h</p:attrName>
                                            </p:attrNameLst>
                                          </p:cBhvr>
                                          <p:tavLst>
                                            <p:tav tm="0">
                                              <p:val>
                                                <p:fltVal val="0"/>
                                              </p:val>
                                            </p:tav>
                                            <p:tav tm="100000">
                                              <p:val>
                                                <p:strVal val="#ppt_h"/>
                                              </p:val>
                                            </p:tav>
                                          </p:tavLst>
                                        </p:anim>
                                        <p:animEffect transition="in" filter="fade">
                                          <p:cBhvr>
                                            <p:cTn id="58" dur="500"/>
                                            <p:tgtEl>
                                              <p:spTgt spid="167"/>
                                            </p:tgtEl>
                                          </p:cBhvr>
                                        </p:animEffect>
                                      </p:childTnLst>
                                    </p:cTn>
                                  </p:par>
                                  <p:par>
                                    <p:cTn id="59" presetID="53" presetClass="entr" presetSubtype="16" fill="hold" grpId="0" nodeType="withEffect">
                                      <p:stCondLst>
                                        <p:cond delay="200"/>
                                      </p:stCondLst>
                                      <p:childTnLst>
                                        <p:set>
                                          <p:cBhvr>
                                            <p:cTn id="60" dur="1" fill="hold">
                                              <p:stCondLst>
                                                <p:cond delay="0"/>
                                              </p:stCondLst>
                                            </p:cTn>
                                            <p:tgtEl>
                                              <p:spTgt spid="325"/>
                                            </p:tgtEl>
                                            <p:attrNameLst>
                                              <p:attrName>style.visibility</p:attrName>
                                            </p:attrNameLst>
                                          </p:cBhvr>
                                          <p:to>
                                            <p:strVal val="visible"/>
                                          </p:to>
                                        </p:set>
                                        <p:anim calcmode="lin" valueType="num">
                                          <p:cBhvr>
                                            <p:cTn id="61" dur="500" fill="hold"/>
                                            <p:tgtEl>
                                              <p:spTgt spid="325"/>
                                            </p:tgtEl>
                                            <p:attrNameLst>
                                              <p:attrName>ppt_w</p:attrName>
                                            </p:attrNameLst>
                                          </p:cBhvr>
                                          <p:tavLst>
                                            <p:tav tm="0">
                                              <p:val>
                                                <p:fltVal val="0"/>
                                              </p:val>
                                            </p:tav>
                                            <p:tav tm="100000">
                                              <p:val>
                                                <p:strVal val="#ppt_w"/>
                                              </p:val>
                                            </p:tav>
                                          </p:tavLst>
                                        </p:anim>
                                        <p:anim calcmode="lin" valueType="num">
                                          <p:cBhvr>
                                            <p:cTn id="62" dur="500" fill="hold"/>
                                            <p:tgtEl>
                                              <p:spTgt spid="325"/>
                                            </p:tgtEl>
                                            <p:attrNameLst>
                                              <p:attrName>ppt_h</p:attrName>
                                            </p:attrNameLst>
                                          </p:cBhvr>
                                          <p:tavLst>
                                            <p:tav tm="0">
                                              <p:val>
                                                <p:fltVal val="0"/>
                                              </p:val>
                                            </p:tav>
                                            <p:tav tm="100000">
                                              <p:val>
                                                <p:strVal val="#ppt_h"/>
                                              </p:val>
                                            </p:tav>
                                          </p:tavLst>
                                        </p:anim>
                                        <p:animEffect transition="in" filter="fade">
                                          <p:cBhvr>
                                            <p:cTn id="63" dur="500"/>
                                            <p:tgtEl>
                                              <p:spTgt spid="325"/>
                                            </p:tgtEl>
                                          </p:cBhvr>
                                        </p:animEffect>
                                      </p:childTnLst>
                                    </p:cTn>
                                  </p:par>
                                </p:childTnLst>
                              </p:cTn>
                            </p:par>
                            <p:par>
                              <p:cTn id="64" fill="hold">
                                <p:stCondLst>
                                  <p:cond delay="700"/>
                                </p:stCondLst>
                                <p:childTnLst>
                                  <p:par>
                                    <p:cTn id="65" presetID="2" presetClass="entr" presetSubtype="8" fill="hold" grpId="0" nodeType="afterEffect" p14:presetBounceEnd="54000">
                                      <p:stCondLst>
                                        <p:cond delay="0"/>
                                      </p:stCondLst>
                                      <p:childTnLst>
                                        <p:set>
                                          <p:cBhvr>
                                            <p:cTn id="66" dur="1" fill="hold">
                                              <p:stCondLst>
                                                <p:cond delay="0"/>
                                              </p:stCondLst>
                                            </p:cTn>
                                            <p:tgtEl>
                                              <p:spTgt spid="322"/>
                                            </p:tgtEl>
                                            <p:attrNameLst>
                                              <p:attrName>style.visibility</p:attrName>
                                            </p:attrNameLst>
                                          </p:cBhvr>
                                          <p:to>
                                            <p:strVal val="visible"/>
                                          </p:to>
                                        </p:set>
                                        <p:anim calcmode="lin" valueType="num" p14:bounceEnd="54000">
                                          <p:cBhvr additive="base">
                                            <p:cTn id="67" dur="500" fill="hold"/>
                                            <p:tgtEl>
                                              <p:spTgt spid="322"/>
                                            </p:tgtEl>
                                            <p:attrNameLst>
                                              <p:attrName>ppt_x</p:attrName>
                                            </p:attrNameLst>
                                          </p:cBhvr>
                                          <p:tavLst>
                                            <p:tav tm="0">
                                              <p:val>
                                                <p:strVal val="0-#ppt_w/2"/>
                                              </p:val>
                                            </p:tav>
                                            <p:tav tm="100000">
                                              <p:val>
                                                <p:strVal val="#ppt_x"/>
                                              </p:val>
                                            </p:tav>
                                          </p:tavLst>
                                        </p:anim>
                                        <p:anim calcmode="lin" valueType="num" p14:bounceEnd="54000">
                                          <p:cBhvr additive="base">
                                            <p:cTn id="68" dur="500" fill="hold"/>
                                            <p:tgtEl>
                                              <p:spTgt spid="322"/>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53" presetClass="entr" presetSubtype="16" fill="hold" nodeType="clickEffect">
                                      <p:stCondLst>
                                        <p:cond delay="0"/>
                                      </p:stCondLst>
                                      <p:childTnLst>
                                        <p:set>
                                          <p:cBhvr>
                                            <p:cTn id="72" dur="1" fill="hold">
                                              <p:stCondLst>
                                                <p:cond delay="0"/>
                                              </p:stCondLst>
                                            </p:cTn>
                                            <p:tgtEl>
                                              <p:spTgt spid="172"/>
                                            </p:tgtEl>
                                            <p:attrNameLst>
                                              <p:attrName>style.visibility</p:attrName>
                                            </p:attrNameLst>
                                          </p:cBhvr>
                                          <p:to>
                                            <p:strVal val="visible"/>
                                          </p:to>
                                        </p:set>
                                        <p:anim calcmode="lin" valueType="num">
                                          <p:cBhvr>
                                            <p:cTn id="73" dur="500" fill="hold"/>
                                            <p:tgtEl>
                                              <p:spTgt spid="172"/>
                                            </p:tgtEl>
                                            <p:attrNameLst>
                                              <p:attrName>ppt_w</p:attrName>
                                            </p:attrNameLst>
                                          </p:cBhvr>
                                          <p:tavLst>
                                            <p:tav tm="0">
                                              <p:val>
                                                <p:fltVal val="0"/>
                                              </p:val>
                                            </p:tav>
                                            <p:tav tm="100000">
                                              <p:val>
                                                <p:strVal val="#ppt_w"/>
                                              </p:val>
                                            </p:tav>
                                          </p:tavLst>
                                        </p:anim>
                                        <p:anim calcmode="lin" valueType="num">
                                          <p:cBhvr>
                                            <p:cTn id="74" dur="500" fill="hold"/>
                                            <p:tgtEl>
                                              <p:spTgt spid="172"/>
                                            </p:tgtEl>
                                            <p:attrNameLst>
                                              <p:attrName>ppt_h</p:attrName>
                                            </p:attrNameLst>
                                          </p:cBhvr>
                                          <p:tavLst>
                                            <p:tav tm="0">
                                              <p:val>
                                                <p:fltVal val="0"/>
                                              </p:val>
                                            </p:tav>
                                            <p:tav tm="100000">
                                              <p:val>
                                                <p:strVal val="#ppt_h"/>
                                              </p:val>
                                            </p:tav>
                                          </p:tavLst>
                                        </p:anim>
                                        <p:animEffect transition="in" filter="fade">
                                          <p:cBhvr>
                                            <p:cTn id="75" dur="500"/>
                                            <p:tgtEl>
                                              <p:spTgt spid="172"/>
                                            </p:tgtEl>
                                          </p:cBhvr>
                                        </p:animEffect>
                                      </p:childTnLst>
                                    </p:cTn>
                                  </p:par>
                                  <p:par>
                                    <p:cTn id="76" presetID="53" presetClass="entr" presetSubtype="16" fill="hold" grpId="0" nodeType="withEffect">
                                      <p:stCondLst>
                                        <p:cond delay="200"/>
                                      </p:stCondLst>
                                      <p:childTnLst>
                                        <p:set>
                                          <p:cBhvr>
                                            <p:cTn id="77" dur="1" fill="hold">
                                              <p:stCondLst>
                                                <p:cond delay="0"/>
                                              </p:stCondLst>
                                            </p:cTn>
                                            <p:tgtEl>
                                              <p:spTgt spid="326"/>
                                            </p:tgtEl>
                                            <p:attrNameLst>
                                              <p:attrName>style.visibility</p:attrName>
                                            </p:attrNameLst>
                                          </p:cBhvr>
                                          <p:to>
                                            <p:strVal val="visible"/>
                                          </p:to>
                                        </p:set>
                                        <p:anim calcmode="lin" valueType="num">
                                          <p:cBhvr>
                                            <p:cTn id="78" dur="500" fill="hold"/>
                                            <p:tgtEl>
                                              <p:spTgt spid="326"/>
                                            </p:tgtEl>
                                            <p:attrNameLst>
                                              <p:attrName>ppt_w</p:attrName>
                                            </p:attrNameLst>
                                          </p:cBhvr>
                                          <p:tavLst>
                                            <p:tav tm="0">
                                              <p:val>
                                                <p:fltVal val="0"/>
                                              </p:val>
                                            </p:tav>
                                            <p:tav tm="100000">
                                              <p:val>
                                                <p:strVal val="#ppt_w"/>
                                              </p:val>
                                            </p:tav>
                                          </p:tavLst>
                                        </p:anim>
                                        <p:anim calcmode="lin" valueType="num">
                                          <p:cBhvr>
                                            <p:cTn id="79" dur="500" fill="hold"/>
                                            <p:tgtEl>
                                              <p:spTgt spid="326"/>
                                            </p:tgtEl>
                                            <p:attrNameLst>
                                              <p:attrName>ppt_h</p:attrName>
                                            </p:attrNameLst>
                                          </p:cBhvr>
                                          <p:tavLst>
                                            <p:tav tm="0">
                                              <p:val>
                                                <p:fltVal val="0"/>
                                              </p:val>
                                            </p:tav>
                                            <p:tav tm="100000">
                                              <p:val>
                                                <p:strVal val="#ppt_h"/>
                                              </p:val>
                                            </p:tav>
                                          </p:tavLst>
                                        </p:anim>
                                        <p:animEffect transition="in" filter="fade">
                                          <p:cBhvr>
                                            <p:cTn id="80" dur="500"/>
                                            <p:tgtEl>
                                              <p:spTgt spid="326"/>
                                            </p:tgtEl>
                                          </p:cBhvr>
                                        </p:animEffect>
                                      </p:childTnLst>
                                    </p:cTn>
                                  </p:par>
                                  <p:par>
                                    <p:cTn id="81" presetID="2" presetClass="entr" presetSubtype="4" fill="hold" grpId="0" nodeType="withEffect" p14:presetBounceEnd="54000">
                                      <p:stCondLst>
                                        <p:cond delay="200"/>
                                      </p:stCondLst>
                                      <p:childTnLst>
                                        <p:set>
                                          <p:cBhvr>
                                            <p:cTn id="82" dur="1" fill="hold">
                                              <p:stCondLst>
                                                <p:cond delay="0"/>
                                              </p:stCondLst>
                                            </p:cTn>
                                            <p:tgtEl>
                                              <p:spTgt spid="323"/>
                                            </p:tgtEl>
                                            <p:attrNameLst>
                                              <p:attrName>style.visibility</p:attrName>
                                            </p:attrNameLst>
                                          </p:cBhvr>
                                          <p:to>
                                            <p:strVal val="visible"/>
                                          </p:to>
                                        </p:set>
                                        <p:anim calcmode="lin" valueType="num" p14:bounceEnd="54000">
                                          <p:cBhvr additive="base">
                                            <p:cTn id="83" dur="500" fill="hold"/>
                                            <p:tgtEl>
                                              <p:spTgt spid="323"/>
                                            </p:tgtEl>
                                            <p:attrNameLst>
                                              <p:attrName>ppt_x</p:attrName>
                                            </p:attrNameLst>
                                          </p:cBhvr>
                                          <p:tavLst>
                                            <p:tav tm="0">
                                              <p:val>
                                                <p:strVal val="#ppt_x"/>
                                              </p:val>
                                            </p:tav>
                                            <p:tav tm="100000">
                                              <p:val>
                                                <p:strVal val="#ppt_x"/>
                                              </p:val>
                                            </p:tav>
                                          </p:tavLst>
                                        </p:anim>
                                        <p:anim calcmode="lin" valueType="num" p14:bounceEnd="54000">
                                          <p:cBhvr additive="base">
                                            <p:cTn id="84" dur="500" fill="hold"/>
                                            <p:tgtEl>
                                              <p:spTgt spid="323"/>
                                            </p:tgtEl>
                                            <p:attrNameLst>
                                              <p:attrName>ppt_y</p:attrName>
                                            </p:attrNameLst>
                                          </p:cBhvr>
                                          <p:tavLst>
                                            <p:tav tm="0">
                                              <p:val>
                                                <p:strVal val="1+#ppt_h/2"/>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53" presetClass="entr" presetSubtype="16" fill="hold" nodeType="clickEffect">
                                      <p:stCondLst>
                                        <p:cond delay="0"/>
                                      </p:stCondLst>
                                      <p:childTnLst>
                                        <p:set>
                                          <p:cBhvr>
                                            <p:cTn id="88" dur="1" fill="hold">
                                              <p:stCondLst>
                                                <p:cond delay="0"/>
                                              </p:stCondLst>
                                            </p:cTn>
                                            <p:tgtEl>
                                              <p:spTgt spid="319"/>
                                            </p:tgtEl>
                                            <p:attrNameLst>
                                              <p:attrName>style.visibility</p:attrName>
                                            </p:attrNameLst>
                                          </p:cBhvr>
                                          <p:to>
                                            <p:strVal val="visible"/>
                                          </p:to>
                                        </p:set>
                                        <p:anim calcmode="lin" valueType="num">
                                          <p:cBhvr>
                                            <p:cTn id="89" dur="500" fill="hold"/>
                                            <p:tgtEl>
                                              <p:spTgt spid="319"/>
                                            </p:tgtEl>
                                            <p:attrNameLst>
                                              <p:attrName>ppt_w</p:attrName>
                                            </p:attrNameLst>
                                          </p:cBhvr>
                                          <p:tavLst>
                                            <p:tav tm="0">
                                              <p:val>
                                                <p:fltVal val="0"/>
                                              </p:val>
                                            </p:tav>
                                            <p:tav tm="100000">
                                              <p:val>
                                                <p:strVal val="#ppt_w"/>
                                              </p:val>
                                            </p:tav>
                                          </p:tavLst>
                                        </p:anim>
                                        <p:anim calcmode="lin" valueType="num">
                                          <p:cBhvr>
                                            <p:cTn id="90" dur="500" fill="hold"/>
                                            <p:tgtEl>
                                              <p:spTgt spid="319"/>
                                            </p:tgtEl>
                                            <p:attrNameLst>
                                              <p:attrName>ppt_h</p:attrName>
                                            </p:attrNameLst>
                                          </p:cBhvr>
                                          <p:tavLst>
                                            <p:tav tm="0">
                                              <p:val>
                                                <p:fltVal val="0"/>
                                              </p:val>
                                            </p:tav>
                                            <p:tav tm="100000">
                                              <p:val>
                                                <p:strVal val="#ppt_h"/>
                                              </p:val>
                                            </p:tav>
                                          </p:tavLst>
                                        </p:anim>
                                        <p:animEffect transition="in" filter="fade">
                                          <p:cBhvr>
                                            <p:cTn id="91" dur="500"/>
                                            <p:tgtEl>
                                              <p:spTgt spid="319"/>
                                            </p:tgtEl>
                                          </p:cBhvr>
                                        </p:animEffect>
                                      </p:childTnLst>
                                    </p:cTn>
                                  </p:par>
                                  <p:par>
                                    <p:cTn id="92" presetID="53" presetClass="entr" presetSubtype="16" fill="hold" grpId="0" nodeType="withEffect">
                                      <p:stCondLst>
                                        <p:cond delay="200"/>
                                      </p:stCondLst>
                                      <p:childTnLst>
                                        <p:set>
                                          <p:cBhvr>
                                            <p:cTn id="93" dur="1" fill="hold">
                                              <p:stCondLst>
                                                <p:cond delay="0"/>
                                              </p:stCondLst>
                                            </p:cTn>
                                            <p:tgtEl>
                                              <p:spTgt spid="327"/>
                                            </p:tgtEl>
                                            <p:attrNameLst>
                                              <p:attrName>style.visibility</p:attrName>
                                            </p:attrNameLst>
                                          </p:cBhvr>
                                          <p:to>
                                            <p:strVal val="visible"/>
                                          </p:to>
                                        </p:set>
                                        <p:anim calcmode="lin" valueType="num">
                                          <p:cBhvr>
                                            <p:cTn id="94" dur="500" fill="hold"/>
                                            <p:tgtEl>
                                              <p:spTgt spid="327"/>
                                            </p:tgtEl>
                                            <p:attrNameLst>
                                              <p:attrName>ppt_w</p:attrName>
                                            </p:attrNameLst>
                                          </p:cBhvr>
                                          <p:tavLst>
                                            <p:tav tm="0">
                                              <p:val>
                                                <p:fltVal val="0"/>
                                              </p:val>
                                            </p:tav>
                                            <p:tav tm="100000">
                                              <p:val>
                                                <p:strVal val="#ppt_w"/>
                                              </p:val>
                                            </p:tav>
                                          </p:tavLst>
                                        </p:anim>
                                        <p:anim calcmode="lin" valueType="num">
                                          <p:cBhvr>
                                            <p:cTn id="95" dur="500" fill="hold"/>
                                            <p:tgtEl>
                                              <p:spTgt spid="327"/>
                                            </p:tgtEl>
                                            <p:attrNameLst>
                                              <p:attrName>ppt_h</p:attrName>
                                            </p:attrNameLst>
                                          </p:cBhvr>
                                          <p:tavLst>
                                            <p:tav tm="0">
                                              <p:val>
                                                <p:fltVal val="0"/>
                                              </p:val>
                                            </p:tav>
                                            <p:tav tm="100000">
                                              <p:val>
                                                <p:strVal val="#ppt_h"/>
                                              </p:val>
                                            </p:tav>
                                          </p:tavLst>
                                        </p:anim>
                                        <p:animEffect transition="in" filter="fade">
                                          <p:cBhvr>
                                            <p:cTn id="96" dur="500"/>
                                            <p:tgtEl>
                                              <p:spTgt spid="327"/>
                                            </p:tgtEl>
                                          </p:cBhvr>
                                        </p:animEffect>
                                      </p:childTnLst>
                                    </p:cTn>
                                  </p:par>
                                  <p:par>
                                    <p:cTn id="97" presetID="2" presetClass="entr" presetSubtype="2" fill="hold" grpId="0" nodeType="withEffect" p14:presetBounceEnd="54000">
                                      <p:stCondLst>
                                        <p:cond delay="200"/>
                                      </p:stCondLst>
                                      <p:childTnLst>
                                        <p:set>
                                          <p:cBhvr>
                                            <p:cTn id="98" dur="1" fill="hold">
                                              <p:stCondLst>
                                                <p:cond delay="0"/>
                                              </p:stCondLst>
                                            </p:cTn>
                                            <p:tgtEl>
                                              <p:spTgt spid="324"/>
                                            </p:tgtEl>
                                            <p:attrNameLst>
                                              <p:attrName>style.visibility</p:attrName>
                                            </p:attrNameLst>
                                          </p:cBhvr>
                                          <p:to>
                                            <p:strVal val="visible"/>
                                          </p:to>
                                        </p:set>
                                        <p:anim calcmode="lin" valueType="num" p14:bounceEnd="54000">
                                          <p:cBhvr additive="base">
                                            <p:cTn id="99" dur="500" fill="hold"/>
                                            <p:tgtEl>
                                              <p:spTgt spid="324"/>
                                            </p:tgtEl>
                                            <p:attrNameLst>
                                              <p:attrName>ppt_x</p:attrName>
                                            </p:attrNameLst>
                                          </p:cBhvr>
                                          <p:tavLst>
                                            <p:tav tm="0">
                                              <p:val>
                                                <p:strVal val="1+#ppt_w/2"/>
                                              </p:val>
                                            </p:tav>
                                            <p:tav tm="100000">
                                              <p:val>
                                                <p:strVal val="#ppt_x"/>
                                              </p:val>
                                            </p:tav>
                                          </p:tavLst>
                                        </p:anim>
                                        <p:anim calcmode="lin" valueType="num" p14:bounceEnd="54000">
                                          <p:cBhvr additive="base">
                                            <p:cTn id="100" dur="500" fill="hold"/>
                                            <p:tgtEl>
                                              <p:spTgt spid="3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169" grpId="0"/>
          <p:bldP spid="169" grpId="1"/>
          <p:bldP spid="166" grpId="0" animBg="1"/>
          <p:bldP spid="322" grpId="0"/>
          <p:bldP spid="323" grpId="0"/>
          <p:bldP spid="324" grpId="0"/>
          <p:bldP spid="325" grpId="0" animBg="1"/>
          <p:bldP spid="326" grpId="0" animBg="1"/>
          <p:bldP spid="3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77"/>
                                            </p:tgtEl>
                                            <p:attrNameLst>
                                              <p:attrName>style.visibility</p:attrName>
                                            </p:attrNameLst>
                                          </p:cBhvr>
                                          <p:to>
                                            <p:strVal val="visible"/>
                                          </p:to>
                                        </p:set>
                                        <p:anim calcmode="lin" valueType="num">
                                          <p:cBhvr additive="base">
                                            <p:cTn id="7" dur="500" fill="hold"/>
                                            <p:tgtEl>
                                              <p:spTgt spid="177"/>
                                            </p:tgtEl>
                                            <p:attrNameLst>
                                              <p:attrName>ppt_x</p:attrName>
                                            </p:attrNameLst>
                                          </p:cBhvr>
                                          <p:tavLst>
                                            <p:tav tm="0">
                                              <p:val>
                                                <p:strVal val="#ppt_x"/>
                                              </p:val>
                                            </p:tav>
                                            <p:tav tm="100000">
                                              <p:val>
                                                <p:strVal val="#ppt_x"/>
                                              </p:val>
                                            </p:tav>
                                          </p:tavLst>
                                        </p:anim>
                                        <p:anim calcmode="lin" valueType="num">
                                          <p:cBhvr additive="base">
                                            <p:cTn id="8" dur="500" fill="hold"/>
                                            <p:tgtEl>
                                              <p:spTgt spid="17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78"/>
                                            </p:tgtEl>
                                            <p:attrNameLst>
                                              <p:attrName>style.visibility</p:attrName>
                                            </p:attrNameLst>
                                          </p:cBhvr>
                                          <p:to>
                                            <p:strVal val="visible"/>
                                          </p:to>
                                        </p:set>
                                        <p:anim calcmode="lin" valueType="num">
                                          <p:cBhvr additive="base">
                                            <p:cTn id="12" dur="500" fill="hold"/>
                                            <p:tgtEl>
                                              <p:spTgt spid="178"/>
                                            </p:tgtEl>
                                            <p:attrNameLst>
                                              <p:attrName>ppt_x</p:attrName>
                                            </p:attrNameLst>
                                          </p:cBhvr>
                                          <p:tavLst>
                                            <p:tav tm="0">
                                              <p:val>
                                                <p:strVal val="#ppt_x"/>
                                              </p:val>
                                            </p:tav>
                                            <p:tav tm="100000">
                                              <p:val>
                                                <p:strVal val="#ppt_x"/>
                                              </p:val>
                                            </p:tav>
                                          </p:tavLst>
                                        </p:anim>
                                        <p:anim calcmode="lin" valueType="num">
                                          <p:cBhvr additive="base">
                                            <p:cTn id="13" dur="500" fill="hold"/>
                                            <p:tgtEl>
                                              <p:spTgt spid="178"/>
                                            </p:tgtEl>
                                            <p:attrNameLst>
                                              <p:attrName>ppt_y</p:attrName>
                                            </p:attrNameLst>
                                          </p:cBhvr>
                                          <p:tavLst>
                                            <p:tav tm="0">
                                              <p:val>
                                                <p:strVal val="1+#ppt_h/2"/>
                                              </p:val>
                                            </p:tav>
                                            <p:tav tm="100000">
                                              <p:val>
                                                <p:strVal val="#ppt_y"/>
                                              </p:val>
                                            </p:tav>
                                          </p:tavLst>
                                        </p:anim>
                                      </p:childTnLst>
                                    </p:cTn>
                                  </p:par>
                                  <p:par>
                                    <p:cTn id="14" presetID="2" presetClass="entr" presetSubtype="3" fill="hold" nodeType="withEffect">
                                      <p:stCondLst>
                                        <p:cond delay="0"/>
                                      </p:stCondLst>
                                      <p:childTnLst>
                                        <p:set>
                                          <p:cBhvr>
                                            <p:cTn id="15" dur="1" fill="hold">
                                              <p:stCondLst>
                                                <p:cond delay="0"/>
                                              </p:stCondLst>
                                            </p:cTn>
                                            <p:tgtEl>
                                              <p:spTgt spid="249"/>
                                            </p:tgtEl>
                                            <p:attrNameLst>
                                              <p:attrName>style.visibility</p:attrName>
                                            </p:attrNameLst>
                                          </p:cBhvr>
                                          <p:to>
                                            <p:strVal val="visible"/>
                                          </p:to>
                                        </p:set>
                                        <p:anim calcmode="lin" valueType="num">
                                          <p:cBhvr additive="base">
                                            <p:cTn id="16" dur="500" fill="hold"/>
                                            <p:tgtEl>
                                              <p:spTgt spid="249"/>
                                            </p:tgtEl>
                                            <p:attrNameLst>
                                              <p:attrName>ppt_x</p:attrName>
                                            </p:attrNameLst>
                                          </p:cBhvr>
                                          <p:tavLst>
                                            <p:tav tm="0">
                                              <p:val>
                                                <p:strVal val="1+#ppt_w/2"/>
                                              </p:val>
                                            </p:tav>
                                            <p:tav tm="100000">
                                              <p:val>
                                                <p:strVal val="#ppt_x"/>
                                              </p:val>
                                            </p:tav>
                                          </p:tavLst>
                                        </p:anim>
                                        <p:anim calcmode="lin" valueType="num">
                                          <p:cBhvr additive="base">
                                            <p:cTn id="17" dur="500" fill="hold"/>
                                            <p:tgtEl>
                                              <p:spTgt spid="249"/>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2" presetClass="entr" presetSubtype="1" fill="hold" nodeType="afterEffect">
                                      <p:stCondLst>
                                        <p:cond delay="0"/>
                                      </p:stCondLst>
                                      <p:childTnLst>
                                        <p:set>
                                          <p:cBhvr>
                                            <p:cTn id="20" dur="1" fill="hold">
                                              <p:stCondLst>
                                                <p:cond delay="0"/>
                                              </p:stCondLst>
                                            </p:cTn>
                                            <p:tgtEl>
                                              <p:spTgt spid="96"/>
                                            </p:tgtEl>
                                            <p:attrNameLst>
                                              <p:attrName>style.visibility</p:attrName>
                                            </p:attrNameLst>
                                          </p:cBhvr>
                                          <p:to>
                                            <p:strVal val="visible"/>
                                          </p:to>
                                        </p:set>
                                        <p:anim calcmode="lin" valueType="num">
                                          <p:cBhvr additive="base">
                                            <p:cTn id="21" dur="500" fill="hold"/>
                                            <p:tgtEl>
                                              <p:spTgt spid="96"/>
                                            </p:tgtEl>
                                            <p:attrNameLst>
                                              <p:attrName>ppt_x</p:attrName>
                                            </p:attrNameLst>
                                          </p:cBhvr>
                                          <p:tavLst>
                                            <p:tav tm="0">
                                              <p:val>
                                                <p:strVal val="#ppt_x"/>
                                              </p:val>
                                            </p:tav>
                                            <p:tav tm="100000">
                                              <p:val>
                                                <p:strVal val="#ppt_x"/>
                                              </p:val>
                                            </p:tav>
                                          </p:tavLst>
                                        </p:anim>
                                        <p:anim calcmode="lin" valueType="num">
                                          <p:cBhvr additive="base">
                                            <p:cTn id="22" dur="500" fill="hold"/>
                                            <p:tgtEl>
                                              <p:spTgt spid="96"/>
                                            </p:tgtEl>
                                            <p:attrNameLst>
                                              <p:attrName>ppt_y</p:attrName>
                                            </p:attrNameLst>
                                          </p:cBhvr>
                                          <p:tavLst>
                                            <p:tav tm="0">
                                              <p:val>
                                                <p:strVal val="0-#ppt_h/2"/>
                                              </p:val>
                                            </p:tav>
                                            <p:tav tm="100000">
                                              <p:val>
                                                <p:strVal val="#ppt_y"/>
                                              </p:val>
                                            </p:tav>
                                          </p:tavLst>
                                        </p:anim>
                                      </p:childTnLst>
                                    </p:cTn>
                                  </p:par>
                                </p:childTnLst>
                              </p:cTn>
                            </p:par>
                            <p:par>
                              <p:cTn id="23" fill="hold">
                                <p:stCondLst>
                                  <p:cond delay="1500"/>
                                </p:stCondLst>
                                <p:childTnLst>
                                  <p:par>
                                    <p:cTn id="24" presetID="2" presetClass="entr" presetSubtype="8" fill="hold" grpId="0" nodeType="afterEffect">
                                      <p:stCondLst>
                                        <p:cond delay="0"/>
                                      </p:stCondLst>
                                      <p:childTnLst>
                                        <p:set>
                                          <p:cBhvr>
                                            <p:cTn id="25" dur="1" fill="hold">
                                              <p:stCondLst>
                                                <p:cond delay="0"/>
                                              </p:stCondLst>
                                            </p:cTn>
                                            <p:tgtEl>
                                              <p:spTgt spid="97"/>
                                            </p:tgtEl>
                                            <p:attrNameLst>
                                              <p:attrName>style.visibility</p:attrName>
                                            </p:attrNameLst>
                                          </p:cBhvr>
                                          <p:to>
                                            <p:strVal val="visible"/>
                                          </p:to>
                                        </p:set>
                                        <p:anim calcmode="lin" valueType="num">
                                          <p:cBhvr additive="base">
                                            <p:cTn id="26" dur="2000" fill="hold"/>
                                            <p:tgtEl>
                                              <p:spTgt spid="97"/>
                                            </p:tgtEl>
                                            <p:attrNameLst>
                                              <p:attrName>ppt_x</p:attrName>
                                            </p:attrNameLst>
                                          </p:cBhvr>
                                          <p:tavLst>
                                            <p:tav tm="0">
                                              <p:val>
                                                <p:strVal val="0-#ppt_w/2"/>
                                              </p:val>
                                            </p:tav>
                                            <p:tav tm="100000">
                                              <p:val>
                                                <p:strVal val="#ppt_x"/>
                                              </p:val>
                                            </p:tav>
                                          </p:tavLst>
                                        </p:anim>
                                        <p:anim calcmode="lin" valueType="num">
                                          <p:cBhvr additive="base">
                                            <p:cTn id="27" dur="2000" fill="hold"/>
                                            <p:tgtEl>
                                              <p:spTgt spid="97"/>
                                            </p:tgtEl>
                                            <p:attrNameLst>
                                              <p:attrName>ppt_y</p:attrName>
                                            </p:attrNameLst>
                                          </p:cBhvr>
                                          <p:tavLst>
                                            <p:tav tm="0">
                                              <p:val>
                                                <p:strVal val="#ppt_y"/>
                                              </p:val>
                                            </p:tav>
                                            <p:tav tm="100000">
                                              <p:val>
                                                <p:strVal val="#ppt_y"/>
                                              </p:val>
                                            </p:tav>
                                          </p:tavLst>
                                        </p:anim>
                                      </p:childTnLst>
                                    </p:cTn>
                                  </p:par>
                                </p:childTnLst>
                              </p:cTn>
                            </p:par>
                            <p:par>
                              <p:cTn id="28" fill="hold">
                                <p:stCondLst>
                                  <p:cond delay="3500"/>
                                </p:stCondLst>
                                <p:childTnLst>
                                  <p:par>
                                    <p:cTn id="29" presetID="2" presetClass="entr" presetSubtype="4" fill="hold" grpId="0" nodeType="afterEffect">
                                      <p:stCondLst>
                                        <p:cond delay="0"/>
                                      </p:stCondLst>
                                      <p:iterate type="lt">
                                        <p:tmPct val="10000"/>
                                      </p:iterate>
                                      <p:childTnLst>
                                        <p:set>
                                          <p:cBhvr>
                                            <p:cTn id="30" dur="1" fill="hold">
                                              <p:stCondLst>
                                                <p:cond delay="0"/>
                                              </p:stCondLst>
                                            </p:cTn>
                                            <p:tgtEl>
                                              <p:spTgt spid="169"/>
                                            </p:tgtEl>
                                            <p:attrNameLst>
                                              <p:attrName>style.visibility</p:attrName>
                                            </p:attrNameLst>
                                          </p:cBhvr>
                                          <p:to>
                                            <p:strVal val="visible"/>
                                          </p:to>
                                        </p:set>
                                        <p:anim calcmode="lin" valueType="num">
                                          <p:cBhvr>
                                            <p:cTn id="31" dur="500" fill="hold"/>
                                            <p:tgtEl>
                                              <p:spTgt spid="169"/>
                                            </p:tgtEl>
                                            <p:attrNameLst>
                                              <p:attrName>ppt_x</p:attrName>
                                            </p:attrNameLst>
                                          </p:cBhvr>
                                          <p:tavLst>
                                            <p:tav tm="0">
                                              <p:val>
                                                <p:strVal val="#ppt_x"/>
                                              </p:val>
                                            </p:tav>
                                            <p:tav tm="100000">
                                              <p:val>
                                                <p:strVal val="#ppt_x"/>
                                              </p:val>
                                            </p:tav>
                                          </p:tavLst>
                                        </p:anim>
                                        <p:anim calcmode="lin" valueType="num">
                                          <p:cBhvr>
                                            <p:cTn id="32" dur="500" fill="hold"/>
                                            <p:tgtEl>
                                              <p:spTgt spid="169"/>
                                            </p:tgtEl>
                                            <p:attrNameLst>
                                              <p:attrName>ppt_y</p:attrName>
                                            </p:attrNameLst>
                                          </p:cBhvr>
                                          <p:tavLst>
                                            <p:tav tm="0">
                                              <p:val>
                                                <p:strVal val="1+#ppt_h/2"/>
                                              </p:val>
                                            </p:tav>
                                            <p:tav tm="100000">
                                              <p:val>
                                                <p:strVal val="#ppt_y"/>
                                              </p:val>
                                            </p:tav>
                                          </p:tavLst>
                                        </p:anim>
                                      </p:childTnLst>
                                    </p:cTn>
                                  </p:par>
                                  <p:par>
                                    <p:cTn id="33" presetID="26" presetClass="emph" presetSubtype="0" fill="hold" grpId="1" nodeType="withEffect">
                                      <p:stCondLst>
                                        <p:cond delay="2000"/>
                                      </p:stCondLst>
                                      <p:iterate type="lt">
                                        <p:tmPct val="10000"/>
                                      </p:iterate>
                                      <p:childTnLst>
                                        <p:animEffect transition="out" filter="fade">
                                          <p:cBhvr>
                                            <p:cTn id="34" dur="500" tmFilter="0, 0; .2, .5; .8, .5; 1, 0"/>
                                            <p:tgtEl>
                                              <p:spTgt spid="169"/>
                                            </p:tgtEl>
                                          </p:cBhvr>
                                        </p:animEffect>
                                        <p:animScale>
                                          <p:cBhvr>
                                            <p:cTn id="35" dur="250" autoRev="1" fill="hold"/>
                                            <p:tgtEl>
                                              <p:spTgt spid="169"/>
                                            </p:tgtEl>
                                          </p:cBhvr>
                                          <p:by x="105000" y="105000"/>
                                        </p:animScale>
                                      </p:childTnLst>
                                    </p:cTn>
                                  </p:par>
                                  <p:par>
                                    <p:cTn id="36" presetID="52" presetClass="entr" presetSubtype="0" fill="hold" nodeType="withEffect">
                                      <p:stCondLst>
                                        <p:cond delay="200"/>
                                      </p:stCondLst>
                                      <p:childTnLst>
                                        <p:set>
                                          <p:cBhvr>
                                            <p:cTn id="37" dur="1" fill="hold">
                                              <p:stCondLst>
                                                <p:cond delay="0"/>
                                              </p:stCondLst>
                                            </p:cTn>
                                            <p:tgtEl>
                                              <p:spTgt spid="174"/>
                                            </p:tgtEl>
                                            <p:attrNameLst>
                                              <p:attrName>style.visibility</p:attrName>
                                            </p:attrNameLst>
                                          </p:cBhvr>
                                          <p:to>
                                            <p:strVal val="visible"/>
                                          </p:to>
                                        </p:set>
                                        <p:animScale>
                                          <p:cBhvr>
                                            <p:cTn id="38" dur="1000" decel="50000" fill="hold">
                                              <p:stCondLst>
                                                <p:cond delay="0"/>
                                              </p:stCondLst>
                                            </p:cTn>
                                            <p:tgtEl>
                                              <p:spTgt spid="17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174"/>
                                            </p:tgtEl>
                                            <p:attrNameLst>
                                              <p:attrName>ppt_x</p:attrName>
                                              <p:attrName>ppt_y</p:attrName>
                                            </p:attrNameLst>
                                          </p:cBhvr>
                                        </p:animMotion>
                                        <p:animEffect transition="in" filter="fade">
                                          <p:cBhvr>
                                            <p:cTn id="40" dur="1000"/>
                                            <p:tgtEl>
                                              <p:spTgt spid="174"/>
                                            </p:tgtEl>
                                          </p:cBhvr>
                                        </p:animEffect>
                                      </p:childTnLst>
                                    </p:cTn>
                                  </p:par>
                                  <p:par>
                                    <p:cTn id="41" presetID="52" presetClass="entr" presetSubtype="0" fill="hold" nodeType="withEffect">
                                      <p:stCondLst>
                                        <p:cond delay="500"/>
                                      </p:stCondLst>
                                      <p:childTnLst>
                                        <p:set>
                                          <p:cBhvr>
                                            <p:cTn id="42" dur="1" fill="hold">
                                              <p:stCondLst>
                                                <p:cond delay="0"/>
                                              </p:stCondLst>
                                            </p:cTn>
                                            <p:tgtEl>
                                              <p:spTgt spid="248"/>
                                            </p:tgtEl>
                                            <p:attrNameLst>
                                              <p:attrName>style.visibility</p:attrName>
                                            </p:attrNameLst>
                                          </p:cBhvr>
                                          <p:to>
                                            <p:strVal val="visible"/>
                                          </p:to>
                                        </p:set>
                                        <p:animScale>
                                          <p:cBhvr>
                                            <p:cTn id="43" dur="1000" decel="50000" fill="hold">
                                              <p:stCondLst>
                                                <p:cond delay="0"/>
                                              </p:stCondLst>
                                            </p:cTn>
                                            <p:tgtEl>
                                              <p:spTgt spid="24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248"/>
                                            </p:tgtEl>
                                            <p:attrNameLst>
                                              <p:attrName>ppt_x</p:attrName>
                                              <p:attrName>ppt_y</p:attrName>
                                            </p:attrNameLst>
                                          </p:cBhvr>
                                        </p:animMotion>
                                        <p:animEffect transition="in" filter="fade">
                                          <p:cBhvr>
                                            <p:cTn id="45" dur="1000"/>
                                            <p:tgtEl>
                                              <p:spTgt spid="248"/>
                                            </p:tgtEl>
                                          </p:cBhvr>
                                        </p:animEffect>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166"/>
                                            </p:tgtEl>
                                            <p:attrNameLst>
                                              <p:attrName>style.visibility</p:attrName>
                                            </p:attrNameLst>
                                          </p:cBhvr>
                                          <p:to>
                                            <p:strVal val="visible"/>
                                          </p:to>
                                        </p:set>
                                        <p:anim calcmode="lin" valueType="num">
                                          <p:cBhvr additive="base">
                                            <p:cTn id="50" dur="1000" fill="hold"/>
                                            <p:tgtEl>
                                              <p:spTgt spid="166"/>
                                            </p:tgtEl>
                                            <p:attrNameLst>
                                              <p:attrName>ppt_x</p:attrName>
                                            </p:attrNameLst>
                                          </p:cBhvr>
                                          <p:tavLst>
                                            <p:tav tm="0">
                                              <p:val>
                                                <p:strVal val="#ppt_x"/>
                                              </p:val>
                                            </p:tav>
                                            <p:tav tm="100000">
                                              <p:val>
                                                <p:strVal val="#ppt_x"/>
                                              </p:val>
                                            </p:tav>
                                          </p:tavLst>
                                        </p:anim>
                                        <p:anim calcmode="lin" valueType="num">
                                          <p:cBhvr additive="base">
                                            <p:cTn id="51" dur="1000" fill="hold"/>
                                            <p:tgtEl>
                                              <p:spTgt spid="166"/>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nodeType="clickEffect">
                                      <p:stCondLst>
                                        <p:cond delay="0"/>
                                      </p:stCondLst>
                                      <p:childTnLst>
                                        <p:set>
                                          <p:cBhvr>
                                            <p:cTn id="55" dur="1" fill="hold">
                                              <p:stCondLst>
                                                <p:cond delay="0"/>
                                              </p:stCondLst>
                                            </p:cTn>
                                            <p:tgtEl>
                                              <p:spTgt spid="167"/>
                                            </p:tgtEl>
                                            <p:attrNameLst>
                                              <p:attrName>style.visibility</p:attrName>
                                            </p:attrNameLst>
                                          </p:cBhvr>
                                          <p:to>
                                            <p:strVal val="visible"/>
                                          </p:to>
                                        </p:set>
                                        <p:anim calcmode="lin" valueType="num">
                                          <p:cBhvr>
                                            <p:cTn id="56" dur="500" fill="hold"/>
                                            <p:tgtEl>
                                              <p:spTgt spid="167"/>
                                            </p:tgtEl>
                                            <p:attrNameLst>
                                              <p:attrName>ppt_w</p:attrName>
                                            </p:attrNameLst>
                                          </p:cBhvr>
                                          <p:tavLst>
                                            <p:tav tm="0">
                                              <p:val>
                                                <p:fltVal val="0"/>
                                              </p:val>
                                            </p:tav>
                                            <p:tav tm="100000">
                                              <p:val>
                                                <p:strVal val="#ppt_w"/>
                                              </p:val>
                                            </p:tav>
                                          </p:tavLst>
                                        </p:anim>
                                        <p:anim calcmode="lin" valueType="num">
                                          <p:cBhvr>
                                            <p:cTn id="57" dur="500" fill="hold"/>
                                            <p:tgtEl>
                                              <p:spTgt spid="167"/>
                                            </p:tgtEl>
                                            <p:attrNameLst>
                                              <p:attrName>ppt_h</p:attrName>
                                            </p:attrNameLst>
                                          </p:cBhvr>
                                          <p:tavLst>
                                            <p:tav tm="0">
                                              <p:val>
                                                <p:fltVal val="0"/>
                                              </p:val>
                                            </p:tav>
                                            <p:tav tm="100000">
                                              <p:val>
                                                <p:strVal val="#ppt_h"/>
                                              </p:val>
                                            </p:tav>
                                          </p:tavLst>
                                        </p:anim>
                                        <p:animEffect transition="in" filter="fade">
                                          <p:cBhvr>
                                            <p:cTn id="58" dur="500"/>
                                            <p:tgtEl>
                                              <p:spTgt spid="167"/>
                                            </p:tgtEl>
                                          </p:cBhvr>
                                        </p:animEffect>
                                      </p:childTnLst>
                                    </p:cTn>
                                  </p:par>
                                  <p:par>
                                    <p:cTn id="59" presetID="53" presetClass="entr" presetSubtype="16" fill="hold" grpId="0" nodeType="withEffect">
                                      <p:stCondLst>
                                        <p:cond delay="200"/>
                                      </p:stCondLst>
                                      <p:childTnLst>
                                        <p:set>
                                          <p:cBhvr>
                                            <p:cTn id="60" dur="1" fill="hold">
                                              <p:stCondLst>
                                                <p:cond delay="0"/>
                                              </p:stCondLst>
                                            </p:cTn>
                                            <p:tgtEl>
                                              <p:spTgt spid="325"/>
                                            </p:tgtEl>
                                            <p:attrNameLst>
                                              <p:attrName>style.visibility</p:attrName>
                                            </p:attrNameLst>
                                          </p:cBhvr>
                                          <p:to>
                                            <p:strVal val="visible"/>
                                          </p:to>
                                        </p:set>
                                        <p:anim calcmode="lin" valueType="num">
                                          <p:cBhvr>
                                            <p:cTn id="61" dur="500" fill="hold"/>
                                            <p:tgtEl>
                                              <p:spTgt spid="325"/>
                                            </p:tgtEl>
                                            <p:attrNameLst>
                                              <p:attrName>ppt_w</p:attrName>
                                            </p:attrNameLst>
                                          </p:cBhvr>
                                          <p:tavLst>
                                            <p:tav tm="0">
                                              <p:val>
                                                <p:fltVal val="0"/>
                                              </p:val>
                                            </p:tav>
                                            <p:tav tm="100000">
                                              <p:val>
                                                <p:strVal val="#ppt_w"/>
                                              </p:val>
                                            </p:tav>
                                          </p:tavLst>
                                        </p:anim>
                                        <p:anim calcmode="lin" valueType="num">
                                          <p:cBhvr>
                                            <p:cTn id="62" dur="500" fill="hold"/>
                                            <p:tgtEl>
                                              <p:spTgt spid="325"/>
                                            </p:tgtEl>
                                            <p:attrNameLst>
                                              <p:attrName>ppt_h</p:attrName>
                                            </p:attrNameLst>
                                          </p:cBhvr>
                                          <p:tavLst>
                                            <p:tav tm="0">
                                              <p:val>
                                                <p:fltVal val="0"/>
                                              </p:val>
                                            </p:tav>
                                            <p:tav tm="100000">
                                              <p:val>
                                                <p:strVal val="#ppt_h"/>
                                              </p:val>
                                            </p:tav>
                                          </p:tavLst>
                                        </p:anim>
                                        <p:animEffect transition="in" filter="fade">
                                          <p:cBhvr>
                                            <p:cTn id="63" dur="500"/>
                                            <p:tgtEl>
                                              <p:spTgt spid="325"/>
                                            </p:tgtEl>
                                          </p:cBhvr>
                                        </p:animEffect>
                                      </p:childTnLst>
                                    </p:cTn>
                                  </p:par>
                                </p:childTnLst>
                              </p:cTn>
                            </p:par>
                            <p:par>
                              <p:cTn id="64" fill="hold">
                                <p:stCondLst>
                                  <p:cond delay="700"/>
                                </p:stCondLst>
                                <p:childTnLst>
                                  <p:par>
                                    <p:cTn id="65" presetID="2" presetClass="entr" presetSubtype="8" fill="hold" grpId="0" nodeType="afterEffect">
                                      <p:stCondLst>
                                        <p:cond delay="0"/>
                                      </p:stCondLst>
                                      <p:childTnLst>
                                        <p:set>
                                          <p:cBhvr>
                                            <p:cTn id="66" dur="1" fill="hold">
                                              <p:stCondLst>
                                                <p:cond delay="0"/>
                                              </p:stCondLst>
                                            </p:cTn>
                                            <p:tgtEl>
                                              <p:spTgt spid="322"/>
                                            </p:tgtEl>
                                            <p:attrNameLst>
                                              <p:attrName>style.visibility</p:attrName>
                                            </p:attrNameLst>
                                          </p:cBhvr>
                                          <p:to>
                                            <p:strVal val="visible"/>
                                          </p:to>
                                        </p:set>
                                        <p:anim calcmode="lin" valueType="num">
                                          <p:cBhvr additive="base">
                                            <p:cTn id="67" dur="500" fill="hold"/>
                                            <p:tgtEl>
                                              <p:spTgt spid="322"/>
                                            </p:tgtEl>
                                            <p:attrNameLst>
                                              <p:attrName>ppt_x</p:attrName>
                                            </p:attrNameLst>
                                          </p:cBhvr>
                                          <p:tavLst>
                                            <p:tav tm="0">
                                              <p:val>
                                                <p:strVal val="0-#ppt_w/2"/>
                                              </p:val>
                                            </p:tav>
                                            <p:tav tm="100000">
                                              <p:val>
                                                <p:strVal val="#ppt_x"/>
                                              </p:val>
                                            </p:tav>
                                          </p:tavLst>
                                        </p:anim>
                                        <p:anim calcmode="lin" valueType="num">
                                          <p:cBhvr additive="base">
                                            <p:cTn id="68" dur="500" fill="hold"/>
                                            <p:tgtEl>
                                              <p:spTgt spid="322"/>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53" presetClass="entr" presetSubtype="16" fill="hold" nodeType="clickEffect">
                                      <p:stCondLst>
                                        <p:cond delay="0"/>
                                      </p:stCondLst>
                                      <p:childTnLst>
                                        <p:set>
                                          <p:cBhvr>
                                            <p:cTn id="72" dur="1" fill="hold">
                                              <p:stCondLst>
                                                <p:cond delay="0"/>
                                              </p:stCondLst>
                                            </p:cTn>
                                            <p:tgtEl>
                                              <p:spTgt spid="172"/>
                                            </p:tgtEl>
                                            <p:attrNameLst>
                                              <p:attrName>style.visibility</p:attrName>
                                            </p:attrNameLst>
                                          </p:cBhvr>
                                          <p:to>
                                            <p:strVal val="visible"/>
                                          </p:to>
                                        </p:set>
                                        <p:anim calcmode="lin" valueType="num">
                                          <p:cBhvr>
                                            <p:cTn id="73" dur="500" fill="hold"/>
                                            <p:tgtEl>
                                              <p:spTgt spid="172"/>
                                            </p:tgtEl>
                                            <p:attrNameLst>
                                              <p:attrName>ppt_w</p:attrName>
                                            </p:attrNameLst>
                                          </p:cBhvr>
                                          <p:tavLst>
                                            <p:tav tm="0">
                                              <p:val>
                                                <p:fltVal val="0"/>
                                              </p:val>
                                            </p:tav>
                                            <p:tav tm="100000">
                                              <p:val>
                                                <p:strVal val="#ppt_w"/>
                                              </p:val>
                                            </p:tav>
                                          </p:tavLst>
                                        </p:anim>
                                        <p:anim calcmode="lin" valueType="num">
                                          <p:cBhvr>
                                            <p:cTn id="74" dur="500" fill="hold"/>
                                            <p:tgtEl>
                                              <p:spTgt spid="172"/>
                                            </p:tgtEl>
                                            <p:attrNameLst>
                                              <p:attrName>ppt_h</p:attrName>
                                            </p:attrNameLst>
                                          </p:cBhvr>
                                          <p:tavLst>
                                            <p:tav tm="0">
                                              <p:val>
                                                <p:fltVal val="0"/>
                                              </p:val>
                                            </p:tav>
                                            <p:tav tm="100000">
                                              <p:val>
                                                <p:strVal val="#ppt_h"/>
                                              </p:val>
                                            </p:tav>
                                          </p:tavLst>
                                        </p:anim>
                                        <p:animEffect transition="in" filter="fade">
                                          <p:cBhvr>
                                            <p:cTn id="75" dur="500"/>
                                            <p:tgtEl>
                                              <p:spTgt spid="172"/>
                                            </p:tgtEl>
                                          </p:cBhvr>
                                        </p:animEffect>
                                      </p:childTnLst>
                                    </p:cTn>
                                  </p:par>
                                  <p:par>
                                    <p:cTn id="76" presetID="53" presetClass="entr" presetSubtype="16" fill="hold" grpId="0" nodeType="withEffect">
                                      <p:stCondLst>
                                        <p:cond delay="200"/>
                                      </p:stCondLst>
                                      <p:childTnLst>
                                        <p:set>
                                          <p:cBhvr>
                                            <p:cTn id="77" dur="1" fill="hold">
                                              <p:stCondLst>
                                                <p:cond delay="0"/>
                                              </p:stCondLst>
                                            </p:cTn>
                                            <p:tgtEl>
                                              <p:spTgt spid="326"/>
                                            </p:tgtEl>
                                            <p:attrNameLst>
                                              <p:attrName>style.visibility</p:attrName>
                                            </p:attrNameLst>
                                          </p:cBhvr>
                                          <p:to>
                                            <p:strVal val="visible"/>
                                          </p:to>
                                        </p:set>
                                        <p:anim calcmode="lin" valueType="num">
                                          <p:cBhvr>
                                            <p:cTn id="78" dur="500" fill="hold"/>
                                            <p:tgtEl>
                                              <p:spTgt spid="326"/>
                                            </p:tgtEl>
                                            <p:attrNameLst>
                                              <p:attrName>ppt_w</p:attrName>
                                            </p:attrNameLst>
                                          </p:cBhvr>
                                          <p:tavLst>
                                            <p:tav tm="0">
                                              <p:val>
                                                <p:fltVal val="0"/>
                                              </p:val>
                                            </p:tav>
                                            <p:tav tm="100000">
                                              <p:val>
                                                <p:strVal val="#ppt_w"/>
                                              </p:val>
                                            </p:tav>
                                          </p:tavLst>
                                        </p:anim>
                                        <p:anim calcmode="lin" valueType="num">
                                          <p:cBhvr>
                                            <p:cTn id="79" dur="500" fill="hold"/>
                                            <p:tgtEl>
                                              <p:spTgt spid="326"/>
                                            </p:tgtEl>
                                            <p:attrNameLst>
                                              <p:attrName>ppt_h</p:attrName>
                                            </p:attrNameLst>
                                          </p:cBhvr>
                                          <p:tavLst>
                                            <p:tav tm="0">
                                              <p:val>
                                                <p:fltVal val="0"/>
                                              </p:val>
                                            </p:tav>
                                            <p:tav tm="100000">
                                              <p:val>
                                                <p:strVal val="#ppt_h"/>
                                              </p:val>
                                            </p:tav>
                                          </p:tavLst>
                                        </p:anim>
                                        <p:animEffect transition="in" filter="fade">
                                          <p:cBhvr>
                                            <p:cTn id="80" dur="500"/>
                                            <p:tgtEl>
                                              <p:spTgt spid="326"/>
                                            </p:tgtEl>
                                          </p:cBhvr>
                                        </p:animEffect>
                                      </p:childTnLst>
                                    </p:cTn>
                                  </p:par>
                                  <p:par>
                                    <p:cTn id="81" presetID="2" presetClass="entr" presetSubtype="4" fill="hold" grpId="0" nodeType="withEffect">
                                      <p:stCondLst>
                                        <p:cond delay="200"/>
                                      </p:stCondLst>
                                      <p:childTnLst>
                                        <p:set>
                                          <p:cBhvr>
                                            <p:cTn id="82" dur="1" fill="hold">
                                              <p:stCondLst>
                                                <p:cond delay="0"/>
                                              </p:stCondLst>
                                            </p:cTn>
                                            <p:tgtEl>
                                              <p:spTgt spid="323"/>
                                            </p:tgtEl>
                                            <p:attrNameLst>
                                              <p:attrName>style.visibility</p:attrName>
                                            </p:attrNameLst>
                                          </p:cBhvr>
                                          <p:to>
                                            <p:strVal val="visible"/>
                                          </p:to>
                                        </p:set>
                                        <p:anim calcmode="lin" valueType="num">
                                          <p:cBhvr additive="base">
                                            <p:cTn id="83" dur="500" fill="hold"/>
                                            <p:tgtEl>
                                              <p:spTgt spid="323"/>
                                            </p:tgtEl>
                                            <p:attrNameLst>
                                              <p:attrName>ppt_x</p:attrName>
                                            </p:attrNameLst>
                                          </p:cBhvr>
                                          <p:tavLst>
                                            <p:tav tm="0">
                                              <p:val>
                                                <p:strVal val="#ppt_x"/>
                                              </p:val>
                                            </p:tav>
                                            <p:tav tm="100000">
                                              <p:val>
                                                <p:strVal val="#ppt_x"/>
                                              </p:val>
                                            </p:tav>
                                          </p:tavLst>
                                        </p:anim>
                                        <p:anim calcmode="lin" valueType="num">
                                          <p:cBhvr additive="base">
                                            <p:cTn id="84" dur="500" fill="hold"/>
                                            <p:tgtEl>
                                              <p:spTgt spid="323"/>
                                            </p:tgtEl>
                                            <p:attrNameLst>
                                              <p:attrName>ppt_y</p:attrName>
                                            </p:attrNameLst>
                                          </p:cBhvr>
                                          <p:tavLst>
                                            <p:tav tm="0">
                                              <p:val>
                                                <p:strVal val="1+#ppt_h/2"/>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53" presetClass="entr" presetSubtype="16" fill="hold" nodeType="clickEffect">
                                      <p:stCondLst>
                                        <p:cond delay="0"/>
                                      </p:stCondLst>
                                      <p:childTnLst>
                                        <p:set>
                                          <p:cBhvr>
                                            <p:cTn id="88" dur="1" fill="hold">
                                              <p:stCondLst>
                                                <p:cond delay="0"/>
                                              </p:stCondLst>
                                            </p:cTn>
                                            <p:tgtEl>
                                              <p:spTgt spid="319"/>
                                            </p:tgtEl>
                                            <p:attrNameLst>
                                              <p:attrName>style.visibility</p:attrName>
                                            </p:attrNameLst>
                                          </p:cBhvr>
                                          <p:to>
                                            <p:strVal val="visible"/>
                                          </p:to>
                                        </p:set>
                                        <p:anim calcmode="lin" valueType="num">
                                          <p:cBhvr>
                                            <p:cTn id="89" dur="500" fill="hold"/>
                                            <p:tgtEl>
                                              <p:spTgt spid="319"/>
                                            </p:tgtEl>
                                            <p:attrNameLst>
                                              <p:attrName>ppt_w</p:attrName>
                                            </p:attrNameLst>
                                          </p:cBhvr>
                                          <p:tavLst>
                                            <p:tav tm="0">
                                              <p:val>
                                                <p:fltVal val="0"/>
                                              </p:val>
                                            </p:tav>
                                            <p:tav tm="100000">
                                              <p:val>
                                                <p:strVal val="#ppt_w"/>
                                              </p:val>
                                            </p:tav>
                                          </p:tavLst>
                                        </p:anim>
                                        <p:anim calcmode="lin" valueType="num">
                                          <p:cBhvr>
                                            <p:cTn id="90" dur="500" fill="hold"/>
                                            <p:tgtEl>
                                              <p:spTgt spid="319"/>
                                            </p:tgtEl>
                                            <p:attrNameLst>
                                              <p:attrName>ppt_h</p:attrName>
                                            </p:attrNameLst>
                                          </p:cBhvr>
                                          <p:tavLst>
                                            <p:tav tm="0">
                                              <p:val>
                                                <p:fltVal val="0"/>
                                              </p:val>
                                            </p:tav>
                                            <p:tav tm="100000">
                                              <p:val>
                                                <p:strVal val="#ppt_h"/>
                                              </p:val>
                                            </p:tav>
                                          </p:tavLst>
                                        </p:anim>
                                        <p:animEffect transition="in" filter="fade">
                                          <p:cBhvr>
                                            <p:cTn id="91" dur="500"/>
                                            <p:tgtEl>
                                              <p:spTgt spid="319"/>
                                            </p:tgtEl>
                                          </p:cBhvr>
                                        </p:animEffect>
                                      </p:childTnLst>
                                    </p:cTn>
                                  </p:par>
                                  <p:par>
                                    <p:cTn id="92" presetID="53" presetClass="entr" presetSubtype="16" fill="hold" grpId="0" nodeType="withEffect">
                                      <p:stCondLst>
                                        <p:cond delay="200"/>
                                      </p:stCondLst>
                                      <p:childTnLst>
                                        <p:set>
                                          <p:cBhvr>
                                            <p:cTn id="93" dur="1" fill="hold">
                                              <p:stCondLst>
                                                <p:cond delay="0"/>
                                              </p:stCondLst>
                                            </p:cTn>
                                            <p:tgtEl>
                                              <p:spTgt spid="327"/>
                                            </p:tgtEl>
                                            <p:attrNameLst>
                                              <p:attrName>style.visibility</p:attrName>
                                            </p:attrNameLst>
                                          </p:cBhvr>
                                          <p:to>
                                            <p:strVal val="visible"/>
                                          </p:to>
                                        </p:set>
                                        <p:anim calcmode="lin" valueType="num">
                                          <p:cBhvr>
                                            <p:cTn id="94" dur="500" fill="hold"/>
                                            <p:tgtEl>
                                              <p:spTgt spid="327"/>
                                            </p:tgtEl>
                                            <p:attrNameLst>
                                              <p:attrName>ppt_w</p:attrName>
                                            </p:attrNameLst>
                                          </p:cBhvr>
                                          <p:tavLst>
                                            <p:tav tm="0">
                                              <p:val>
                                                <p:fltVal val="0"/>
                                              </p:val>
                                            </p:tav>
                                            <p:tav tm="100000">
                                              <p:val>
                                                <p:strVal val="#ppt_w"/>
                                              </p:val>
                                            </p:tav>
                                          </p:tavLst>
                                        </p:anim>
                                        <p:anim calcmode="lin" valueType="num">
                                          <p:cBhvr>
                                            <p:cTn id="95" dur="500" fill="hold"/>
                                            <p:tgtEl>
                                              <p:spTgt spid="327"/>
                                            </p:tgtEl>
                                            <p:attrNameLst>
                                              <p:attrName>ppt_h</p:attrName>
                                            </p:attrNameLst>
                                          </p:cBhvr>
                                          <p:tavLst>
                                            <p:tav tm="0">
                                              <p:val>
                                                <p:fltVal val="0"/>
                                              </p:val>
                                            </p:tav>
                                            <p:tav tm="100000">
                                              <p:val>
                                                <p:strVal val="#ppt_h"/>
                                              </p:val>
                                            </p:tav>
                                          </p:tavLst>
                                        </p:anim>
                                        <p:animEffect transition="in" filter="fade">
                                          <p:cBhvr>
                                            <p:cTn id="96" dur="500"/>
                                            <p:tgtEl>
                                              <p:spTgt spid="327"/>
                                            </p:tgtEl>
                                          </p:cBhvr>
                                        </p:animEffect>
                                      </p:childTnLst>
                                    </p:cTn>
                                  </p:par>
                                  <p:par>
                                    <p:cTn id="97" presetID="2" presetClass="entr" presetSubtype="2" fill="hold" grpId="0" nodeType="withEffect">
                                      <p:stCondLst>
                                        <p:cond delay="200"/>
                                      </p:stCondLst>
                                      <p:childTnLst>
                                        <p:set>
                                          <p:cBhvr>
                                            <p:cTn id="98" dur="1" fill="hold">
                                              <p:stCondLst>
                                                <p:cond delay="0"/>
                                              </p:stCondLst>
                                            </p:cTn>
                                            <p:tgtEl>
                                              <p:spTgt spid="324"/>
                                            </p:tgtEl>
                                            <p:attrNameLst>
                                              <p:attrName>style.visibility</p:attrName>
                                            </p:attrNameLst>
                                          </p:cBhvr>
                                          <p:to>
                                            <p:strVal val="visible"/>
                                          </p:to>
                                        </p:set>
                                        <p:anim calcmode="lin" valueType="num">
                                          <p:cBhvr additive="base">
                                            <p:cTn id="99" dur="500" fill="hold"/>
                                            <p:tgtEl>
                                              <p:spTgt spid="324"/>
                                            </p:tgtEl>
                                            <p:attrNameLst>
                                              <p:attrName>ppt_x</p:attrName>
                                            </p:attrNameLst>
                                          </p:cBhvr>
                                          <p:tavLst>
                                            <p:tav tm="0">
                                              <p:val>
                                                <p:strVal val="1+#ppt_w/2"/>
                                              </p:val>
                                            </p:tav>
                                            <p:tav tm="100000">
                                              <p:val>
                                                <p:strVal val="#ppt_x"/>
                                              </p:val>
                                            </p:tav>
                                          </p:tavLst>
                                        </p:anim>
                                        <p:anim calcmode="lin" valueType="num">
                                          <p:cBhvr additive="base">
                                            <p:cTn id="100" dur="500" fill="hold"/>
                                            <p:tgtEl>
                                              <p:spTgt spid="3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169" grpId="0"/>
          <p:bldP spid="169" grpId="1"/>
          <p:bldP spid="166" grpId="0" animBg="1"/>
          <p:bldP spid="322" grpId="0"/>
          <p:bldP spid="323" grpId="0"/>
          <p:bldP spid="324" grpId="0"/>
          <p:bldP spid="325" grpId="0" animBg="1"/>
          <p:bldP spid="326" grpId="0" animBg="1"/>
          <p:bldP spid="327" grpId="0" animBg="1"/>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 name="矩形 175"/>
          <p:cNvSpPr/>
          <p:nvPr/>
        </p:nvSpPr>
        <p:spPr>
          <a:xfrm>
            <a:off x="2680492" y="-215153"/>
            <a:ext cx="6831016" cy="7460015"/>
          </a:xfrm>
          <a:prstGeom prst="rect">
            <a:avLst/>
          </a:prstGeom>
          <a:solidFill>
            <a:schemeClr val="bg1"/>
          </a:solidFill>
          <a:ln>
            <a:noFill/>
          </a:ln>
          <a:effectLst>
            <a:outerShdw blurRad="3810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36号-正文宋楷" panose="02000000000000000000" pitchFamily="2" charset="-122"/>
              <a:ea typeface="字魂36号-正文宋楷" panose="02000000000000000000" pitchFamily="2" charset="-122"/>
            </a:endParaRPr>
          </a:p>
        </p:txBody>
      </p:sp>
      <p:pic>
        <p:nvPicPr>
          <p:cNvPr id="36" name="Picture 7" descr="C:\Users\Administrator\Desktop\56d684a0446de.pn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117804" y="848742"/>
            <a:ext cx="3493720" cy="3973626"/>
          </a:xfrm>
          <a:prstGeom prst="rect">
            <a:avLst/>
          </a:prstGeom>
          <a:noFill/>
          <a:extLst>
            <a:ext uri="{909E8E84-426E-40DD-AFC4-6F175D3DCCD1}">
              <a14:hiddenFill xmlns:a14="http://schemas.microsoft.com/office/drawing/2010/main">
                <a:solidFill>
                  <a:srgbClr val="FFFFFF"/>
                </a:solidFill>
              </a14:hiddenFill>
            </a:ext>
          </a:extLst>
        </p:spPr>
      </p:pic>
      <p:grpSp>
        <p:nvGrpSpPr>
          <p:cNvPr id="37" name="组合 36"/>
          <p:cNvGrpSpPr/>
          <p:nvPr/>
        </p:nvGrpSpPr>
        <p:grpSpPr>
          <a:xfrm rot="21398620">
            <a:off x="4338979" y="420618"/>
            <a:ext cx="5190546" cy="4183077"/>
            <a:chOff x="1816885" y="160250"/>
            <a:chExt cx="5190546" cy="4183077"/>
          </a:xfrm>
          <a:solidFill>
            <a:schemeClr val="tx1">
              <a:lumMod val="50000"/>
              <a:lumOff val="50000"/>
            </a:schemeClr>
          </a:solidFill>
        </p:grpSpPr>
        <p:grpSp>
          <p:nvGrpSpPr>
            <p:cNvPr id="38" name="组合 37"/>
            <p:cNvGrpSpPr/>
            <p:nvPr/>
          </p:nvGrpSpPr>
          <p:grpSpPr>
            <a:xfrm rot="1500213">
              <a:off x="1816885" y="160250"/>
              <a:ext cx="4835931" cy="4183077"/>
              <a:chOff x="2983829" y="1091787"/>
              <a:chExt cx="4835931" cy="4183077"/>
            </a:xfrm>
            <a:grpFill/>
          </p:grpSpPr>
          <p:sp>
            <p:nvSpPr>
              <p:cNvPr id="40" name="Freeform 60"/>
              <p:cNvSpPr>
                <a:spLocks/>
              </p:cNvSpPr>
              <p:nvPr/>
            </p:nvSpPr>
            <p:spPr bwMode="auto">
              <a:xfrm>
                <a:off x="2983829" y="3724325"/>
                <a:ext cx="2106312" cy="1499886"/>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1" name="Freeform 62"/>
              <p:cNvSpPr>
                <a:spLocks/>
              </p:cNvSpPr>
              <p:nvPr/>
            </p:nvSpPr>
            <p:spPr bwMode="auto">
              <a:xfrm>
                <a:off x="5073257" y="4157688"/>
                <a:ext cx="15478" cy="1066523"/>
              </a:xfrm>
              <a:custGeom>
                <a:avLst/>
                <a:gdLst>
                  <a:gd name="T0" fmla="*/ 11 w 17"/>
                  <a:gd name="T1" fmla="*/ 1184 h 1184"/>
                  <a:gd name="T2" fmla="*/ 5 w 17"/>
                  <a:gd name="T3" fmla="*/ 1178 h 1184"/>
                  <a:gd name="T4" fmla="*/ 0 w 17"/>
                  <a:gd name="T5" fmla="*/ 6 h 1184"/>
                  <a:gd name="T6" fmla="*/ 6 w 17"/>
                  <a:gd name="T7" fmla="*/ 0 h 1184"/>
                  <a:gd name="T8" fmla="*/ 6 w 17"/>
                  <a:gd name="T9" fmla="*/ 0 h 1184"/>
                  <a:gd name="T10" fmla="*/ 12 w 17"/>
                  <a:gd name="T11" fmla="*/ 6 h 1184"/>
                  <a:gd name="T12" fmla="*/ 17 w 17"/>
                  <a:gd name="T13" fmla="*/ 1178 h 1184"/>
                  <a:gd name="T14" fmla="*/ 11 w 17"/>
                  <a:gd name="T15" fmla="*/ 1184 h 1184"/>
                  <a:gd name="T16" fmla="*/ 11 w 17"/>
                  <a:gd name="T17" fmla="*/ 1184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184">
                    <a:moveTo>
                      <a:pt x="11" y="1184"/>
                    </a:moveTo>
                    <a:cubicBezTo>
                      <a:pt x="8" y="1184"/>
                      <a:pt x="5" y="1181"/>
                      <a:pt x="5" y="1178"/>
                    </a:cubicBezTo>
                    <a:cubicBezTo>
                      <a:pt x="0" y="6"/>
                      <a:pt x="0" y="6"/>
                      <a:pt x="0" y="6"/>
                    </a:cubicBezTo>
                    <a:cubicBezTo>
                      <a:pt x="0" y="3"/>
                      <a:pt x="2" y="0"/>
                      <a:pt x="6" y="0"/>
                    </a:cubicBezTo>
                    <a:cubicBezTo>
                      <a:pt x="6" y="0"/>
                      <a:pt x="6" y="0"/>
                      <a:pt x="6" y="0"/>
                    </a:cubicBezTo>
                    <a:cubicBezTo>
                      <a:pt x="9" y="0"/>
                      <a:pt x="12" y="3"/>
                      <a:pt x="12" y="6"/>
                    </a:cubicBezTo>
                    <a:cubicBezTo>
                      <a:pt x="17" y="1178"/>
                      <a:pt x="17" y="1178"/>
                      <a:pt x="17" y="1178"/>
                    </a:cubicBezTo>
                    <a:cubicBezTo>
                      <a:pt x="17" y="1181"/>
                      <a:pt x="14" y="1184"/>
                      <a:pt x="11" y="1184"/>
                    </a:cubicBezTo>
                    <a:cubicBezTo>
                      <a:pt x="11" y="1184"/>
                      <a:pt x="11" y="1184"/>
                      <a:pt x="11" y="118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2" name="Freeform 63"/>
              <p:cNvSpPr>
                <a:spLocks/>
              </p:cNvSpPr>
              <p:nvPr/>
            </p:nvSpPr>
            <p:spPr bwMode="auto">
              <a:xfrm>
                <a:off x="2983829" y="3048954"/>
                <a:ext cx="1739079" cy="686627"/>
              </a:xfrm>
              <a:custGeom>
                <a:avLst/>
                <a:gdLst>
                  <a:gd name="T0" fmla="*/ 7 w 1932"/>
                  <a:gd name="T1" fmla="*/ 763 h 763"/>
                  <a:gd name="T2" fmla="*/ 1 w 1932"/>
                  <a:gd name="T3" fmla="*/ 759 h 763"/>
                  <a:gd name="T4" fmla="*/ 5 w 1932"/>
                  <a:gd name="T5" fmla="*/ 751 h 763"/>
                  <a:gd name="T6" fmla="*/ 1923 w 1932"/>
                  <a:gd name="T7" fmla="*/ 1 h 763"/>
                  <a:gd name="T8" fmla="*/ 1931 w 1932"/>
                  <a:gd name="T9" fmla="*/ 5 h 763"/>
                  <a:gd name="T10" fmla="*/ 1927 w 1932"/>
                  <a:gd name="T11" fmla="*/ 13 h 763"/>
                  <a:gd name="T12" fmla="*/ 9 w 1932"/>
                  <a:gd name="T13" fmla="*/ 762 h 763"/>
                  <a:gd name="T14" fmla="*/ 7 w 1932"/>
                  <a:gd name="T15" fmla="*/ 763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2" h="763">
                    <a:moveTo>
                      <a:pt x="7" y="763"/>
                    </a:moveTo>
                    <a:cubicBezTo>
                      <a:pt x="4" y="763"/>
                      <a:pt x="2" y="761"/>
                      <a:pt x="1" y="759"/>
                    </a:cubicBezTo>
                    <a:cubicBezTo>
                      <a:pt x="0" y="756"/>
                      <a:pt x="2" y="752"/>
                      <a:pt x="5" y="751"/>
                    </a:cubicBezTo>
                    <a:cubicBezTo>
                      <a:pt x="1923" y="1"/>
                      <a:pt x="1923" y="1"/>
                      <a:pt x="1923" y="1"/>
                    </a:cubicBezTo>
                    <a:cubicBezTo>
                      <a:pt x="1926" y="0"/>
                      <a:pt x="1930" y="2"/>
                      <a:pt x="1931" y="5"/>
                    </a:cubicBezTo>
                    <a:cubicBezTo>
                      <a:pt x="1932" y="8"/>
                      <a:pt x="1931" y="11"/>
                      <a:pt x="1927" y="13"/>
                    </a:cubicBezTo>
                    <a:cubicBezTo>
                      <a:pt x="9" y="762"/>
                      <a:pt x="9" y="762"/>
                      <a:pt x="9" y="762"/>
                    </a:cubicBezTo>
                    <a:cubicBezTo>
                      <a:pt x="8" y="762"/>
                      <a:pt x="8" y="763"/>
                      <a:pt x="7" y="7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3" name="Freeform 64"/>
              <p:cNvSpPr>
                <a:spLocks/>
              </p:cNvSpPr>
              <p:nvPr/>
            </p:nvSpPr>
            <p:spPr bwMode="auto">
              <a:xfrm>
                <a:off x="4248742" y="2871669"/>
                <a:ext cx="474167" cy="188541"/>
              </a:xfrm>
              <a:custGeom>
                <a:avLst/>
                <a:gdLst>
                  <a:gd name="T0" fmla="*/ 520 w 527"/>
                  <a:gd name="T1" fmla="*/ 210 h 210"/>
                  <a:gd name="T2" fmla="*/ 518 w 527"/>
                  <a:gd name="T3" fmla="*/ 210 h 210"/>
                  <a:gd name="T4" fmla="*/ 4 w 527"/>
                  <a:gd name="T5" fmla="*/ 12 h 210"/>
                  <a:gd name="T6" fmla="*/ 1 w 527"/>
                  <a:gd name="T7" fmla="*/ 4 h 210"/>
                  <a:gd name="T8" fmla="*/ 9 w 527"/>
                  <a:gd name="T9" fmla="*/ 1 h 210"/>
                  <a:gd name="T10" fmla="*/ 522 w 527"/>
                  <a:gd name="T11" fmla="*/ 198 h 210"/>
                  <a:gd name="T12" fmla="*/ 526 w 527"/>
                  <a:gd name="T13" fmla="*/ 206 h 210"/>
                  <a:gd name="T14" fmla="*/ 520 w 527"/>
                  <a:gd name="T15" fmla="*/ 210 h 2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7" h="210">
                    <a:moveTo>
                      <a:pt x="520" y="210"/>
                    </a:moveTo>
                    <a:cubicBezTo>
                      <a:pt x="520" y="210"/>
                      <a:pt x="519" y="210"/>
                      <a:pt x="518" y="210"/>
                    </a:cubicBezTo>
                    <a:cubicBezTo>
                      <a:pt x="4" y="12"/>
                      <a:pt x="4" y="12"/>
                      <a:pt x="4" y="12"/>
                    </a:cubicBezTo>
                    <a:cubicBezTo>
                      <a:pt x="1" y="11"/>
                      <a:pt x="0" y="7"/>
                      <a:pt x="1" y="4"/>
                    </a:cubicBezTo>
                    <a:cubicBezTo>
                      <a:pt x="2" y="1"/>
                      <a:pt x="6" y="0"/>
                      <a:pt x="9" y="1"/>
                    </a:cubicBezTo>
                    <a:cubicBezTo>
                      <a:pt x="522" y="198"/>
                      <a:pt x="522" y="198"/>
                      <a:pt x="522" y="198"/>
                    </a:cubicBezTo>
                    <a:cubicBezTo>
                      <a:pt x="526" y="200"/>
                      <a:pt x="527" y="203"/>
                      <a:pt x="526" y="206"/>
                    </a:cubicBezTo>
                    <a:cubicBezTo>
                      <a:pt x="525" y="209"/>
                      <a:pt x="523" y="210"/>
                      <a:pt x="520" y="2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4" name="Freeform 65"/>
              <p:cNvSpPr>
                <a:spLocks/>
              </p:cNvSpPr>
              <p:nvPr/>
            </p:nvSpPr>
            <p:spPr bwMode="auto">
              <a:xfrm>
                <a:off x="4711652" y="3048954"/>
                <a:ext cx="372861" cy="1119990"/>
              </a:xfrm>
              <a:custGeom>
                <a:avLst/>
                <a:gdLst>
                  <a:gd name="T0" fmla="*/ 408 w 415"/>
                  <a:gd name="T1" fmla="*/ 1243 h 1243"/>
                  <a:gd name="T2" fmla="*/ 402 w 415"/>
                  <a:gd name="T3" fmla="*/ 1239 h 1243"/>
                  <a:gd name="T4" fmla="*/ 1 w 415"/>
                  <a:gd name="T5" fmla="*/ 9 h 1243"/>
                  <a:gd name="T6" fmla="*/ 4 w 415"/>
                  <a:gd name="T7" fmla="*/ 1 h 1243"/>
                  <a:gd name="T8" fmla="*/ 12 w 415"/>
                  <a:gd name="T9" fmla="*/ 5 h 1243"/>
                  <a:gd name="T10" fmla="*/ 413 w 415"/>
                  <a:gd name="T11" fmla="*/ 1235 h 1243"/>
                  <a:gd name="T12" fmla="*/ 410 w 415"/>
                  <a:gd name="T13" fmla="*/ 1243 h 1243"/>
                  <a:gd name="T14" fmla="*/ 408 w 415"/>
                  <a:gd name="T15" fmla="*/ 1243 h 1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1243">
                    <a:moveTo>
                      <a:pt x="408" y="1243"/>
                    </a:moveTo>
                    <a:cubicBezTo>
                      <a:pt x="405" y="1243"/>
                      <a:pt x="403" y="1241"/>
                      <a:pt x="402" y="1239"/>
                    </a:cubicBezTo>
                    <a:cubicBezTo>
                      <a:pt x="1" y="9"/>
                      <a:pt x="1" y="9"/>
                      <a:pt x="1" y="9"/>
                    </a:cubicBezTo>
                    <a:cubicBezTo>
                      <a:pt x="0" y="6"/>
                      <a:pt x="1" y="2"/>
                      <a:pt x="4" y="1"/>
                    </a:cubicBezTo>
                    <a:cubicBezTo>
                      <a:pt x="8" y="0"/>
                      <a:pt x="11" y="2"/>
                      <a:pt x="12" y="5"/>
                    </a:cubicBezTo>
                    <a:cubicBezTo>
                      <a:pt x="413" y="1235"/>
                      <a:pt x="413" y="1235"/>
                      <a:pt x="413" y="1235"/>
                    </a:cubicBezTo>
                    <a:cubicBezTo>
                      <a:pt x="415" y="1238"/>
                      <a:pt x="413" y="1242"/>
                      <a:pt x="410" y="1243"/>
                    </a:cubicBezTo>
                    <a:cubicBezTo>
                      <a:pt x="409" y="1243"/>
                      <a:pt x="408" y="1243"/>
                      <a:pt x="408" y="12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5" name="Freeform 66"/>
              <p:cNvSpPr>
                <a:spLocks/>
              </p:cNvSpPr>
              <p:nvPr/>
            </p:nvSpPr>
            <p:spPr bwMode="auto">
              <a:xfrm>
                <a:off x="2983829" y="3724325"/>
                <a:ext cx="2100684" cy="444619"/>
              </a:xfrm>
              <a:custGeom>
                <a:avLst/>
                <a:gdLst>
                  <a:gd name="T0" fmla="*/ 2327 w 2333"/>
                  <a:gd name="T1" fmla="*/ 493 h 493"/>
                  <a:gd name="T2" fmla="*/ 2326 w 2333"/>
                  <a:gd name="T3" fmla="*/ 493 h 493"/>
                  <a:gd name="T4" fmla="*/ 6 w 2333"/>
                  <a:gd name="T5" fmla="*/ 12 h 493"/>
                  <a:gd name="T6" fmla="*/ 1 w 2333"/>
                  <a:gd name="T7" fmla="*/ 5 h 493"/>
                  <a:gd name="T8" fmla="*/ 8 w 2333"/>
                  <a:gd name="T9" fmla="*/ 1 h 493"/>
                  <a:gd name="T10" fmla="*/ 2328 w 2333"/>
                  <a:gd name="T11" fmla="*/ 481 h 493"/>
                  <a:gd name="T12" fmla="*/ 2333 w 2333"/>
                  <a:gd name="T13" fmla="*/ 488 h 493"/>
                  <a:gd name="T14" fmla="*/ 2327 w 2333"/>
                  <a:gd name="T15" fmla="*/ 493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493">
                    <a:moveTo>
                      <a:pt x="2327" y="493"/>
                    </a:moveTo>
                    <a:cubicBezTo>
                      <a:pt x="2326" y="493"/>
                      <a:pt x="2326" y="493"/>
                      <a:pt x="2326" y="493"/>
                    </a:cubicBezTo>
                    <a:cubicBezTo>
                      <a:pt x="6" y="12"/>
                      <a:pt x="6" y="12"/>
                      <a:pt x="6" y="12"/>
                    </a:cubicBezTo>
                    <a:cubicBezTo>
                      <a:pt x="2" y="12"/>
                      <a:pt x="0" y="9"/>
                      <a:pt x="1" y="5"/>
                    </a:cubicBezTo>
                    <a:cubicBezTo>
                      <a:pt x="2" y="2"/>
                      <a:pt x="5" y="0"/>
                      <a:pt x="8" y="1"/>
                    </a:cubicBezTo>
                    <a:cubicBezTo>
                      <a:pt x="2328" y="481"/>
                      <a:pt x="2328" y="481"/>
                      <a:pt x="2328" y="481"/>
                    </a:cubicBezTo>
                    <a:cubicBezTo>
                      <a:pt x="2331" y="482"/>
                      <a:pt x="2333" y="485"/>
                      <a:pt x="2333" y="488"/>
                    </a:cubicBezTo>
                    <a:cubicBezTo>
                      <a:pt x="2332" y="491"/>
                      <a:pt x="2330" y="493"/>
                      <a:pt x="2327" y="4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6" name="Freeform 68"/>
              <p:cNvSpPr>
                <a:spLocks/>
              </p:cNvSpPr>
              <p:nvPr/>
            </p:nvSpPr>
            <p:spPr bwMode="auto">
              <a:xfrm>
                <a:off x="2983829" y="2871669"/>
                <a:ext cx="1276169" cy="863912"/>
              </a:xfrm>
              <a:custGeom>
                <a:avLst/>
                <a:gdLst>
                  <a:gd name="T0" fmla="*/ 7 w 1418"/>
                  <a:gd name="T1" fmla="*/ 960 h 960"/>
                  <a:gd name="T2" fmla="*/ 2 w 1418"/>
                  <a:gd name="T3" fmla="*/ 957 h 960"/>
                  <a:gd name="T4" fmla="*/ 3 w 1418"/>
                  <a:gd name="T5" fmla="*/ 949 h 960"/>
                  <a:gd name="T6" fmla="*/ 1408 w 1418"/>
                  <a:gd name="T7" fmla="*/ 1 h 960"/>
                  <a:gd name="T8" fmla="*/ 1416 w 1418"/>
                  <a:gd name="T9" fmla="*/ 3 h 960"/>
                  <a:gd name="T10" fmla="*/ 1415 w 1418"/>
                  <a:gd name="T11" fmla="*/ 11 h 960"/>
                  <a:gd name="T12" fmla="*/ 10 w 1418"/>
                  <a:gd name="T13" fmla="*/ 959 h 960"/>
                  <a:gd name="T14" fmla="*/ 7 w 1418"/>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8" h="960">
                    <a:moveTo>
                      <a:pt x="7" y="960"/>
                    </a:moveTo>
                    <a:cubicBezTo>
                      <a:pt x="5" y="960"/>
                      <a:pt x="3" y="959"/>
                      <a:pt x="2" y="957"/>
                    </a:cubicBezTo>
                    <a:cubicBezTo>
                      <a:pt x="0" y="954"/>
                      <a:pt x="1" y="950"/>
                      <a:pt x="3" y="949"/>
                    </a:cubicBezTo>
                    <a:cubicBezTo>
                      <a:pt x="1408" y="1"/>
                      <a:pt x="1408" y="1"/>
                      <a:pt x="1408" y="1"/>
                    </a:cubicBezTo>
                    <a:cubicBezTo>
                      <a:pt x="1411" y="0"/>
                      <a:pt x="1415" y="0"/>
                      <a:pt x="1416" y="3"/>
                    </a:cubicBezTo>
                    <a:cubicBezTo>
                      <a:pt x="1418" y="6"/>
                      <a:pt x="1418" y="9"/>
                      <a:pt x="1415" y="11"/>
                    </a:cubicBezTo>
                    <a:cubicBezTo>
                      <a:pt x="10" y="959"/>
                      <a:pt x="10" y="959"/>
                      <a:pt x="10" y="959"/>
                    </a:cubicBezTo>
                    <a:cubicBezTo>
                      <a:pt x="9" y="959"/>
                      <a:pt x="8" y="960"/>
                      <a:pt x="7"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7" name="Freeform 69"/>
              <p:cNvSpPr>
                <a:spLocks/>
              </p:cNvSpPr>
              <p:nvPr/>
            </p:nvSpPr>
            <p:spPr bwMode="auto">
              <a:xfrm>
                <a:off x="4248742" y="1121334"/>
                <a:ext cx="610648" cy="1761592"/>
              </a:xfrm>
              <a:custGeom>
                <a:avLst/>
                <a:gdLst>
                  <a:gd name="T0" fmla="*/ 6 w 678"/>
                  <a:gd name="T1" fmla="*/ 1955 h 1955"/>
                  <a:gd name="T2" fmla="*/ 5 w 678"/>
                  <a:gd name="T3" fmla="*/ 1955 h 1955"/>
                  <a:gd name="T4" fmla="*/ 1 w 678"/>
                  <a:gd name="T5" fmla="*/ 1947 h 1955"/>
                  <a:gd name="T6" fmla="*/ 665 w 678"/>
                  <a:gd name="T7" fmla="*/ 5 h 1955"/>
                  <a:gd name="T8" fmla="*/ 673 w 678"/>
                  <a:gd name="T9" fmla="*/ 1 h 1955"/>
                  <a:gd name="T10" fmla="*/ 677 w 678"/>
                  <a:gd name="T11" fmla="*/ 9 h 1955"/>
                  <a:gd name="T12" fmla="*/ 12 w 678"/>
                  <a:gd name="T13" fmla="*/ 1951 h 1955"/>
                  <a:gd name="T14" fmla="*/ 6 w 678"/>
                  <a:gd name="T15" fmla="*/ 1955 h 1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8" h="1955">
                    <a:moveTo>
                      <a:pt x="6" y="1955"/>
                    </a:moveTo>
                    <a:cubicBezTo>
                      <a:pt x="6" y="1955"/>
                      <a:pt x="5" y="1955"/>
                      <a:pt x="5" y="1955"/>
                    </a:cubicBezTo>
                    <a:cubicBezTo>
                      <a:pt x="1" y="1954"/>
                      <a:pt x="0" y="1951"/>
                      <a:pt x="1" y="1947"/>
                    </a:cubicBezTo>
                    <a:cubicBezTo>
                      <a:pt x="665" y="5"/>
                      <a:pt x="665" y="5"/>
                      <a:pt x="665" y="5"/>
                    </a:cubicBezTo>
                    <a:cubicBezTo>
                      <a:pt x="666" y="2"/>
                      <a:pt x="670" y="0"/>
                      <a:pt x="673" y="1"/>
                    </a:cubicBezTo>
                    <a:cubicBezTo>
                      <a:pt x="676" y="2"/>
                      <a:pt x="678" y="6"/>
                      <a:pt x="677" y="9"/>
                    </a:cubicBezTo>
                    <a:cubicBezTo>
                      <a:pt x="12" y="1951"/>
                      <a:pt x="12" y="1951"/>
                      <a:pt x="12" y="1951"/>
                    </a:cubicBezTo>
                    <a:cubicBezTo>
                      <a:pt x="11" y="1954"/>
                      <a:pt x="9" y="1955"/>
                      <a:pt x="6" y="19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8" name="Freeform 70"/>
              <p:cNvSpPr>
                <a:spLocks/>
              </p:cNvSpPr>
              <p:nvPr/>
            </p:nvSpPr>
            <p:spPr bwMode="auto">
              <a:xfrm>
                <a:off x="4846726" y="1121334"/>
                <a:ext cx="913158" cy="1732045"/>
              </a:xfrm>
              <a:custGeom>
                <a:avLst/>
                <a:gdLst>
                  <a:gd name="T0" fmla="*/ 1008 w 1015"/>
                  <a:gd name="T1" fmla="*/ 1923 h 1923"/>
                  <a:gd name="T2" fmla="*/ 1003 w 1015"/>
                  <a:gd name="T3" fmla="*/ 1920 h 1923"/>
                  <a:gd name="T4" fmla="*/ 2 w 1015"/>
                  <a:gd name="T5" fmla="*/ 10 h 1923"/>
                  <a:gd name="T6" fmla="*/ 4 w 1015"/>
                  <a:gd name="T7" fmla="*/ 2 h 1923"/>
                  <a:gd name="T8" fmla="*/ 12 w 1015"/>
                  <a:gd name="T9" fmla="*/ 4 h 1923"/>
                  <a:gd name="T10" fmla="*/ 1013 w 1015"/>
                  <a:gd name="T11" fmla="*/ 1914 h 1923"/>
                  <a:gd name="T12" fmla="*/ 1011 w 1015"/>
                  <a:gd name="T13" fmla="*/ 1922 h 1923"/>
                  <a:gd name="T14" fmla="*/ 1008 w 1015"/>
                  <a:gd name="T15" fmla="*/ 1923 h 19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5" h="1923">
                    <a:moveTo>
                      <a:pt x="1008" y="1923"/>
                    </a:moveTo>
                    <a:cubicBezTo>
                      <a:pt x="1006" y="1923"/>
                      <a:pt x="1004" y="1922"/>
                      <a:pt x="1003" y="1920"/>
                    </a:cubicBezTo>
                    <a:cubicBezTo>
                      <a:pt x="2" y="10"/>
                      <a:pt x="2" y="10"/>
                      <a:pt x="2" y="10"/>
                    </a:cubicBezTo>
                    <a:cubicBezTo>
                      <a:pt x="0" y="7"/>
                      <a:pt x="1" y="3"/>
                      <a:pt x="4" y="2"/>
                    </a:cubicBezTo>
                    <a:cubicBezTo>
                      <a:pt x="7" y="0"/>
                      <a:pt x="11" y="1"/>
                      <a:pt x="12" y="4"/>
                    </a:cubicBezTo>
                    <a:cubicBezTo>
                      <a:pt x="1013" y="1914"/>
                      <a:pt x="1013" y="1914"/>
                      <a:pt x="1013" y="1914"/>
                    </a:cubicBezTo>
                    <a:cubicBezTo>
                      <a:pt x="1015" y="1917"/>
                      <a:pt x="1014" y="1921"/>
                      <a:pt x="1011" y="1922"/>
                    </a:cubicBezTo>
                    <a:cubicBezTo>
                      <a:pt x="1010" y="1923"/>
                      <a:pt x="1009" y="1923"/>
                      <a:pt x="1008" y="19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49" name="Freeform 71"/>
              <p:cNvSpPr>
                <a:spLocks/>
              </p:cNvSpPr>
              <p:nvPr/>
            </p:nvSpPr>
            <p:spPr bwMode="auto">
              <a:xfrm>
                <a:off x="5748628" y="1848765"/>
                <a:ext cx="84421" cy="1004614"/>
              </a:xfrm>
              <a:custGeom>
                <a:avLst/>
                <a:gdLst>
                  <a:gd name="T0" fmla="*/ 6 w 94"/>
                  <a:gd name="T1" fmla="*/ 1116 h 1116"/>
                  <a:gd name="T2" fmla="*/ 6 w 94"/>
                  <a:gd name="T3" fmla="*/ 1116 h 1116"/>
                  <a:gd name="T4" fmla="*/ 0 w 94"/>
                  <a:gd name="T5" fmla="*/ 1110 h 1116"/>
                  <a:gd name="T6" fmla="*/ 82 w 94"/>
                  <a:gd name="T7" fmla="*/ 6 h 1116"/>
                  <a:gd name="T8" fmla="*/ 89 w 94"/>
                  <a:gd name="T9" fmla="*/ 0 h 1116"/>
                  <a:gd name="T10" fmla="*/ 94 w 94"/>
                  <a:gd name="T11" fmla="*/ 7 h 1116"/>
                  <a:gd name="T12" fmla="*/ 12 w 94"/>
                  <a:gd name="T13" fmla="*/ 1110 h 1116"/>
                  <a:gd name="T14" fmla="*/ 6 w 94"/>
                  <a:gd name="T15" fmla="*/ 1116 h 1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4" h="1116">
                    <a:moveTo>
                      <a:pt x="6" y="1116"/>
                    </a:moveTo>
                    <a:cubicBezTo>
                      <a:pt x="6" y="1116"/>
                      <a:pt x="6" y="1116"/>
                      <a:pt x="6" y="1116"/>
                    </a:cubicBezTo>
                    <a:cubicBezTo>
                      <a:pt x="2" y="1116"/>
                      <a:pt x="0" y="1113"/>
                      <a:pt x="0" y="1110"/>
                    </a:cubicBezTo>
                    <a:cubicBezTo>
                      <a:pt x="82" y="6"/>
                      <a:pt x="82" y="6"/>
                      <a:pt x="82" y="6"/>
                    </a:cubicBezTo>
                    <a:cubicBezTo>
                      <a:pt x="83" y="2"/>
                      <a:pt x="85" y="0"/>
                      <a:pt x="89" y="0"/>
                    </a:cubicBezTo>
                    <a:cubicBezTo>
                      <a:pt x="92" y="0"/>
                      <a:pt x="94" y="3"/>
                      <a:pt x="94" y="7"/>
                    </a:cubicBezTo>
                    <a:cubicBezTo>
                      <a:pt x="12" y="1110"/>
                      <a:pt x="12" y="1110"/>
                      <a:pt x="12" y="1110"/>
                    </a:cubicBezTo>
                    <a:cubicBezTo>
                      <a:pt x="12" y="1114"/>
                      <a:pt x="9" y="1116"/>
                      <a:pt x="6" y="11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0" name="Freeform 72"/>
              <p:cNvSpPr>
                <a:spLocks/>
              </p:cNvSpPr>
              <p:nvPr/>
            </p:nvSpPr>
            <p:spPr bwMode="auto">
              <a:xfrm>
                <a:off x="5748627" y="2842122"/>
                <a:ext cx="984915" cy="140702"/>
              </a:xfrm>
              <a:custGeom>
                <a:avLst/>
                <a:gdLst>
                  <a:gd name="T0" fmla="*/ 1088 w 1094"/>
                  <a:gd name="T1" fmla="*/ 155 h 155"/>
                  <a:gd name="T2" fmla="*/ 1087 w 1094"/>
                  <a:gd name="T3" fmla="*/ 155 h 155"/>
                  <a:gd name="T4" fmla="*/ 5 w 1094"/>
                  <a:gd name="T5" fmla="*/ 12 h 155"/>
                  <a:gd name="T6" fmla="*/ 0 w 1094"/>
                  <a:gd name="T7" fmla="*/ 5 h 155"/>
                  <a:gd name="T8" fmla="*/ 7 w 1094"/>
                  <a:gd name="T9" fmla="*/ 0 h 155"/>
                  <a:gd name="T10" fmla="*/ 1089 w 1094"/>
                  <a:gd name="T11" fmla="*/ 143 h 155"/>
                  <a:gd name="T12" fmla="*/ 1094 w 1094"/>
                  <a:gd name="T13" fmla="*/ 150 h 155"/>
                  <a:gd name="T14" fmla="*/ 1088 w 1094"/>
                  <a:gd name="T15" fmla="*/ 155 h 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4" h="155">
                    <a:moveTo>
                      <a:pt x="1088" y="155"/>
                    </a:moveTo>
                    <a:cubicBezTo>
                      <a:pt x="1088" y="155"/>
                      <a:pt x="1087" y="155"/>
                      <a:pt x="1087" y="155"/>
                    </a:cubicBezTo>
                    <a:cubicBezTo>
                      <a:pt x="5" y="12"/>
                      <a:pt x="5" y="12"/>
                      <a:pt x="5" y="12"/>
                    </a:cubicBezTo>
                    <a:cubicBezTo>
                      <a:pt x="2" y="11"/>
                      <a:pt x="0" y="8"/>
                      <a:pt x="0" y="5"/>
                    </a:cubicBezTo>
                    <a:cubicBezTo>
                      <a:pt x="1" y="2"/>
                      <a:pt x="4" y="0"/>
                      <a:pt x="7" y="0"/>
                    </a:cubicBezTo>
                    <a:cubicBezTo>
                      <a:pt x="1089" y="143"/>
                      <a:pt x="1089" y="143"/>
                      <a:pt x="1089" y="143"/>
                    </a:cubicBezTo>
                    <a:cubicBezTo>
                      <a:pt x="1092" y="144"/>
                      <a:pt x="1094" y="147"/>
                      <a:pt x="1094" y="150"/>
                    </a:cubicBezTo>
                    <a:cubicBezTo>
                      <a:pt x="1093" y="153"/>
                      <a:pt x="1091" y="155"/>
                      <a:pt x="1088" y="15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1" name="Freeform 75"/>
              <p:cNvSpPr>
                <a:spLocks/>
              </p:cNvSpPr>
              <p:nvPr/>
            </p:nvSpPr>
            <p:spPr bwMode="auto">
              <a:xfrm>
                <a:off x="6722288" y="2076702"/>
                <a:ext cx="1082000" cy="906122"/>
              </a:xfrm>
              <a:custGeom>
                <a:avLst/>
                <a:gdLst>
                  <a:gd name="T0" fmla="*/ 7 w 1202"/>
                  <a:gd name="T1" fmla="*/ 1006 h 1006"/>
                  <a:gd name="T2" fmla="*/ 2 w 1202"/>
                  <a:gd name="T3" fmla="*/ 1004 h 1006"/>
                  <a:gd name="T4" fmla="*/ 3 w 1202"/>
                  <a:gd name="T5" fmla="*/ 996 h 1006"/>
                  <a:gd name="T6" fmla="*/ 1191 w 1202"/>
                  <a:gd name="T7" fmla="*/ 2 h 1006"/>
                  <a:gd name="T8" fmla="*/ 1200 w 1202"/>
                  <a:gd name="T9" fmla="*/ 2 h 1006"/>
                  <a:gd name="T10" fmla="*/ 1199 w 1202"/>
                  <a:gd name="T11" fmla="*/ 11 h 1006"/>
                  <a:gd name="T12" fmla="*/ 11 w 1202"/>
                  <a:gd name="T13" fmla="*/ 1005 h 1006"/>
                  <a:gd name="T14" fmla="*/ 7 w 1202"/>
                  <a:gd name="T15" fmla="*/ 1006 h 10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2" h="1006">
                    <a:moveTo>
                      <a:pt x="7" y="1006"/>
                    </a:moveTo>
                    <a:cubicBezTo>
                      <a:pt x="5" y="1006"/>
                      <a:pt x="4" y="1005"/>
                      <a:pt x="2" y="1004"/>
                    </a:cubicBezTo>
                    <a:cubicBezTo>
                      <a:pt x="0" y="1001"/>
                      <a:pt x="1" y="998"/>
                      <a:pt x="3" y="996"/>
                    </a:cubicBezTo>
                    <a:cubicBezTo>
                      <a:pt x="1191" y="2"/>
                      <a:pt x="1191" y="2"/>
                      <a:pt x="1191" y="2"/>
                    </a:cubicBezTo>
                    <a:cubicBezTo>
                      <a:pt x="1194" y="0"/>
                      <a:pt x="1198" y="0"/>
                      <a:pt x="1200" y="2"/>
                    </a:cubicBezTo>
                    <a:cubicBezTo>
                      <a:pt x="1202" y="5"/>
                      <a:pt x="1202" y="9"/>
                      <a:pt x="1199" y="11"/>
                    </a:cubicBezTo>
                    <a:cubicBezTo>
                      <a:pt x="11" y="1005"/>
                      <a:pt x="11" y="1005"/>
                      <a:pt x="11" y="1005"/>
                    </a:cubicBezTo>
                    <a:cubicBezTo>
                      <a:pt x="10" y="1006"/>
                      <a:pt x="8" y="1006"/>
                      <a:pt x="7" y="10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2" name="Freeform 76"/>
              <p:cNvSpPr>
                <a:spLocks/>
              </p:cNvSpPr>
              <p:nvPr/>
            </p:nvSpPr>
            <p:spPr bwMode="auto">
              <a:xfrm>
                <a:off x="5071849" y="2970161"/>
                <a:ext cx="1663100" cy="1198783"/>
              </a:xfrm>
              <a:custGeom>
                <a:avLst/>
                <a:gdLst>
                  <a:gd name="T0" fmla="*/ 7 w 1846"/>
                  <a:gd name="T1" fmla="*/ 1330 h 1330"/>
                  <a:gd name="T2" fmla="*/ 2 w 1846"/>
                  <a:gd name="T3" fmla="*/ 1327 h 1330"/>
                  <a:gd name="T4" fmla="*/ 3 w 1846"/>
                  <a:gd name="T5" fmla="*/ 1319 h 1330"/>
                  <a:gd name="T6" fmla="*/ 1835 w 1846"/>
                  <a:gd name="T7" fmla="*/ 2 h 1330"/>
                  <a:gd name="T8" fmla="*/ 1844 w 1846"/>
                  <a:gd name="T9" fmla="*/ 4 h 1330"/>
                  <a:gd name="T10" fmla="*/ 1842 w 1846"/>
                  <a:gd name="T11" fmla="*/ 12 h 1330"/>
                  <a:gd name="T12" fmla="*/ 10 w 1846"/>
                  <a:gd name="T13" fmla="*/ 1329 h 1330"/>
                  <a:gd name="T14" fmla="*/ 7 w 1846"/>
                  <a:gd name="T15" fmla="*/ 1330 h 1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46" h="1330">
                    <a:moveTo>
                      <a:pt x="7" y="1330"/>
                    </a:moveTo>
                    <a:cubicBezTo>
                      <a:pt x="5" y="1330"/>
                      <a:pt x="3" y="1329"/>
                      <a:pt x="2" y="1327"/>
                    </a:cubicBezTo>
                    <a:cubicBezTo>
                      <a:pt x="0" y="1325"/>
                      <a:pt x="1" y="1321"/>
                      <a:pt x="3" y="1319"/>
                    </a:cubicBezTo>
                    <a:cubicBezTo>
                      <a:pt x="1835" y="2"/>
                      <a:pt x="1835" y="2"/>
                      <a:pt x="1835" y="2"/>
                    </a:cubicBezTo>
                    <a:cubicBezTo>
                      <a:pt x="1838" y="0"/>
                      <a:pt x="1842" y="1"/>
                      <a:pt x="1844" y="4"/>
                    </a:cubicBezTo>
                    <a:cubicBezTo>
                      <a:pt x="1846" y="6"/>
                      <a:pt x="1845" y="10"/>
                      <a:pt x="1842" y="12"/>
                    </a:cubicBezTo>
                    <a:cubicBezTo>
                      <a:pt x="10" y="1329"/>
                      <a:pt x="10" y="1329"/>
                      <a:pt x="10" y="1329"/>
                    </a:cubicBezTo>
                    <a:cubicBezTo>
                      <a:pt x="9" y="1329"/>
                      <a:pt x="8" y="1330"/>
                      <a:pt x="7" y="13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3" name="Freeform 77"/>
              <p:cNvSpPr>
                <a:spLocks/>
              </p:cNvSpPr>
              <p:nvPr/>
            </p:nvSpPr>
            <p:spPr bwMode="auto">
              <a:xfrm>
                <a:off x="5747220" y="2076702"/>
                <a:ext cx="2057066" cy="776676"/>
              </a:xfrm>
              <a:custGeom>
                <a:avLst/>
                <a:gdLst>
                  <a:gd name="T0" fmla="*/ 7 w 2284"/>
                  <a:gd name="T1" fmla="*/ 863 h 863"/>
                  <a:gd name="T2" fmla="*/ 1 w 2284"/>
                  <a:gd name="T3" fmla="*/ 859 h 863"/>
                  <a:gd name="T4" fmla="*/ 5 w 2284"/>
                  <a:gd name="T5" fmla="*/ 851 h 863"/>
                  <a:gd name="T6" fmla="*/ 2275 w 2284"/>
                  <a:gd name="T7" fmla="*/ 1 h 863"/>
                  <a:gd name="T8" fmla="*/ 2283 w 2284"/>
                  <a:gd name="T9" fmla="*/ 4 h 863"/>
                  <a:gd name="T10" fmla="*/ 2279 w 2284"/>
                  <a:gd name="T11" fmla="*/ 12 h 863"/>
                  <a:gd name="T12" fmla="*/ 9 w 2284"/>
                  <a:gd name="T13" fmla="*/ 863 h 863"/>
                  <a:gd name="T14" fmla="*/ 7 w 2284"/>
                  <a:gd name="T15" fmla="*/ 863 h 8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4" h="863">
                    <a:moveTo>
                      <a:pt x="7" y="863"/>
                    </a:moveTo>
                    <a:cubicBezTo>
                      <a:pt x="5" y="863"/>
                      <a:pt x="2" y="861"/>
                      <a:pt x="1" y="859"/>
                    </a:cubicBezTo>
                    <a:cubicBezTo>
                      <a:pt x="0" y="856"/>
                      <a:pt x="2" y="852"/>
                      <a:pt x="5" y="851"/>
                    </a:cubicBezTo>
                    <a:cubicBezTo>
                      <a:pt x="2275" y="1"/>
                      <a:pt x="2275" y="1"/>
                      <a:pt x="2275" y="1"/>
                    </a:cubicBezTo>
                    <a:cubicBezTo>
                      <a:pt x="2278" y="0"/>
                      <a:pt x="2282" y="1"/>
                      <a:pt x="2283" y="4"/>
                    </a:cubicBezTo>
                    <a:cubicBezTo>
                      <a:pt x="2284" y="7"/>
                      <a:pt x="2283" y="11"/>
                      <a:pt x="2279" y="12"/>
                    </a:cubicBezTo>
                    <a:cubicBezTo>
                      <a:pt x="9" y="863"/>
                      <a:pt x="9" y="863"/>
                      <a:pt x="9" y="863"/>
                    </a:cubicBezTo>
                    <a:cubicBezTo>
                      <a:pt x="8" y="863"/>
                      <a:pt x="8" y="863"/>
                      <a:pt x="7" y="86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4" name="Freeform 78"/>
              <p:cNvSpPr>
                <a:spLocks/>
              </p:cNvSpPr>
              <p:nvPr/>
            </p:nvSpPr>
            <p:spPr bwMode="auto">
              <a:xfrm>
                <a:off x="5823199" y="1848765"/>
                <a:ext cx="1981087" cy="237787"/>
              </a:xfrm>
              <a:custGeom>
                <a:avLst/>
                <a:gdLst>
                  <a:gd name="T0" fmla="*/ 2194 w 2201"/>
                  <a:gd name="T1" fmla="*/ 265 h 265"/>
                  <a:gd name="T2" fmla="*/ 2194 w 2201"/>
                  <a:gd name="T3" fmla="*/ 265 h 265"/>
                  <a:gd name="T4" fmla="*/ 6 w 2201"/>
                  <a:gd name="T5" fmla="*/ 12 h 265"/>
                  <a:gd name="T6" fmla="*/ 0 w 2201"/>
                  <a:gd name="T7" fmla="*/ 5 h 265"/>
                  <a:gd name="T8" fmla="*/ 7 w 2201"/>
                  <a:gd name="T9" fmla="*/ 0 h 265"/>
                  <a:gd name="T10" fmla="*/ 2195 w 2201"/>
                  <a:gd name="T11" fmla="*/ 253 h 265"/>
                  <a:gd name="T12" fmla="*/ 2200 w 2201"/>
                  <a:gd name="T13" fmla="*/ 260 h 265"/>
                  <a:gd name="T14" fmla="*/ 2194 w 2201"/>
                  <a:gd name="T15" fmla="*/ 265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01" h="265">
                    <a:moveTo>
                      <a:pt x="2194" y="265"/>
                    </a:moveTo>
                    <a:cubicBezTo>
                      <a:pt x="2194" y="265"/>
                      <a:pt x="2194" y="265"/>
                      <a:pt x="2194" y="265"/>
                    </a:cubicBezTo>
                    <a:cubicBezTo>
                      <a:pt x="6" y="12"/>
                      <a:pt x="6" y="12"/>
                      <a:pt x="6" y="12"/>
                    </a:cubicBezTo>
                    <a:cubicBezTo>
                      <a:pt x="2" y="12"/>
                      <a:pt x="0" y="9"/>
                      <a:pt x="0" y="5"/>
                    </a:cubicBezTo>
                    <a:cubicBezTo>
                      <a:pt x="1" y="2"/>
                      <a:pt x="4" y="0"/>
                      <a:pt x="7" y="0"/>
                    </a:cubicBezTo>
                    <a:cubicBezTo>
                      <a:pt x="2195" y="253"/>
                      <a:pt x="2195" y="253"/>
                      <a:pt x="2195" y="253"/>
                    </a:cubicBezTo>
                    <a:cubicBezTo>
                      <a:pt x="2198" y="254"/>
                      <a:pt x="2201" y="257"/>
                      <a:pt x="2200" y="260"/>
                    </a:cubicBezTo>
                    <a:cubicBezTo>
                      <a:pt x="2200" y="263"/>
                      <a:pt x="2197" y="265"/>
                      <a:pt x="2194" y="2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5" name="Freeform 79"/>
              <p:cNvSpPr>
                <a:spLocks/>
              </p:cNvSpPr>
              <p:nvPr/>
            </p:nvSpPr>
            <p:spPr bwMode="auto">
              <a:xfrm>
                <a:off x="4846727" y="1121334"/>
                <a:ext cx="987730" cy="737280"/>
              </a:xfrm>
              <a:custGeom>
                <a:avLst/>
                <a:gdLst>
                  <a:gd name="T0" fmla="*/ 1090 w 1097"/>
                  <a:gd name="T1" fmla="*/ 819 h 819"/>
                  <a:gd name="T2" fmla="*/ 1087 w 1097"/>
                  <a:gd name="T3" fmla="*/ 818 h 819"/>
                  <a:gd name="T4" fmla="*/ 3 w 1097"/>
                  <a:gd name="T5" fmla="*/ 12 h 819"/>
                  <a:gd name="T6" fmla="*/ 2 w 1097"/>
                  <a:gd name="T7" fmla="*/ 3 h 819"/>
                  <a:gd name="T8" fmla="*/ 11 w 1097"/>
                  <a:gd name="T9" fmla="*/ 2 h 819"/>
                  <a:gd name="T10" fmla="*/ 1094 w 1097"/>
                  <a:gd name="T11" fmla="*/ 808 h 819"/>
                  <a:gd name="T12" fmla="*/ 1095 w 1097"/>
                  <a:gd name="T13" fmla="*/ 817 h 819"/>
                  <a:gd name="T14" fmla="*/ 1090 w 1097"/>
                  <a:gd name="T15" fmla="*/ 819 h 8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7" h="819">
                    <a:moveTo>
                      <a:pt x="1090" y="819"/>
                    </a:moveTo>
                    <a:cubicBezTo>
                      <a:pt x="1089" y="819"/>
                      <a:pt x="1088" y="819"/>
                      <a:pt x="1087" y="818"/>
                    </a:cubicBezTo>
                    <a:cubicBezTo>
                      <a:pt x="3" y="12"/>
                      <a:pt x="3" y="12"/>
                      <a:pt x="3" y="12"/>
                    </a:cubicBezTo>
                    <a:cubicBezTo>
                      <a:pt x="1" y="10"/>
                      <a:pt x="0" y="6"/>
                      <a:pt x="2" y="3"/>
                    </a:cubicBezTo>
                    <a:cubicBezTo>
                      <a:pt x="4" y="1"/>
                      <a:pt x="8" y="0"/>
                      <a:pt x="11" y="2"/>
                    </a:cubicBezTo>
                    <a:cubicBezTo>
                      <a:pt x="1094" y="808"/>
                      <a:pt x="1094" y="808"/>
                      <a:pt x="1094" y="808"/>
                    </a:cubicBezTo>
                    <a:cubicBezTo>
                      <a:pt x="1097" y="810"/>
                      <a:pt x="1097" y="814"/>
                      <a:pt x="1095" y="817"/>
                    </a:cubicBezTo>
                    <a:cubicBezTo>
                      <a:pt x="1094" y="818"/>
                      <a:pt x="1092" y="819"/>
                      <a:pt x="1090" y="8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6" name="Freeform 80"/>
              <p:cNvSpPr>
                <a:spLocks/>
              </p:cNvSpPr>
              <p:nvPr/>
            </p:nvSpPr>
            <p:spPr bwMode="auto">
              <a:xfrm>
                <a:off x="5071850" y="2842122"/>
                <a:ext cx="688034" cy="1326822"/>
              </a:xfrm>
              <a:custGeom>
                <a:avLst/>
                <a:gdLst>
                  <a:gd name="T0" fmla="*/ 7 w 764"/>
                  <a:gd name="T1" fmla="*/ 1473 h 1473"/>
                  <a:gd name="T2" fmla="*/ 4 w 764"/>
                  <a:gd name="T3" fmla="*/ 1472 h 1473"/>
                  <a:gd name="T4" fmla="*/ 1 w 764"/>
                  <a:gd name="T5" fmla="*/ 1464 h 1473"/>
                  <a:gd name="T6" fmla="*/ 752 w 764"/>
                  <a:gd name="T7" fmla="*/ 4 h 1473"/>
                  <a:gd name="T8" fmla="*/ 760 w 764"/>
                  <a:gd name="T9" fmla="*/ 2 h 1473"/>
                  <a:gd name="T10" fmla="*/ 762 w 764"/>
                  <a:gd name="T11" fmla="*/ 10 h 1473"/>
                  <a:gd name="T12" fmla="*/ 12 w 764"/>
                  <a:gd name="T13" fmla="*/ 1470 h 1473"/>
                  <a:gd name="T14" fmla="*/ 7 w 764"/>
                  <a:gd name="T15" fmla="*/ 1473 h 1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4" h="1473">
                    <a:moveTo>
                      <a:pt x="7" y="1473"/>
                    </a:moveTo>
                    <a:cubicBezTo>
                      <a:pt x="6" y="1473"/>
                      <a:pt x="5" y="1473"/>
                      <a:pt x="4" y="1472"/>
                    </a:cubicBezTo>
                    <a:cubicBezTo>
                      <a:pt x="1" y="1471"/>
                      <a:pt x="0" y="1467"/>
                      <a:pt x="1" y="1464"/>
                    </a:cubicBezTo>
                    <a:cubicBezTo>
                      <a:pt x="752" y="4"/>
                      <a:pt x="752" y="4"/>
                      <a:pt x="752" y="4"/>
                    </a:cubicBezTo>
                    <a:cubicBezTo>
                      <a:pt x="753" y="1"/>
                      <a:pt x="757" y="0"/>
                      <a:pt x="760" y="2"/>
                    </a:cubicBezTo>
                    <a:cubicBezTo>
                      <a:pt x="763" y="3"/>
                      <a:pt x="764" y="7"/>
                      <a:pt x="762" y="10"/>
                    </a:cubicBezTo>
                    <a:cubicBezTo>
                      <a:pt x="12" y="1470"/>
                      <a:pt x="12" y="1470"/>
                      <a:pt x="12" y="1470"/>
                    </a:cubicBezTo>
                    <a:cubicBezTo>
                      <a:pt x="11" y="1472"/>
                      <a:pt x="9" y="1473"/>
                      <a:pt x="7" y="147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7" name="Freeform 28"/>
              <p:cNvSpPr>
                <a:spLocks/>
              </p:cNvSpPr>
              <p:nvPr/>
            </p:nvSpPr>
            <p:spPr bwMode="auto">
              <a:xfrm flipV="1">
                <a:off x="3107786" y="3696185"/>
                <a:ext cx="1630598" cy="49850"/>
              </a:xfrm>
              <a:custGeom>
                <a:avLst/>
                <a:gdLst>
                  <a:gd name="T0" fmla="*/ 1150 w 1155"/>
                  <a:gd name="T1" fmla="*/ 175 h 175"/>
                  <a:gd name="T2" fmla="*/ 1150 w 1155"/>
                  <a:gd name="T3" fmla="*/ 175 h 175"/>
                  <a:gd name="T4" fmla="*/ 4 w 1155"/>
                  <a:gd name="T5" fmla="*/ 8 h 175"/>
                  <a:gd name="T6" fmla="*/ 0 w 1155"/>
                  <a:gd name="T7" fmla="*/ 4 h 175"/>
                  <a:gd name="T8" fmla="*/ 5 w 1155"/>
                  <a:gd name="T9" fmla="*/ 0 h 175"/>
                  <a:gd name="T10" fmla="*/ 1151 w 1155"/>
                  <a:gd name="T11" fmla="*/ 167 h 175"/>
                  <a:gd name="T12" fmla="*/ 1154 w 1155"/>
                  <a:gd name="T13" fmla="*/ 172 h 175"/>
                  <a:gd name="T14" fmla="*/ 1150 w 1155"/>
                  <a:gd name="T15" fmla="*/ 175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5" h="175">
                    <a:moveTo>
                      <a:pt x="1150" y="175"/>
                    </a:moveTo>
                    <a:cubicBezTo>
                      <a:pt x="1150" y="175"/>
                      <a:pt x="1150" y="175"/>
                      <a:pt x="1150" y="175"/>
                    </a:cubicBezTo>
                    <a:cubicBezTo>
                      <a:pt x="4" y="8"/>
                      <a:pt x="4" y="8"/>
                      <a:pt x="4" y="8"/>
                    </a:cubicBezTo>
                    <a:cubicBezTo>
                      <a:pt x="2" y="8"/>
                      <a:pt x="0" y="6"/>
                      <a:pt x="0" y="4"/>
                    </a:cubicBezTo>
                    <a:cubicBezTo>
                      <a:pt x="1" y="1"/>
                      <a:pt x="3" y="0"/>
                      <a:pt x="5" y="0"/>
                    </a:cubicBezTo>
                    <a:cubicBezTo>
                      <a:pt x="1151" y="167"/>
                      <a:pt x="1151" y="167"/>
                      <a:pt x="1151" y="167"/>
                    </a:cubicBezTo>
                    <a:cubicBezTo>
                      <a:pt x="1153" y="168"/>
                      <a:pt x="1155" y="170"/>
                      <a:pt x="1154" y="172"/>
                    </a:cubicBezTo>
                    <a:cubicBezTo>
                      <a:pt x="1154" y="174"/>
                      <a:pt x="1152" y="175"/>
                      <a:pt x="1150" y="17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8" name="Freeform 29"/>
              <p:cNvSpPr>
                <a:spLocks/>
              </p:cNvSpPr>
              <p:nvPr/>
            </p:nvSpPr>
            <p:spPr bwMode="auto">
              <a:xfrm>
                <a:off x="3677489" y="3036291"/>
                <a:ext cx="1060895" cy="659894"/>
              </a:xfrm>
              <a:custGeom>
                <a:avLst/>
                <a:gdLst>
                  <a:gd name="T0" fmla="*/ 1175 w 1180"/>
                  <a:gd name="T1" fmla="*/ 733 h 733"/>
                  <a:gd name="T2" fmla="*/ 1173 w 1180"/>
                  <a:gd name="T3" fmla="*/ 733 h 733"/>
                  <a:gd name="T4" fmla="*/ 2 w 1180"/>
                  <a:gd name="T5" fmla="*/ 8 h 733"/>
                  <a:gd name="T6" fmla="*/ 1 w 1180"/>
                  <a:gd name="T7" fmla="*/ 2 h 733"/>
                  <a:gd name="T8" fmla="*/ 7 w 1180"/>
                  <a:gd name="T9" fmla="*/ 1 h 733"/>
                  <a:gd name="T10" fmla="*/ 1177 w 1180"/>
                  <a:gd name="T11" fmla="*/ 726 h 733"/>
                  <a:gd name="T12" fmla="*/ 1179 w 1180"/>
                  <a:gd name="T13" fmla="*/ 732 h 733"/>
                  <a:gd name="T14" fmla="*/ 1175 w 1180"/>
                  <a:gd name="T15" fmla="*/ 733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0" h="733">
                    <a:moveTo>
                      <a:pt x="1175" y="733"/>
                    </a:moveTo>
                    <a:cubicBezTo>
                      <a:pt x="1175" y="733"/>
                      <a:pt x="1174" y="733"/>
                      <a:pt x="1173" y="733"/>
                    </a:cubicBezTo>
                    <a:cubicBezTo>
                      <a:pt x="2" y="8"/>
                      <a:pt x="2" y="8"/>
                      <a:pt x="2" y="8"/>
                    </a:cubicBezTo>
                    <a:cubicBezTo>
                      <a:pt x="1" y="6"/>
                      <a:pt x="0" y="4"/>
                      <a:pt x="1" y="2"/>
                    </a:cubicBezTo>
                    <a:cubicBezTo>
                      <a:pt x="2" y="0"/>
                      <a:pt x="5" y="0"/>
                      <a:pt x="7" y="1"/>
                    </a:cubicBezTo>
                    <a:cubicBezTo>
                      <a:pt x="1177" y="726"/>
                      <a:pt x="1177" y="726"/>
                      <a:pt x="1177" y="726"/>
                    </a:cubicBezTo>
                    <a:cubicBezTo>
                      <a:pt x="1179" y="727"/>
                      <a:pt x="1180" y="730"/>
                      <a:pt x="1179" y="732"/>
                    </a:cubicBezTo>
                    <a:cubicBezTo>
                      <a:pt x="1178" y="733"/>
                      <a:pt x="1177" y="733"/>
                      <a:pt x="1175" y="7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59" name="Freeform 30"/>
              <p:cNvSpPr>
                <a:spLocks/>
              </p:cNvSpPr>
              <p:nvPr/>
            </p:nvSpPr>
            <p:spPr bwMode="auto">
              <a:xfrm>
                <a:off x="3677489" y="2954684"/>
                <a:ext cx="765420" cy="88643"/>
              </a:xfrm>
              <a:custGeom>
                <a:avLst/>
                <a:gdLst>
                  <a:gd name="T0" fmla="*/ 5 w 851"/>
                  <a:gd name="T1" fmla="*/ 100 h 100"/>
                  <a:gd name="T2" fmla="*/ 1 w 851"/>
                  <a:gd name="T3" fmla="*/ 97 h 100"/>
                  <a:gd name="T4" fmla="*/ 4 w 851"/>
                  <a:gd name="T5" fmla="*/ 92 h 100"/>
                  <a:gd name="T6" fmla="*/ 846 w 851"/>
                  <a:gd name="T7" fmla="*/ 0 h 100"/>
                  <a:gd name="T8" fmla="*/ 850 w 851"/>
                  <a:gd name="T9" fmla="*/ 4 h 100"/>
                  <a:gd name="T10" fmla="*/ 847 w 851"/>
                  <a:gd name="T11" fmla="*/ 8 h 100"/>
                  <a:gd name="T12" fmla="*/ 5 w 851"/>
                  <a:gd name="T13" fmla="*/ 100 h 100"/>
                  <a:gd name="T14" fmla="*/ 5 w 851"/>
                  <a:gd name="T15" fmla="*/ 10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1" h="100">
                    <a:moveTo>
                      <a:pt x="5" y="100"/>
                    </a:moveTo>
                    <a:cubicBezTo>
                      <a:pt x="3" y="100"/>
                      <a:pt x="1" y="99"/>
                      <a:pt x="1" y="97"/>
                    </a:cubicBezTo>
                    <a:cubicBezTo>
                      <a:pt x="0" y="94"/>
                      <a:pt x="2" y="92"/>
                      <a:pt x="4" y="92"/>
                    </a:cubicBezTo>
                    <a:cubicBezTo>
                      <a:pt x="846" y="0"/>
                      <a:pt x="846" y="0"/>
                      <a:pt x="846" y="0"/>
                    </a:cubicBezTo>
                    <a:cubicBezTo>
                      <a:pt x="848" y="0"/>
                      <a:pt x="850" y="2"/>
                      <a:pt x="850" y="4"/>
                    </a:cubicBezTo>
                    <a:cubicBezTo>
                      <a:pt x="851" y="6"/>
                      <a:pt x="849" y="8"/>
                      <a:pt x="847" y="8"/>
                    </a:cubicBezTo>
                    <a:cubicBezTo>
                      <a:pt x="5" y="100"/>
                      <a:pt x="5" y="100"/>
                      <a:pt x="5" y="100"/>
                    </a:cubicBezTo>
                    <a:cubicBezTo>
                      <a:pt x="5" y="100"/>
                      <a:pt x="5" y="100"/>
                      <a:pt x="5" y="10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0" name="Freeform 31"/>
              <p:cNvSpPr>
                <a:spLocks/>
              </p:cNvSpPr>
              <p:nvPr/>
            </p:nvSpPr>
            <p:spPr bwMode="auto">
              <a:xfrm>
                <a:off x="4434467" y="2248359"/>
                <a:ext cx="126632" cy="713361"/>
              </a:xfrm>
              <a:custGeom>
                <a:avLst/>
                <a:gdLst>
                  <a:gd name="T0" fmla="*/ 4 w 141"/>
                  <a:gd name="T1" fmla="*/ 793 h 793"/>
                  <a:gd name="T2" fmla="*/ 4 w 141"/>
                  <a:gd name="T3" fmla="*/ 793 h 793"/>
                  <a:gd name="T4" fmla="*/ 0 w 141"/>
                  <a:gd name="T5" fmla="*/ 789 h 793"/>
                  <a:gd name="T6" fmla="*/ 132 w 141"/>
                  <a:gd name="T7" fmla="*/ 3 h 793"/>
                  <a:gd name="T8" fmla="*/ 137 w 141"/>
                  <a:gd name="T9" fmla="*/ 0 h 793"/>
                  <a:gd name="T10" fmla="*/ 140 w 141"/>
                  <a:gd name="T11" fmla="*/ 5 h 793"/>
                  <a:gd name="T12" fmla="*/ 8 w 141"/>
                  <a:gd name="T13" fmla="*/ 790 h 793"/>
                  <a:gd name="T14" fmla="*/ 4 w 141"/>
                  <a:gd name="T15" fmla="*/ 793 h 7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93">
                    <a:moveTo>
                      <a:pt x="4" y="793"/>
                    </a:moveTo>
                    <a:cubicBezTo>
                      <a:pt x="4" y="793"/>
                      <a:pt x="4" y="793"/>
                      <a:pt x="4" y="793"/>
                    </a:cubicBezTo>
                    <a:cubicBezTo>
                      <a:pt x="2" y="793"/>
                      <a:pt x="0" y="791"/>
                      <a:pt x="0" y="789"/>
                    </a:cubicBezTo>
                    <a:cubicBezTo>
                      <a:pt x="132" y="3"/>
                      <a:pt x="132" y="3"/>
                      <a:pt x="132" y="3"/>
                    </a:cubicBezTo>
                    <a:cubicBezTo>
                      <a:pt x="133" y="1"/>
                      <a:pt x="135" y="0"/>
                      <a:pt x="137" y="0"/>
                    </a:cubicBezTo>
                    <a:cubicBezTo>
                      <a:pt x="139" y="1"/>
                      <a:pt x="141" y="3"/>
                      <a:pt x="140" y="5"/>
                    </a:cubicBezTo>
                    <a:cubicBezTo>
                      <a:pt x="8" y="790"/>
                      <a:pt x="8" y="790"/>
                      <a:pt x="8" y="790"/>
                    </a:cubicBezTo>
                    <a:cubicBezTo>
                      <a:pt x="8" y="792"/>
                      <a:pt x="6" y="793"/>
                      <a:pt x="4" y="79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1" name="Freeform 32"/>
              <p:cNvSpPr>
                <a:spLocks/>
              </p:cNvSpPr>
              <p:nvPr/>
            </p:nvSpPr>
            <p:spPr bwMode="auto">
              <a:xfrm>
                <a:off x="4552658" y="2248359"/>
                <a:ext cx="185727" cy="1447826"/>
              </a:xfrm>
              <a:custGeom>
                <a:avLst/>
                <a:gdLst>
                  <a:gd name="T0" fmla="*/ 201 w 206"/>
                  <a:gd name="T1" fmla="*/ 1610 h 1610"/>
                  <a:gd name="T2" fmla="*/ 197 w 206"/>
                  <a:gd name="T3" fmla="*/ 1607 h 1610"/>
                  <a:gd name="T4" fmla="*/ 0 w 206"/>
                  <a:gd name="T5" fmla="*/ 5 h 1610"/>
                  <a:gd name="T6" fmla="*/ 4 w 206"/>
                  <a:gd name="T7" fmla="*/ 0 h 1610"/>
                  <a:gd name="T8" fmla="*/ 8 w 206"/>
                  <a:gd name="T9" fmla="*/ 4 h 1610"/>
                  <a:gd name="T10" fmla="*/ 205 w 206"/>
                  <a:gd name="T11" fmla="*/ 1606 h 1610"/>
                  <a:gd name="T12" fmla="*/ 202 w 206"/>
                  <a:gd name="T13" fmla="*/ 1610 h 1610"/>
                  <a:gd name="T14" fmla="*/ 201 w 206"/>
                  <a:gd name="T15" fmla="*/ 1610 h 16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610">
                    <a:moveTo>
                      <a:pt x="201" y="1610"/>
                    </a:moveTo>
                    <a:cubicBezTo>
                      <a:pt x="199" y="1610"/>
                      <a:pt x="198" y="1609"/>
                      <a:pt x="197" y="1607"/>
                    </a:cubicBezTo>
                    <a:cubicBezTo>
                      <a:pt x="0" y="5"/>
                      <a:pt x="0" y="5"/>
                      <a:pt x="0" y="5"/>
                    </a:cubicBezTo>
                    <a:cubicBezTo>
                      <a:pt x="0" y="2"/>
                      <a:pt x="2" y="0"/>
                      <a:pt x="4" y="0"/>
                    </a:cubicBezTo>
                    <a:cubicBezTo>
                      <a:pt x="6" y="0"/>
                      <a:pt x="8" y="1"/>
                      <a:pt x="8" y="4"/>
                    </a:cubicBezTo>
                    <a:cubicBezTo>
                      <a:pt x="205" y="1606"/>
                      <a:pt x="205" y="1606"/>
                      <a:pt x="205" y="1606"/>
                    </a:cubicBezTo>
                    <a:cubicBezTo>
                      <a:pt x="206" y="1608"/>
                      <a:pt x="204" y="1610"/>
                      <a:pt x="202" y="1610"/>
                    </a:cubicBezTo>
                    <a:cubicBezTo>
                      <a:pt x="202" y="1610"/>
                      <a:pt x="201" y="1610"/>
                      <a:pt x="201" y="16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2" name="Freeform 33"/>
              <p:cNvSpPr>
                <a:spLocks/>
              </p:cNvSpPr>
              <p:nvPr/>
            </p:nvSpPr>
            <p:spPr bwMode="auto">
              <a:xfrm>
                <a:off x="4434467" y="2954684"/>
                <a:ext cx="303917" cy="741501"/>
              </a:xfrm>
              <a:custGeom>
                <a:avLst/>
                <a:gdLst>
                  <a:gd name="T0" fmla="*/ 333 w 338"/>
                  <a:gd name="T1" fmla="*/ 825 h 825"/>
                  <a:gd name="T2" fmla="*/ 330 w 338"/>
                  <a:gd name="T3" fmla="*/ 823 h 825"/>
                  <a:gd name="T4" fmla="*/ 1 w 338"/>
                  <a:gd name="T5" fmla="*/ 6 h 825"/>
                  <a:gd name="T6" fmla="*/ 3 w 338"/>
                  <a:gd name="T7" fmla="*/ 1 h 825"/>
                  <a:gd name="T8" fmla="*/ 8 w 338"/>
                  <a:gd name="T9" fmla="*/ 3 h 825"/>
                  <a:gd name="T10" fmla="*/ 337 w 338"/>
                  <a:gd name="T11" fmla="*/ 820 h 825"/>
                  <a:gd name="T12" fmla="*/ 335 w 338"/>
                  <a:gd name="T13" fmla="*/ 825 h 825"/>
                  <a:gd name="T14" fmla="*/ 333 w 338"/>
                  <a:gd name="T15" fmla="*/ 825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825">
                    <a:moveTo>
                      <a:pt x="333" y="825"/>
                    </a:moveTo>
                    <a:cubicBezTo>
                      <a:pt x="332" y="825"/>
                      <a:pt x="330" y="824"/>
                      <a:pt x="330" y="823"/>
                    </a:cubicBezTo>
                    <a:cubicBezTo>
                      <a:pt x="1" y="6"/>
                      <a:pt x="1" y="6"/>
                      <a:pt x="1" y="6"/>
                    </a:cubicBezTo>
                    <a:cubicBezTo>
                      <a:pt x="0" y="4"/>
                      <a:pt x="1" y="2"/>
                      <a:pt x="3" y="1"/>
                    </a:cubicBezTo>
                    <a:cubicBezTo>
                      <a:pt x="5" y="0"/>
                      <a:pt x="7" y="1"/>
                      <a:pt x="8" y="3"/>
                    </a:cubicBezTo>
                    <a:cubicBezTo>
                      <a:pt x="337" y="820"/>
                      <a:pt x="337" y="820"/>
                      <a:pt x="337" y="820"/>
                    </a:cubicBezTo>
                    <a:cubicBezTo>
                      <a:pt x="338" y="822"/>
                      <a:pt x="337" y="824"/>
                      <a:pt x="335" y="825"/>
                    </a:cubicBezTo>
                    <a:cubicBezTo>
                      <a:pt x="334" y="825"/>
                      <a:pt x="334" y="825"/>
                      <a:pt x="333" y="8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3" name="Freeform 34"/>
              <p:cNvSpPr>
                <a:spLocks/>
              </p:cNvSpPr>
              <p:nvPr/>
            </p:nvSpPr>
            <p:spPr bwMode="auto">
              <a:xfrm>
                <a:off x="4729942" y="3060211"/>
                <a:ext cx="303917" cy="635974"/>
              </a:xfrm>
              <a:custGeom>
                <a:avLst/>
                <a:gdLst>
                  <a:gd name="T0" fmla="*/ 4 w 338"/>
                  <a:gd name="T1" fmla="*/ 707 h 707"/>
                  <a:gd name="T2" fmla="*/ 3 w 338"/>
                  <a:gd name="T3" fmla="*/ 707 h 707"/>
                  <a:gd name="T4" fmla="*/ 1 w 338"/>
                  <a:gd name="T5" fmla="*/ 702 h 707"/>
                  <a:gd name="T6" fmla="*/ 330 w 338"/>
                  <a:gd name="T7" fmla="*/ 3 h 707"/>
                  <a:gd name="T8" fmla="*/ 336 w 338"/>
                  <a:gd name="T9" fmla="*/ 1 h 707"/>
                  <a:gd name="T10" fmla="*/ 337 w 338"/>
                  <a:gd name="T11" fmla="*/ 6 h 707"/>
                  <a:gd name="T12" fmla="*/ 8 w 338"/>
                  <a:gd name="T13" fmla="*/ 705 h 707"/>
                  <a:gd name="T14" fmla="*/ 4 w 338"/>
                  <a:gd name="T15" fmla="*/ 707 h 7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707">
                    <a:moveTo>
                      <a:pt x="4" y="707"/>
                    </a:moveTo>
                    <a:cubicBezTo>
                      <a:pt x="4" y="707"/>
                      <a:pt x="3" y="707"/>
                      <a:pt x="3" y="707"/>
                    </a:cubicBezTo>
                    <a:cubicBezTo>
                      <a:pt x="1" y="706"/>
                      <a:pt x="0" y="704"/>
                      <a:pt x="1" y="702"/>
                    </a:cubicBezTo>
                    <a:cubicBezTo>
                      <a:pt x="330" y="3"/>
                      <a:pt x="330" y="3"/>
                      <a:pt x="330" y="3"/>
                    </a:cubicBezTo>
                    <a:cubicBezTo>
                      <a:pt x="331" y="1"/>
                      <a:pt x="334" y="0"/>
                      <a:pt x="336" y="1"/>
                    </a:cubicBezTo>
                    <a:cubicBezTo>
                      <a:pt x="337" y="2"/>
                      <a:pt x="338" y="4"/>
                      <a:pt x="337" y="6"/>
                    </a:cubicBezTo>
                    <a:cubicBezTo>
                      <a:pt x="8" y="705"/>
                      <a:pt x="8" y="705"/>
                      <a:pt x="8" y="705"/>
                    </a:cubicBezTo>
                    <a:cubicBezTo>
                      <a:pt x="7" y="707"/>
                      <a:pt x="6" y="707"/>
                      <a:pt x="4" y="70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4" name="Freeform 35"/>
              <p:cNvSpPr>
                <a:spLocks/>
              </p:cNvSpPr>
              <p:nvPr/>
            </p:nvSpPr>
            <p:spPr bwMode="auto">
              <a:xfrm>
                <a:off x="4729942" y="3689150"/>
                <a:ext cx="664114" cy="161808"/>
              </a:xfrm>
              <a:custGeom>
                <a:avLst/>
                <a:gdLst>
                  <a:gd name="T0" fmla="*/ 734 w 738"/>
                  <a:gd name="T1" fmla="*/ 180 h 180"/>
                  <a:gd name="T2" fmla="*/ 733 w 738"/>
                  <a:gd name="T3" fmla="*/ 180 h 180"/>
                  <a:gd name="T4" fmla="*/ 3 w 738"/>
                  <a:gd name="T5" fmla="*/ 8 h 180"/>
                  <a:gd name="T6" fmla="*/ 0 w 738"/>
                  <a:gd name="T7" fmla="*/ 4 h 180"/>
                  <a:gd name="T8" fmla="*/ 5 w 738"/>
                  <a:gd name="T9" fmla="*/ 1 h 180"/>
                  <a:gd name="T10" fmla="*/ 735 w 738"/>
                  <a:gd name="T11" fmla="*/ 172 h 180"/>
                  <a:gd name="T12" fmla="*/ 738 w 738"/>
                  <a:gd name="T13" fmla="*/ 177 h 180"/>
                  <a:gd name="T14" fmla="*/ 734 w 738"/>
                  <a:gd name="T15" fmla="*/ 18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180">
                    <a:moveTo>
                      <a:pt x="734" y="180"/>
                    </a:moveTo>
                    <a:cubicBezTo>
                      <a:pt x="734" y="180"/>
                      <a:pt x="733" y="180"/>
                      <a:pt x="733" y="180"/>
                    </a:cubicBezTo>
                    <a:cubicBezTo>
                      <a:pt x="3" y="8"/>
                      <a:pt x="3" y="8"/>
                      <a:pt x="3" y="8"/>
                    </a:cubicBezTo>
                    <a:cubicBezTo>
                      <a:pt x="1" y="8"/>
                      <a:pt x="0" y="6"/>
                      <a:pt x="0" y="4"/>
                    </a:cubicBezTo>
                    <a:cubicBezTo>
                      <a:pt x="1" y="1"/>
                      <a:pt x="3" y="0"/>
                      <a:pt x="5" y="1"/>
                    </a:cubicBezTo>
                    <a:cubicBezTo>
                      <a:pt x="735" y="172"/>
                      <a:pt x="735" y="172"/>
                      <a:pt x="735" y="172"/>
                    </a:cubicBezTo>
                    <a:cubicBezTo>
                      <a:pt x="737" y="172"/>
                      <a:pt x="738" y="175"/>
                      <a:pt x="738" y="177"/>
                    </a:cubicBezTo>
                    <a:cubicBezTo>
                      <a:pt x="737" y="179"/>
                      <a:pt x="736" y="180"/>
                      <a:pt x="734" y="18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5" name="Freeform 36"/>
              <p:cNvSpPr>
                <a:spLocks/>
              </p:cNvSpPr>
              <p:nvPr/>
            </p:nvSpPr>
            <p:spPr bwMode="auto">
              <a:xfrm>
                <a:off x="4552658" y="2248359"/>
                <a:ext cx="481202" cy="820294"/>
              </a:xfrm>
              <a:custGeom>
                <a:avLst/>
                <a:gdLst>
                  <a:gd name="T0" fmla="*/ 531 w 535"/>
                  <a:gd name="T1" fmla="*/ 912 h 912"/>
                  <a:gd name="T2" fmla="*/ 527 w 535"/>
                  <a:gd name="T3" fmla="*/ 910 h 912"/>
                  <a:gd name="T4" fmla="*/ 1 w 535"/>
                  <a:gd name="T5" fmla="*/ 6 h 912"/>
                  <a:gd name="T6" fmla="*/ 2 w 535"/>
                  <a:gd name="T7" fmla="*/ 1 h 912"/>
                  <a:gd name="T8" fmla="*/ 8 w 535"/>
                  <a:gd name="T9" fmla="*/ 2 h 912"/>
                  <a:gd name="T10" fmla="*/ 534 w 535"/>
                  <a:gd name="T11" fmla="*/ 906 h 912"/>
                  <a:gd name="T12" fmla="*/ 533 w 535"/>
                  <a:gd name="T13" fmla="*/ 911 h 912"/>
                  <a:gd name="T14" fmla="*/ 531 w 535"/>
                  <a:gd name="T15" fmla="*/ 912 h 9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5" h="912">
                    <a:moveTo>
                      <a:pt x="531" y="912"/>
                    </a:moveTo>
                    <a:cubicBezTo>
                      <a:pt x="529" y="912"/>
                      <a:pt x="528" y="911"/>
                      <a:pt x="527" y="910"/>
                    </a:cubicBezTo>
                    <a:cubicBezTo>
                      <a:pt x="1" y="6"/>
                      <a:pt x="1" y="6"/>
                      <a:pt x="1" y="6"/>
                    </a:cubicBezTo>
                    <a:cubicBezTo>
                      <a:pt x="0" y="4"/>
                      <a:pt x="0" y="2"/>
                      <a:pt x="2" y="1"/>
                    </a:cubicBezTo>
                    <a:cubicBezTo>
                      <a:pt x="4" y="0"/>
                      <a:pt x="7" y="0"/>
                      <a:pt x="8" y="2"/>
                    </a:cubicBezTo>
                    <a:cubicBezTo>
                      <a:pt x="534" y="906"/>
                      <a:pt x="534" y="906"/>
                      <a:pt x="534" y="906"/>
                    </a:cubicBezTo>
                    <a:cubicBezTo>
                      <a:pt x="535" y="908"/>
                      <a:pt x="535" y="910"/>
                      <a:pt x="533" y="911"/>
                    </a:cubicBezTo>
                    <a:cubicBezTo>
                      <a:pt x="532" y="911"/>
                      <a:pt x="531" y="912"/>
                      <a:pt x="531" y="9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6" name="Freeform 37"/>
              <p:cNvSpPr>
                <a:spLocks/>
              </p:cNvSpPr>
              <p:nvPr/>
            </p:nvSpPr>
            <p:spPr bwMode="auto">
              <a:xfrm>
                <a:off x="4552658" y="2248359"/>
                <a:ext cx="1229737" cy="364419"/>
              </a:xfrm>
              <a:custGeom>
                <a:avLst/>
                <a:gdLst>
                  <a:gd name="T0" fmla="*/ 1363 w 1367"/>
                  <a:gd name="T1" fmla="*/ 406 h 406"/>
                  <a:gd name="T2" fmla="*/ 1362 w 1367"/>
                  <a:gd name="T3" fmla="*/ 406 h 406"/>
                  <a:gd name="T4" fmla="*/ 3 w 1367"/>
                  <a:gd name="T5" fmla="*/ 8 h 406"/>
                  <a:gd name="T6" fmla="*/ 1 w 1367"/>
                  <a:gd name="T7" fmla="*/ 3 h 406"/>
                  <a:gd name="T8" fmla="*/ 5 w 1367"/>
                  <a:gd name="T9" fmla="*/ 0 h 406"/>
                  <a:gd name="T10" fmla="*/ 1364 w 1367"/>
                  <a:gd name="T11" fmla="*/ 398 h 406"/>
                  <a:gd name="T12" fmla="*/ 1367 w 1367"/>
                  <a:gd name="T13" fmla="*/ 403 h 406"/>
                  <a:gd name="T14" fmla="*/ 1363 w 1367"/>
                  <a:gd name="T15" fmla="*/ 406 h 4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7" h="406">
                    <a:moveTo>
                      <a:pt x="1363" y="406"/>
                    </a:moveTo>
                    <a:cubicBezTo>
                      <a:pt x="1362" y="406"/>
                      <a:pt x="1362" y="406"/>
                      <a:pt x="1362" y="406"/>
                    </a:cubicBezTo>
                    <a:cubicBezTo>
                      <a:pt x="3" y="8"/>
                      <a:pt x="3" y="8"/>
                      <a:pt x="3" y="8"/>
                    </a:cubicBezTo>
                    <a:cubicBezTo>
                      <a:pt x="1" y="7"/>
                      <a:pt x="0" y="5"/>
                      <a:pt x="1" y="3"/>
                    </a:cubicBezTo>
                    <a:cubicBezTo>
                      <a:pt x="1" y="1"/>
                      <a:pt x="3" y="0"/>
                      <a:pt x="5" y="0"/>
                    </a:cubicBezTo>
                    <a:cubicBezTo>
                      <a:pt x="1364" y="398"/>
                      <a:pt x="1364" y="398"/>
                      <a:pt x="1364" y="398"/>
                    </a:cubicBezTo>
                    <a:cubicBezTo>
                      <a:pt x="1366" y="399"/>
                      <a:pt x="1367" y="401"/>
                      <a:pt x="1367" y="403"/>
                    </a:cubicBezTo>
                    <a:cubicBezTo>
                      <a:pt x="1366" y="405"/>
                      <a:pt x="1365" y="406"/>
                      <a:pt x="1363" y="4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7" name="Freeform 38"/>
              <p:cNvSpPr>
                <a:spLocks/>
              </p:cNvSpPr>
              <p:nvPr/>
            </p:nvSpPr>
            <p:spPr bwMode="auto">
              <a:xfrm>
                <a:off x="5026824" y="2604335"/>
                <a:ext cx="755571" cy="464317"/>
              </a:xfrm>
              <a:custGeom>
                <a:avLst/>
                <a:gdLst>
                  <a:gd name="T0" fmla="*/ 5 w 841"/>
                  <a:gd name="T1" fmla="*/ 515 h 515"/>
                  <a:gd name="T2" fmla="*/ 1 w 841"/>
                  <a:gd name="T3" fmla="*/ 513 h 515"/>
                  <a:gd name="T4" fmla="*/ 3 w 841"/>
                  <a:gd name="T5" fmla="*/ 507 h 515"/>
                  <a:gd name="T6" fmla="*/ 835 w 841"/>
                  <a:gd name="T7" fmla="*/ 1 h 515"/>
                  <a:gd name="T8" fmla="*/ 840 w 841"/>
                  <a:gd name="T9" fmla="*/ 3 h 515"/>
                  <a:gd name="T10" fmla="*/ 839 w 841"/>
                  <a:gd name="T11" fmla="*/ 8 h 515"/>
                  <a:gd name="T12" fmla="*/ 7 w 841"/>
                  <a:gd name="T13" fmla="*/ 514 h 515"/>
                  <a:gd name="T14" fmla="*/ 5 w 841"/>
                  <a:gd name="T15" fmla="*/ 515 h 5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1" h="515">
                    <a:moveTo>
                      <a:pt x="5" y="515"/>
                    </a:moveTo>
                    <a:cubicBezTo>
                      <a:pt x="3" y="515"/>
                      <a:pt x="2" y="514"/>
                      <a:pt x="1" y="513"/>
                    </a:cubicBezTo>
                    <a:cubicBezTo>
                      <a:pt x="0" y="511"/>
                      <a:pt x="1" y="508"/>
                      <a:pt x="3" y="507"/>
                    </a:cubicBezTo>
                    <a:cubicBezTo>
                      <a:pt x="835" y="1"/>
                      <a:pt x="835" y="1"/>
                      <a:pt x="835" y="1"/>
                    </a:cubicBezTo>
                    <a:cubicBezTo>
                      <a:pt x="837" y="0"/>
                      <a:pt x="839" y="1"/>
                      <a:pt x="840" y="3"/>
                    </a:cubicBezTo>
                    <a:cubicBezTo>
                      <a:pt x="841" y="5"/>
                      <a:pt x="841" y="7"/>
                      <a:pt x="839" y="8"/>
                    </a:cubicBezTo>
                    <a:cubicBezTo>
                      <a:pt x="7" y="514"/>
                      <a:pt x="7" y="514"/>
                      <a:pt x="7" y="514"/>
                    </a:cubicBezTo>
                    <a:cubicBezTo>
                      <a:pt x="6" y="514"/>
                      <a:pt x="6" y="515"/>
                      <a:pt x="5" y="5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8" name="Freeform 39"/>
              <p:cNvSpPr>
                <a:spLocks/>
              </p:cNvSpPr>
              <p:nvPr/>
            </p:nvSpPr>
            <p:spPr bwMode="auto">
              <a:xfrm>
                <a:off x="5385614" y="2604335"/>
                <a:ext cx="396780" cy="1246622"/>
              </a:xfrm>
              <a:custGeom>
                <a:avLst/>
                <a:gdLst>
                  <a:gd name="T0" fmla="*/ 5 w 441"/>
                  <a:gd name="T1" fmla="*/ 1385 h 1385"/>
                  <a:gd name="T2" fmla="*/ 4 w 441"/>
                  <a:gd name="T3" fmla="*/ 1385 h 1385"/>
                  <a:gd name="T4" fmla="*/ 1 w 441"/>
                  <a:gd name="T5" fmla="*/ 1380 h 1385"/>
                  <a:gd name="T6" fmla="*/ 433 w 441"/>
                  <a:gd name="T7" fmla="*/ 4 h 1385"/>
                  <a:gd name="T8" fmla="*/ 438 w 441"/>
                  <a:gd name="T9" fmla="*/ 1 h 1385"/>
                  <a:gd name="T10" fmla="*/ 441 w 441"/>
                  <a:gd name="T11" fmla="*/ 6 h 1385"/>
                  <a:gd name="T12" fmla="*/ 9 w 441"/>
                  <a:gd name="T13" fmla="*/ 1382 h 1385"/>
                  <a:gd name="T14" fmla="*/ 5 w 441"/>
                  <a:gd name="T15" fmla="*/ 1385 h 13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1385">
                    <a:moveTo>
                      <a:pt x="5" y="1385"/>
                    </a:moveTo>
                    <a:cubicBezTo>
                      <a:pt x="5" y="1385"/>
                      <a:pt x="4" y="1385"/>
                      <a:pt x="4" y="1385"/>
                    </a:cubicBezTo>
                    <a:cubicBezTo>
                      <a:pt x="2" y="1384"/>
                      <a:pt x="0" y="1382"/>
                      <a:pt x="1" y="1380"/>
                    </a:cubicBezTo>
                    <a:cubicBezTo>
                      <a:pt x="433" y="4"/>
                      <a:pt x="433" y="4"/>
                      <a:pt x="433" y="4"/>
                    </a:cubicBezTo>
                    <a:cubicBezTo>
                      <a:pt x="434" y="1"/>
                      <a:pt x="436" y="0"/>
                      <a:pt x="438" y="1"/>
                    </a:cubicBezTo>
                    <a:cubicBezTo>
                      <a:pt x="440" y="2"/>
                      <a:pt x="441" y="4"/>
                      <a:pt x="441" y="6"/>
                    </a:cubicBezTo>
                    <a:cubicBezTo>
                      <a:pt x="9" y="1382"/>
                      <a:pt x="9" y="1382"/>
                      <a:pt x="9" y="1382"/>
                    </a:cubicBezTo>
                    <a:cubicBezTo>
                      <a:pt x="8" y="1384"/>
                      <a:pt x="7" y="1385"/>
                      <a:pt x="5" y="138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69" name="Freeform 40"/>
              <p:cNvSpPr>
                <a:spLocks/>
              </p:cNvSpPr>
              <p:nvPr/>
            </p:nvSpPr>
            <p:spPr bwMode="auto">
              <a:xfrm>
                <a:off x="5773952" y="2604335"/>
                <a:ext cx="139296" cy="590949"/>
              </a:xfrm>
              <a:custGeom>
                <a:avLst/>
                <a:gdLst>
                  <a:gd name="T0" fmla="*/ 150 w 155"/>
                  <a:gd name="T1" fmla="*/ 656 h 656"/>
                  <a:gd name="T2" fmla="*/ 146 w 155"/>
                  <a:gd name="T3" fmla="*/ 652 h 656"/>
                  <a:gd name="T4" fmla="*/ 1 w 155"/>
                  <a:gd name="T5" fmla="*/ 6 h 656"/>
                  <a:gd name="T6" fmla="*/ 4 w 155"/>
                  <a:gd name="T7" fmla="*/ 1 h 656"/>
                  <a:gd name="T8" fmla="*/ 9 w 155"/>
                  <a:gd name="T9" fmla="*/ 4 h 656"/>
                  <a:gd name="T10" fmla="*/ 154 w 155"/>
                  <a:gd name="T11" fmla="*/ 651 h 656"/>
                  <a:gd name="T12" fmla="*/ 151 w 155"/>
                  <a:gd name="T13" fmla="*/ 655 h 656"/>
                  <a:gd name="T14" fmla="*/ 150 w 155"/>
                  <a:gd name="T15" fmla="*/ 656 h 6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656">
                    <a:moveTo>
                      <a:pt x="150" y="656"/>
                    </a:moveTo>
                    <a:cubicBezTo>
                      <a:pt x="148" y="656"/>
                      <a:pt x="147" y="654"/>
                      <a:pt x="146" y="652"/>
                    </a:cubicBezTo>
                    <a:cubicBezTo>
                      <a:pt x="1" y="6"/>
                      <a:pt x="1" y="6"/>
                      <a:pt x="1" y="6"/>
                    </a:cubicBezTo>
                    <a:cubicBezTo>
                      <a:pt x="0" y="3"/>
                      <a:pt x="2" y="1"/>
                      <a:pt x="4" y="1"/>
                    </a:cubicBezTo>
                    <a:cubicBezTo>
                      <a:pt x="6" y="0"/>
                      <a:pt x="8" y="2"/>
                      <a:pt x="9" y="4"/>
                    </a:cubicBezTo>
                    <a:cubicBezTo>
                      <a:pt x="154" y="651"/>
                      <a:pt x="154" y="651"/>
                      <a:pt x="154" y="651"/>
                    </a:cubicBezTo>
                    <a:cubicBezTo>
                      <a:pt x="155" y="653"/>
                      <a:pt x="153" y="655"/>
                      <a:pt x="151" y="655"/>
                    </a:cubicBezTo>
                    <a:cubicBezTo>
                      <a:pt x="151" y="656"/>
                      <a:pt x="150" y="656"/>
                      <a:pt x="150" y="65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0" name="Freeform 41"/>
              <p:cNvSpPr>
                <a:spLocks/>
              </p:cNvSpPr>
              <p:nvPr/>
            </p:nvSpPr>
            <p:spPr bwMode="auto">
              <a:xfrm>
                <a:off x="5906212" y="3075688"/>
                <a:ext cx="892052" cy="119597"/>
              </a:xfrm>
              <a:custGeom>
                <a:avLst/>
                <a:gdLst>
                  <a:gd name="T0" fmla="*/ 4 w 992"/>
                  <a:gd name="T1" fmla="*/ 133 h 133"/>
                  <a:gd name="T2" fmla="*/ 0 w 992"/>
                  <a:gd name="T3" fmla="*/ 129 h 133"/>
                  <a:gd name="T4" fmla="*/ 4 w 992"/>
                  <a:gd name="T5" fmla="*/ 125 h 133"/>
                  <a:gd name="T6" fmla="*/ 988 w 992"/>
                  <a:gd name="T7" fmla="*/ 0 h 133"/>
                  <a:gd name="T8" fmla="*/ 992 w 992"/>
                  <a:gd name="T9" fmla="*/ 4 h 133"/>
                  <a:gd name="T10" fmla="*/ 989 w 992"/>
                  <a:gd name="T11" fmla="*/ 8 h 133"/>
                  <a:gd name="T12" fmla="*/ 5 w 992"/>
                  <a:gd name="T13" fmla="*/ 133 h 133"/>
                  <a:gd name="T14" fmla="*/ 4 w 992"/>
                  <a:gd name="T15" fmla="*/ 133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92" h="133">
                    <a:moveTo>
                      <a:pt x="4" y="133"/>
                    </a:moveTo>
                    <a:cubicBezTo>
                      <a:pt x="2" y="133"/>
                      <a:pt x="0" y="131"/>
                      <a:pt x="0" y="129"/>
                    </a:cubicBezTo>
                    <a:cubicBezTo>
                      <a:pt x="0" y="127"/>
                      <a:pt x="1" y="125"/>
                      <a:pt x="4" y="125"/>
                    </a:cubicBezTo>
                    <a:cubicBezTo>
                      <a:pt x="988" y="0"/>
                      <a:pt x="988" y="0"/>
                      <a:pt x="988" y="0"/>
                    </a:cubicBezTo>
                    <a:cubicBezTo>
                      <a:pt x="990" y="0"/>
                      <a:pt x="992" y="2"/>
                      <a:pt x="992" y="4"/>
                    </a:cubicBezTo>
                    <a:cubicBezTo>
                      <a:pt x="992" y="6"/>
                      <a:pt x="991" y="8"/>
                      <a:pt x="989" y="8"/>
                    </a:cubicBezTo>
                    <a:cubicBezTo>
                      <a:pt x="5" y="133"/>
                      <a:pt x="5" y="133"/>
                      <a:pt x="5" y="133"/>
                    </a:cubicBezTo>
                    <a:cubicBezTo>
                      <a:pt x="5" y="133"/>
                      <a:pt x="4" y="133"/>
                      <a:pt x="4" y="1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1" name="Freeform 42"/>
              <p:cNvSpPr>
                <a:spLocks/>
              </p:cNvSpPr>
              <p:nvPr/>
            </p:nvSpPr>
            <p:spPr bwMode="auto">
              <a:xfrm>
                <a:off x="5906212" y="2253987"/>
                <a:ext cx="303917" cy="941298"/>
              </a:xfrm>
              <a:custGeom>
                <a:avLst/>
                <a:gdLst>
                  <a:gd name="T0" fmla="*/ 4 w 338"/>
                  <a:gd name="T1" fmla="*/ 1046 h 1046"/>
                  <a:gd name="T2" fmla="*/ 3 w 338"/>
                  <a:gd name="T3" fmla="*/ 1045 h 1046"/>
                  <a:gd name="T4" fmla="*/ 0 w 338"/>
                  <a:gd name="T5" fmla="*/ 1040 h 1046"/>
                  <a:gd name="T6" fmla="*/ 329 w 338"/>
                  <a:gd name="T7" fmla="*/ 4 h 1046"/>
                  <a:gd name="T8" fmla="*/ 334 w 338"/>
                  <a:gd name="T9" fmla="*/ 1 h 1046"/>
                  <a:gd name="T10" fmla="*/ 337 w 338"/>
                  <a:gd name="T11" fmla="*/ 6 h 1046"/>
                  <a:gd name="T12" fmla="*/ 8 w 338"/>
                  <a:gd name="T13" fmla="*/ 1043 h 1046"/>
                  <a:gd name="T14" fmla="*/ 4 w 338"/>
                  <a:gd name="T15" fmla="*/ 1046 h 10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8" h="1046">
                    <a:moveTo>
                      <a:pt x="4" y="1046"/>
                    </a:moveTo>
                    <a:cubicBezTo>
                      <a:pt x="4" y="1046"/>
                      <a:pt x="3" y="1045"/>
                      <a:pt x="3" y="1045"/>
                    </a:cubicBezTo>
                    <a:cubicBezTo>
                      <a:pt x="1" y="1045"/>
                      <a:pt x="0" y="1042"/>
                      <a:pt x="0" y="1040"/>
                    </a:cubicBezTo>
                    <a:cubicBezTo>
                      <a:pt x="329" y="4"/>
                      <a:pt x="329" y="4"/>
                      <a:pt x="329" y="4"/>
                    </a:cubicBezTo>
                    <a:cubicBezTo>
                      <a:pt x="330" y="2"/>
                      <a:pt x="332" y="0"/>
                      <a:pt x="334" y="1"/>
                    </a:cubicBezTo>
                    <a:cubicBezTo>
                      <a:pt x="337" y="2"/>
                      <a:pt x="338" y="4"/>
                      <a:pt x="337" y="6"/>
                    </a:cubicBezTo>
                    <a:cubicBezTo>
                      <a:pt x="8" y="1043"/>
                      <a:pt x="8" y="1043"/>
                      <a:pt x="8" y="1043"/>
                    </a:cubicBezTo>
                    <a:cubicBezTo>
                      <a:pt x="7" y="1044"/>
                      <a:pt x="6" y="1046"/>
                      <a:pt x="4" y="104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2" name="Freeform 43"/>
              <p:cNvSpPr>
                <a:spLocks/>
              </p:cNvSpPr>
              <p:nvPr/>
            </p:nvSpPr>
            <p:spPr bwMode="auto">
              <a:xfrm>
                <a:off x="6201687" y="2175194"/>
                <a:ext cx="794968" cy="87235"/>
              </a:xfrm>
              <a:custGeom>
                <a:avLst/>
                <a:gdLst>
                  <a:gd name="T0" fmla="*/ 4 w 884"/>
                  <a:gd name="T1" fmla="*/ 96 h 96"/>
                  <a:gd name="T2" fmla="*/ 0 w 884"/>
                  <a:gd name="T3" fmla="*/ 92 h 96"/>
                  <a:gd name="T4" fmla="*/ 4 w 884"/>
                  <a:gd name="T5" fmla="*/ 88 h 96"/>
                  <a:gd name="T6" fmla="*/ 880 w 884"/>
                  <a:gd name="T7" fmla="*/ 0 h 96"/>
                  <a:gd name="T8" fmla="*/ 884 w 884"/>
                  <a:gd name="T9" fmla="*/ 4 h 96"/>
                  <a:gd name="T10" fmla="*/ 880 w 884"/>
                  <a:gd name="T11" fmla="*/ 8 h 96"/>
                  <a:gd name="T12" fmla="*/ 5 w 884"/>
                  <a:gd name="T13" fmla="*/ 96 h 96"/>
                  <a:gd name="T14" fmla="*/ 4 w 884"/>
                  <a:gd name="T15" fmla="*/ 9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4" h="96">
                    <a:moveTo>
                      <a:pt x="4" y="96"/>
                    </a:moveTo>
                    <a:cubicBezTo>
                      <a:pt x="2" y="96"/>
                      <a:pt x="0" y="94"/>
                      <a:pt x="0" y="92"/>
                    </a:cubicBezTo>
                    <a:cubicBezTo>
                      <a:pt x="0" y="90"/>
                      <a:pt x="2" y="88"/>
                      <a:pt x="4" y="88"/>
                    </a:cubicBezTo>
                    <a:cubicBezTo>
                      <a:pt x="880" y="0"/>
                      <a:pt x="880" y="0"/>
                      <a:pt x="880" y="0"/>
                    </a:cubicBezTo>
                    <a:cubicBezTo>
                      <a:pt x="882" y="0"/>
                      <a:pt x="884" y="2"/>
                      <a:pt x="884" y="4"/>
                    </a:cubicBezTo>
                    <a:cubicBezTo>
                      <a:pt x="884" y="6"/>
                      <a:pt x="883" y="8"/>
                      <a:pt x="880" y="8"/>
                    </a:cubicBezTo>
                    <a:cubicBezTo>
                      <a:pt x="5" y="96"/>
                      <a:pt x="5" y="96"/>
                      <a:pt x="5" y="96"/>
                    </a:cubicBezTo>
                    <a:cubicBezTo>
                      <a:pt x="4" y="96"/>
                      <a:pt x="4" y="96"/>
                      <a:pt x="4" y="9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3" name="Freeform 44"/>
              <p:cNvSpPr>
                <a:spLocks/>
              </p:cNvSpPr>
              <p:nvPr/>
            </p:nvSpPr>
            <p:spPr bwMode="auto">
              <a:xfrm>
                <a:off x="6201687" y="2253987"/>
                <a:ext cx="596577" cy="828737"/>
              </a:xfrm>
              <a:custGeom>
                <a:avLst/>
                <a:gdLst>
                  <a:gd name="T0" fmla="*/ 659 w 664"/>
                  <a:gd name="T1" fmla="*/ 921 h 921"/>
                  <a:gd name="T2" fmla="*/ 656 w 664"/>
                  <a:gd name="T3" fmla="*/ 920 h 921"/>
                  <a:gd name="T4" fmla="*/ 1 w 664"/>
                  <a:gd name="T5" fmla="*/ 7 h 921"/>
                  <a:gd name="T6" fmla="*/ 2 w 664"/>
                  <a:gd name="T7" fmla="*/ 2 h 921"/>
                  <a:gd name="T8" fmla="*/ 7 w 664"/>
                  <a:gd name="T9" fmla="*/ 2 h 921"/>
                  <a:gd name="T10" fmla="*/ 662 w 664"/>
                  <a:gd name="T11" fmla="*/ 915 h 921"/>
                  <a:gd name="T12" fmla="*/ 661 w 664"/>
                  <a:gd name="T13" fmla="*/ 921 h 921"/>
                  <a:gd name="T14" fmla="*/ 659 w 664"/>
                  <a:gd name="T15" fmla="*/ 921 h 9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921">
                    <a:moveTo>
                      <a:pt x="659" y="921"/>
                    </a:moveTo>
                    <a:cubicBezTo>
                      <a:pt x="658" y="921"/>
                      <a:pt x="657" y="921"/>
                      <a:pt x="656" y="920"/>
                    </a:cubicBezTo>
                    <a:cubicBezTo>
                      <a:pt x="1" y="7"/>
                      <a:pt x="1" y="7"/>
                      <a:pt x="1" y="7"/>
                    </a:cubicBezTo>
                    <a:cubicBezTo>
                      <a:pt x="0" y="5"/>
                      <a:pt x="0" y="3"/>
                      <a:pt x="2" y="2"/>
                    </a:cubicBezTo>
                    <a:cubicBezTo>
                      <a:pt x="4" y="0"/>
                      <a:pt x="6" y="1"/>
                      <a:pt x="7" y="2"/>
                    </a:cubicBezTo>
                    <a:cubicBezTo>
                      <a:pt x="662" y="915"/>
                      <a:pt x="662" y="915"/>
                      <a:pt x="662" y="915"/>
                    </a:cubicBezTo>
                    <a:cubicBezTo>
                      <a:pt x="664" y="917"/>
                      <a:pt x="663" y="919"/>
                      <a:pt x="661" y="921"/>
                    </a:cubicBezTo>
                    <a:cubicBezTo>
                      <a:pt x="661" y="921"/>
                      <a:pt x="660" y="921"/>
                      <a:pt x="659" y="92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4" name="Freeform 45"/>
              <p:cNvSpPr>
                <a:spLocks/>
              </p:cNvSpPr>
              <p:nvPr/>
            </p:nvSpPr>
            <p:spPr bwMode="auto">
              <a:xfrm>
                <a:off x="6201687" y="2253987"/>
                <a:ext cx="914564" cy="585321"/>
              </a:xfrm>
              <a:custGeom>
                <a:avLst/>
                <a:gdLst>
                  <a:gd name="T0" fmla="*/ 1012 w 1017"/>
                  <a:gd name="T1" fmla="*/ 650 h 650"/>
                  <a:gd name="T2" fmla="*/ 1010 w 1017"/>
                  <a:gd name="T3" fmla="*/ 650 h 650"/>
                  <a:gd name="T4" fmla="*/ 2 w 1017"/>
                  <a:gd name="T5" fmla="*/ 8 h 650"/>
                  <a:gd name="T6" fmla="*/ 1 w 1017"/>
                  <a:gd name="T7" fmla="*/ 3 h 650"/>
                  <a:gd name="T8" fmla="*/ 6 w 1017"/>
                  <a:gd name="T9" fmla="*/ 1 h 650"/>
                  <a:gd name="T10" fmla="*/ 1015 w 1017"/>
                  <a:gd name="T11" fmla="*/ 643 h 650"/>
                  <a:gd name="T12" fmla="*/ 1016 w 1017"/>
                  <a:gd name="T13" fmla="*/ 649 h 650"/>
                  <a:gd name="T14" fmla="*/ 1012 w 1017"/>
                  <a:gd name="T15" fmla="*/ 650 h 6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7" h="650">
                    <a:moveTo>
                      <a:pt x="1012" y="650"/>
                    </a:moveTo>
                    <a:cubicBezTo>
                      <a:pt x="1012" y="650"/>
                      <a:pt x="1011" y="650"/>
                      <a:pt x="1010" y="650"/>
                    </a:cubicBezTo>
                    <a:cubicBezTo>
                      <a:pt x="2" y="8"/>
                      <a:pt x="2" y="8"/>
                      <a:pt x="2" y="8"/>
                    </a:cubicBezTo>
                    <a:cubicBezTo>
                      <a:pt x="0" y="7"/>
                      <a:pt x="0" y="5"/>
                      <a:pt x="1" y="3"/>
                    </a:cubicBezTo>
                    <a:cubicBezTo>
                      <a:pt x="2" y="1"/>
                      <a:pt x="4" y="0"/>
                      <a:pt x="6" y="1"/>
                    </a:cubicBezTo>
                    <a:cubicBezTo>
                      <a:pt x="1015" y="643"/>
                      <a:pt x="1015" y="643"/>
                      <a:pt x="1015" y="643"/>
                    </a:cubicBezTo>
                    <a:cubicBezTo>
                      <a:pt x="1016" y="644"/>
                      <a:pt x="1017" y="647"/>
                      <a:pt x="1016" y="649"/>
                    </a:cubicBezTo>
                    <a:cubicBezTo>
                      <a:pt x="1015" y="650"/>
                      <a:pt x="1014" y="650"/>
                      <a:pt x="1012" y="6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5" name="Freeform 46"/>
              <p:cNvSpPr>
                <a:spLocks/>
              </p:cNvSpPr>
              <p:nvPr/>
            </p:nvSpPr>
            <p:spPr bwMode="auto">
              <a:xfrm>
                <a:off x="6989619" y="2175194"/>
                <a:ext cx="126632" cy="664115"/>
              </a:xfrm>
              <a:custGeom>
                <a:avLst/>
                <a:gdLst>
                  <a:gd name="T0" fmla="*/ 136 w 141"/>
                  <a:gd name="T1" fmla="*/ 737 h 737"/>
                  <a:gd name="T2" fmla="*/ 132 w 141"/>
                  <a:gd name="T3" fmla="*/ 734 h 737"/>
                  <a:gd name="T4" fmla="*/ 0 w 141"/>
                  <a:gd name="T5" fmla="*/ 5 h 737"/>
                  <a:gd name="T6" fmla="*/ 3 w 141"/>
                  <a:gd name="T7" fmla="*/ 0 h 737"/>
                  <a:gd name="T8" fmla="*/ 8 w 141"/>
                  <a:gd name="T9" fmla="*/ 3 h 737"/>
                  <a:gd name="T10" fmla="*/ 140 w 141"/>
                  <a:gd name="T11" fmla="*/ 733 h 737"/>
                  <a:gd name="T12" fmla="*/ 137 w 141"/>
                  <a:gd name="T13" fmla="*/ 737 h 737"/>
                  <a:gd name="T14" fmla="*/ 136 w 141"/>
                  <a:gd name="T15" fmla="*/ 737 h 7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737">
                    <a:moveTo>
                      <a:pt x="136" y="737"/>
                    </a:moveTo>
                    <a:cubicBezTo>
                      <a:pt x="134" y="737"/>
                      <a:pt x="133" y="736"/>
                      <a:pt x="132" y="734"/>
                    </a:cubicBezTo>
                    <a:cubicBezTo>
                      <a:pt x="0" y="5"/>
                      <a:pt x="0" y="5"/>
                      <a:pt x="0" y="5"/>
                    </a:cubicBezTo>
                    <a:cubicBezTo>
                      <a:pt x="0" y="3"/>
                      <a:pt x="1" y="1"/>
                      <a:pt x="3" y="0"/>
                    </a:cubicBezTo>
                    <a:cubicBezTo>
                      <a:pt x="6" y="0"/>
                      <a:pt x="8" y="1"/>
                      <a:pt x="8" y="3"/>
                    </a:cubicBezTo>
                    <a:cubicBezTo>
                      <a:pt x="140" y="733"/>
                      <a:pt x="140" y="733"/>
                      <a:pt x="140" y="733"/>
                    </a:cubicBezTo>
                    <a:cubicBezTo>
                      <a:pt x="141" y="735"/>
                      <a:pt x="139" y="737"/>
                      <a:pt x="137" y="737"/>
                    </a:cubicBezTo>
                    <a:cubicBezTo>
                      <a:pt x="137" y="737"/>
                      <a:pt x="137" y="737"/>
                      <a:pt x="136" y="7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6" name="Freeform 47"/>
              <p:cNvSpPr>
                <a:spLocks/>
              </p:cNvSpPr>
              <p:nvPr/>
            </p:nvSpPr>
            <p:spPr bwMode="auto">
              <a:xfrm>
                <a:off x="6791229" y="2832273"/>
                <a:ext cx="325023" cy="250450"/>
              </a:xfrm>
              <a:custGeom>
                <a:avLst/>
                <a:gdLst>
                  <a:gd name="T0" fmla="*/ 4 w 362"/>
                  <a:gd name="T1" fmla="*/ 279 h 279"/>
                  <a:gd name="T2" fmla="*/ 1 w 362"/>
                  <a:gd name="T3" fmla="*/ 278 h 279"/>
                  <a:gd name="T4" fmla="*/ 2 w 362"/>
                  <a:gd name="T5" fmla="*/ 272 h 279"/>
                  <a:gd name="T6" fmla="*/ 355 w 362"/>
                  <a:gd name="T7" fmla="*/ 1 h 279"/>
                  <a:gd name="T8" fmla="*/ 361 w 362"/>
                  <a:gd name="T9" fmla="*/ 2 h 279"/>
                  <a:gd name="T10" fmla="*/ 360 w 362"/>
                  <a:gd name="T11" fmla="*/ 8 h 279"/>
                  <a:gd name="T12" fmla="*/ 7 w 362"/>
                  <a:gd name="T13" fmla="*/ 279 h 279"/>
                  <a:gd name="T14" fmla="*/ 4 w 362"/>
                  <a:gd name="T15" fmla="*/ 279 h 2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279">
                    <a:moveTo>
                      <a:pt x="4" y="279"/>
                    </a:moveTo>
                    <a:cubicBezTo>
                      <a:pt x="3" y="279"/>
                      <a:pt x="2" y="279"/>
                      <a:pt x="1" y="278"/>
                    </a:cubicBezTo>
                    <a:cubicBezTo>
                      <a:pt x="0" y="276"/>
                      <a:pt x="0" y="274"/>
                      <a:pt x="2" y="272"/>
                    </a:cubicBezTo>
                    <a:cubicBezTo>
                      <a:pt x="355" y="1"/>
                      <a:pt x="355" y="1"/>
                      <a:pt x="355" y="1"/>
                    </a:cubicBezTo>
                    <a:cubicBezTo>
                      <a:pt x="357" y="0"/>
                      <a:pt x="359" y="0"/>
                      <a:pt x="361" y="2"/>
                    </a:cubicBezTo>
                    <a:cubicBezTo>
                      <a:pt x="362" y="4"/>
                      <a:pt x="362" y="6"/>
                      <a:pt x="360" y="8"/>
                    </a:cubicBezTo>
                    <a:cubicBezTo>
                      <a:pt x="7" y="279"/>
                      <a:pt x="7" y="279"/>
                      <a:pt x="7" y="279"/>
                    </a:cubicBezTo>
                    <a:cubicBezTo>
                      <a:pt x="6" y="279"/>
                      <a:pt x="5" y="279"/>
                      <a:pt x="4" y="27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7" name="Freeform 48"/>
              <p:cNvSpPr>
                <a:spLocks/>
              </p:cNvSpPr>
              <p:nvPr/>
            </p:nvSpPr>
            <p:spPr bwMode="auto">
              <a:xfrm>
                <a:off x="5385615" y="3186843"/>
                <a:ext cx="527634" cy="664115"/>
              </a:xfrm>
              <a:custGeom>
                <a:avLst/>
                <a:gdLst>
                  <a:gd name="T0" fmla="*/ 5 w 587"/>
                  <a:gd name="T1" fmla="*/ 738 h 738"/>
                  <a:gd name="T2" fmla="*/ 2 w 587"/>
                  <a:gd name="T3" fmla="*/ 737 h 738"/>
                  <a:gd name="T4" fmla="*/ 2 w 587"/>
                  <a:gd name="T5" fmla="*/ 731 h 738"/>
                  <a:gd name="T6" fmla="*/ 579 w 587"/>
                  <a:gd name="T7" fmla="*/ 2 h 738"/>
                  <a:gd name="T8" fmla="*/ 585 w 587"/>
                  <a:gd name="T9" fmla="*/ 1 h 738"/>
                  <a:gd name="T10" fmla="*/ 585 w 587"/>
                  <a:gd name="T11" fmla="*/ 7 h 738"/>
                  <a:gd name="T12" fmla="*/ 8 w 587"/>
                  <a:gd name="T13" fmla="*/ 736 h 738"/>
                  <a:gd name="T14" fmla="*/ 5 w 587"/>
                  <a:gd name="T15" fmla="*/ 738 h 7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7" h="738">
                    <a:moveTo>
                      <a:pt x="5" y="738"/>
                    </a:moveTo>
                    <a:cubicBezTo>
                      <a:pt x="4" y="738"/>
                      <a:pt x="3" y="738"/>
                      <a:pt x="2" y="737"/>
                    </a:cubicBezTo>
                    <a:cubicBezTo>
                      <a:pt x="1" y="736"/>
                      <a:pt x="0" y="733"/>
                      <a:pt x="2" y="731"/>
                    </a:cubicBezTo>
                    <a:cubicBezTo>
                      <a:pt x="579" y="2"/>
                      <a:pt x="579" y="2"/>
                      <a:pt x="579" y="2"/>
                    </a:cubicBezTo>
                    <a:cubicBezTo>
                      <a:pt x="580" y="0"/>
                      <a:pt x="583" y="0"/>
                      <a:pt x="585" y="1"/>
                    </a:cubicBezTo>
                    <a:cubicBezTo>
                      <a:pt x="586" y="3"/>
                      <a:pt x="587" y="5"/>
                      <a:pt x="585" y="7"/>
                    </a:cubicBezTo>
                    <a:cubicBezTo>
                      <a:pt x="8" y="736"/>
                      <a:pt x="8" y="736"/>
                      <a:pt x="8" y="736"/>
                    </a:cubicBezTo>
                    <a:cubicBezTo>
                      <a:pt x="7" y="737"/>
                      <a:pt x="6" y="738"/>
                      <a:pt x="5" y="73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8" name="Freeform 49"/>
              <p:cNvSpPr>
                <a:spLocks/>
              </p:cNvSpPr>
              <p:nvPr/>
            </p:nvSpPr>
            <p:spPr bwMode="auto">
              <a:xfrm>
                <a:off x="3925126" y="4059196"/>
                <a:ext cx="229345" cy="85829"/>
              </a:xfrm>
              <a:custGeom>
                <a:avLst/>
                <a:gdLst>
                  <a:gd name="T0" fmla="*/ 251 w 255"/>
                  <a:gd name="T1" fmla="*/ 95 h 95"/>
                  <a:gd name="T2" fmla="*/ 249 w 255"/>
                  <a:gd name="T3" fmla="*/ 94 h 95"/>
                  <a:gd name="T4" fmla="*/ 3 w 255"/>
                  <a:gd name="T5" fmla="*/ 8 h 95"/>
                  <a:gd name="T6" fmla="*/ 1 w 255"/>
                  <a:gd name="T7" fmla="*/ 3 h 95"/>
                  <a:gd name="T8" fmla="*/ 6 w 255"/>
                  <a:gd name="T9" fmla="*/ 1 h 95"/>
                  <a:gd name="T10" fmla="*/ 252 w 255"/>
                  <a:gd name="T11" fmla="*/ 87 h 95"/>
                  <a:gd name="T12" fmla="*/ 254 w 255"/>
                  <a:gd name="T13" fmla="*/ 92 h 95"/>
                  <a:gd name="T14" fmla="*/ 251 w 255"/>
                  <a:gd name="T15" fmla="*/ 95 h 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5">
                    <a:moveTo>
                      <a:pt x="251" y="95"/>
                    </a:moveTo>
                    <a:cubicBezTo>
                      <a:pt x="250" y="95"/>
                      <a:pt x="250" y="95"/>
                      <a:pt x="249" y="94"/>
                    </a:cubicBezTo>
                    <a:cubicBezTo>
                      <a:pt x="3" y="8"/>
                      <a:pt x="3" y="8"/>
                      <a:pt x="3" y="8"/>
                    </a:cubicBezTo>
                    <a:cubicBezTo>
                      <a:pt x="1" y="8"/>
                      <a:pt x="0" y="5"/>
                      <a:pt x="1" y="3"/>
                    </a:cubicBezTo>
                    <a:cubicBezTo>
                      <a:pt x="1" y="1"/>
                      <a:pt x="4" y="0"/>
                      <a:pt x="6" y="1"/>
                    </a:cubicBezTo>
                    <a:cubicBezTo>
                      <a:pt x="252" y="87"/>
                      <a:pt x="252" y="87"/>
                      <a:pt x="252" y="87"/>
                    </a:cubicBezTo>
                    <a:cubicBezTo>
                      <a:pt x="254" y="88"/>
                      <a:pt x="255" y="90"/>
                      <a:pt x="254" y="92"/>
                    </a:cubicBezTo>
                    <a:cubicBezTo>
                      <a:pt x="254" y="94"/>
                      <a:pt x="252" y="95"/>
                      <a:pt x="251" y="9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79" name="Freeform 50"/>
              <p:cNvSpPr>
                <a:spLocks/>
              </p:cNvSpPr>
              <p:nvPr/>
            </p:nvSpPr>
            <p:spPr bwMode="auto">
              <a:xfrm flipH="1">
                <a:off x="4154470" y="4136583"/>
                <a:ext cx="45719" cy="387557"/>
              </a:xfrm>
              <a:custGeom>
                <a:avLst/>
                <a:gdLst>
                  <a:gd name="T0" fmla="*/ 5 w 255"/>
                  <a:gd name="T1" fmla="*/ 960 h 960"/>
                  <a:gd name="T2" fmla="*/ 4 w 255"/>
                  <a:gd name="T3" fmla="*/ 960 h 960"/>
                  <a:gd name="T4" fmla="*/ 1 w 255"/>
                  <a:gd name="T5" fmla="*/ 955 h 960"/>
                  <a:gd name="T6" fmla="*/ 247 w 255"/>
                  <a:gd name="T7" fmla="*/ 4 h 960"/>
                  <a:gd name="T8" fmla="*/ 252 w 255"/>
                  <a:gd name="T9" fmla="*/ 1 h 960"/>
                  <a:gd name="T10" fmla="*/ 255 w 255"/>
                  <a:gd name="T11" fmla="*/ 6 h 960"/>
                  <a:gd name="T12" fmla="*/ 9 w 255"/>
                  <a:gd name="T13" fmla="*/ 957 h 960"/>
                  <a:gd name="T14" fmla="*/ 5 w 255"/>
                  <a:gd name="T15" fmla="*/ 960 h 9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960">
                    <a:moveTo>
                      <a:pt x="5" y="960"/>
                    </a:moveTo>
                    <a:cubicBezTo>
                      <a:pt x="4" y="960"/>
                      <a:pt x="4" y="960"/>
                      <a:pt x="4" y="960"/>
                    </a:cubicBezTo>
                    <a:cubicBezTo>
                      <a:pt x="2" y="960"/>
                      <a:pt x="0" y="957"/>
                      <a:pt x="1" y="955"/>
                    </a:cubicBezTo>
                    <a:cubicBezTo>
                      <a:pt x="247" y="4"/>
                      <a:pt x="247" y="4"/>
                      <a:pt x="247" y="4"/>
                    </a:cubicBezTo>
                    <a:cubicBezTo>
                      <a:pt x="247" y="1"/>
                      <a:pt x="250" y="0"/>
                      <a:pt x="252" y="1"/>
                    </a:cubicBezTo>
                    <a:cubicBezTo>
                      <a:pt x="254" y="1"/>
                      <a:pt x="255" y="3"/>
                      <a:pt x="255" y="6"/>
                    </a:cubicBezTo>
                    <a:cubicBezTo>
                      <a:pt x="9" y="957"/>
                      <a:pt x="9" y="957"/>
                      <a:pt x="9" y="957"/>
                    </a:cubicBezTo>
                    <a:cubicBezTo>
                      <a:pt x="8" y="959"/>
                      <a:pt x="6" y="960"/>
                      <a:pt x="5" y="96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0" name="Freeform 51"/>
              <p:cNvSpPr>
                <a:spLocks/>
              </p:cNvSpPr>
              <p:nvPr/>
            </p:nvSpPr>
            <p:spPr bwMode="auto">
              <a:xfrm>
                <a:off x="4147435" y="3689151"/>
                <a:ext cx="590949" cy="455875"/>
              </a:xfrm>
              <a:custGeom>
                <a:avLst/>
                <a:gdLst>
                  <a:gd name="T0" fmla="*/ 5 w 658"/>
                  <a:gd name="T1" fmla="*/ 506 h 506"/>
                  <a:gd name="T2" fmla="*/ 1 w 658"/>
                  <a:gd name="T3" fmla="*/ 504 h 506"/>
                  <a:gd name="T4" fmla="*/ 2 w 658"/>
                  <a:gd name="T5" fmla="*/ 498 h 506"/>
                  <a:gd name="T6" fmla="*/ 651 w 658"/>
                  <a:gd name="T7" fmla="*/ 1 h 506"/>
                  <a:gd name="T8" fmla="*/ 656 w 658"/>
                  <a:gd name="T9" fmla="*/ 2 h 506"/>
                  <a:gd name="T10" fmla="*/ 656 w 658"/>
                  <a:gd name="T11" fmla="*/ 8 h 506"/>
                  <a:gd name="T12" fmla="*/ 7 w 658"/>
                  <a:gd name="T13" fmla="*/ 505 h 506"/>
                  <a:gd name="T14" fmla="*/ 5 w 658"/>
                  <a:gd name="T15" fmla="*/ 506 h 5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8" h="506">
                    <a:moveTo>
                      <a:pt x="5" y="506"/>
                    </a:moveTo>
                    <a:cubicBezTo>
                      <a:pt x="3" y="506"/>
                      <a:pt x="2" y="505"/>
                      <a:pt x="1" y="504"/>
                    </a:cubicBezTo>
                    <a:cubicBezTo>
                      <a:pt x="0" y="502"/>
                      <a:pt x="0" y="500"/>
                      <a:pt x="2" y="498"/>
                    </a:cubicBezTo>
                    <a:cubicBezTo>
                      <a:pt x="651" y="1"/>
                      <a:pt x="651" y="1"/>
                      <a:pt x="651" y="1"/>
                    </a:cubicBezTo>
                    <a:cubicBezTo>
                      <a:pt x="653" y="0"/>
                      <a:pt x="655" y="0"/>
                      <a:pt x="656" y="2"/>
                    </a:cubicBezTo>
                    <a:cubicBezTo>
                      <a:pt x="658" y="4"/>
                      <a:pt x="657" y="6"/>
                      <a:pt x="656" y="8"/>
                    </a:cubicBezTo>
                    <a:cubicBezTo>
                      <a:pt x="7" y="505"/>
                      <a:pt x="7" y="505"/>
                      <a:pt x="7" y="505"/>
                    </a:cubicBezTo>
                    <a:cubicBezTo>
                      <a:pt x="6" y="505"/>
                      <a:pt x="6" y="506"/>
                      <a:pt x="5" y="50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1" name="Freeform 52"/>
              <p:cNvSpPr>
                <a:spLocks/>
              </p:cNvSpPr>
              <p:nvPr/>
            </p:nvSpPr>
            <p:spPr bwMode="auto">
              <a:xfrm>
                <a:off x="3925126" y="3689152"/>
                <a:ext cx="813259" cy="378489"/>
              </a:xfrm>
              <a:custGeom>
                <a:avLst/>
                <a:gdLst>
                  <a:gd name="T0" fmla="*/ 4 w 904"/>
                  <a:gd name="T1" fmla="*/ 420 h 420"/>
                  <a:gd name="T2" fmla="*/ 1 w 904"/>
                  <a:gd name="T3" fmla="*/ 417 h 420"/>
                  <a:gd name="T4" fmla="*/ 3 w 904"/>
                  <a:gd name="T5" fmla="*/ 412 h 420"/>
                  <a:gd name="T6" fmla="*/ 898 w 904"/>
                  <a:gd name="T7" fmla="*/ 1 h 420"/>
                  <a:gd name="T8" fmla="*/ 903 w 904"/>
                  <a:gd name="T9" fmla="*/ 3 h 420"/>
                  <a:gd name="T10" fmla="*/ 901 w 904"/>
                  <a:gd name="T11" fmla="*/ 8 h 420"/>
                  <a:gd name="T12" fmla="*/ 6 w 904"/>
                  <a:gd name="T13" fmla="*/ 419 h 420"/>
                  <a:gd name="T14" fmla="*/ 4 w 904"/>
                  <a:gd name="T15" fmla="*/ 420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4" h="420">
                    <a:moveTo>
                      <a:pt x="4" y="420"/>
                    </a:moveTo>
                    <a:cubicBezTo>
                      <a:pt x="3" y="420"/>
                      <a:pt x="2" y="419"/>
                      <a:pt x="1" y="417"/>
                    </a:cubicBezTo>
                    <a:cubicBezTo>
                      <a:pt x="0" y="415"/>
                      <a:pt x="1" y="413"/>
                      <a:pt x="3" y="412"/>
                    </a:cubicBezTo>
                    <a:cubicBezTo>
                      <a:pt x="898" y="1"/>
                      <a:pt x="898" y="1"/>
                      <a:pt x="898" y="1"/>
                    </a:cubicBezTo>
                    <a:cubicBezTo>
                      <a:pt x="900" y="0"/>
                      <a:pt x="902" y="1"/>
                      <a:pt x="903" y="3"/>
                    </a:cubicBezTo>
                    <a:cubicBezTo>
                      <a:pt x="904" y="5"/>
                      <a:pt x="903" y="7"/>
                      <a:pt x="901" y="8"/>
                    </a:cubicBezTo>
                    <a:cubicBezTo>
                      <a:pt x="6" y="419"/>
                      <a:pt x="6" y="419"/>
                      <a:pt x="6" y="419"/>
                    </a:cubicBezTo>
                    <a:cubicBezTo>
                      <a:pt x="6" y="420"/>
                      <a:pt x="5" y="420"/>
                      <a:pt x="4" y="42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2" name="Freeform 122"/>
              <p:cNvSpPr>
                <a:spLocks/>
              </p:cNvSpPr>
              <p:nvPr/>
            </p:nvSpPr>
            <p:spPr bwMode="auto">
              <a:xfrm>
                <a:off x="4675070" y="3634276"/>
                <a:ext cx="104120" cy="104120"/>
              </a:xfrm>
              <a:custGeom>
                <a:avLst/>
                <a:gdLst>
                  <a:gd name="T0" fmla="*/ 85 w 116"/>
                  <a:gd name="T1" fmla="*/ 15 h 116"/>
                  <a:gd name="T2" fmla="*/ 101 w 116"/>
                  <a:gd name="T3" fmla="*/ 85 h 116"/>
                  <a:gd name="T4" fmla="*/ 31 w 116"/>
                  <a:gd name="T5" fmla="*/ 101 h 116"/>
                  <a:gd name="T6" fmla="*/ 15 w 116"/>
                  <a:gd name="T7" fmla="*/ 31 h 116"/>
                  <a:gd name="T8" fmla="*/ 85 w 116"/>
                  <a:gd name="T9" fmla="*/ 15 h 116"/>
                </a:gdLst>
                <a:ahLst/>
                <a:cxnLst>
                  <a:cxn ang="0">
                    <a:pos x="T0" y="T1"/>
                  </a:cxn>
                  <a:cxn ang="0">
                    <a:pos x="T2" y="T3"/>
                  </a:cxn>
                  <a:cxn ang="0">
                    <a:pos x="T4" y="T5"/>
                  </a:cxn>
                  <a:cxn ang="0">
                    <a:pos x="T6" y="T7"/>
                  </a:cxn>
                  <a:cxn ang="0">
                    <a:pos x="T8" y="T9"/>
                  </a:cxn>
                </a:cxnLst>
                <a:rect l="0" t="0" r="r" b="b"/>
                <a:pathLst>
                  <a:path w="116" h="116">
                    <a:moveTo>
                      <a:pt x="85" y="15"/>
                    </a:moveTo>
                    <a:cubicBezTo>
                      <a:pt x="109" y="30"/>
                      <a:pt x="116" y="62"/>
                      <a:pt x="101" y="85"/>
                    </a:cubicBezTo>
                    <a:cubicBezTo>
                      <a:pt x="86" y="109"/>
                      <a:pt x="55" y="116"/>
                      <a:pt x="31" y="101"/>
                    </a:cubicBezTo>
                    <a:cubicBezTo>
                      <a:pt x="7" y="87"/>
                      <a:pt x="0" y="55"/>
                      <a:pt x="15" y="31"/>
                    </a:cubicBezTo>
                    <a:cubicBezTo>
                      <a:pt x="30" y="8"/>
                      <a:pt x="61" y="0"/>
                      <a:pt x="85"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3" name="Freeform 125"/>
              <p:cNvSpPr>
                <a:spLocks/>
              </p:cNvSpPr>
              <p:nvPr/>
            </p:nvSpPr>
            <p:spPr bwMode="auto">
              <a:xfrm>
                <a:off x="4115075" y="4105629"/>
                <a:ext cx="66130" cy="67537"/>
              </a:xfrm>
              <a:custGeom>
                <a:avLst/>
                <a:gdLst>
                  <a:gd name="T0" fmla="*/ 54 w 74"/>
                  <a:gd name="T1" fmla="*/ 10 h 75"/>
                  <a:gd name="T2" fmla="*/ 65 w 74"/>
                  <a:gd name="T3" fmla="*/ 55 h 75"/>
                  <a:gd name="T4" fmla="*/ 20 w 74"/>
                  <a:gd name="T5" fmla="*/ 65 h 75"/>
                  <a:gd name="T6" fmla="*/ 9 w 74"/>
                  <a:gd name="T7" fmla="*/ 20 h 75"/>
                  <a:gd name="T8" fmla="*/ 54 w 74"/>
                  <a:gd name="T9" fmla="*/ 10 h 75"/>
                </a:gdLst>
                <a:ahLst/>
                <a:cxnLst>
                  <a:cxn ang="0">
                    <a:pos x="T0" y="T1"/>
                  </a:cxn>
                  <a:cxn ang="0">
                    <a:pos x="T2" y="T3"/>
                  </a:cxn>
                  <a:cxn ang="0">
                    <a:pos x="T4" y="T5"/>
                  </a:cxn>
                  <a:cxn ang="0">
                    <a:pos x="T6" y="T7"/>
                  </a:cxn>
                  <a:cxn ang="0">
                    <a:pos x="T8" y="T9"/>
                  </a:cxn>
                </a:cxnLst>
                <a:rect l="0" t="0" r="r" b="b"/>
                <a:pathLst>
                  <a:path w="74" h="75">
                    <a:moveTo>
                      <a:pt x="54" y="10"/>
                    </a:moveTo>
                    <a:cubicBezTo>
                      <a:pt x="70" y="20"/>
                      <a:pt x="74" y="40"/>
                      <a:pt x="65" y="55"/>
                    </a:cubicBezTo>
                    <a:cubicBezTo>
                      <a:pt x="55" y="70"/>
                      <a:pt x="35" y="75"/>
                      <a:pt x="20" y="65"/>
                    </a:cubicBezTo>
                    <a:cubicBezTo>
                      <a:pt x="4" y="56"/>
                      <a:pt x="0" y="36"/>
                      <a:pt x="9" y="20"/>
                    </a:cubicBezTo>
                    <a:cubicBezTo>
                      <a:pt x="19" y="5"/>
                      <a:pt x="39" y="0"/>
                      <a:pt x="54"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4" name="Freeform 128"/>
              <p:cNvSpPr>
                <a:spLocks/>
              </p:cNvSpPr>
              <p:nvPr/>
            </p:nvSpPr>
            <p:spPr bwMode="auto">
              <a:xfrm>
                <a:off x="4402107" y="2926544"/>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5"/>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5" name="Freeform 129"/>
              <p:cNvSpPr>
                <a:spLocks/>
              </p:cNvSpPr>
              <p:nvPr/>
            </p:nvSpPr>
            <p:spPr bwMode="auto">
              <a:xfrm>
                <a:off x="4502005" y="2199113"/>
                <a:ext cx="106934" cy="105526"/>
              </a:xfrm>
              <a:custGeom>
                <a:avLst/>
                <a:gdLst>
                  <a:gd name="T0" fmla="*/ 87 w 119"/>
                  <a:gd name="T1" fmla="*/ 15 h 118"/>
                  <a:gd name="T2" fmla="*/ 104 w 119"/>
                  <a:gd name="T3" fmla="*/ 86 h 118"/>
                  <a:gd name="T4" fmla="*/ 32 w 119"/>
                  <a:gd name="T5" fmla="*/ 103 h 118"/>
                  <a:gd name="T6" fmla="*/ 16 w 119"/>
                  <a:gd name="T7" fmla="*/ 31 h 118"/>
                  <a:gd name="T8" fmla="*/ 87 w 119"/>
                  <a:gd name="T9" fmla="*/ 15 h 118"/>
                </a:gdLst>
                <a:ahLst/>
                <a:cxnLst>
                  <a:cxn ang="0">
                    <a:pos x="T0" y="T1"/>
                  </a:cxn>
                  <a:cxn ang="0">
                    <a:pos x="T2" y="T3"/>
                  </a:cxn>
                  <a:cxn ang="0">
                    <a:pos x="T4" y="T5"/>
                  </a:cxn>
                  <a:cxn ang="0">
                    <a:pos x="T6" y="T7"/>
                  </a:cxn>
                  <a:cxn ang="0">
                    <a:pos x="T8" y="T9"/>
                  </a:cxn>
                </a:cxnLst>
                <a:rect l="0" t="0" r="r" b="b"/>
                <a:pathLst>
                  <a:path w="119" h="118">
                    <a:moveTo>
                      <a:pt x="87" y="15"/>
                    </a:moveTo>
                    <a:cubicBezTo>
                      <a:pt x="111" y="30"/>
                      <a:pt x="119" y="62"/>
                      <a:pt x="104" y="86"/>
                    </a:cubicBezTo>
                    <a:cubicBezTo>
                      <a:pt x="88" y="111"/>
                      <a:pt x="56" y="118"/>
                      <a:pt x="32" y="103"/>
                    </a:cubicBezTo>
                    <a:cubicBezTo>
                      <a:pt x="8" y="87"/>
                      <a:pt x="0" y="55"/>
                      <a:pt x="16" y="31"/>
                    </a:cubicBezTo>
                    <a:cubicBezTo>
                      <a:pt x="31" y="7"/>
                      <a:pt x="63" y="0"/>
                      <a:pt x="87"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6" name="Freeform 130"/>
              <p:cNvSpPr>
                <a:spLocks/>
              </p:cNvSpPr>
              <p:nvPr/>
            </p:nvSpPr>
            <p:spPr bwMode="auto">
              <a:xfrm>
                <a:off x="4995870" y="3029256"/>
                <a:ext cx="67537" cy="67537"/>
              </a:xfrm>
              <a:custGeom>
                <a:avLst/>
                <a:gdLst>
                  <a:gd name="T0" fmla="*/ 55 w 75"/>
                  <a:gd name="T1" fmla="*/ 10 h 75"/>
                  <a:gd name="T2" fmla="*/ 66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1" y="19"/>
                      <a:pt x="75" y="39"/>
                      <a:pt x="66"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7" name="Freeform 131"/>
              <p:cNvSpPr>
                <a:spLocks/>
              </p:cNvSpPr>
              <p:nvPr/>
            </p:nvSpPr>
            <p:spPr bwMode="auto">
              <a:xfrm>
                <a:off x="5741593" y="2576195"/>
                <a:ext cx="67537" cy="67537"/>
              </a:xfrm>
              <a:custGeom>
                <a:avLst/>
                <a:gdLst>
                  <a:gd name="T0" fmla="*/ 55 w 75"/>
                  <a:gd name="T1" fmla="*/ 10 h 75"/>
                  <a:gd name="T2" fmla="*/ 65 w 75"/>
                  <a:gd name="T3" fmla="*/ 55 h 75"/>
                  <a:gd name="T4" fmla="*/ 20 w 75"/>
                  <a:gd name="T5" fmla="*/ 65 h 75"/>
                  <a:gd name="T6" fmla="*/ 10 w 75"/>
                  <a:gd name="T7" fmla="*/ 20 h 75"/>
                  <a:gd name="T8" fmla="*/ 55 w 75"/>
                  <a:gd name="T9" fmla="*/ 10 h 75"/>
                </a:gdLst>
                <a:ahLst/>
                <a:cxnLst>
                  <a:cxn ang="0">
                    <a:pos x="T0" y="T1"/>
                  </a:cxn>
                  <a:cxn ang="0">
                    <a:pos x="T2" y="T3"/>
                  </a:cxn>
                  <a:cxn ang="0">
                    <a:pos x="T4" y="T5"/>
                  </a:cxn>
                  <a:cxn ang="0">
                    <a:pos x="T6" y="T7"/>
                  </a:cxn>
                  <a:cxn ang="0">
                    <a:pos x="T8" y="T9"/>
                  </a:cxn>
                </a:cxnLst>
                <a:rect l="0" t="0" r="r" b="b"/>
                <a:pathLst>
                  <a:path w="75" h="75">
                    <a:moveTo>
                      <a:pt x="55" y="10"/>
                    </a:moveTo>
                    <a:cubicBezTo>
                      <a:pt x="70" y="19"/>
                      <a:pt x="75" y="39"/>
                      <a:pt x="65" y="55"/>
                    </a:cubicBezTo>
                    <a:cubicBezTo>
                      <a:pt x="56" y="70"/>
                      <a:pt x="36" y="75"/>
                      <a:pt x="20" y="65"/>
                    </a:cubicBezTo>
                    <a:cubicBezTo>
                      <a:pt x="5" y="56"/>
                      <a:pt x="0" y="35"/>
                      <a:pt x="10" y="20"/>
                    </a:cubicBezTo>
                    <a:cubicBezTo>
                      <a:pt x="20" y="5"/>
                      <a:pt x="40" y="0"/>
                      <a:pt x="55"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8" name="Freeform 132"/>
              <p:cNvSpPr>
                <a:spLocks/>
              </p:cNvSpPr>
              <p:nvPr/>
            </p:nvSpPr>
            <p:spPr bwMode="auto">
              <a:xfrm>
                <a:off x="5875259" y="3157296"/>
                <a:ext cx="61909" cy="61909"/>
              </a:xfrm>
              <a:custGeom>
                <a:avLst/>
                <a:gdLst>
                  <a:gd name="T0" fmla="*/ 50 w 68"/>
                  <a:gd name="T1" fmla="*/ 9 h 68"/>
                  <a:gd name="T2" fmla="*/ 59 w 68"/>
                  <a:gd name="T3" fmla="*/ 50 h 68"/>
                  <a:gd name="T4" fmla="*/ 18 w 68"/>
                  <a:gd name="T5" fmla="*/ 60 h 68"/>
                  <a:gd name="T6" fmla="*/ 9 w 68"/>
                  <a:gd name="T7" fmla="*/ 19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0" y="64"/>
                      <a:pt x="32" y="68"/>
                      <a:pt x="18" y="60"/>
                    </a:cubicBezTo>
                    <a:cubicBezTo>
                      <a:pt x="4" y="51"/>
                      <a:pt x="0" y="33"/>
                      <a:pt x="9" y="19"/>
                    </a:cubicBezTo>
                    <a:cubicBezTo>
                      <a:pt x="17"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89" name="Freeform 133"/>
              <p:cNvSpPr>
                <a:spLocks/>
              </p:cNvSpPr>
              <p:nvPr/>
            </p:nvSpPr>
            <p:spPr bwMode="auto">
              <a:xfrm>
                <a:off x="5354660" y="3803117"/>
                <a:ext cx="73165" cy="71758"/>
              </a:xfrm>
              <a:custGeom>
                <a:avLst/>
                <a:gdLst>
                  <a:gd name="T0" fmla="*/ 59 w 81"/>
                  <a:gd name="T1" fmla="*/ 10 h 80"/>
                  <a:gd name="T2" fmla="*/ 70 w 81"/>
                  <a:gd name="T3" fmla="*/ 59 h 80"/>
                  <a:gd name="T4" fmla="*/ 22 w 81"/>
                  <a:gd name="T5" fmla="*/ 70 h 80"/>
                  <a:gd name="T6" fmla="*/ 10 w 81"/>
                  <a:gd name="T7" fmla="*/ 21 h 80"/>
                  <a:gd name="T8" fmla="*/ 59 w 81"/>
                  <a:gd name="T9" fmla="*/ 10 h 80"/>
                </a:gdLst>
                <a:ahLst/>
                <a:cxnLst>
                  <a:cxn ang="0">
                    <a:pos x="T0" y="T1"/>
                  </a:cxn>
                  <a:cxn ang="0">
                    <a:pos x="T2" y="T3"/>
                  </a:cxn>
                  <a:cxn ang="0">
                    <a:pos x="T4" y="T5"/>
                  </a:cxn>
                  <a:cxn ang="0">
                    <a:pos x="T6" y="T7"/>
                  </a:cxn>
                  <a:cxn ang="0">
                    <a:pos x="T8" y="T9"/>
                  </a:cxn>
                </a:cxnLst>
                <a:rect l="0" t="0" r="r" b="b"/>
                <a:pathLst>
                  <a:path w="81" h="80">
                    <a:moveTo>
                      <a:pt x="59" y="10"/>
                    </a:moveTo>
                    <a:cubicBezTo>
                      <a:pt x="76" y="20"/>
                      <a:pt x="81" y="42"/>
                      <a:pt x="70" y="59"/>
                    </a:cubicBezTo>
                    <a:cubicBezTo>
                      <a:pt x="60" y="75"/>
                      <a:pt x="38" y="80"/>
                      <a:pt x="22" y="70"/>
                    </a:cubicBezTo>
                    <a:cubicBezTo>
                      <a:pt x="5" y="60"/>
                      <a:pt x="0" y="38"/>
                      <a:pt x="10" y="21"/>
                    </a:cubicBezTo>
                    <a:cubicBezTo>
                      <a:pt x="21" y="5"/>
                      <a:pt x="43" y="0"/>
                      <a:pt x="59" y="1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0" name="Freeform 134"/>
              <p:cNvSpPr>
                <a:spLocks/>
              </p:cNvSpPr>
              <p:nvPr/>
            </p:nvSpPr>
            <p:spPr bwMode="auto">
              <a:xfrm>
                <a:off x="6758869" y="3044734"/>
                <a:ext cx="61909" cy="61909"/>
              </a:xfrm>
              <a:custGeom>
                <a:avLst/>
                <a:gdLst>
                  <a:gd name="T0" fmla="*/ 50 w 68"/>
                  <a:gd name="T1" fmla="*/ 8 h 68"/>
                  <a:gd name="T2" fmla="*/ 60 w 68"/>
                  <a:gd name="T3" fmla="*/ 49 h 68"/>
                  <a:gd name="T4" fmla="*/ 19 w 68"/>
                  <a:gd name="T5" fmla="*/ 59 h 68"/>
                  <a:gd name="T6" fmla="*/ 9 w 68"/>
                  <a:gd name="T7" fmla="*/ 18 h 68"/>
                  <a:gd name="T8" fmla="*/ 50 w 68"/>
                  <a:gd name="T9" fmla="*/ 8 h 68"/>
                </a:gdLst>
                <a:ahLst/>
                <a:cxnLst>
                  <a:cxn ang="0">
                    <a:pos x="T0" y="T1"/>
                  </a:cxn>
                  <a:cxn ang="0">
                    <a:pos x="T2" y="T3"/>
                  </a:cxn>
                  <a:cxn ang="0">
                    <a:pos x="T4" y="T5"/>
                  </a:cxn>
                  <a:cxn ang="0">
                    <a:pos x="T6" y="T7"/>
                  </a:cxn>
                  <a:cxn ang="0">
                    <a:pos x="T8" y="T9"/>
                  </a:cxn>
                </a:cxnLst>
                <a:rect l="0" t="0" r="r" b="b"/>
                <a:pathLst>
                  <a:path w="68" h="68">
                    <a:moveTo>
                      <a:pt x="50" y="8"/>
                    </a:moveTo>
                    <a:cubicBezTo>
                      <a:pt x="64" y="17"/>
                      <a:pt x="68" y="35"/>
                      <a:pt x="60" y="49"/>
                    </a:cubicBezTo>
                    <a:cubicBezTo>
                      <a:pt x="51" y="63"/>
                      <a:pt x="32" y="68"/>
                      <a:pt x="19" y="59"/>
                    </a:cubicBezTo>
                    <a:cubicBezTo>
                      <a:pt x="5" y="50"/>
                      <a:pt x="0" y="32"/>
                      <a:pt x="9" y="18"/>
                    </a:cubicBezTo>
                    <a:cubicBezTo>
                      <a:pt x="18" y="4"/>
                      <a:pt x="36" y="0"/>
                      <a:pt x="50"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1" name="Freeform 135"/>
              <p:cNvSpPr>
                <a:spLocks/>
              </p:cNvSpPr>
              <p:nvPr/>
            </p:nvSpPr>
            <p:spPr bwMode="auto">
              <a:xfrm>
                <a:off x="6960074" y="2145647"/>
                <a:ext cx="61909" cy="60502"/>
              </a:xfrm>
              <a:custGeom>
                <a:avLst/>
                <a:gdLst>
                  <a:gd name="T0" fmla="*/ 50 w 68"/>
                  <a:gd name="T1" fmla="*/ 9 h 68"/>
                  <a:gd name="T2" fmla="*/ 59 w 68"/>
                  <a:gd name="T3" fmla="*/ 50 h 68"/>
                  <a:gd name="T4" fmla="*/ 18 w 68"/>
                  <a:gd name="T5" fmla="*/ 60 h 68"/>
                  <a:gd name="T6" fmla="*/ 9 w 68"/>
                  <a:gd name="T7" fmla="*/ 18 h 68"/>
                  <a:gd name="T8" fmla="*/ 50 w 68"/>
                  <a:gd name="T9" fmla="*/ 9 h 68"/>
                </a:gdLst>
                <a:ahLst/>
                <a:cxnLst>
                  <a:cxn ang="0">
                    <a:pos x="T0" y="T1"/>
                  </a:cxn>
                  <a:cxn ang="0">
                    <a:pos x="T2" y="T3"/>
                  </a:cxn>
                  <a:cxn ang="0">
                    <a:pos x="T4" y="T5"/>
                  </a:cxn>
                  <a:cxn ang="0">
                    <a:pos x="T6" y="T7"/>
                  </a:cxn>
                  <a:cxn ang="0">
                    <a:pos x="T8" y="T9"/>
                  </a:cxn>
                </a:cxnLst>
                <a:rect l="0" t="0" r="r" b="b"/>
                <a:pathLst>
                  <a:path w="68" h="68">
                    <a:moveTo>
                      <a:pt x="50" y="9"/>
                    </a:moveTo>
                    <a:cubicBezTo>
                      <a:pt x="64" y="18"/>
                      <a:pt x="68" y="36"/>
                      <a:pt x="59" y="50"/>
                    </a:cubicBezTo>
                    <a:cubicBezTo>
                      <a:pt x="51" y="64"/>
                      <a:pt x="32" y="68"/>
                      <a:pt x="18" y="60"/>
                    </a:cubicBezTo>
                    <a:cubicBezTo>
                      <a:pt x="4" y="51"/>
                      <a:pt x="0" y="32"/>
                      <a:pt x="9" y="18"/>
                    </a:cubicBezTo>
                    <a:cubicBezTo>
                      <a:pt x="18" y="5"/>
                      <a:pt x="36" y="0"/>
                      <a:pt x="50"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2" name="Freeform 136"/>
              <p:cNvSpPr>
                <a:spLocks/>
              </p:cNvSpPr>
              <p:nvPr/>
            </p:nvSpPr>
            <p:spPr bwMode="auto">
              <a:xfrm>
                <a:off x="7061379" y="2783027"/>
                <a:ext cx="98492" cy="97084"/>
              </a:xfrm>
              <a:custGeom>
                <a:avLst/>
                <a:gdLst>
                  <a:gd name="T0" fmla="*/ 79 w 108"/>
                  <a:gd name="T1" fmla="*/ 14 h 108"/>
                  <a:gd name="T2" fmla="*/ 94 w 108"/>
                  <a:gd name="T3" fmla="*/ 79 h 108"/>
                  <a:gd name="T4" fmla="*/ 29 w 108"/>
                  <a:gd name="T5" fmla="*/ 94 h 108"/>
                  <a:gd name="T6" fmla="*/ 14 w 108"/>
                  <a:gd name="T7" fmla="*/ 29 h 108"/>
                  <a:gd name="T8" fmla="*/ 79 w 108"/>
                  <a:gd name="T9" fmla="*/ 14 h 108"/>
                </a:gdLst>
                <a:ahLst/>
                <a:cxnLst>
                  <a:cxn ang="0">
                    <a:pos x="T0" y="T1"/>
                  </a:cxn>
                  <a:cxn ang="0">
                    <a:pos x="T2" y="T3"/>
                  </a:cxn>
                  <a:cxn ang="0">
                    <a:pos x="T4" y="T5"/>
                  </a:cxn>
                  <a:cxn ang="0">
                    <a:pos x="T6" y="T7"/>
                  </a:cxn>
                  <a:cxn ang="0">
                    <a:pos x="T8" y="T9"/>
                  </a:cxn>
                </a:cxnLst>
                <a:rect l="0" t="0" r="r" b="b"/>
                <a:pathLst>
                  <a:path w="108" h="108">
                    <a:moveTo>
                      <a:pt x="79" y="14"/>
                    </a:moveTo>
                    <a:cubicBezTo>
                      <a:pt x="102" y="28"/>
                      <a:pt x="108" y="57"/>
                      <a:pt x="94" y="79"/>
                    </a:cubicBezTo>
                    <a:cubicBezTo>
                      <a:pt x="81" y="102"/>
                      <a:pt x="51" y="108"/>
                      <a:pt x="29" y="94"/>
                    </a:cubicBezTo>
                    <a:cubicBezTo>
                      <a:pt x="7" y="81"/>
                      <a:pt x="0" y="51"/>
                      <a:pt x="14" y="29"/>
                    </a:cubicBezTo>
                    <a:cubicBezTo>
                      <a:pt x="28" y="7"/>
                      <a:pt x="57" y="0"/>
                      <a:pt x="79"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3" name="Freeform 137"/>
              <p:cNvSpPr>
                <a:spLocks/>
              </p:cNvSpPr>
              <p:nvPr/>
            </p:nvSpPr>
            <p:spPr bwMode="auto">
              <a:xfrm>
                <a:off x="6152442" y="2204740"/>
                <a:ext cx="101306" cy="102712"/>
              </a:xfrm>
              <a:custGeom>
                <a:avLst/>
                <a:gdLst>
                  <a:gd name="T0" fmla="*/ 84 w 114"/>
                  <a:gd name="T1" fmla="*/ 15 h 114"/>
                  <a:gd name="T2" fmla="*/ 100 w 114"/>
                  <a:gd name="T3" fmla="*/ 84 h 114"/>
                  <a:gd name="T4" fmla="*/ 31 w 114"/>
                  <a:gd name="T5" fmla="*/ 99 h 114"/>
                  <a:gd name="T6" fmla="*/ 15 w 114"/>
                  <a:gd name="T7" fmla="*/ 31 h 114"/>
                  <a:gd name="T8" fmla="*/ 84 w 114"/>
                  <a:gd name="T9" fmla="*/ 15 h 114"/>
                </a:gdLst>
                <a:ahLst/>
                <a:cxnLst>
                  <a:cxn ang="0">
                    <a:pos x="T0" y="T1"/>
                  </a:cxn>
                  <a:cxn ang="0">
                    <a:pos x="T2" y="T3"/>
                  </a:cxn>
                  <a:cxn ang="0">
                    <a:pos x="T4" y="T5"/>
                  </a:cxn>
                  <a:cxn ang="0">
                    <a:pos x="T6" y="T7"/>
                  </a:cxn>
                  <a:cxn ang="0">
                    <a:pos x="T8" y="T9"/>
                  </a:cxn>
                </a:cxnLst>
                <a:rect l="0" t="0" r="r" b="b"/>
                <a:pathLst>
                  <a:path w="114" h="114">
                    <a:moveTo>
                      <a:pt x="84" y="15"/>
                    </a:moveTo>
                    <a:cubicBezTo>
                      <a:pt x="107" y="29"/>
                      <a:pt x="114" y="60"/>
                      <a:pt x="100" y="84"/>
                    </a:cubicBezTo>
                    <a:cubicBezTo>
                      <a:pt x="85" y="107"/>
                      <a:pt x="54" y="114"/>
                      <a:pt x="31" y="99"/>
                    </a:cubicBezTo>
                    <a:cubicBezTo>
                      <a:pt x="8" y="85"/>
                      <a:pt x="0" y="54"/>
                      <a:pt x="15" y="31"/>
                    </a:cubicBezTo>
                    <a:cubicBezTo>
                      <a:pt x="30" y="7"/>
                      <a:pt x="60" y="0"/>
                      <a:pt x="84"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4" name="Freeform 98"/>
              <p:cNvSpPr>
                <a:spLocks/>
              </p:cNvSpPr>
              <p:nvPr/>
            </p:nvSpPr>
            <p:spPr bwMode="auto">
              <a:xfrm>
                <a:off x="5008534" y="5155267"/>
                <a:ext cx="136482" cy="119597"/>
              </a:xfrm>
              <a:custGeom>
                <a:avLst/>
                <a:gdLst>
                  <a:gd name="T0" fmla="*/ 75 w 151"/>
                  <a:gd name="T1" fmla="*/ 0 h 133"/>
                  <a:gd name="T2" fmla="*/ 19 w 151"/>
                  <a:gd name="T3" fmla="*/ 31 h 133"/>
                  <a:gd name="T4" fmla="*/ 40 w 151"/>
                  <a:gd name="T5" fmla="*/ 122 h 133"/>
                  <a:gd name="T6" fmla="*/ 75 w 151"/>
                  <a:gd name="T7" fmla="*/ 133 h 133"/>
                  <a:gd name="T8" fmla="*/ 131 w 151"/>
                  <a:gd name="T9" fmla="*/ 102 h 133"/>
                  <a:gd name="T10" fmla="*/ 111 w 151"/>
                  <a:gd name="T11" fmla="*/ 10 h 133"/>
                  <a:gd name="T12" fmla="*/ 75 w 151"/>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1" h="133">
                    <a:moveTo>
                      <a:pt x="75" y="0"/>
                    </a:moveTo>
                    <a:cubicBezTo>
                      <a:pt x="53" y="0"/>
                      <a:pt x="32" y="11"/>
                      <a:pt x="19" y="31"/>
                    </a:cubicBezTo>
                    <a:cubicBezTo>
                      <a:pt x="0" y="62"/>
                      <a:pt x="9" y="103"/>
                      <a:pt x="40" y="122"/>
                    </a:cubicBezTo>
                    <a:cubicBezTo>
                      <a:pt x="51" y="129"/>
                      <a:pt x="63" y="133"/>
                      <a:pt x="75" y="133"/>
                    </a:cubicBezTo>
                    <a:cubicBezTo>
                      <a:pt x="97" y="133"/>
                      <a:pt x="119" y="122"/>
                      <a:pt x="131" y="102"/>
                    </a:cubicBezTo>
                    <a:cubicBezTo>
                      <a:pt x="151" y="71"/>
                      <a:pt x="142" y="30"/>
                      <a:pt x="111" y="10"/>
                    </a:cubicBezTo>
                    <a:cubicBezTo>
                      <a:pt x="100" y="3"/>
                      <a:pt x="87" y="0"/>
                      <a:pt x="7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5" name="Freeform 99"/>
              <p:cNvSpPr>
                <a:spLocks/>
              </p:cNvSpPr>
              <p:nvPr/>
            </p:nvSpPr>
            <p:spPr bwMode="auto">
              <a:xfrm>
                <a:off x="5031046" y="4123919"/>
                <a:ext cx="83015" cy="71759"/>
              </a:xfrm>
              <a:custGeom>
                <a:avLst/>
                <a:gdLst>
                  <a:gd name="T0" fmla="*/ 46 w 93"/>
                  <a:gd name="T1" fmla="*/ 0 h 81"/>
                  <a:gd name="T2" fmla="*/ 12 w 93"/>
                  <a:gd name="T3" fmla="*/ 19 h 81"/>
                  <a:gd name="T4" fmla="*/ 25 w 93"/>
                  <a:gd name="T5" fmla="*/ 75 h 81"/>
                  <a:gd name="T6" fmla="*/ 46 w 93"/>
                  <a:gd name="T7" fmla="*/ 81 h 81"/>
                  <a:gd name="T8" fmla="*/ 81 w 93"/>
                  <a:gd name="T9" fmla="*/ 62 h 81"/>
                  <a:gd name="T10" fmla="*/ 68 w 93"/>
                  <a:gd name="T11" fmla="*/ 6 h 81"/>
                  <a:gd name="T12" fmla="*/ 46 w 93"/>
                  <a:gd name="T13" fmla="*/ 0 h 81"/>
                </a:gdLst>
                <a:ahLst/>
                <a:cxnLst>
                  <a:cxn ang="0">
                    <a:pos x="T0" y="T1"/>
                  </a:cxn>
                  <a:cxn ang="0">
                    <a:pos x="T2" y="T3"/>
                  </a:cxn>
                  <a:cxn ang="0">
                    <a:pos x="T4" y="T5"/>
                  </a:cxn>
                  <a:cxn ang="0">
                    <a:pos x="T6" y="T7"/>
                  </a:cxn>
                  <a:cxn ang="0">
                    <a:pos x="T8" y="T9"/>
                  </a:cxn>
                  <a:cxn ang="0">
                    <a:pos x="T10" y="T11"/>
                  </a:cxn>
                  <a:cxn ang="0">
                    <a:pos x="T12" y="T13"/>
                  </a:cxn>
                </a:cxnLst>
                <a:rect l="0" t="0" r="r" b="b"/>
                <a:pathLst>
                  <a:path w="93" h="81">
                    <a:moveTo>
                      <a:pt x="46" y="0"/>
                    </a:moveTo>
                    <a:cubicBezTo>
                      <a:pt x="33" y="0"/>
                      <a:pt x="20" y="7"/>
                      <a:pt x="12" y="19"/>
                    </a:cubicBezTo>
                    <a:cubicBezTo>
                      <a:pt x="0" y="38"/>
                      <a:pt x="6" y="63"/>
                      <a:pt x="25" y="75"/>
                    </a:cubicBezTo>
                    <a:cubicBezTo>
                      <a:pt x="31" y="79"/>
                      <a:pt x="39" y="81"/>
                      <a:pt x="46" y="81"/>
                    </a:cubicBezTo>
                    <a:cubicBezTo>
                      <a:pt x="60" y="81"/>
                      <a:pt x="73" y="74"/>
                      <a:pt x="81" y="62"/>
                    </a:cubicBezTo>
                    <a:cubicBezTo>
                      <a:pt x="93" y="43"/>
                      <a:pt x="87" y="18"/>
                      <a:pt x="68" y="6"/>
                    </a:cubicBezTo>
                    <a:cubicBezTo>
                      <a:pt x="61" y="2"/>
                      <a:pt x="54" y="0"/>
                      <a:pt x="4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8" name="Freeform 100"/>
              <p:cNvSpPr>
                <a:spLocks/>
              </p:cNvSpPr>
              <p:nvPr/>
            </p:nvSpPr>
            <p:spPr bwMode="auto">
              <a:xfrm>
                <a:off x="4607533" y="2984231"/>
                <a:ext cx="187134" cy="163215"/>
              </a:xfrm>
              <a:custGeom>
                <a:avLst/>
                <a:gdLst>
                  <a:gd name="T0" fmla="*/ 104 w 208"/>
                  <a:gd name="T1" fmla="*/ 0 h 182"/>
                  <a:gd name="T2" fmla="*/ 27 w 208"/>
                  <a:gd name="T3" fmla="*/ 42 h 182"/>
                  <a:gd name="T4" fmla="*/ 56 w 208"/>
                  <a:gd name="T5" fmla="*/ 168 h 182"/>
                  <a:gd name="T6" fmla="*/ 104 w 208"/>
                  <a:gd name="T7" fmla="*/ 182 h 182"/>
                  <a:gd name="T8" fmla="*/ 182 w 208"/>
                  <a:gd name="T9" fmla="*/ 139 h 182"/>
                  <a:gd name="T10" fmla="*/ 153 w 208"/>
                  <a:gd name="T11" fmla="*/ 14 h 182"/>
                  <a:gd name="T12" fmla="*/ 104 w 208"/>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208" h="182">
                    <a:moveTo>
                      <a:pt x="104" y="0"/>
                    </a:moveTo>
                    <a:cubicBezTo>
                      <a:pt x="74" y="0"/>
                      <a:pt x="44" y="15"/>
                      <a:pt x="27" y="42"/>
                    </a:cubicBezTo>
                    <a:cubicBezTo>
                      <a:pt x="0" y="85"/>
                      <a:pt x="13" y="141"/>
                      <a:pt x="56" y="168"/>
                    </a:cubicBezTo>
                    <a:cubicBezTo>
                      <a:pt x="71" y="178"/>
                      <a:pt x="88" y="182"/>
                      <a:pt x="104" y="182"/>
                    </a:cubicBezTo>
                    <a:cubicBezTo>
                      <a:pt x="135" y="182"/>
                      <a:pt x="164" y="167"/>
                      <a:pt x="182" y="139"/>
                    </a:cubicBezTo>
                    <a:cubicBezTo>
                      <a:pt x="208" y="97"/>
                      <a:pt x="196" y="40"/>
                      <a:pt x="153" y="14"/>
                    </a:cubicBezTo>
                    <a:cubicBezTo>
                      <a:pt x="138" y="4"/>
                      <a:pt x="121" y="0"/>
                      <a:pt x="10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99" name="Freeform 101"/>
              <p:cNvSpPr>
                <a:spLocks/>
              </p:cNvSpPr>
              <p:nvPr/>
            </p:nvSpPr>
            <p:spPr bwMode="auto">
              <a:xfrm>
                <a:off x="4199496" y="2832274"/>
                <a:ext cx="98492" cy="87235"/>
              </a:xfrm>
              <a:custGeom>
                <a:avLst/>
                <a:gdLst>
                  <a:gd name="T0" fmla="*/ 55 w 109"/>
                  <a:gd name="T1" fmla="*/ 0 h 96"/>
                  <a:gd name="T2" fmla="*/ 14 w 109"/>
                  <a:gd name="T3" fmla="*/ 22 h 96"/>
                  <a:gd name="T4" fmla="*/ 29 w 109"/>
                  <a:gd name="T5" fmla="*/ 88 h 96"/>
                  <a:gd name="T6" fmla="*/ 55 w 109"/>
                  <a:gd name="T7" fmla="*/ 96 h 96"/>
                  <a:gd name="T8" fmla="*/ 95 w 109"/>
                  <a:gd name="T9" fmla="*/ 73 h 96"/>
                  <a:gd name="T10" fmla="*/ 80 w 109"/>
                  <a:gd name="T11" fmla="*/ 7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2"/>
                    </a:cubicBezTo>
                    <a:cubicBezTo>
                      <a:pt x="0" y="45"/>
                      <a:pt x="7" y="74"/>
                      <a:pt x="29" y="88"/>
                    </a:cubicBezTo>
                    <a:cubicBezTo>
                      <a:pt x="37" y="93"/>
                      <a:pt x="46" y="96"/>
                      <a:pt x="55" y="96"/>
                    </a:cubicBezTo>
                    <a:cubicBezTo>
                      <a:pt x="71" y="96"/>
                      <a:pt x="86" y="88"/>
                      <a:pt x="95" y="73"/>
                    </a:cubicBezTo>
                    <a:cubicBezTo>
                      <a:pt x="109" y="51"/>
                      <a:pt x="103" y="21"/>
                      <a:pt x="80" y="7"/>
                    </a:cubicBezTo>
                    <a:cubicBezTo>
                      <a:pt x="72" y="2"/>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0" name="Freeform 102"/>
              <p:cNvSpPr>
                <a:spLocks/>
              </p:cNvSpPr>
              <p:nvPr/>
            </p:nvSpPr>
            <p:spPr bwMode="auto">
              <a:xfrm>
                <a:off x="4798888" y="1091787"/>
                <a:ext cx="98492" cy="85829"/>
              </a:xfrm>
              <a:custGeom>
                <a:avLst/>
                <a:gdLst>
                  <a:gd name="T0" fmla="*/ 55 w 109"/>
                  <a:gd name="T1" fmla="*/ 0 h 96"/>
                  <a:gd name="T2" fmla="*/ 14 w 109"/>
                  <a:gd name="T3" fmla="*/ 23 h 96"/>
                  <a:gd name="T4" fmla="*/ 29 w 109"/>
                  <a:gd name="T5" fmla="*/ 89 h 96"/>
                  <a:gd name="T6" fmla="*/ 55 w 109"/>
                  <a:gd name="T7" fmla="*/ 96 h 96"/>
                  <a:gd name="T8" fmla="*/ 95 w 109"/>
                  <a:gd name="T9" fmla="*/ 74 h 96"/>
                  <a:gd name="T10" fmla="*/ 80 w 109"/>
                  <a:gd name="T11" fmla="*/ 8 h 96"/>
                  <a:gd name="T12" fmla="*/ 55 w 109"/>
                  <a:gd name="T13" fmla="*/ 0 h 96"/>
                </a:gdLst>
                <a:ahLst/>
                <a:cxnLst>
                  <a:cxn ang="0">
                    <a:pos x="T0" y="T1"/>
                  </a:cxn>
                  <a:cxn ang="0">
                    <a:pos x="T2" y="T3"/>
                  </a:cxn>
                  <a:cxn ang="0">
                    <a:pos x="T4" y="T5"/>
                  </a:cxn>
                  <a:cxn ang="0">
                    <a:pos x="T6" y="T7"/>
                  </a:cxn>
                  <a:cxn ang="0">
                    <a:pos x="T8" y="T9"/>
                  </a:cxn>
                  <a:cxn ang="0">
                    <a:pos x="T10" y="T11"/>
                  </a:cxn>
                  <a:cxn ang="0">
                    <a:pos x="T12" y="T13"/>
                  </a:cxn>
                </a:cxnLst>
                <a:rect l="0" t="0" r="r" b="b"/>
                <a:pathLst>
                  <a:path w="109" h="96">
                    <a:moveTo>
                      <a:pt x="55" y="0"/>
                    </a:moveTo>
                    <a:cubicBezTo>
                      <a:pt x="39" y="0"/>
                      <a:pt x="23" y="8"/>
                      <a:pt x="14" y="23"/>
                    </a:cubicBezTo>
                    <a:cubicBezTo>
                      <a:pt x="0" y="45"/>
                      <a:pt x="7" y="75"/>
                      <a:pt x="29" y="89"/>
                    </a:cubicBezTo>
                    <a:cubicBezTo>
                      <a:pt x="37" y="94"/>
                      <a:pt x="46" y="96"/>
                      <a:pt x="55" y="96"/>
                    </a:cubicBezTo>
                    <a:cubicBezTo>
                      <a:pt x="70" y="96"/>
                      <a:pt x="86" y="88"/>
                      <a:pt x="95" y="74"/>
                    </a:cubicBezTo>
                    <a:cubicBezTo>
                      <a:pt x="109" y="51"/>
                      <a:pt x="102" y="22"/>
                      <a:pt x="80" y="8"/>
                    </a:cubicBezTo>
                    <a:cubicBezTo>
                      <a:pt x="72" y="3"/>
                      <a:pt x="63" y="0"/>
                      <a:pt x="5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1" name="Freeform 103"/>
              <p:cNvSpPr>
                <a:spLocks/>
              </p:cNvSpPr>
              <p:nvPr/>
            </p:nvSpPr>
            <p:spPr bwMode="auto">
              <a:xfrm>
                <a:off x="5750035" y="1796705"/>
                <a:ext cx="137888" cy="119597"/>
              </a:xfrm>
              <a:custGeom>
                <a:avLst/>
                <a:gdLst>
                  <a:gd name="T0" fmla="*/ 76 w 152"/>
                  <a:gd name="T1" fmla="*/ 0 h 132"/>
                  <a:gd name="T2" fmla="*/ 20 w 152"/>
                  <a:gd name="T3" fmla="*/ 31 h 132"/>
                  <a:gd name="T4" fmla="*/ 41 w 152"/>
                  <a:gd name="T5" fmla="*/ 122 h 132"/>
                  <a:gd name="T6" fmla="*/ 76 w 152"/>
                  <a:gd name="T7" fmla="*/ 132 h 132"/>
                  <a:gd name="T8" fmla="*/ 132 w 152"/>
                  <a:gd name="T9" fmla="*/ 101 h 132"/>
                  <a:gd name="T10" fmla="*/ 111 w 152"/>
                  <a:gd name="T11" fmla="*/ 10 h 132"/>
                  <a:gd name="T12" fmla="*/ 76 w 152"/>
                  <a:gd name="T13" fmla="*/ 0 h 132"/>
                </a:gdLst>
                <a:ahLst/>
                <a:cxnLst>
                  <a:cxn ang="0">
                    <a:pos x="T0" y="T1"/>
                  </a:cxn>
                  <a:cxn ang="0">
                    <a:pos x="T2" y="T3"/>
                  </a:cxn>
                  <a:cxn ang="0">
                    <a:pos x="T4" y="T5"/>
                  </a:cxn>
                  <a:cxn ang="0">
                    <a:pos x="T6" y="T7"/>
                  </a:cxn>
                  <a:cxn ang="0">
                    <a:pos x="T8" y="T9"/>
                  </a:cxn>
                  <a:cxn ang="0">
                    <a:pos x="T10" y="T11"/>
                  </a:cxn>
                  <a:cxn ang="0">
                    <a:pos x="T12" y="T13"/>
                  </a:cxn>
                </a:cxnLst>
                <a:rect l="0" t="0" r="r" b="b"/>
                <a:pathLst>
                  <a:path w="152" h="132">
                    <a:moveTo>
                      <a:pt x="76" y="0"/>
                    </a:moveTo>
                    <a:cubicBezTo>
                      <a:pt x="54" y="0"/>
                      <a:pt x="33" y="11"/>
                      <a:pt x="20" y="31"/>
                    </a:cubicBezTo>
                    <a:cubicBezTo>
                      <a:pt x="0" y="62"/>
                      <a:pt x="10" y="103"/>
                      <a:pt x="41" y="122"/>
                    </a:cubicBezTo>
                    <a:cubicBezTo>
                      <a:pt x="52" y="129"/>
                      <a:pt x="64" y="132"/>
                      <a:pt x="76" y="132"/>
                    </a:cubicBezTo>
                    <a:cubicBezTo>
                      <a:pt x="98" y="132"/>
                      <a:pt x="120" y="121"/>
                      <a:pt x="132" y="101"/>
                    </a:cubicBezTo>
                    <a:cubicBezTo>
                      <a:pt x="152" y="70"/>
                      <a:pt x="142" y="29"/>
                      <a:pt x="111" y="10"/>
                    </a:cubicBezTo>
                    <a:cubicBezTo>
                      <a:pt x="100" y="3"/>
                      <a:pt x="88" y="0"/>
                      <a:pt x="76"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2" name="Freeform 104"/>
              <p:cNvSpPr>
                <a:spLocks/>
              </p:cNvSpPr>
              <p:nvPr/>
            </p:nvSpPr>
            <p:spPr bwMode="auto">
              <a:xfrm>
                <a:off x="5634659" y="2747852"/>
                <a:ext cx="225124" cy="196983"/>
              </a:xfrm>
              <a:custGeom>
                <a:avLst/>
                <a:gdLst>
                  <a:gd name="T0" fmla="*/ 125 w 250"/>
                  <a:gd name="T1" fmla="*/ 0 h 219"/>
                  <a:gd name="T2" fmla="*/ 33 w 250"/>
                  <a:gd name="T3" fmla="*/ 51 h 219"/>
                  <a:gd name="T4" fmla="*/ 67 w 250"/>
                  <a:gd name="T5" fmla="*/ 202 h 219"/>
                  <a:gd name="T6" fmla="*/ 125 w 250"/>
                  <a:gd name="T7" fmla="*/ 219 h 219"/>
                  <a:gd name="T8" fmla="*/ 218 w 250"/>
                  <a:gd name="T9" fmla="*/ 167 h 219"/>
                  <a:gd name="T10" fmla="*/ 184 w 250"/>
                  <a:gd name="T11" fmla="*/ 16 h 219"/>
                  <a:gd name="T12" fmla="*/ 125 w 250"/>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250" h="219">
                    <a:moveTo>
                      <a:pt x="125" y="0"/>
                    </a:moveTo>
                    <a:cubicBezTo>
                      <a:pt x="89" y="0"/>
                      <a:pt x="53" y="18"/>
                      <a:pt x="33" y="51"/>
                    </a:cubicBezTo>
                    <a:cubicBezTo>
                      <a:pt x="0" y="102"/>
                      <a:pt x="16" y="170"/>
                      <a:pt x="67" y="202"/>
                    </a:cubicBezTo>
                    <a:cubicBezTo>
                      <a:pt x="85" y="213"/>
                      <a:pt x="105" y="219"/>
                      <a:pt x="125" y="219"/>
                    </a:cubicBezTo>
                    <a:cubicBezTo>
                      <a:pt x="162" y="219"/>
                      <a:pt x="197" y="201"/>
                      <a:pt x="218" y="167"/>
                    </a:cubicBezTo>
                    <a:cubicBezTo>
                      <a:pt x="250" y="116"/>
                      <a:pt x="235" y="49"/>
                      <a:pt x="184" y="16"/>
                    </a:cubicBezTo>
                    <a:cubicBezTo>
                      <a:pt x="165" y="5"/>
                      <a:pt x="145" y="0"/>
                      <a:pt x="125"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3" name="Freeform 105"/>
              <p:cNvSpPr>
                <a:spLocks/>
              </p:cNvSpPr>
              <p:nvPr/>
            </p:nvSpPr>
            <p:spPr bwMode="auto">
              <a:xfrm>
                <a:off x="6653343" y="2920916"/>
                <a:ext cx="130853" cy="113969"/>
              </a:xfrm>
              <a:custGeom>
                <a:avLst/>
                <a:gdLst>
                  <a:gd name="T0" fmla="*/ 72 w 145"/>
                  <a:gd name="T1" fmla="*/ 0 h 126"/>
                  <a:gd name="T2" fmla="*/ 19 w 145"/>
                  <a:gd name="T3" fmla="*/ 29 h 126"/>
                  <a:gd name="T4" fmla="*/ 39 w 145"/>
                  <a:gd name="T5" fmla="*/ 117 h 126"/>
                  <a:gd name="T6" fmla="*/ 72 w 145"/>
                  <a:gd name="T7" fmla="*/ 126 h 126"/>
                  <a:gd name="T8" fmla="*/ 126 w 145"/>
                  <a:gd name="T9" fmla="*/ 97 h 126"/>
                  <a:gd name="T10" fmla="*/ 106 w 145"/>
                  <a:gd name="T11" fmla="*/ 9 h 126"/>
                  <a:gd name="T12" fmla="*/ 72 w 145"/>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145" h="126">
                    <a:moveTo>
                      <a:pt x="72" y="0"/>
                    </a:moveTo>
                    <a:cubicBezTo>
                      <a:pt x="51" y="0"/>
                      <a:pt x="31" y="10"/>
                      <a:pt x="19" y="29"/>
                    </a:cubicBezTo>
                    <a:cubicBezTo>
                      <a:pt x="0" y="59"/>
                      <a:pt x="9" y="98"/>
                      <a:pt x="39" y="117"/>
                    </a:cubicBezTo>
                    <a:cubicBezTo>
                      <a:pt x="49" y="123"/>
                      <a:pt x="61" y="126"/>
                      <a:pt x="72" y="126"/>
                    </a:cubicBezTo>
                    <a:cubicBezTo>
                      <a:pt x="93" y="126"/>
                      <a:pt x="114" y="116"/>
                      <a:pt x="126" y="97"/>
                    </a:cubicBezTo>
                    <a:cubicBezTo>
                      <a:pt x="145" y="67"/>
                      <a:pt x="136" y="28"/>
                      <a:pt x="106" y="9"/>
                    </a:cubicBezTo>
                    <a:cubicBezTo>
                      <a:pt x="96" y="3"/>
                      <a:pt x="84" y="0"/>
                      <a:pt x="72"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4" name="Freeform 106"/>
              <p:cNvSpPr>
                <a:spLocks/>
              </p:cNvSpPr>
              <p:nvPr/>
            </p:nvSpPr>
            <p:spPr bwMode="auto">
              <a:xfrm>
                <a:off x="7759258" y="2054190"/>
                <a:ext cx="60502" cy="53467"/>
              </a:xfrm>
              <a:custGeom>
                <a:avLst/>
                <a:gdLst>
                  <a:gd name="T0" fmla="*/ 34 w 67"/>
                  <a:gd name="T1" fmla="*/ 0 h 59"/>
                  <a:gd name="T2" fmla="*/ 9 w 67"/>
                  <a:gd name="T3" fmla="*/ 14 h 59"/>
                  <a:gd name="T4" fmla="*/ 18 w 67"/>
                  <a:gd name="T5" fmla="*/ 54 h 59"/>
                  <a:gd name="T6" fmla="*/ 34 w 67"/>
                  <a:gd name="T7" fmla="*/ 59 h 59"/>
                  <a:gd name="T8" fmla="*/ 58 w 67"/>
                  <a:gd name="T9" fmla="*/ 45 h 59"/>
                  <a:gd name="T10" fmla="*/ 49 w 67"/>
                  <a:gd name="T11" fmla="*/ 5 h 59"/>
                  <a:gd name="T12" fmla="*/ 34 w 67"/>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34" y="0"/>
                    </a:moveTo>
                    <a:cubicBezTo>
                      <a:pt x="24" y="0"/>
                      <a:pt x="14" y="5"/>
                      <a:pt x="9" y="14"/>
                    </a:cubicBezTo>
                    <a:cubicBezTo>
                      <a:pt x="0" y="28"/>
                      <a:pt x="4" y="46"/>
                      <a:pt x="18" y="54"/>
                    </a:cubicBezTo>
                    <a:cubicBezTo>
                      <a:pt x="23" y="57"/>
                      <a:pt x="28" y="59"/>
                      <a:pt x="34" y="59"/>
                    </a:cubicBezTo>
                    <a:cubicBezTo>
                      <a:pt x="43" y="59"/>
                      <a:pt x="53" y="54"/>
                      <a:pt x="58" y="45"/>
                    </a:cubicBezTo>
                    <a:cubicBezTo>
                      <a:pt x="67" y="31"/>
                      <a:pt x="63" y="13"/>
                      <a:pt x="49" y="5"/>
                    </a:cubicBezTo>
                    <a:cubicBezTo>
                      <a:pt x="44" y="2"/>
                      <a:pt x="39" y="0"/>
                      <a:pt x="34" y="0"/>
                    </a:cubicBezTo>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5" name="Freeform 161"/>
              <p:cNvSpPr>
                <a:spLocks/>
              </p:cNvSpPr>
              <p:nvPr/>
            </p:nvSpPr>
            <p:spPr bwMode="auto">
              <a:xfrm>
                <a:off x="4592055" y="3554076"/>
                <a:ext cx="275776" cy="275776"/>
              </a:xfrm>
              <a:custGeom>
                <a:avLst/>
                <a:gdLst>
                  <a:gd name="T0" fmla="*/ 224 w 306"/>
                  <a:gd name="T1" fmla="*/ 39 h 306"/>
                  <a:gd name="T2" fmla="*/ 267 w 306"/>
                  <a:gd name="T3" fmla="*/ 224 h 306"/>
                  <a:gd name="T4" fmla="*/ 81 w 306"/>
                  <a:gd name="T5" fmla="*/ 267 h 306"/>
                  <a:gd name="T6" fmla="*/ 39 w 306"/>
                  <a:gd name="T7" fmla="*/ 82 h 306"/>
                  <a:gd name="T8" fmla="*/ 224 w 306"/>
                  <a:gd name="T9" fmla="*/ 39 h 306"/>
                </a:gdLst>
                <a:ahLst/>
                <a:cxnLst>
                  <a:cxn ang="0">
                    <a:pos x="T0" y="T1"/>
                  </a:cxn>
                  <a:cxn ang="0">
                    <a:pos x="T2" y="T3"/>
                  </a:cxn>
                  <a:cxn ang="0">
                    <a:pos x="T4" y="T5"/>
                  </a:cxn>
                  <a:cxn ang="0">
                    <a:pos x="T6" y="T7"/>
                  </a:cxn>
                  <a:cxn ang="0">
                    <a:pos x="T8" y="T9"/>
                  </a:cxn>
                </a:cxnLst>
                <a:rect l="0" t="0" r="r" b="b"/>
                <a:pathLst>
                  <a:path w="306" h="306">
                    <a:moveTo>
                      <a:pt x="224" y="39"/>
                    </a:moveTo>
                    <a:cubicBezTo>
                      <a:pt x="287" y="79"/>
                      <a:pt x="306" y="162"/>
                      <a:pt x="267" y="224"/>
                    </a:cubicBezTo>
                    <a:cubicBezTo>
                      <a:pt x="227" y="287"/>
                      <a:pt x="144" y="306"/>
                      <a:pt x="81" y="267"/>
                    </a:cubicBezTo>
                    <a:cubicBezTo>
                      <a:pt x="19" y="227"/>
                      <a:pt x="0" y="144"/>
                      <a:pt x="39" y="82"/>
                    </a:cubicBezTo>
                    <a:cubicBezTo>
                      <a:pt x="79" y="19"/>
                      <a:pt x="162" y="0"/>
                      <a:pt x="224" y="39"/>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6" name="Freeform 167"/>
              <p:cNvSpPr>
                <a:spLocks/>
              </p:cNvSpPr>
              <p:nvPr/>
            </p:nvSpPr>
            <p:spPr bwMode="auto">
              <a:xfrm>
                <a:off x="4430245" y="2125947"/>
                <a:ext cx="257485" cy="256078"/>
              </a:xfrm>
              <a:custGeom>
                <a:avLst/>
                <a:gdLst>
                  <a:gd name="T0" fmla="*/ 209 w 285"/>
                  <a:gd name="T1" fmla="*/ 36 h 285"/>
                  <a:gd name="T2" fmla="*/ 248 w 285"/>
                  <a:gd name="T3" fmla="*/ 209 h 285"/>
                  <a:gd name="T4" fmla="*/ 76 w 285"/>
                  <a:gd name="T5" fmla="*/ 248 h 285"/>
                  <a:gd name="T6" fmla="*/ 37 w 285"/>
                  <a:gd name="T7" fmla="*/ 76 h 285"/>
                  <a:gd name="T8" fmla="*/ 209 w 285"/>
                  <a:gd name="T9" fmla="*/ 36 h 285"/>
                </a:gdLst>
                <a:ahLst/>
                <a:cxnLst>
                  <a:cxn ang="0">
                    <a:pos x="T0" y="T1"/>
                  </a:cxn>
                  <a:cxn ang="0">
                    <a:pos x="T2" y="T3"/>
                  </a:cxn>
                  <a:cxn ang="0">
                    <a:pos x="T4" y="T5"/>
                  </a:cxn>
                  <a:cxn ang="0">
                    <a:pos x="T6" y="T7"/>
                  </a:cxn>
                  <a:cxn ang="0">
                    <a:pos x="T8" y="T9"/>
                  </a:cxn>
                </a:cxnLst>
                <a:rect l="0" t="0" r="r" b="b"/>
                <a:pathLst>
                  <a:path w="285" h="285">
                    <a:moveTo>
                      <a:pt x="209" y="36"/>
                    </a:moveTo>
                    <a:cubicBezTo>
                      <a:pt x="268" y="73"/>
                      <a:pt x="285" y="150"/>
                      <a:pt x="248" y="209"/>
                    </a:cubicBezTo>
                    <a:cubicBezTo>
                      <a:pt x="212" y="267"/>
                      <a:pt x="135" y="285"/>
                      <a:pt x="76" y="248"/>
                    </a:cubicBezTo>
                    <a:cubicBezTo>
                      <a:pt x="18" y="211"/>
                      <a:pt x="0" y="134"/>
                      <a:pt x="37" y="76"/>
                    </a:cubicBezTo>
                    <a:cubicBezTo>
                      <a:pt x="74" y="17"/>
                      <a:pt x="151" y="0"/>
                      <a:pt x="209"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7" name="Freeform 168"/>
              <p:cNvSpPr>
                <a:spLocks/>
              </p:cNvSpPr>
              <p:nvPr/>
            </p:nvSpPr>
            <p:spPr bwMode="auto">
              <a:xfrm>
                <a:off x="5785202" y="3068653"/>
                <a:ext cx="250449" cy="250450"/>
              </a:xfrm>
              <a:custGeom>
                <a:avLst/>
                <a:gdLst>
                  <a:gd name="T0" fmla="*/ 203 w 278"/>
                  <a:gd name="T1" fmla="*/ 36 h 278"/>
                  <a:gd name="T2" fmla="*/ 242 w 278"/>
                  <a:gd name="T3" fmla="*/ 204 h 278"/>
                  <a:gd name="T4" fmla="*/ 74 w 278"/>
                  <a:gd name="T5" fmla="*/ 242 h 278"/>
                  <a:gd name="T6" fmla="*/ 35 w 278"/>
                  <a:gd name="T7" fmla="*/ 74 h 278"/>
                  <a:gd name="T8" fmla="*/ 203 w 278"/>
                  <a:gd name="T9" fmla="*/ 36 h 278"/>
                </a:gdLst>
                <a:ahLst/>
                <a:cxnLst>
                  <a:cxn ang="0">
                    <a:pos x="T0" y="T1"/>
                  </a:cxn>
                  <a:cxn ang="0">
                    <a:pos x="T2" y="T3"/>
                  </a:cxn>
                  <a:cxn ang="0">
                    <a:pos x="T4" y="T5"/>
                  </a:cxn>
                  <a:cxn ang="0">
                    <a:pos x="T6" y="T7"/>
                  </a:cxn>
                  <a:cxn ang="0">
                    <a:pos x="T8" y="T9"/>
                  </a:cxn>
                </a:cxnLst>
                <a:rect l="0" t="0" r="r" b="b"/>
                <a:pathLst>
                  <a:path w="278" h="278">
                    <a:moveTo>
                      <a:pt x="203" y="36"/>
                    </a:moveTo>
                    <a:cubicBezTo>
                      <a:pt x="260" y="71"/>
                      <a:pt x="278" y="147"/>
                      <a:pt x="242" y="204"/>
                    </a:cubicBezTo>
                    <a:cubicBezTo>
                      <a:pt x="206" y="261"/>
                      <a:pt x="131" y="278"/>
                      <a:pt x="74" y="242"/>
                    </a:cubicBezTo>
                    <a:cubicBezTo>
                      <a:pt x="17" y="206"/>
                      <a:pt x="0" y="131"/>
                      <a:pt x="35" y="74"/>
                    </a:cubicBezTo>
                    <a:cubicBezTo>
                      <a:pt x="71" y="17"/>
                      <a:pt x="146" y="0"/>
                      <a:pt x="203"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sp>
            <p:nvSpPr>
              <p:cNvPr id="108" name="Freeform 169"/>
              <p:cNvSpPr>
                <a:spLocks/>
              </p:cNvSpPr>
              <p:nvPr/>
            </p:nvSpPr>
            <p:spPr bwMode="auto">
              <a:xfrm>
                <a:off x="6086296" y="2137202"/>
                <a:ext cx="246229" cy="246229"/>
              </a:xfrm>
              <a:custGeom>
                <a:avLst/>
                <a:gdLst>
                  <a:gd name="T0" fmla="*/ 200 w 273"/>
                  <a:gd name="T1" fmla="*/ 36 h 273"/>
                  <a:gd name="T2" fmla="*/ 238 w 273"/>
                  <a:gd name="T3" fmla="*/ 200 h 273"/>
                  <a:gd name="T4" fmla="*/ 73 w 273"/>
                  <a:gd name="T5" fmla="*/ 238 h 273"/>
                  <a:gd name="T6" fmla="*/ 35 w 273"/>
                  <a:gd name="T7" fmla="*/ 73 h 273"/>
                  <a:gd name="T8" fmla="*/ 200 w 273"/>
                  <a:gd name="T9" fmla="*/ 36 h 273"/>
                </a:gdLst>
                <a:ahLst/>
                <a:cxnLst>
                  <a:cxn ang="0">
                    <a:pos x="T0" y="T1"/>
                  </a:cxn>
                  <a:cxn ang="0">
                    <a:pos x="T2" y="T3"/>
                  </a:cxn>
                  <a:cxn ang="0">
                    <a:pos x="T4" y="T5"/>
                  </a:cxn>
                  <a:cxn ang="0">
                    <a:pos x="T6" y="T7"/>
                  </a:cxn>
                  <a:cxn ang="0">
                    <a:pos x="T8" y="T9"/>
                  </a:cxn>
                </a:cxnLst>
                <a:rect l="0" t="0" r="r" b="b"/>
                <a:pathLst>
                  <a:path w="273" h="273">
                    <a:moveTo>
                      <a:pt x="200" y="36"/>
                    </a:moveTo>
                    <a:cubicBezTo>
                      <a:pt x="256" y="71"/>
                      <a:pt x="273" y="144"/>
                      <a:pt x="238" y="200"/>
                    </a:cubicBezTo>
                    <a:cubicBezTo>
                      <a:pt x="203" y="256"/>
                      <a:pt x="129" y="273"/>
                      <a:pt x="73" y="238"/>
                    </a:cubicBezTo>
                    <a:cubicBezTo>
                      <a:pt x="17" y="203"/>
                      <a:pt x="0" y="129"/>
                      <a:pt x="35" y="73"/>
                    </a:cubicBezTo>
                    <a:cubicBezTo>
                      <a:pt x="70" y="17"/>
                      <a:pt x="144" y="0"/>
                      <a:pt x="200" y="3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sp>
          <p:nvSpPr>
            <p:cNvPr id="39" name="Freeform 60"/>
            <p:cNvSpPr>
              <a:spLocks/>
            </p:cNvSpPr>
            <p:nvPr/>
          </p:nvSpPr>
          <p:spPr bwMode="auto">
            <a:xfrm rot="498591">
              <a:off x="4501415" y="362092"/>
              <a:ext cx="2506016" cy="1734180"/>
            </a:xfrm>
            <a:custGeom>
              <a:avLst/>
              <a:gdLst>
                <a:gd name="T0" fmla="*/ 2332 w 2339"/>
                <a:gd name="T1" fmla="*/ 1665 h 1665"/>
                <a:gd name="T2" fmla="*/ 2329 w 2339"/>
                <a:gd name="T3" fmla="*/ 1664 h 1665"/>
                <a:gd name="T4" fmla="*/ 3 w 2339"/>
                <a:gd name="T5" fmla="*/ 11 h 1665"/>
                <a:gd name="T6" fmla="*/ 2 w 2339"/>
                <a:gd name="T7" fmla="*/ 3 h 1665"/>
                <a:gd name="T8" fmla="*/ 10 w 2339"/>
                <a:gd name="T9" fmla="*/ 2 h 1665"/>
                <a:gd name="T10" fmla="*/ 2335 w 2339"/>
                <a:gd name="T11" fmla="*/ 1654 h 1665"/>
                <a:gd name="T12" fmla="*/ 2337 w 2339"/>
                <a:gd name="T13" fmla="*/ 1662 h 1665"/>
                <a:gd name="T14" fmla="*/ 2332 w 2339"/>
                <a:gd name="T15" fmla="*/ 1665 h 16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9" h="1665">
                  <a:moveTo>
                    <a:pt x="2332" y="1665"/>
                  </a:moveTo>
                  <a:cubicBezTo>
                    <a:pt x="2331" y="1665"/>
                    <a:pt x="2330" y="1665"/>
                    <a:pt x="2329" y="1664"/>
                  </a:cubicBezTo>
                  <a:cubicBezTo>
                    <a:pt x="3" y="11"/>
                    <a:pt x="3" y="11"/>
                    <a:pt x="3" y="11"/>
                  </a:cubicBezTo>
                  <a:cubicBezTo>
                    <a:pt x="1" y="10"/>
                    <a:pt x="0" y="6"/>
                    <a:pt x="2" y="3"/>
                  </a:cubicBezTo>
                  <a:cubicBezTo>
                    <a:pt x="4" y="0"/>
                    <a:pt x="8" y="0"/>
                    <a:pt x="10" y="2"/>
                  </a:cubicBezTo>
                  <a:cubicBezTo>
                    <a:pt x="2335" y="1654"/>
                    <a:pt x="2335" y="1654"/>
                    <a:pt x="2335" y="1654"/>
                  </a:cubicBezTo>
                  <a:cubicBezTo>
                    <a:pt x="2338" y="1656"/>
                    <a:pt x="2339" y="1660"/>
                    <a:pt x="2337" y="1662"/>
                  </a:cubicBezTo>
                  <a:cubicBezTo>
                    <a:pt x="2336" y="1664"/>
                    <a:pt x="2334" y="1665"/>
                    <a:pt x="2332" y="16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latin typeface="字魂36号-正文宋楷" panose="02000000000000000000" pitchFamily="2" charset="-122"/>
                <a:ea typeface="字魂36号-正文宋楷" panose="02000000000000000000" pitchFamily="2" charset="-122"/>
                <a:cs typeface="+mn-ea"/>
                <a:sym typeface="+mn-lt"/>
              </a:endParaRPr>
            </a:p>
          </p:txBody>
        </p:sp>
      </p:grpSp>
      <p:pic>
        <p:nvPicPr>
          <p:cNvPr id="96" name="Picture 7" descr="C:\Users\Administrator\Desktop\56d684a0446de.png"/>
          <p:cNvPicPr>
            <a:picLocks noChangeAspect="1" noChangeArrowheads="1"/>
          </p:cNvPicPr>
          <p:nvPr/>
        </p:nvPicPr>
        <p:blipFill>
          <a:blip r:embed="rId4" cstate="screen">
            <a:extLst>
              <a:ext uri="{BEBA8EAE-BF5A-486C-A8C5-ECC9F3942E4B}">
                <a14:imgProps xmlns:a14="http://schemas.microsoft.com/office/drawing/2010/main">
                  <a14:imgLayer r:embed="rId5">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a:off x="3129388" y="372407"/>
            <a:ext cx="504056" cy="573294"/>
          </a:xfrm>
          <a:prstGeom prst="rect">
            <a:avLst/>
          </a:prstGeom>
          <a:noFill/>
          <a:extLst>
            <a:ext uri="{909E8E84-426E-40DD-AFC4-6F175D3DCCD1}">
              <a14:hiddenFill xmlns:a14="http://schemas.microsoft.com/office/drawing/2010/main">
                <a:solidFill>
                  <a:srgbClr val="FFFFFF"/>
                </a:solidFill>
              </a14:hiddenFill>
            </a:ext>
          </a:extLst>
        </p:spPr>
      </p:pic>
      <p:sp>
        <p:nvSpPr>
          <p:cNvPr id="97" name="TextBox 42"/>
          <p:cNvSpPr txBox="1">
            <a:spLocks noChangeArrowheads="1"/>
          </p:cNvSpPr>
          <p:nvPr/>
        </p:nvSpPr>
        <p:spPr bwMode="auto">
          <a:xfrm>
            <a:off x="3679265" y="372407"/>
            <a:ext cx="1713006"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dirty="0">
                <a:solidFill>
                  <a:schemeClr val="bg2"/>
                </a:solidFill>
                <a:latin typeface="字魂36号-正文宋楷" panose="02000000000000000000" pitchFamily="2" charset="-122"/>
                <a:ea typeface="字魂36号-正文宋楷" panose="02000000000000000000" pitchFamily="2" charset="-122"/>
              </a:rPr>
              <a:t>行业背景</a:t>
            </a:r>
          </a:p>
        </p:txBody>
      </p:sp>
      <p:sp>
        <p:nvSpPr>
          <p:cNvPr id="14" name="矩形 13"/>
          <p:cNvSpPr/>
          <p:nvPr/>
        </p:nvSpPr>
        <p:spPr>
          <a:xfrm>
            <a:off x="1197294" y="4143081"/>
            <a:ext cx="9703631" cy="1895637"/>
          </a:xfrm>
          <a:prstGeom prst="rect">
            <a:avLst/>
          </a:prstGeom>
          <a:gradFill flip="none" rotWithShape="1">
            <a:gsLst>
              <a:gs pos="100000">
                <a:srgbClr val="00C898">
                  <a:alpha val="70000"/>
                </a:srgbClr>
              </a:gs>
              <a:gs pos="0">
                <a:srgbClr val="04B5EC">
                  <a:alpha val="70000"/>
                </a:srgbClr>
              </a:gs>
            </a:gsLst>
            <a:lin ang="0" scaled="1"/>
            <a:tileRect/>
          </a:gra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solidFill>
                <a:schemeClr val="bg1"/>
              </a:solidFill>
              <a:latin typeface="字魂36号-正文宋楷" panose="02000000000000000000" pitchFamily="2" charset="-122"/>
              <a:ea typeface="字魂36号-正文宋楷" panose="02000000000000000000" pitchFamily="2" charset="-122"/>
            </a:endParaRPr>
          </a:p>
        </p:txBody>
      </p:sp>
      <p:pic>
        <p:nvPicPr>
          <p:cNvPr id="109" name="Picture 7" descr="C:\Users\Administrator\Desktop\56d684a0446de.png"/>
          <p:cNvPicPr>
            <a:picLocks noChangeAspect="1" noChangeArrowheads="1"/>
          </p:cNvPicPr>
          <p:nvPr/>
        </p:nvPicPr>
        <p:blipFill>
          <a:blip r:embed="rId6" cstate="screen">
            <a:extLst>
              <a:ext uri="{BEBA8EAE-BF5A-486C-A8C5-ECC9F3942E4B}">
                <a14:imgProps xmlns:a14="http://schemas.microsoft.com/office/drawing/2010/main">
                  <a14:imgLayer r:embed="rId7">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rot="1643890">
            <a:off x="10821471" y="2560352"/>
            <a:ext cx="474514" cy="539694"/>
          </a:xfrm>
          <a:prstGeom prst="rect">
            <a:avLst/>
          </a:prstGeom>
          <a:noFill/>
          <a:extLst>
            <a:ext uri="{909E8E84-426E-40DD-AFC4-6F175D3DCCD1}">
              <a14:hiddenFill xmlns:a14="http://schemas.microsoft.com/office/drawing/2010/main">
                <a:solidFill>
                  <a:srgbClr val="FFFFFF"/>
                </a:solidFill>
              </a14:hiddenFill>
            </a:ext>
          </a:extLst>
        </p:spPr>
      </p:pic>
      <p:pic>
        <p:nvPicPr>
          <p:cNvPr id="110" name="Picture 7" descr="C:\Users\Administrator\Desktop\56d684a0446de.png"/>
          <p:cNvPicPr>
            <a:picLocks noChangeAspect="1" noChangeArrowheads="1"/>
          </p:cNvPicPr>
          <p:nvPr/>
        </p:nvPicPr>
        <p:blipFill>
          <a:blip r:embed="rId8" cstate="screen">
            <a:extLst>
              <a:ext uri="{BEBA8EAE-BF5A-486C-A8C5-ECC9F3942E4B}">
                <a14:imgProps xmlns:a14="http://schemas.microsoft.com/office/drawing/2010/main">
                  <a14:imgLayer r:embed="rId9">
                    <a14:imgEffect>
                      <a14:brightnessContrast bright="5000"/>
                    </a14:imgEffect>
                  </a14:imgLayer>
                </a14:imgProps>
              </a:ext>
              <a:ext uri="{28A0092B-C50C-407E-A947-70E740481C1C}">
                <a14:useLocalDpi xmlns:a14="http://schemas.microsoft.com/office/drawing/2010/main"/>
              </a:ext>
            </a:extLst>
          </a:blip>
          <a:srcRect/>
          <a:stretch>
            <a:fillRect/>
          </a:stretch>
        </p:blipFill>
        <p:spPr bwMode="auto">
          <a:xfrm rot="4041525">
            <a:off x="3441336" y="5734098"/>
            <a:ext cx="883735" cy="1005127"/>
          </a:xfrm>
          <a:prstGeom prst="rect">
            <a:avLst/>
          </a:prstGeom>
          <a:noFill/>
          <a:extLst>
            <a:ext uri="{909E8E84-426E-40DD-AFC4-6F175D3DCCD1}">
              <a14:hiddenFill xmlns:a14="http://schemas.microsoft.com/office/drawing/2010/main">
                <a:solidFill>
                  <a:srgbClr val="FFFFFF"/>
                </a:solidFill>
              </a14:hiddenFill>
            </a:ext>
          </a:extLst>
        </p:spPr>
      </p:pic>
      <p:sp>
        <p:nvSpPr>
          <p:cNvPr id="111" name="TextBox 55">
            <a:extLst>
              <a:ext uri="{FF2B5EF4-FFF2-40B4-BE49-F238E27FC236}">
                <a16:creationId xmlns="" xmlns:a16="http://schemas.microsoft.com/office/drawing/2014/main" id="{0458A4A7-B119-44A4-807F-6F714F13B6F0}"/>
              </a:ext>
            </a:extLst>
          </p:cNvPr>
          <p:cNvSpPr txBox="1"/>
          <p:nvPr/>
        </p:nvSpPr>
        <p:spPr>
          <a:xfrm>
            <a:off x="1562381" y="4623792"/>
            <a:ext cx="8917124" cy="827150"/>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anose="020B0503020204020204" pitchFamily="34" charset="-122"/>
                <a:ea typeface="微软雅黑" panose="020B0503020204020204" pitchFamily="34" charset="-122"/>
              </a:defRPr>
            </a:lvl1pPr>
          </a:lstStyle>
          <a:p>
            <a:pPr>
              <a:lnSpc>
                <a:spcPts val="3000"/>
              </a:lnSpc>
            </a:pPr>
            <a:r>
              <a:rPr lang="zh-CN" altLang="zh-CN" sz="1600" dirty="0">
                <a:solidFill>
                  <a:schemeClr val="bg1"/>
                </a:solidFill>
                <a:latin typeface="字魂36号-正文宋楷" panose="02000000000000000000" pitchFamily="2" charset="-122"/>
                <a:ea typeface="字魂36号-正文宋楷" panose="02000000000000000000" pitchFamily="2" charset="-122"/>
                <a:cs typeface="+mn-ea"/>
                <a:sym typeface="+mn-lt"/>
              </a:rPr>
              <a:t>公司以“策略先行，经营致胜，管理为本”的商业推广理念，一步一个脚印发展成为东莞同类企业中经营范围最广、在行业内颇具影响力的企业。</a:t>
            </a:r>
            <a:endParaRPr lang="zh-CN" altLang="en-US" sz="1600" dirty="0">
              <a:solidFill>
                <a:schemeClr val="bg1"/>
              </a:solidFill>
              <a:latin typeface="字魂36号-正文宋楷" panose="02000000000000000000" pitchFamily="2" charset="-122"/>
              <a:ea typeface="字魂36号-正文宋楷" panose="02000000000000000000" pitchFamily="2" charset="-122"/>
              <a:cs typeface="+mn-ea"/>
              <a:sym typeface="+mn-lt"/>
            </a:endParaRPr>
          </a:p>
        </p:txBody>
      </p:sp>
    </p:spTree>
    <p:extLst>
      <p:ext uri="{BB962C8B-B14F-4D97-AF65-F5344CB8AC3E}">
        <p14:creationId xmlns:p14="http://schemas.microsoft.com/office/powerpoint/2010/main" val="1126994708"/>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14:presetBounceEnd="67000">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14:bounceEnd="67000">
                                          <p:cBhvr additive="base">
                                            <p:cTn id="12" dur="2000" fill="hold"/>
                                            <p:tgtEl>
                                              <p:spTgt spid="97"/>
                                            </p:tgtEl>
                                            <p:attrNameLst>
                                              <p:attrName>ppt_x</p:attrName>
                                            </p:attrNameLst>
                                          </p:cBhvr>
                                          <p:tavLst>
                                            <p:tav tm="0">
                                              <p:val>
                                                <p:strVal val="0-#ppt_w/2"/>
                                              </p:val>
                                            </p:tav>
                                            <p:tav tm="100000">
                                              <p:val>
                                                <p:strVal val="#ppt_x"/>
                                              </p:val>
                                            </p:tav>
                                          </p:tavLst>
                                        </p:anim>
                                        <p:anim calcmode="lin" valueType="num" p14:bounceEnd="67000">
                                          <p:cBhvr additive="base">
                                            <p:cTn id="13" dur="2000" fill="hold"/>
                                            <p:tgtEl>
                                              <p:spTgt spid="97"/>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2" presetClass="entr" presetSubtype="8" fill="hold" grpId="0" nodeType="afterEffect" p14:presetBounceEnd="67000">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14:bounceEnd="67000">
                                          <p:cBhvr additive="base">
                                            <p:cTn id="17" dur="2000" fill="hold"/>
                                            <p:tgtEl>
                                              <p:spTgt spid="14"/>
                                            </p:tgtEl>
                                            <p:attrNameLst>
                                              <p:attrName>ppt_x</p:attrName>
                                            </p:attrNameLst>
                                          </p:cBhvr>
                                          <p:tavLst>
                                            <p:tav tm="0">
                                              <p:val>
                                                <p:strVal val="0-#ppt_w/2"/>
                                              </p:val>
                                            </p:tav>
                                            <p:tav tm="100000">
                                              <p:val>
                                                <p:strVal val="#ppt_x"/>
                                              </p:val>
                                            </p:tav>
                                          </p:tavLst>
                                        </p:anim>
                                        <p:anim calcmode="lin" valueType="num" p14:bounceEnd="67000">
                                          <p:cBhvr additive="base">
                                            <p:cTn id="18" dur="2000" fill="hold"/>
                                            <p:tgtEl>
                                              <p:spTgt spid="14"/>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14:presetBounceEnd="68000">
                                      <p:stCondLst>
                                        <p:cond delay="0"/>
                                      </p:stCondLst>
                                      <p:childTnLst>
                                        <p:set>
                                          <p:cBhvr>
                                            <p:cTn id="20" dur="1" fill="hold">
                                              <p:stCondLst>
                                                <p:cond delay="0"/>
                                              </p:stCondLst>
                                            </p:cTn>
                                            <p:tgtEl>
                                              <p:spTgt spid="36"/>
                                            </p:tgtEl>
                                            <p:attrNameLst>
                                              <p:attrName>style.visibility</p:attrName>
                                            </p:attrNameLst>
                                          </p:cBhvr>
                                          <p:to>
                                            <p:strVal val="visible"/>
                                          </p:to>
                                        </p:set>
                                        <p:anim calcmode="lin" valueType="num" p14:bounceEnd="68000">
                                          <p:cBhvr additive="base">
                                            <p:cTn id="21" dur="500" fill="hold"/>
                                            <p:tgtEl>
                                              <p:spTgt spid="36"/>
                                            </p:tgtEl>
                                            <p:attrNameLst>
                                              <p:attrName>ppt_x</p:attrName>
                                            </p:attrNameLst>
                                          </p:cBhvr>
                                          <p:tavLst>
                                            <p:tav tm="0">
                                              <p:val>
                                                <p:strVal val="0-#ppt_w/2"/>
                                              </p:val>
                                            </p:tav>
                                            <p:tav tm="100000">
                                              <p:val>
                                                <p:strVal val="#ppt_x"/>
                                              </p:val>
                                            </p:tav>
                                          </p:tavLst>
                                        </p:anim>
                                        <p:anim calcmode="lin" valueType="num" p14:bounceEnd="68000">
                                          <p:cBhvr additive="base">
                                            <p:cTn id="22" dur="500" fill="hold"/>
                                            <p:tgtEl>
                                              <p:spTgt spid="36"/>
                                            </p:tgtEl>
                                            <p:attrNameLst>
                                              <p:attrName>ppt_y</p:attrName>
                                            </p:attrNameLst>
                                          </p:cBhvr>
                                          <p:tavLst>
                                            <p:tav tm="0">
                                              <p:val>
                                                <p:strVal val="#ppt_y"/>
                                              </p:val>
                                            </p:tav>
                                            <p:tav tm="100000">
                                              <p:val>
                                                <p:strVal val="#ppt_y"/>
                                              </p:val>
                                            </p:tav>
                                          </p:tavLst>
                                        </p:anim>
                                      </p:childTnLst>
                                    </p:cTn>
                                  </p:par>
                                </p:childTnLst>
                              </p:cTn>
                            </p:par>
                            <p:par>
                              <p:cTn id="23" fill="hold">
                                <p:stCondLst>
                                  <p:cond delay="4500"/>
                                </p:stCondLst>
                                <p:childTnLst>
                                  <p:par>
                                    <p:cTn id="24" presetID="2" presetClass="entr" presetSubtype="8" fill="hold" nodeType="afterEffect" p14:presetBounceEnd="68000">
                                      <p:stCondLst>
                                        <p:cond delay="0"/>
                                      </p:stCondLst>
                                      <p:childTnLst>
                                        <p:set>
                                          <p:cBhvr>
                                            <p:cTn id="25" dur="1" fill="hold">
                                              <p:stCondLst>
                                                <p:cond delay="0"/>
                                              </p:stCondLst>
                                            </p:cTn>
                                            <p:tgtEl>
                                              <p:spTgt spid="37"/>
                                            </p:tgtEl>
                                            <p:attrNameLst>
                                              <p:attrName>style.visibility</p:attrName>
                                            </p:attrNameLst>
                                          </p:cBhvr>
                                          <p:to>
                                            <p:strVal val="visible"/>
                                          </p:to>
                                        </p:set>
                                        <p:anim calcmode="lin" valueType="num" p14:bounceEnd="68000">
                                          <p:cBhvr additive="base">
                                            <p:cTn id="26" dur="500" fill="hold"/>
                                            <p:tgtEl>
                                              <p:spTgt spid="37"/>
                                            </p:tgtEl>
                                            <p:attrNameLst>
                                              <p:attrName>ppt_x</p:attrName>
                                            </p:attrNameLst>
                                          </p:cBhvr>
                                          <p:tavLst>
                                            <p:tav tm="0">
                                              <p:val>
                                                <p:strVal val="0-#ppt_w/2"/>
                                              </p:val>
                                            </p:tav>
                                            <p:tav tm="100000">
                                              <p:val>
                                                <p:strVal val="#ppt_x"/>
                                              </p:val>
                                            </p:tav>
                                          </p:tavLst>
                                        </p:anim>
                                        <p:anim calcmode="lin" valueType="num" p14:bounceEnd="68000">
                                          <p:cBhvr additive="base">
                                            <p:cTn id="27" dur="500" fill="hold"/>
                                            <p:tgtEl>
                                              <p:spTgt spid="37"/>
                                            </p:tgtEl>
                                            <p:attrNameLst>
                                              <p:attrName>ppt_y</p:attrName>
                                            </p:attrNameLst>
                                          </p:cBhvr>
                                          <p:tavLst>
                                            <p:tav tm="0">
                                              <p:val>
                                                <p:strVal val="#ppt_y"/>
                                              </p:val>
                                            </p:tav>
                                            <p:tav tm="100000">
                                              <p:val>
                                                <p:strVal val="#ppt_y"/>
                                              </p:val>
                                            </p:tav>
                                          </p:tavLst>
                                        </p:anim>
                                      </p:childTnLst>
                                    </p:cTn>
                                  </p:par>
                                  <p:par>
                                    <p:cTn id="28" presetID="52" presetClass="entr" presetSubtype="0" fill="hold" nodeType="withEffect">
                                      <p:stCondLst>
                                        <p:cond delay="0"/>
                                      </p:stCondLst>
                                      <p:childTnLst>
                                        <p:set>
                                          <p:cBhvr>
                                            <p:cTn id="29" dur="1" fill="hold">
                                              <p:stCondLst>
                                                <p:cond delay="0"/>
                                              </p:stCondLst>
                                            </p:cTn>
                                            <p:tgtEl>
                                              <p:spTgt spid="109"/>
                                            </p:tgtEl>
                                            <p:attrNameLst>
                                              <p:attrName>style.visibility</p:attrName>
                                            </p:attrNameLst>
                                          </p:cBhvr>
                                          <p:to>
                                            <p:strVal val="visible"/>
                                          </p:to>
                                        </p:set>
                                        <p:animScale>
                                          <p:cBhvr>
                                            <p:cTn id="30" dur="1000" decel="50000" fill="hold">
                                              <p:stCondLst>
                                                <p:cond delay="0"/>
                                              </p:stCondLst>
                                            </p:cTn>
                                            <p:tgtEl>
                                              <p:spTgt spid="10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1" dur="1000" decel="50000" fill="hold">
                                              <p:stCondLst>
                                                <p:cond delay="0"/>
                                              </p:stCondLst>
                                            </p:cTn>
                                            <p:tgtEl>
                                              <p:spTgt spid="109"/>
                                            </p:tgtEl>
                                            <p:attrNameLst>
                                              <p:attrName>ppt_x</p:attrName>
                                              <p:attrName>ppt_y</p:attrName>
                                            </p:attrNameLst>
                                          </p:cBhvr>
                                        </p:animMotion>
                                        <p:animEffect transition="in" filter="fade">
                                          <p:cBhvr>
                                            <p:cTn id="32" dur="1000"/>
                                            <p:tgtEl>
                                              <p:spTgt spid="109"/>
                                            </p:tgtEl>
                                          </p:cBhvr>
                                        </p:animEffect>
                                      </p:childTnLst>
                                    </p:cTn>
                                  </p:par>
                                  <p:par>
                                    <p:cTn id="33" presetID="52" presetClass="entr" presetSubtype="0" fill="hold" nodeType="withEffect">
                                      <p:stCondLst>
                                        <p:cond delay="200"/>
                                      </p:stCondLst>
                                      <p:childTnLst>
                                        <p:set>
                                          <p:cBhvr>
                                            <p:cTn id="34" dur="1" fill="hold">
                                              <p:stCondLst>
                                                <p:cond delay="0"/>
                                              </p:stCondLst>
                                            </p:cTn>
                                            <p:tgtEl>
                                              <p:spTgt spid="110"/>
                                            </p:tgtEl>
                                            <p:attrNameLst>
                                              <p:attrName>style.visibility</p:attrName>
                                            </p:attrNameLst>
                                          </p:cBhvr>
                                          <p:to>
                                            <p:strVal val="visible"/>
                                          </p:to>
                                        </p:set>
                                        <p:animScale>
                                          <p:cBhvr>
                                            <p:cTn id="35" dur="1000" decel="50000" fill="hold">
                                              <p:stCondLst>
                                                <p:cond delay="0"/>
                                              </p:stCondLst>
                                            </p:cTn>
                                            <p:tgtEl>
                                              <p:spTgt spid="1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110"/>
                                            </p:tgtEl>
                                            <p:attrNameLst>
                                              <p:attrName>ppt_x</p:attrName>
                                              <p:attrName>ppt_y</p:attrName>
                                            </p:attrNameLst>
                                          </p:cBhvr>
                                        </p:animMotion>
                                        <p:animEffect transition="in" filter="fade">
                                          <p:cBhvr>
                                            <p:cTn id="37" dur="1000"/>
                                            <p:tgtEl>
                                              <p:spTgt spid="110"/>
                                            </p:tgtEl>
                                          </p:cBhvr>
                                        </p:animEffect>
                                      </p:childTnLst>
                                    </p:cTn>
                                  </p:par>
                                </p:childTnLst>
                              </p:cTn>
                            </p:par>
                            <p:par>
                              <p:cTn id="38" fill="hold">
                                <p:stCondLst>
                                  <p:cond delay="570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111"/>
                                            </p:tgtEl>
                                            <p:attrNameLst>
                                              <p:attrName>style.visibility</p:attrName>
                                            </p:attrNameLst>
                                          </p:cBhvr>
                                          <p:to>
                                            <p:strVal val="visible"/>
                                          </p:to>
                                        </p:set>
                                        <p:anim calcmode="lin" valueType="num">
                                          <p:cBhvr>
                                            <p:cTn id="41" dur="500" fill="hold"/>
                                            <p:tgtEl>
                                              <p:spTgt spid="111"/>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111"/>
                                            </p:tgtEl>
                                            <p:attrNameLst>
                                              <p:attrName>ppt_y</p:attrName>
                                            </p:attrNameLst>
                                          </p:cBhvr>
                                          <p:tavLst>
                                            <p:tav tm="0">
                                              <p:val>
                                                <p:strVal val="#ppt_y"/>
                                              </p:val>
                                            </p:tav>
                                            <p:tav tm="100000">
                                              <p:val>
                                                <p:strVal val="#ppt_y"/>
                                              </p:val>
                                            </p:tav>
                                          </p:tavLst>
                                        </p:anim>
                                        <p:anim calcmode="lin" valueType="num">
                                          <p:cBhvr>
                                            <p:cTn id="43" dur="500" fill="hold"/>
                                            <p:tgtEl>
                                              <p:spTgt spid="111"/>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111"/>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14" grpId="0" animBg="1"/>
          <p:bldP spid="11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97"/>
                                            </p:tgtEl>
                                            <p:attrNameLst>
                                              <p:attrName>style.visibility</p:attrName>
                                            </p:attrNameLst>
                                          </p:cBhvr>
                                          <p:to>
                                            <p:strVal val="visible"/>
                                          </p:to>
                                        </p:set>
                                        <p:anim calcmode="lin" valueType="num">
                                          <p:cBhvr additive="base">
                                            <p:cTn id="12" dur="2000" fill="hold"/>
                                            <p:tgtEl>
                                              <p:spTgt spid="97"/>
                                            </p:tgtEl>
                                            <p:attrNameLst>
                                              <p:attrName>ppt_x</p:attrName>
                                            </p:attrNameLst>
                                          </p:cBhvr>
                                          <p:tavLst>
                                            <p:tav tm="0">
                                              <p:val>
                                                <p:strVal val="0-#ppt_w/2"/>
                                              </p:val>
                                            </p:tav>
                                            <p:tav tm="100000">
                                              <p:val>
                                                <p:strVal val="#ppt_x"/>
                                              </p:val>
                                            </p:tav>
                                          </p:tavLst>
                                        </p:anim>
                                        <p:anim calcmode="lin" valueType="num">
                                          <p:cBhvr additive="base">
                                            <p:cTn id="13" dur="2000" fill="hold"/>
                                            <p:tgtEl>
                                              <p:spTgt spid="97"/>
                                            </p:tgtEl>
                                            <p:attrNameLst>
                                              <p:attrName>ppt_y</p:attrName>
                                            </p:attrNameLst>
                                          </p:cBhvr>
                                          <p:tavLst>
                                            <p:tav tm="0">
                                              <p:val>
                                                <p:strVal val="#ppt_y"/>
                                              </p:val>
                                            </p:tav>
                                            <p:tav tm="100000">
                                              <p:val>
                                                <p:strVal val="#ppt_y"/>
                                              </p:val>
                                            </p:tav>
                                          </p:tavLst>
                                        </p:anim>
                                      </p:childTnLst>
                                    </p:cTn>
                                  </p:par>
                                </p:childTnLst>
                              </p:cTn>
                            </p:par>
                            <p:par>
                              <p:cTn id="14" fill="hold">
                                <p:stCondLst>
                                  <p:cond delay="2500"/>
                                </p:stCondLst>
                                <p:childTnLst>
                                  <p:par>
                                    <p:cTn id="15" presetID="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2000" fill="hold"/>
                                            <p:tgtEl>
                                              <p:spTgt spid="14"/>
                                            </p:tgtEl>
                                            <p:attrNameLst>
                                              <p:attrName>ppt_x</p:attrName>
                                            </p:attrNameLst>
                                          </p:cBhvr>
                                          <p:tavLst>
                                            <p:tav tm="0">
                                              <p:val>
                                                <p:strVal val="0-#ppt_w/2"/>
                                              </p:val>
                                            </p:tav>
                                            <p:tav tm="100000">
                                              <p:val>
                                                <p:strVal val="#ppt_x"/>
                                              </p:val>
                                            </p:tav>
                                          </p:tavLst>
                                        </p:anim>
                                        <p:anim calcmode="lin" valueType="num">
                                          <p:cBhvr additive="base">
                                            <p:cTn id="18" dur="2000" fill="hold"/>
                                            <p:tgtEl>
                                              <p:spTgt spid="14"/>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36"/>
                                            </p:tgtEl>
                                            <p:attrNameLst>
                                              <p:attrName>style.visibility</p:attrName>
                                            </p:attrNameLst>
                                          </p:cBhvr>
                                          <p:to>
                                            <p:strVal val="visible"/>
                                          </p:to>
                                        </p:set>
                                        <p:anim calcmode="lin" valueType="num">
                                          <p:cBhvr additive="base">
                                            <p:cTn id="21" dur="500" fill="hold"/>
                                            <p:tgtEl>
                                              <p:spTgt spid="36"/>
                                            </p:tgtEl>
                                            <p:attrNameLst>
                                              <p:attrName>ppt_x</p:attrName>
                                            </p:attrNameLst>
                                          </p:cBhvr>
                                          <p:tavLst>
                                            <p:tav tm="0">
                                              <p:val>
                                                <p:strVal val="0-#ppt_w/2"/>
                                              </p:val>
                                            </p:tav>
                                            <p:tav tm="100000">
                                              <p:val>
                                                <p:strVal val="#ppt_x"/>
                                              </p:val>
                                            </p:tav>
                                          </p:tavLst>
                                        </p:anim>
                                        <p:anim calcmode="lin" valueType="num">
                                          <p:cBhvr additive="base">
                                            <p:cTn id="22" dur="500" fill="hold"/>
                                            <p:tgtEl>
                                              <p:spTgt spid="36"/>
                                            </p:tgtEl>
                                            <p:attrNameLst>
                                              <p:attrName>ppt_y</p:attrName>
                                            </p:attrNameLst>
                                          </p:cBhvr>
                                          <p:tavLst>
                                            <p:tav tm="0">
                                              <p:val>
                                                <p:strVal val="#ppt_y"/>
                                              </p:val>
                                            </p:tav>
                                            <p:tav tm="100000">
                                              <p:val>
                                                <p:strVal val="#ppt_y"/>
                                              </p:val>
                                            </p:tav>
                                          </p:tavLst>
                                        </p:anim>
                                      </p:childTnLst>
                                    </p:cTn>
                                  </p:par>
                                </p:childTnLst>
                              </p:cTn>
                            </p:par>
                            <p:par>
                              <p:cTn id="23" fill="hold">
                                <p:stCondLst>
                                  <p:cond delay="4500"/>
                                </p:stCondLst>
                                <p:childTnLst>
                                  <p:par>
                                    <p:cTn id="24" presetID="2" presetClass="entr" presetSubtype="8" fill="hold" nodeType="afterEffect">
                                      <p:stCondLst>
                                        <p:cond delay="0"/>
                                      </p:stCondLst>
                                      <p:childTnLst>
                                        <p:set>
                                          <p:cBhvr>
                                            <p:cTn id="25" dur="1" fill="hold">
                                              <p:stCondLst>
                                                <p:cond delay="0"/>
                                              </p:stCondLst>
                                            </p:cTn>
                                            <p:tgtEl>
                                              <p:spTgt spid="37"/>
                                            </p:tgtEl>
                                            <p:attrNameLst>
                                              <p:attrName>style.visibility</p:attrName>
                                            </p:attrNameLst>
                                          </p:cBhvr>
                                          <p:to>
                                            <p:strVal val="visible"/>
                                          </p:to>
                                        </p:set>
                                        <p:anim calcmode="lin" valueType="num">
                                          <p:cBhvr additive="base">
                                            <p:cTn id="26" dur="500" fill="hold"/>
                                            <p:tgtEl>
                                              <p:spTgt spid="37"/>
                                            </p:tgtEl>
                                            <p:attrNameLst>
                                              <p:attrName>ppt_x</p:attrName>
                                            </p:attrNameLst>
                                          </p:cBhvr>
                                          <p:tavLst>
                                            <p:tav tm="0">
                                              <p:val>
                                                <p:strVal val="0-#ppt_w/2"/>
                                              </p:val>
                                            </p:tav>
                                            <p:tav tm="100000">
                                              <p:val>
                                                <p:strVal val="#ppt_x"/>
                                              </p:val>
                                            </p:tav>
                                          </p:tavLst>
                                        </p:anim>
                                        <p:anim calcmode="lin" valueType="num">
                                          <p:cBhvr additive="base">
                                            <p:cTn id="27" dur="500" fill="hold"/>
                                            <p:tgtEl>
                                              <p:spTgt spid="37"/>
                                            </p:tgtEl>
                                            <p:attrNameLst>
                                              <p:attrName>ppt_y</p:attrName>
                                            </p:attrNameLst>
                                          </p:cBhvr>
                                          <p:tavLst>
                                            <p:tav tm="0">
                                              <p:val>
                                                <p:strVal val="#ppt_y"/>
                                              </p:val>
                                            </p:tav>
                                            <p:tav tm="100000">
                                              <p:val>
                                                <p:strVal val="#ppt_y"/>
                                              </p:val>
                                            </p:tav>
                                          </p:tavLst>
                                        </p:anim>
                                      </p:childTnLst>
                                    </p:cTn>
                                  </p:par>
                                  <p:par>
                                    <p:cTn id="28" presetID="52" presetClass="entr" presetSubtype="0" fill="hold" nodeType="withEffect">
                                      <p:stCondLst>
                                        <p:cond delay="0"/>
                                      </p:stCondLst>
                                      <p:childTnLst>
                                        <p:set>
                                          <p:cBhvr>
                                            <p:cTn id="29" dur="1" fill="hold">
                                              <p:stCondLst>
                                                <p:cond delay="0"/>
                                              </p:stCondLst>
                                            </p:cTn>
                                            <p:tgtEl>
                                              <p:spTgt spid="109"/>
                                            </p:tgtEl>
                                            <p:attrNameLst>
                                              <p:attrName>style.visibility</p:attrName>
                                            </p:attrNameLst>
                                          </p:cBhvr>
                                          <p:to>
                                            <p:strVal val="visible"/>
                                          </p:to>
                                        </p:set>
                                        <p:animScale>
                                          <p:cBhvr>
                                            <p:cTn id="30" dur="1000" decel="50000" fill="hold">
                                              <p:stCondLst>
                                                <p:cond delay="0"/>
                                              </p:stCondLst>
                                            </p:cTn>
                                            <p:tgtEl>
                                              <p:spTgt spid="10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1" dur="1000" decel="50000" fill="hold">
                                              <p:stCondLst>
                                                <p:cond delay="0"/>
                                              </p:stCondLst>
                                            </p:cTn>
                                            <p:tgtEl>
                                              <p:spTgt spid="109"/>
                                            </p:tgtEl>
                                            <p:attrNameLst>
                                              <p:attrName>ppt_x</p:attrName>
                                              <p:attrName>ppt_y</p:attrName>
                                            </p:attrNameLst>
                                          </p:cBhvr>
                                        </p:animMotion>
                                        <p:animEffect transition="in" filter="fade">
                                          <p:cBhvr>
                                            <p:cTn id="32" dur="1000"/>
                                            <p:tgtEl>
                                              <p:spTgt spid="109"/>
                                            </p:tgtEl>
                                          </p:cBhvr>
                                        </p:animEffect>
                                      </p:childTnLst>
                                    </p:cTn>
                                  </p:par>
                                  <p:par>
                                    <p:cTn id="33" presetID="52" presetClass="entr" presetSubtype="0" fill="hold" nodeType="withEffect">
                                      <p:stCondLst>
                                        <p:cond delay="200"/>
                                      </p:stCondLst>
                                      <p:childTnLst>
                                        <p:set>
                                          <p:cBhvr>
                                            <p:cTn id="34" dur="1" fill="hold">
                                              <p:stCondLst>
                                                <p:cond delay="0"/>
                                              </p:stCondLst>
                                            </p:cTn>
                                            <p:tgtEl>
                                              <p:spTgt spid="110"/>
                                            </p:tgtEl>
                                            <p:attrNameLst>
                                              <p:attrName>style.visibility</p:attrName>
                                            </p:attrNameLst>
                                          </p:cBhvr>
                                          <p:to>
                                            <p:strVal val="visible"/>
                                          </p:to>
                                        </p:set>
                                        <p:animScale>
                                          <p:cBhvr>
                                            <p:cTn id="35" dur="1000" decel="50000" fill="hold">
                                              <p:stCondLst>
                                                <p:cond delay="0"/>
                                              </p:stCondLst>
                                            </p:cTn>
                                            <p:tgtEl>
                                              <p:spTgt spid="1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110"/>
                                            </p:tgtEl>
                                            <p:attrNameLst>
                                              <p:attrName>ppt_x</p:attrName>
                                              <p:attrName>ppt_y</p:attrName>
                                            </p:attrNameLst>
                                          </p:cBhvr>
                                        </p:animMotion>
                                        <p:animEffect transition="in" filter="fade">
                                          <p:cBhvr>
                                            <p:cTn id="37" dur="1000"/>
                                            <p:tgtEl>
                                              <p:spTgt spid="110"/>
                                            </p:tgtEl>
                                          </p:cBhvr>
                                        </p:animEffect>
                                      </p:childTnLst>
                                    </p:cTn>
                                  </p:par>
                                </p:childTnLst>
                              </p:cTn>
                            </p:par>
                            <p:par>
                              <p:cTn id="38" fill="hold">
                                <p:stCondLst>
                                  <p:cond delay="570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111"/>
                                            </p:tgtEl>
                                            <p:attrNameLst>
                                              <p:attrName>style.visibility</p:attrName>
                                            </p:attrNameLst>
                                          </p:cBhvr>
                                          <p:to>
                                            <p:strVal val="visible"/>
                                          </p:to>
                                        </p:set>
                                        <p:anim calcmode="lin" valueType="num">
                                          <p:cBhvr>
                                            <p:cTn id="41" dur="500" fill="hold"/>
                                            <p:tgtEl>
                                              <p:spTgt spid="111"/>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111"/>
                                            </p:tgtEl>
                                            <p:attrNameLst>
                                              <p:attrName>ppt_y</p:attrName>
                                            </p:attrNameLst>
                                          </p:cBhvr>
                                          <p:tavLst>
                                            <p:tav tm="0">
                                              <p:val>
                                                <p:strVal val="#ppt_y"/>
                                              </p:val>
                                            </p:tav>
                                            <p:tav tm="100000">
                                              <p:val>
                                                <p:strVal val="#ppt_y"/>
                                              </p:val>
                                            </p:tav>
                                          </p:tavLst>
                                        </p:anim>
                                        <p:anim calcmode="lin" valueType="num">
                                          <p:cBhvr>
                                            <p:cTn id="43" dur="500" fill="hold"/>
                                            <p:tgtEl>
                                              <p:spTgt spid="111"/>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111"/>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14" grpId="0" animBg="1"/>
          <p:bldP spid="111"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EA33523A-E39D-4816-96B7-BB4A72257A5A"/>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公司简介"/>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3.xml><?xml version="1.0" encoding="utf-8"?>
<p:tagLst xmlns:a="http://schemas.openxmlformats.org/drawingml/2006/main" xmlns:r="http://schemas.openxmlformats.org/officeDocument/2006/relationships" xmlns:p="http://schemas.openxmlformats.org/presentationml/2006/main">
  <p:tag name="PA" val="v4.0.0"/>
</p:tagLst>
</file>

<file path=ppt/tags/tag4.xml><?xml version="1.0" encoding="utf-8"?>
<p:tagLst xmlns:a="http://schemas.openxmlformats.org/drawingml/2006/main" xmlns:r="http://schemas.openxmlformats.org/officeDocument/2006/relationships" xmlns:p="http://schemas.openxmlformats.org/presentationml/2006/main">
  <p:tag name="PA" val="v4.0.0"/>
</p:tagLst>
</file>

<file path=ppt/tags/tag5.xml><?xml version="1.0" encoding="utf-8"?>
<p:tagLst xmlns:a="http://schemas.openxmlformats.org/drawingml/2006/main" xmlns:r="http://schemas.openxmlformats.org/officeDocument/2006/relationships" xmlns:p="http://schemas.openxmlformats.org/presentationml/2006/main">
  <p:tag name="PA" val="v4.0.0"/>
</p:tagLst>
</file>

<file path=ppt/tags/tag6.xml><?xml version="1.0" encoding="utf-8"?>
<p:tagLst xmlns:a="http://schemas.openxmlformats.org/drawingml/2006/main" xmlns:r="http://schemas.openxmlformats.org/officeDocument/2006/relationships" xmlns:p="http://schemas.openxmlformats.org/presentationml/2006/main">
  <p:tag name="PA" val="v4.0.0"/>
</p:tagLst>
</file>

<file path=ppt/tags/tag7.xml><?xml version="1.0" encoding="utf-8"?>
<p:tagLst xmlns:a="http://schemas.openxmlformats.org/drawingml/2006/main" xmlns:r="http://schemas.openxmlformats.org/officeDocument/2006/relationships" xmlns:p="http://schemas.openxmlformats.org/presentationml/2006/main">
  <p:tag name="PA" val="v4.0.0"/>
</p:tagLst>
</file>

<file path=ppt/tags/tag8.xml><?xml version="1.0" encoding="utf-8"?>
<p:tagLst xmlns:a="http://schemas.openxmlformats.org/drawingml/2006/main" xmlns:r="http://schemas.openxmlformats.org/officeDocument/2006/relationships" xmlns:p="http://schemas.openxmlformats.org/presentationml/2006/main">
  <p:tag name="PA" val="v4.0.0"/>
</p:tagLst>
</file>

<file path=ppt/tags/tag9.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2647</TotalTime>
  <Words>2352</Words>
  <Application>Microsoft Office PowerPoint</Application>
  <PresentationFormat>自定义</PresentationFormat>
  <Paragraphs>280</Paragraphs>
  <Slides>28</Slides>
  <Notes>27</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科技</dc:title>
  <dc:creator>第一PPT</dc:creator>
  <cp:keywords>www.1ppt.com</cp:keywords>
  <dc:description>www.1ppt.com</dc:description>
  <cp:lastModifiedBy>Windows User</cp:lastModifiedBy>
  <cp:revision>8</cp:revision>
  <dcterms:created xsi:type="dcterms:W3CDTF">2017-04-29T06:19:39Z</dcterms:created>
  <dcterms:modified xsi:type="dcterms:W3CDTF">2019-07-16T01:55:49Z</dcterms:modified>
</cp:coreProperties>
</file>