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8"/>
  </p:notesMasterIdLst>
  <p:sldIdLst>
    <p:sldId id="295" r:id="rId3"/>
    <p:sldId id="296" r:id="rId4"/>
    <p:sldId id="297" r:id="rId5"/>
    <p:sldId id="311" r:id="rId6"/>
    <p:sldId id="304" r:id="rId7"/>
    <p:sldId id="313" r:id="rId8"/>
    <p:sldId id="306" r:id="rId9"/>
    <p:sldId id="298" r:id="rId10"/>
    <p:sldId id="314" r:id="rId11"/>
    <p:sldId id="301" r:id="rId12"/>
    <p:sldId id="300" r:id="rId13"/>
    <p:sldId id="309" r:id="rId14"/>
    <p:sldId id="312" r:id="rId15"/>
    <p:sldId id="315" r:id="rId16"/>
    <p:sldId id="305" r:id="rId17"/>
    <p:sldId id="303" r:id="rId18"/>
    <p:sldId id="310" r:id="rId19"/>
    <p:sldId id="302" r:id="rId20"/>
    <p:sldId id="316" r:id="rId21"/>
    <p:sldId id="299" r:id="rId22"/>
    <p:sldId id="259" r:id="rId23"/>
    <p:sldId id="308" r:id="rId24"/>
    <p:sldId id="307" r:id="rId25"/>
    <p:sldId id="317" r:id="rId26"/>
    <p:sldId id="31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4569"/>
    <a:srgbClr val="4D3F82"/>
    <a:srgbClr val="E9E4E2"/>
    <a:srgbClr val="F7D5D6"/>
    <a:srgbClr val="CFC4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5317" autoAdjust="0"/>
  </p:normalViewPr>
  <p:slideViewPr>
    <p:cSldViewPr snapToGrid="0" showGuides="1">
      <p:cViewPr varScale="1">
        <p:scale>
          <a:sx n="58" d="100"/>
          <a:sy n="58" d="100"/>
        </p:scale>
        <p:origin x="-90" y="-144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CFE-47CE-B3F7-40035BC9213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CE4569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CFE-47CE-B3F7-40035BC9213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4D3F8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CFE-47CE-B3F7-40035BC9213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2.7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CFE-47CE-B3F7-40035BC92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807360"/>
        <c:axId val="53809152"/>
      </c:lineChart>
      <c:catAx>
        <c:axId val="53807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809152"/>
        <c:crosses val="autoZero"/>
        <c:auto val="1"/>
        <c:lblAlgn val="ctr"/>
        <c:lblOffset val="100"/>
        <c:noMultiLvlLbl val="0"/>
      </c:catAx>
      <c:valAx>
        <c:axId val="5380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  <a:ea typeface="Poppins Light" charset="0"/>
                <a:cs typeface="Poppins Light" charset="0"/>
              </a:defRPr>
            </a:pPr>
            <a:endParaRPr lang="zh-CN"/>
          </a:p>
        </c:txPr>
        <c:crossAx val="53807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 b="0" i="0">
          <a:latin typeface="Poppins Light" charset="0"/>
          <a:ea typeface="Poppins Light" charset="0"/>
          <a:cs typeface="Poppins Light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108FA-5349-422F-8779-8DC86E854589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002AC-902A-4D37-BE49-E7BB1BC830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02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06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327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948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892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510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513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925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325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876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6796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20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4514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0381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828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6BE02D-20C0-F840-AFAC-BEA99C74FDC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pPr marL="0" marR="0" lvl="0" indent="0" algn="r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494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970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1944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571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495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973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370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901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821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507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F002AC-902A-4D37-BE49-E7BB1BC8304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44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4216574" y="2674242"/>
            <a:ext cx="3790604" cy="240130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1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0ED18F4-5EAE-4B28-846D-D66AE204A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3221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20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1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68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645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57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87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45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74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59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7341086" y="3410818"/>
            <a:ext cx="2908549" cy="184708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47" name="Picture Placeholder 13"/>
          <p:cNvSpPr>
            <a:spLocks noGrp="1"/>
          </p:cNvSpPr>
          <p:nvPr>
            <p:ph type="pic" sz="quarter" idx="24"/>
          </p:nvPr>
        </p:nvSpPr>
        <p:spPr>
          <a:xfrm>
            <a:off x="1930377" y="3410818"/>
            <a:ext cx="2908549" cy="1847088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46" name="Picture Placeholder 13"/>
          <p:cNvSpPr>
            <a:spLocks noGrp="1"/>
          </p:cNvSpPr>
          <p:nvPr>
            <p:ph type="pic" sz="quarter" idx="23"/>
          </p:nvPr>
        </p:nvSpPr>
        <p:spPr>
          <a:xfrm>
            <a:off x="4452513" y="3767647"/>
            <a:ext cx="3281748" cy="207111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61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72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38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oje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6096000" y="1892412"/>
            <a:ext cx="4795280" cy="3530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1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9415221" y="1822450"/>
            <a:ext cx="2194147" cy="32131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8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89870" y="1822450"/>
            <a:ext cx="4534996" cy="32131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5029753" y="1822450"/>
            <a:ext cx="2194147" cy="32131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7227425" y="1822450"/>
            <a:ext cx="2194147" cy="32131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17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505326" y="1622080"/>
            <a:ext cx="3376309" cy="32115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8310365" y="1622080"/>
            <a:ext cx="3360267" cy="32115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4407845" y="1622080"/>
            <a:ext cx="3376309" cy="321155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8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9722980" y="4622275"/>
            <a:ext cx="2469020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431592" y="2386549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4622275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7293088" y="2386549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4863197" y="4622275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47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ject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9722980" y="4622275"/>
            <a:ext cx="2469020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3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431592" y="2386549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4622275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7293088" y="2386549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4863197" y="4622275"/>
            <a:ext cx="2431604" cy="2235726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954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s o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3639219" y="2112080"/>
            <a:ext cx="2268406" cy="217417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975336" y="2112080"/>
            <a:ext cx="2268406" cy="217417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8966987" y="2112080"/>
            <a:ext cx="2268406" cy="217417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6303104" y="2112080"/>
            <a:ext cx="2268406" cy="217417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58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24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236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3" r:id="rId7"/>
    <p:sldLayoutId id="2147483668" r:id="rId8"/>
    <p:sldLayoutId id="2147483669" r:id="rId9"/>
    <p:sldLayoutId id="2147483672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hf hdr="0" ftr="0" dt="0"/>
  <p:txStyles>
    <p:titleStyle>
      <a:lvl1pPr algn="l" defTabSz="914217" rtl="0" eaLnBrk="1" latinLnBrk="0" hangingPunct="1">
        <a:lnSpc>
          <a:spcPct val="90000"/>
        </a:lnSpc>
        <a:spcBef>
          <a:spcPct val="0"/>
        </a:spcBef>
        <a:buNone/>
        <a:defRPr lang="en-US" sz="3000" kern="1200">
          <a:solidFill>
            <a:schemeClr val="tx1"/>
          </a:solidFill>
          <a:latin typeface="Lato Light" charset="0"/>
          <a:ea typeface="Lato Light" charset="0"/>
          <a:cs typeface="Lato Light" charset="0"/>
        </a:defRPr>
      </a:lvl1pPr>
    </p:titleStyle>
    <p:bodyStyle>
      <a:lvl1pPr marL="228555" indent="-228555" algn="l" defTabSz="91421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1pPr>
      <a:lvl2pPr marL="685663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2pPr>
      <a:lvl3pPr marL="1142772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8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3pPr>
      <a:lvl4pPr marL="1599880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4pPr>
      <a:lvl5pPr marL="2056989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effectLst/>
          <a:latin typeface="Lato Light" charset="0"/>
          <a:ea typeface="Lato Light" charset="0"/>
          <a:cs typeface="Lato Light" charset="0"/>
        </a:defRPr>
      </a:lvl5pPr>
      <a:lvl6pPr marL="2514097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5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4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5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BD22FF2-0825-4E92-BADF-83668D4DE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296"/>
            <a:ext cx="12192000" cy="688729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03EB5CD-367D-4867-BE89-958B5E0C9872}"/>
              </a:ext>
            </a:extLst>
          </p:cNvPr>
          <p:cNvSpPr txBox="1"/>
          <p:nvPr/>
        </p:nvSpPr>
        <p:spPr>
          <a:xfrm>
            <a:off x="2442100" y="1709276"/>
            <a:ext cx="570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spc="600" dirty="0">
                <a:solidFill>
                  <a:srgbClr val="E9E4E2"/>
                </a:solidFill>
                <a:latin typeface="Bauhaus 93" panose="04030905020B02020C02" pitchFamily="82" charset="0"/>
              </a:rPr>
              <a:t>BUSINESS</a:t>
            </a:r>
            <a:endParaRPr lang="zh-CN" altLang="en-US" sz="7200" spc="600" dirty="0">
              <a:solidFill>
                <a:srgbClr val="E9E4E2"/>
              </a:solidFill>
              <a:latin typeface="Bauhaus 93" panose="04030905020B02020C02" pitchFamily="82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2969499-1034-491C-A0E0-18427802BA14}"/>
              </a:ext>
            </a:extLst>
          </p:cNvPr>
          <p:cNvSpPr txBox="1"/>
          <p:nvPr/>
        </p:nvSpPr>
        <p:spPr>
          <a:xfrm>
            <a:off x="2129162" y="3682952"/>
            <a:ext cx="5709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sz="40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尚</a:t>
            </a:r>
            <a:r>
              <a:rPr lang="zh-CN" altLang="en-US" sz="4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</a:t>
            </a:r>
            <a:r>
              <a:rPr lang="zh-CN" altLang="en-US" sz="40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紫</a:t>
            </a:r>
            <a:r>
              <a:rPr lang="zh-CN" altLang="en-US" sz="4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</a:t>
            </a:r>
            <a:r>
              <a:rPr lang="en-US" altLang="zh-CN" sz="40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0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86B1D3E1-765F-47CC-81E8-E1DC3C14139F}"/>
              </a:ext>
            </a:extLst>
          </p:cNvPr>
          <p:cNvSpPr txBox="1">
            <a:spLocks/>
          </p:cNvSpPr>
          <p:nvPr/>
        </p:nvSpPr>
        <p:spPr>
          <a:xfrm>
            <a:off x="2146918" y="4303778"/>
            <a:ext cx="4668083" cy="84494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1200" cap="none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A203EE-0F85-40FF-A395-B91C7BDF4BAE}"/>
              </a:ext>
            </a:extLst>
          </p:cNvPr>
          <p:cNvSpPr txBox="1"/>
          <p:nvPr/>
        </p:nvSpPr>
        <p:spPr>
          <a:xfrm>
            <a:off x="2210542" y="5285865"/>
            <a:ext cx="1549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600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FD043902-1BAB-4C47-96DC-282D8DF0F84B}"/>
              </a:ext>
            </a:extLst>
          </p:cNvPr>
          <p:cNvSpPr/>
          <p:nvPr/>
        </p:nvSpPr>
        <p:spPr>
          <a:xfrm rot="5400000">
            <a:off x="-167686" y="4088333"/>
            <a:ext cx="2777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300" normalizeH="0" baseline="0" noProof="0" dirty="0">
                <a:ln>
                  <a:noFill/>
                </a:ln>
                <a:solidFill>
                  <a:srgbClr val="E9E4E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The Best Simple General Business Template</a:t>
            </a:r>
            <a:endParaRPr kumimoji="0" lang="zh-CN" altLang="en-US" sz="1100" b="1" i="0" u="none" strike="noStrike" kern="1200" cap="none" spc="300" normalizeH="0" baseline="0" noProof="0" dirty="0">
              <a:ln>
                <a:noFill/>
              </a:ln>
              <a:solidFill>
                <a:srgbClr val="E9E4E2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82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E9C4A7E-A1DA-4A1E-B4FF-BFF872CAC1F2}"/>
              </a:ext>
            </a:extLst>
          </p:cNvPr>
          <p:cNvSpPr/>
          <p:nvPr/>
        </p:nvSpPr>
        <p:spPr>
          <a:xfrm>
            <a:off x="3139492" y="2303464"/>
            <a:ext cx="2971800" cy="28956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8B187938-6270-4D66-A1D4-C10CF1391A22}"/>
              </a:ext>
            </a:extLst>
          </p:cNvPr>
          <p:cNvSpPr txBox="1">
            <a:spLocks/>
          </p:cNvSpPr>
          <p:nvPr/>
        </p:nvSpPr>
        <p:spPr>
          <a:xfrm>
            <a:off x="7574651" y="4825729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12" name="TextBox 57">
            <a:extLst>
              <a:ext uri="{FF2B5EF4-FFF2-40B4-BE49-F238E27FC236}">
                <a16:creationId xmlns:a16="http://schemas.microsoft.com/office/drawing/2014/main" xmlns="" id="{4F0C4687-2394-4E83-93A0-DEADEB6CA76E}"/>
              </a:ext>
            </a:extLst>
          </p:cNvPr>
          <p:cNvSpPr txBox="1"/>
          <p:nvPr/>
        </p:nvSpPr>
        <p:spPr>
          <a:xfrm>
            <a:off x="7620529" y="4257352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13" name="TextBox 58">
            <a:extLst>
              <a:ext uri="{FF2B5EF4-FFF2-40B4-BE49-F238E27FC236}">
                <a16:creationId xmlns:a16="http://schemas.microsoft.com/office/drawing/2014/main" xmlns="" id="{EE006E14-093E-4075-86FC-80927F4973EA}"/>
              </a:ext>
            </a:extLst>
          </p:cNvPr>
          <p:cNvSpPr txBox="1"/>
          <p:nvPr/>
        </p:nvSpPr>
        <p:spPr>
          <a:xfrm>
            <a:off x="7626834" y="4498429"/>
            <a:ext cx="123463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Online Chat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5C9DDE13-0505-40A2-9030-700BCCC71E10}"/>
              </a:ext>
            </a:extLst>
          </p:cNvPr>
          <p:cNvSpPr txBox="1">
            <a:spLocks/>
          </p:cNvSpPr>
          <p:nvPr/>
        </p:nvSpPr>
        <p:spPr>
          <a:xfrm>
            <a:off x="7596326" y="2426348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15" name="TextBox 66">
            <a:extLst>
              <a:ext uri="{FF2B5EF4-FFF2-40B4-BE49-F238E27FC236}">
                <a16:creationId xmlns:a16="http://schemas.microsoft.com/office/drawing/2014/main" xmlns="" id="{4F7A94E5-51A0-40E7-A9BF-5CF358EE5AEB}"/>
              </a:ext>
            </a:extLst>
          </p:cNvPr>
          <p:cNvSpPr txBox="1"/>
          <p:nvPr/>
        </p:nvSpPr>
        <p:spPr>
          <a:xfrm>
            <a:off x="7642204" y="1857971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16" name="TextBox 67">
            <a:extLst>
              <a:ext uri="{FF2B5EF4-FFF2-40B4-BE49-F238E27FC236}">
                <a16:creationId xmlns:a16="http://schemas.microsoft.com/office/drawing/2014/main" xmlns="" id="{94A6D5C6-DA17-491D-B9B8-C8169DC9F5E9}"/>
              </a:ext>
            </a:extLst>
          </p:cNvPr>
          <p:cNvSpPr txBox="1"/>
          <p:nvPr/>
        </p:nvSpPr>
        <p:spPr>
          <a:xfrm>
            <a:off x="7648509" y="2099048"/>
            <a:ext cx="1534394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Exclusive Offers</a:t>
            </a:r>
          </a:p>
        </p:txBody>
      </p:sp>
      <p:sp>
        <p:nvSpPr>
          <p:cNvPr id="17" name="Shape 2633">
            <a:extLst>
              <a:ext uri="{FF2B5EF4-FFF2-40B4-BE49-F238E27FC236}">
                <a16:creationId xmlns:a16="http://schemas.microsoft.com/office/drawing/2014/main" xmlns="" id="{B2842600-5014-4DD7-9B72-F5147C40DBF7}"/>
              </a:ext>
            </a:extLst>
          </p:cNvPr>
          <p:cNvSpPr/>
          <p:nvPr/>
        </p:nvSpPr>
        <p:spPr>
          <a:xfrm>
            <a:off x="7006609" y="1912831"/>
            <a:ext cx="465101" cy="4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8" name="Shape 2554">
            <a:extLst>
              <a:ext uri="{FF2B5EF4-FFF2-40B4-BE49-F238E27FC236}">
                <a16:creationId xmlns:a16="http://schemas.microsoft.com/office/drawing/2014/main" xmlns="" id="{2F75998C-F09A-4BB7-8E6F-774E50CE34E1}"/>
              </a:ext>
            </a:extLst>
          </p:cNvPr>
          <p:cNvSpPr/>
          <p:nvPr/>
        </p:nvSpPr>
        <p:spPr>
          <a:xfrm>
            <a:off x="6993280" y="4321692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9CD6FF7-AB6A-48BE-A426-ED65B019A7A7}"/>
              </a:ext>
            </a:extLst>
          </p:cNvPr>
          <p:cNvSpPr/>
          <p:nvPr/>
        </p:nvSpPr>
        <p:spPr>
          <a:xfrm>
            <a:off x="1361358" y="1612899"/>
            <a:ext cx="4066257" cy="427673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2C7C665-1455-4F61-A495-3C38D145510D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成功项目展示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5A8863E-ED06-4F7A-AD33-15AC7DF45264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23BC62F-DA52-46C0-9E30-C97A39DA4D74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93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成功项目展示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5D5953A0-F535-43B2-8A16-A1FBDFB5C3AB}"/>
              </a:ext>
            </a:extLst>
          </p:cNvPr>
          <p:cNvSpPr txBox="1">
            <a:spLocks/>
          </p:cNvSpPr>
          <p:nvPr/>
        </p:nvSpPr>
        <p:spPr>
          <a:xfrm>
            <a:off x="2042446" y="4990829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12" name="TextBox 53">
            <a:extLst>
              <a:ext uri="{FF2B5EF4-FFF2-40B4-BE49-F238E27FC236}">
                <a16:creationId xmlns:a16="http://schemas.microsoft.com/office/drawing/2014/main" xmlns="" id="{A8DC02E1-D429-469D-98AC-8D1D88ACD91F}"/>
              </a:ext>
            </a:extLst>
          </p:cNvPr>
          <p:cNvSpPr txBox="1"/>
          <p:nvPr/>
        </p:nvSpPr>
        <p:spPr>
          <a:xfrm>
            <a:off x="2088325" y="4422452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13" name="TextBox 55">
            <a:extLst>
              <a:ext uri="{FF2B5EF4-FFF2-40B4-BE49-F238E27FC236}">
                <a16:creationId xmlns:a16="http://schemas.microsoft.com/office/drawing/2014/main" xmlns="" id="{11041613-3E44-4061-92E2-2BD3F6CE550F}"/>
              </a:ext>
            </a:extLst>
          </p:cNvPr>
          <p:cNvSpPr txBox="1"/>
          <p:nvPr/>
        </p:nvSpPr>
        <p:spPr>
          <a:xfrm>
            <a:off x="2094630" y="4663529"/>
            <a:ext cx="990977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Five Stars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xmlns="" id="{FD68525E-A0E6-4F88-B844-64854958D469}"/>
              </a:ext>
            </a:extLst>
          </p:cNvPr>
          <p:cNvSpPr txBox="1">
            <a:spLocks/>
          </p:cNvSpPr>
          <p:nvPr/>
        </p:nvSpPr>
        <p:spPr>
          <a:xfrm>
            <a:off x="7819676" y="4990829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15" name="TextBox 57">
            <a:extLst>
              <a:ext uri="{FF2B5EF4-FFF2-40B4-BE49-F238E27FC236}">
                <a16:creationId xmlns:a16="http://schemas.microsoft.com/office/drawing/2014/main" xmlns="" id="{358688EA-0F4C-4588-8196-88F5CFBC0002}"/>
              </a:ext>
            </a:extLst>
          </p:cNvPr>
          <p:cNvSpPr txBox="1"/>
          <p:nvPr/>
        </p:nvSpPr>
        <p:spPr>
          <a:xfrm>
            <a:off x="7865554" y="4422452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16" name="TextBox 58">
            <a:extLst>
              <a:ext uri="{FF2B5EF4-FFF2-40B4-BE49-F238E27FC236}">
                <a16:creationId xmlns:a16="http://schemas.microsoft.com/office/drawing/2014/main" xmlns="" id="{8C0FFB06-3438-4C76-A3A2-DDD58A60322C}"/>
              </a:ext>
            </a:extLst>
          </p:cNvPr>
          <p:cNvSpPr txBox="1"/>
          <p:nvPr/>
        </p:nvSpPr>
        <p:spPr>
          <a:xfrm>
            <a:off x="7871859" y="4663529"/>
            <a:ext cx="123463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Online Chat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xmlns="" id="{0BB7604E-9BE8-413F-BAFB-144FD99963D7}"/>
              </a:ext>
            </a:extLst>
          </p:cNvPr>
          <p:cNvSpPr txBox="1">
            <a:spLocks/>
          </p:cNvSpPr>
          <p:nvPr/>
        </p:nvSpPr>
        <p:spPr>
          <a:xfrm>
            <a:off x="2064121" y="2591448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18" name="TextBox 63">
            <a:extLst>
              <a:ext uri="{FF2B5EF4-FFF2-40B4-BE49-F238E27FC236}">
                <a16:creationId xmlns:a16="http://schemas.microsoft.com/office/drawing/2014/main" xmlns="" id="{62FFA27F-24A1-449B-872C-71F12624BC37}"/>
              </a:ext>
            </a:extLst>
          </p:cNvPr>
          <p:cNvSpPr txBox="1"/>
          <p:nvPr/>
        </p:nvSpPr>
        <p:spPr>
          <a:xfrm>
            <a:off x="2110000" y="2023071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19" name="TextBox 64">
            <a:extLst>
              <a:ext uri="{FF2B5EF4-FFF2-40B4-BE49-F238E27FC236}">
                <a16:creationId xmlns:a16="http://schemas.microsoft.com/office/drawing/2014/main" xmlns="" id="{8E494754-45DF-441A-AF46-4EF389F71737}"/>
              </a:ext>
            </a:extLst>
          </p:cNvPr>
          <p:cNvSpPr txBox="1"/>
          <p:nvPr/>
        </p:nvSpPr>
        <p:spPr>
          <a:xfrm>
            <a:off x="2116305" y="2264148"/>
            <a:ext cx="859531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Support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xmlns="" id="{275E80A5-85F4-4BD3-8F90-4C8D288D82CA}"/>
              </a:ext>
            </a:extLst>
          </p:cNvPr>
          <p:cNvSpPr txBox="1">
            <a:spLocks/>
          </p:cNvSpPr>
          <p:nvPr/>
        </p:nvSpPr>
        <p:spPr>
          <a:xfrm>
            <a:off x="7841351" y="2591448"/>
            <a:ext cx="2819929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23" name="TextBox 66">
            <a:extLst>
              <a:ext uri="{FF2B5EF4-FFF2-40B4-BE49-F238E27FC236}">
                <a16:creationId xmlns:a16="http://schemas.microsoft.com/office/drawing/2014/main" xmlns="" id="{835737F2-AC5C-4AAE-9686-DD1BF5250CA5}"/>
              </a:ext>
            </a:extLst>
          </p:cNvPr>
          <p:cNvSpPr txBox="1"/>
          <p:nvPr/>
        </p:nvSpPr>
        <p:spPr>
          <a:xfrm>
            <a:off x="7887229" y="2023071"/>
            <a:ext cx="1091966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Apple Devices</a:t>
            </a:r>
          </a:p>
        </p:txBody>
      </p:sp>
      <p:sp>
        <p:nvSpPr>
          <p:cNvPr id="24" name="TextBox 67">
            <a:extLst>
              <a:ext uri="{FF2B5EF4-FFF2-40B4-BE49-F238E27FC236}">
                <a16:creationId xmlns:a16="http://schemas.microsoft.com/office/drawing/2014/main" xmlns="" id="{58C6D08C-5C62-453C-B323-341422B97D4E}"/>
              </a:ext>
            </a:extLst>
          </p:cNvPr>
          <p:cNvSpPr txBox="1"/>
          <p:nvPr/>
        </p:nvSpPr>
        <p:spPr>
          <a:xfrm>
            <a:off x="7893534" y="2264148"/>
            <a:ext cx="1534394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Exclusive Offers</a:t>
            </a:r>
          </a:p>
        </p:txBody>
      </p:sp>
      <p:sp>
        <p:nvSpPr>
          <p:cNvPr id="25" name="Shape 2547">
            <a:extLst>
              <a:ext uri="{FF2B5EF4-FFF2-40B4-BE49-F238E27FC236}">
                <a16:creationId xmlns:a16="http://schemas.microsoft.com/office/drawing/2014/main" xmlns="" id="{FC28355B-8332-41B3-B24A-AD8F48B7DD48}"/>
              </a:ext>
            </a:extLst>
          </p:cNvPr>
          <p:cNvSpPr/>
          <p:nvPr/>
        </p:nvSpPr>
        <p:spPr>
          <a:xfrm>
            <a:off x="1453701" y="2046154"/>
            <a:ext cx="505209" cy="505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9" name="Shape 2579">
            <a:extLst>
              <a:ext uri="{FF2B5EF4-FFF2-40B4-BE49-F238E27FC236}">
                <a16:creationId xmlns:a16="http://schemas.microsoft.com/office/drawing/2014/main" xmlns="" id="{81E5BA2C-CEC9-4EF5-B0D4-07492526757D}"/>
              </a:ext>
            </a:extLst>
          </p:cNvPr>
          <p:cNvSpPr/>
          <p:nvPr/>
        </p:nvSpPr>
        <p:spPr>
          <a:xfrm>
            <a:off x="1453701" y="4435987"/>
            <a:ext cx="483534" cy="48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30" name="Shape 2633">
            <a:extLst>
              <a:ext uri="{FF2B5EF4-FFF2-40B4-BE49-F238E27FC236}">
                <a16:creationId xmlns:a16="http://schemas.microsoft.com/office/drawing/2014/main" xmlns="" id="{42B8FFD0-9DAD-4A17-9119-DDB167037F6B}"/>
              </a:ext>
            </a:extLst>
          </p:cNvPr>
          <p:cNvSpPr/>
          <p:nvPr/>
        </p:nvSpPr>
        <p:spPr>
          <a:xfrm>
            <a:off x="7251634" y="2077931"/>
            <a:ext cx="465101" cy="465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31" name="Shape 2554">
            <a:extLst>
              <a:ext uri="{FF2B5EF4-FFF2-40B4-BE49-F238E27FC236}">
                <a16:creationId xmlns:a16="http://schemas.microsoft.com/office/drawing/2014/main" xmlns="" id="{E12E6B06-3C78-4090-AC14-68AAD18E08DA}"/>
              </a:ext>
            </a:extLst>
          </p:cNvPr>
          <p:cNvSpPr/>
          <p:nvPr/>
        </p:nvSpPr>
        <p:spPr>
          <a:xfrm>
            <a:off x="7238305" y="4486792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8457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/>
      <p:bldP spid="24" grpId="0"/>
      <p:bldP spid="25" grpId="0" animBg="1"/>
      <p:bldP spid="29" grpId="0" animBg="1"/>
      <p:bldP spid="30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Oval 43">
            <a:extLst>
              <a:ext uri="{FF2B5EF4-FFF2-40B4-BE49-F238E27FC236}">
                <a16:creationId xmlns:a16="http://schemas.microsoft.com/office/drawing/2014/main" xmlns="" id="{9A439B96-14C7-40E9-85B6-3DFCF9B39708}"/>
              </a:ext>
            </a:extLst>
          </p:cNvPr>
          <p:cNvSpPr/>
          <p:nvPr/>
        </p:nvSpPr>
        <p:spPr>
          <a:xfrm>
            <a:off x="9353265" y="4201057"/>
            <a:ext cx="614045" cy="614045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2" name="Oval 46">
            <a:extLst>
              <a:ext uri="{FF2B5EF4-FFF2-40B4-BE49-F238E27FC236}">
                <a16:creationId xmlns:a16="http://schemas.microsoft.com/office/drawing/2014/main" xmlns="" id="{48DF1D60-5A5E-499D-9E5F-AD8FE80CBCE9}"/>
              </a:ext>
            </a:extLst>
          </p:cNvPr>
          <p:cNvSpPr/>
          <p:nvPr/>
        </p:nvSpPr>
        <p:spPr>
          <a:xfrm>
            <a:off x="9378665" y="1899587"/>
            <a:ext cx="614045" cy="61404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3" name="Shape 2782">
            <a:extLst>
              <a:ext uri="{FF2B5EF4-FFF2-40B4-BE49-F238E27FC236}">
                <a16:creationId xmlns:a16="http://schemas.microsoft.com/office/drawing/2014/main" xmlns="" id="{DAAB51FC-2EFA-4404-B5D3-FB8312131A97}"/>
              </a:ext>
            </a:extLst>
          </p:cNvPr>
          <p:cNvSpPr/>
          <p:nvPr/>
        </p:nvSpPr>
        <p:spPr>
          <a:xfrm>
            <a:off x="9524056" y="2061757"/>
            <a:ext cx="313817" cy="270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4" name="Shape 2783">
            <a:extLst>
              <a:ext uri="{FF2B5EF4-FFF2-40B4-BE49-F238E27FC236}">
                <a16:creationId xmlns:a16="http://schemas.microsoft.com/office/drawing/2014/main" xmlns="" id="{966EC205-984B-4FE0-86E8-5477D9F9F9FA}"/>
              </a:ext>
            </a:extLst>
          </p:cNvPr>
          <p:cNvSpPr/>
          <p:nvPr/>
        </p:nvSpPr>
        <p:spPr>
          <a:xfrm>
            <a:off x="9488024" y="4349236"/>
            <a:ext cx="345715" cy="298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5" name="Oval 41">
            <a:extLst>
              <a:ext uri="{FF2B5EF4-FFF2-40B4-BE49-F238E27FC236}">
                <a16:creationId xmlns:a16="http://schemas.microsoft.com/office/drawing/2014/main" xmlns="" id="{BED42DED-22D2-442D-8D29-F867E2CC1B0A}"/>
              </a:ext>
            </a:extLst>
          </p:cNvPr>
          <p:cNvSpPr/>
          <p:nvPr/>
        </p:nvSpPr>
        <p:spPr>
          <a:xfrm>
            <a:off x="1945610" y="4201057"/>
            <a:ext cx="614045" cy="61404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6" name="Shape 2779">
            <a:extLst>
              <a:ext uri="{FF2B5EF4-FFF2-40B4-BE49-F238E27FC236}">
                <a16:creationId xmlns:a16="http://schemas.microsoft.com/office/drawing/2014/main" xmlns="" id="{A5BE96D8-558A-47A3-9F3B-AF26F2CFE577}"/>
              </a:ext>
            </a:extLst>
          </p:cNvPr>
          <p:cNvSpPr/>
          <p:nvPr/>
        </p:nvSpPr>
        <p:spPr>
          <a:xfrm>
            <a:off x="2118868" y="4317677"/>
            <a:ext cx="267527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7" name="Oval 3">
            <a:extLst>
              <a:ext uri="{FF2B5EF4-FFF2-40B4-BE49-F238E27FC236}">
                <a16:creationId xmlns:a16="http://schemas.microsoft.com/office/drawing/2014/main" xmlns="" id="{C921B304-4846-490C-82C7-536AC7BC96FA}"/>
              </a:ext>
            </a:extLst>
          </p:cNvPr>
          <p:cNvSpPr/>
          <p:nvPr/>
        </p:nvSpPr>
        <p:spPr>
          <a:xfrm>
            <a:off x="1971010" y="1899587"/>
            <a:ext cx="614045" cy="614045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8" name="Shape 2778">
            <a:extLst>
              <a:ext uri="{FF2B5EF4-FFF2-40B4-BE49-F238E27FC236}">
                <a16:creationId xmlns:a16="http://schemas.microsoft.com/office/drawing/2014/main" xmlns="" id="{0B9D5D44-1143-481A-B601-2F705FF7B884}"/>
              </a:ext>
            </a:extLst>
          </p:cNvPr>
          <p:cNvSpPr/>
          <p:nvPr/>
        </p:nvSpPr>
        <p:spPr>
          <a:xfrm>
            <a:off x="2094108" y="2030482"/>
            <a:ext cx="367849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xmlns="" id="{44E15807-097E-46D9-80E2-45553817E55B}"/>
              </a:ext>
            </a:extLst>
          </p:cNvPr>
          <p:cNvSpPr txBox="1"/>
          <p:nvPr/>
        </p:nvSpPr>
        <p:spPr>
          <a:xfrm>
            <a:off x="1699325" y="2639332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FEATURE</a:t>
            </a:r>
          </a:p>
        </p:txBody>
      </p:sp>
      <p:sp>
        <p:nvSpPr>
          <p:cNvPr id="22" name="TextBox 33">
            <a:extLst>
              <a:ext uri="{FF2B5EF4-FFF2-40B4-BE49-F238E27FC236}">
                <a16:creationId xmlns:a16="http://schemas.microsoft.com/office/drawing/2014/main" xmlns="" id="{68C07E19-8045-4A36-9D2A-DE392571F141}"/>
              </a:ext>
            </a:extLst>
          </p:cNvPr>
          <p:cNvSpPr txBox="1"/>
          <p:nvPr/>
        </p:nvSpPr>
        <p:spPr>
          <a:xfrm>
            <a:off x="9224450" y="2639332"/>
            <a:ext cx="934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NAME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xmlns="" id="{09B018E9-6A18-4A38-91E0-5BAD6AAE7C82}"/>
              </a:ext>
            </a:extLst>
          </p:cNvPr>
          <p:cNvSpPr txBox="1"/>
          <p:nvPr/>
        </p:nvSpPr>
        <p:spPr>
          <a:xfrm>
            <a:off x="1623045" y="4966971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FUNCTION</a:t>
            </a:r>
          </a:p>
        </p:txBody>
      </p:sp>
      <p:sp>
        <p:nvSpPr>
          <p:cNvPr id="24" name="TextBox 37">
            <a:extLst>
              <a:ext uri="{FF2B5EF4-FFF2-40B4-BE49-F238E27FC236}">
                <a16:creationId xmlns:a16="http://schemas.microsoft.com/office/drawing/2014/main" xmlns="" id="{88B46EF8-0AFB-402D-96DE-13C0F8977091}"/>
              </a:ext>
            </a:extLst>
          </p:cNvPr>
          <p:cNvSpPr txBox="1"/>
          <p:nvPr/>
        </p:nvSpPr>
        <p:spPr>
          <a:xfrm>
            <a:off x="9076081" y="4966971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ELEMENT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xmlns="" id="{689843CE-9702-4FBC-870B-2B743A128A7B}"/>
              </a:ext>
            </a:extLst>
          </p:cNvPr>
          <p:cNvSpPr txBox="1">
            <a:spLocks/>
          </p:cNvSpPr>
          <p:nvPr/>
        </p:nvSpPr>
        <p:spPr>
          <a:xfrm>
            <a:off x="8672904" y="5225658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xmlns="" id="{2259A85D-1505-415C-9CF6-62125E31C00D}"/>
              </a:ext>
            </a:extLst>
          </p:cNvPr>
          <p:cNvSpPr txBox="1">
            <a:spLocks/>
          </p:cNvSpPr>
          <p:nvPr/>
        </p:nvSpPr>
        <p:spPr>
          <a:xfrm>
            <a:off x="1303160" y="5225658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xmlns="" id="{94A696A6-FCA4-40B5-ABB9-0AED5073266F}"/>
              </a:ext>
            </a:extLst>
          </p:cNvPr>
          <p:cNvSpPr txBox="1">
            <a:spLocks/>
          </p:cNvSpPr>
          <p:nvPr/>
        </p:nvSpPr>
        <p:spPr>
          <a:xfrm>
            <a:off x="8672904" y="2903192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xmlns="" id="{E610F4A5-D58F-443F-B0F5-C17B88D5198C}"/>
              </a:ext>
            </a:extLst>
          </p:cNvPr>
          <p:cNvSpPr txBox="1">
            <a:spLocks/>
          </p:cNvSpPr>
          <p:nvPr/>
        </p:nvSpPr>
        <p:spPr>
          <a:xfrm>
            <a:off x="1303160" y="2903192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D82D079-D145-4699-9F1C-0A38674EA45F}"/>
              </a:ext>
            </a:extLst>
          </p:cNvPr>
          <p:cNvSpPr/>
          <p:nvPr/>
        </p:nvSpPr>
        <p:spPr>
          <a:xfrm>
            <a:off x="4259041" y="1493510"/>
            <a:ext cx="3673918" cy="458472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3DA6DCC0-DB37-4AA7-ACFC-59D6B6543DFE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成功项目展示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D9292C7E-DB34-4E01-AF0B-66EF9674369D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A6C08040-C99B-413D-9617-FE5F6B5E5BD5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06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2" grpId="0"/>
      <p:bldP spid="23" grpId="0"/>
      <p:bldP spid="24" grpId="0"/>
      <p:bldP spid="25" grpId="0"/>
      <p:bldP spid="29" grpId="0"/>
      <p:bldP spid="30" grpId="0"/>
      <p:bldP spid="31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Oval 41">
            <a:extLst>
              <a:ext uri="{FF2B5EF4-FFF2-40B4-BE49-F238E27FC236}">
                <a16:creationId xmlns:a16="http://schemas.microsoft.com/office/drawing/2014/main" xmlns="" id="{7F6970BF-BE51-4ADF-B8C6-163D91834976}"/>
              </a:ext>
            </a:extLst>
          </p:cNvPr>
          <p:cNvSpPr/>
          <p:nvPr/>
        </p:nvSpPr>
        <p:spPr>
          <a:xfrm>
            <a:off x="1112127" y="4161042"/>
            <a:ext cx="614045" cy="61404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2" name="Shape 2779">
            <a:extLst>
              <a:ext uri="{FF2B5EF4-FFF2-40B4-BE49-F238E27FC236}">
                <a16:creationId xmlns:a16="http://schemas.microsoft.com/office/drawing/2014/main" xmlns="" id="{6E652E13-2373-42BE-A5DB-4447F710DD62}"/>
              </a:ext>
            </a:extLst>
          </p:cNvPr>
          <p:cNvSpPr/>
          <p:nvPr/>
        </p:nvSpPr>
        <p:spPr>
          <a:xfrm>
            <a:off x="1285386" y="4277662"/>
            <a:ext cx="267527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3" name="Oval 3">
            <a:extLst>
              <a:ext uri="{FF2B5EF4-FFF2-40B4-BE49-F238E27FC236}">
                <a16:creationId xmlns:a16="http://schemas.microsoft.com/office/drawing/2014/main" xmlns="" id="{39523C3A-6A80-4D24-A36C-C6927429C4D0}"/>
              </a:ext>
            </a:extLst>
          </p:cNvPr>
          <p:cNvSpPr/>
          <p:nvPr/>
        </p:nvSpPr>
        <p:spPr>
          <a:xfrm>
            <a:off x="1112127" y="2337708"/>
            <a:ext cx="614045" cy="61404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4" name="Shape 2778">
            <a:extLst>
              <a:ext uri="{FF2B5EF4-FFF2-40B4-BE49-F238E27FC236}">
                <a16:creationId xmlns:a16="http://schemas.microsoft.com/office/drawing/2014/main" xmlns="" id="{F29DC826-5488-45F3-AE98-172A6E992139}"/>
              </a:ext>
            </a:extLst>
          </p:cNvPr>
          <p:cNvSpPr/>
          <p:nvPr/>
        </p:nvSpPr>
        <p:spPr>
          <a:xfrm>
            <a:off x="1235225" y="2468602"/>
            <a:ext cx="367849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xmlns="" id="{977AB54A-F11B-4DCC-A125-D9C37CBD05AF}"/>
              </a:ext>
            </a:extLst>
          </p:cNvPr>
          <p:cNvSpPr txBox="1"/>
          <p:nvPr/>
        </p:nvSpPr>
        <p:spPr>
          <a:xfrm>
            <a:off x="1849270" y="2321388"/>
            <a:ext cx="177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</a:rPr>
              <a:t>SOMETHING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D370138-00F3-4AF5-9152-AC02E4591376}"/>
              </a:ext>
            </a:extLst>
          </p:cNvPr>
          <p:cNvSpPr txBox="1"/>
          <p:nvPr/>
        </p:nvSpPr>
        <p:spPr>
          <a:xfrm>
            <a:off x="1849270" y="4181537"/>
            <a:ext cx="177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</a:rPr>
              <a:t>SOMETHING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xmlns="" id="{43649967-29CA-4E5D-A421-6F3BC9F91F60}"/>
              </a:ext>
            </a:extLst>
          </p:cNvPr>
          <p:cNvSpPr txBox="1">
            <a:spLocks/>
          </p:cNvSpPr>
          <p:nvPr/>
        </p:nvSpPr>
        <p:spPr>
          <a:xfrm>
            <a:off x="1798471" y="4528253"/>
            <a:ext cx="4054885" cy="8082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1895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hands; companies often specify a typeface, or even a set of fonts, as part of their brand guidelines occasionally you’ll find a job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xmlns="" id="{66C46604-3822-4A8D-BB29-447A98BAFED0}"/>
              </a:ext>
            </a:extLst>
          </p:cNvPr>
          <p:cNvSpPr txBox="1">
            <a:spLocks/>
          </p:cNvSpPr>
          <p:nvPr/>
        </p:nvSpPr>
        <p:spPr>
          <a:xfrm>
            <a:off x="1798471" y="2666753"/>
            <a:ext cx="4054885" cy="8082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1895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hands; companies often specify a typeface, or even a set of fonts, as part of their brand guidelines occasionally you’ll find a job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659F4888-F262-4A39-8A0A-C39FEF5913A0}"/>
              </a:ext>
            </a:extLst>
          </p:cNvPr>
          <p:cNvSpPr/>
          <p:nvPr/>
        </p:nvSpPr>
        <p:spPr>
          <a:xfrm>
            <a:off x="6731000" y="1337828"/>
            <a:ext cx="4389872" cy="438987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88A9512-B80A-4BFB-8B28-B7AD7FC16F27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成功项目展示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FB75CAA-4675-483D-8C05-EFC55B2B6810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342763F-7586-4222-865B-F98EA1298802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02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9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5164F64-BEF1-41A1-A6DD-02DF11269F12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92A6508-C4C2-46DE-9B0C-E4518948436E}"/>
              </a:ext>
            </a:extLst>
          </p:cNvPr>
          <p:cNvGrpSpPr/>
          <p:nvPr/>
        </p:nvGrpSpPr>
        <p:grpSpPr>
          <a:xfrm>
            <a:off x="0" y="2097911"/>
            <a:ext cx="12192000" cy="2662177"/>
            <a:chOff x="0" y="0"/>
            <a:chExt cx="12192000" cy="266217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8132A4A6-78E0-4DB7-BB5C-5BB9EA399CFB}"/>
                </a:ext>
              </a:extLst>
            </p:cNvPr>
            <p:cNvSpPr/>
            <p:nvPr/>
          </p:nvSpPr>
          <p:spPr>
            <a:xfrm>
              <a:off x="0" y="0"/>
              <a:ext cx="12192000" cy="2662177"/>
            </a:xfrm>
            <a:prstGeom prst="rect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7F2B08F7-2990-4E6D-8F1E-1B5943E1E76F}"/>
                </a:ext>
              </a:extLst>
            </p:cNvPr>
            <p:cNvCxnSpPr/>
            <p:nvPr/>
          </p:nvCxnSpPr>
          <p:spPr>
            <a:xfrm>
              <a:off x="0" y="42826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8E583180-A716-43A9-B855-9425078598B0}"/>
                </a:ext>
              </a:extLst>
            </p:cNvPr>
            <p:cNvCxnSpPr/>
            <p:nvPr/>
          </p:nvCxnSpPr>
          <p:spPr>
            <a:xfrm>
              <a:off x="0" y="93947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FDC324B6-918C-4E6F-8EFB-0278E6C3FA7C}"/>
                </a:ext>
              </a:extLst>
            </p:cNvPr>
            <p:cNvCxnSpPr/>
            <p:nvPr/>
          </p:nvCxnSpPr>
          <p:spPr>
            <a:xfrm>
              <a:off x="0" y="145069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0EFF3A5C-D2DE-49B9-9027-C8C7C633A4DB}"/>
                </a:ext>
              </a:extLst>
            </p:cNvPr>
            <p:cNvCxnSpPr/>
            <p:nvPr/>
          </p:nvCxnSpPr>
          <p:spPr>
            <a:xfrm>
              <a:off x="0" y="196190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61D76C6B-C0C1-41D0-881A-C1E9D8ED664C}"/>
                </a:ext>
              </a:extLst>
            </p:cNvPr>
            <p:cNvCxnSpPr/>
            <p:nvPr/>
          </p:nvCxnSpPr>
          <p:spPr>
            <a:xfrm>
              <a:off x="59030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9A805BFF-524B-48F9-B47E-B94AB6AFB031}"/>
                </a:ext>
              </a:extLst>
            </p:cNvPr>
            <p:cNvCxnSpPr/>
            <p:nvPr/>
          </p:nvCxnSpPr>
          <p:spPr>
            <a:xfrm>
              <a:off x="117097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9BE2AA2F-8430-4DB9-AE3A-5FC1FC51807F}"/>
                </a:ext>
              </a:extLst>
            </p:cNvPr>
            <p:cNvCxnSpPr/>
            <p:nvPr/>
          </p:nvCxnSpPr>
          <p:spPr>
            <a:xfrm>
              <a:off x="175163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ADC280E-A58D-4AB2-8545-ABD30653DE3A}"/>
                </a:ext>
              </a:extLst>
            </p:cNvPr>
            <p:cNvCxnSpPr/>
            <p:nvPr/>
          </p:nvCxnSpPr>
          <p:spPr>
            <a:xfrm>
              <a:off x="233229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3E2A3D7-72C6-43BE-AF7A-CD631D4FD3FF}"/>
                </a:ext>
              </a:extLst>
            </p:cNvPr>
            <p:cNvCxnSpPr/>
            <p:nvPr/>
          </p:nvCxnSpPr>
          <p:spPr>
            <a:xfrm>
              <a:off x="291296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416D857C-603E-46D4-9E3C-329BF93FA47F}"/>
                </a:ext>
              </a:extLst>
            </p:cNvPr>
            <p:cNvCxnSpPr/>
            <p:nvPr/>
          </p:nvCxnSpPr>
          <p:spPr>
            <a:xfrm>
              <a:off x="349362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48B7987-5E53-472E-B89C-7D3F40D34EAD}"/>
                </a:ext>
              </a:extLst>
            </p:cNvPr>
            <p:cNvCxnSpPr/>
            <p:nvPr/>
          </p:nvCxnSpPr>
          <p:spPr>
            <a:xfrm>
              <a:off x="407428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5407F92-E9FA-42C8-88B6-34D254B700E4}"/>
                </a:ext>
              </a:extLst>
            </p:cNvPr>
            <p:cNvCxnSpPr/>
            <p:nvPr/>
          </p:nvCxnSpPr>
          <p:spPr>
            <a:xfrm>
              <a:off x="465495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2C2CB76-049F-4583-9F8C-3462CD54E821}"/>
                </a:ext>
              </a:extLst>
            </p:cNvPr>
            <p:cNvCxnSpPr/>
            <p:nvPr/>
          </p:nvCxnSpPr>
          <p:spPr>
            <a:xfrm>
              <a:off x="523561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54C728B-6510-4168-97C1-232AEC30CE3A}"/>
                </a:ext>
              </a:extLst>
            </p:cNvPr>
            <p:cNvCxnSpPr/>
            <p:nvPr/>
          </p:nvCxnSpPr>
          <p:spPr>
            <a:xfrm>
              <a:off x="581627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0A3F8EB-EF69-4A3A-BF55-E98B8459CE09}"/>
                </a:ext>
              </a:extLst>
            </p:cNvPr>
            <p:cNvCxnSpPr/>
            <p:nvPr/>
          </p:nvCxnSpPr>
          <p:spPr>
            <a:xfrm>
              <a:off x="639693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5C88CF4F-98A9-4E94-A21A-787ECE2C3238}"/>
                </a:ext>
              </a:extLst>
            </p:cNvPr>
            <p:cNvCxnSpPr/>
            <p:nvPr/>
          </p:nvCxnSpPr>
          <p:spPr>
            <a:xfrm>
              <a:off x="697760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12753DC-2381-4531-A177-2293D0078626}"/>
                </a:ext>
              </a:extLst>
            </p:cNvPr>
            <p:cNvCxnSpPr/>
            <p:nvPr/>
          </p:nvCxnSpPr>
          <p:spPr>
            <a:xfrm>
              <a:off x="755826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708E870-C5C3-434A-BFD1-D7A7793BDE48}"/>
                </a:ext>
              </a:extLst>
            </p:cNvPr>
            <p:cNvCxnSpPr/>
            <p:nvPr/>
          </p:nvCxnSpPr>
          <p:spPr>
            <a:xfrm>
              <a:off x="813892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E3A6AF3-3FE4-4C58-82B0-3811BDEBBADF}"/>
                </a:ext>
              </a:extLst>
            </p:cNvPr>
            <p:cNvCxnSpPr/>
            <p:nvPr/>
          </p:nvCxnSpPr>
          <p:spPr>
            <a:xfrm>
              <a:off x="871959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77244BD5-43DD-4E23-BDDE-6DB84D67B88D}"/>
                </a:ext>
              </a:extLst>
            </p:cNvPr>
            <p:cNvCxnSpPr/>
            <p:nvPr/>
          </p:nvCxnSpPr>
          <p:spPr>
            <a:xfrm>
              <a:off x="930025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347F9664-D2F3-4775-989A-6E14ADD4356A}"/>
                </a:ext>
              </a:extLst>
            </p:cNvPr>
            <p:cNvCxnSpPr/>
            <p:nvPr/>
          </p:nvCxnSpPr>
          <p:spPr>
            <a:xfrm>
              <a:off x="988091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3120FA74-E9E3-4AE4-B8AF-6D8C29392C1E}"/>
                </a:ext>
              </a:extLst>
            </p:cNvPr>
            <p:cNvCxnSpPr/>
            <p:nvPr/>
          </p:nvCxnSpPr>
          <p:spPr>
            <a:xfrm>
              <a:off x="1046158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F693444-EB4D-42CF-AD2F-A47C04F4353C}"/>
                </a:ext>
              </a:extLst>
            </p:cNvPr>
            <p:cNvCxnSpPr/>
            <p:nvPr/>
          </p:nvCxnSpPr>
          <p:spPr>
            <a:xfrm>
              <a:off x="1104224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2FDFE81F-E0DB-4238-A1CB-4EACD0EDD01B}"/>
                </a:ext>
              </a:extLst>
            </p:cNvPr>
            <p:cNvCxnSpPr/>
            <p:nvPr/>
          </p:nvCxnSpPr>
          <p:spPr>
            <a:xfrm>
              <a:off x="1162290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443A7B5-2534-4A93-8180-11DCF023065C}"/>
              </a:ext>
            </a:extLst>
          </p:cNvPr>
          <p:cNvSpPr/>
          <p:nvPr/>
        </p:nvSpPr>
        <p:spPr>
          <a:xfrm>
            <a:off x="2332301" y="1241385"/>
            <a:ext cx="7527399" cy="4375230"/>
          </a:xfrm>
          <a:prstGeom prst="rect">
            <a:avLst/>
          </a:prstGeom>
          <a:solidFill>
            <a:srgbClr val="4D3F82"/>
          </a:solidFill>
          <a:ln>
            <a:noFill/>
          </a:ln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C10FBED-D4ED-4A8F-9A64-839ABD83AE70}"/>
              </a:ext>
            </a:extLst>
          </p:cNvPr>
          <p:cNvSpPr txBox="1"/>
          <p:nvPr/>
        </p:nvSpPr>
        <p:spPr>
          <a:xfrm>
            <a:off x="4407055" y="2779163"/>
            <a:ext cx="2882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PART  01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104F2DC-C794-4550-9679-A4FDA2310F94}"/>
              </a:ext>
            </a:extLst>
          </p:cNvPr>
          <p:cNvSpPr txBox="1"/>
          <p:nvPr/>
        </p:nvSpPr>
        <p:spPr>
          <a:xfrm>
            <a:off x="4751612" y="892224"/>
            <a:ext cx="26887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uhaus 93" panose="04030905020B02020C02" pitchFamily="82" charset="0"/>
                <a:ea typeface="微软雅黑"/>
                <a:cs typeface="+mn-cs"/>
              </a:rPr>
              <a:t>03</a:t>
            </a:r>
            <a:endParaRPr kumimoji="0" lang="zh-CN" altLang="en-US" sz="1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auhaus 93" panose="04030905020B02020C02" pitchFamily="82" charset="0"/>
              <a:ea typeface="微软雅黑"/>
              <a:cs typeface="+mn-cs"/>
            </a:endParaRPr>
          </a:p>
        </p:txBody>
      </p: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AA606CC3-C775-41B7-950F-82E453F5FAE2}"/>
              </a:ext>
            </a:extLst>
          </p:cNvPr>
          <p:cNvSpPr/>
          <p:nvPr/>
        </p:nvSpPr>
        <p:spPr>
          <a:xfrm>
            <a:off x="3621439" y="4191184"/>
            <a:ext cx="4949123" cy="821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efficituripsum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vitae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695E17C3-B4C6-4AB9-9EB5-BD6A63284E90}"/>
              </a:ext>
            </a:extLst>
          </p:cNvPr>
          <p:cNvSpPr/>
          <p:nvPr/>
        </p:nvSpPr>
        <p:spPr>
          <a:xfrm rot="2557811">
            <a:off x="9061044" y="5322088"/>
            <a:ext cx="478420" cy="47842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CC000E46-6AF4-4594-A9DF-80A429D9E045}"/>
              </a:ext>
            </a:extLst>
          </p:cNvPr>
          <p:cNvSpPr/>
          <p:nvPr/>
        </p:nvSpPr>
        <p:spPr>
          <a:xfrm rot="2557811">
            <a:off x="924600" y="231320"/>
            <a:ext cx="1073409" cy="107340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23C69A77-F915-4361-82AE-DD0CD44CE947}"/>
              </a:ext>
            </a:extLst>
          </p:cNvPr>
          <p:cNvSpPr/>
          <p:nvPr/>
        </p:nvSpPr>
        <p:spPr>
          <a:xfrm rot="8799648">
            <a:off x="1840248" y="5850403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D7EF4AA4-688F-47C9-9020-B357F4A30475}"/>
              </a:ext>
            </a:extLst>
          </p:cNvPr>
          <p:cNvSpPr/>
          <p:nvPr/>
        </p:nvSpPr>
        <p:spPr>
          <a:xfrm rot="2962617">
            <a:off x="8947701" y="1420155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2CB25251-652D-46A8-B19B-6DE6EEDF3EB6}"/>
              </a:ext>
            </a:extLst>
          </p:cNvPr>
          <p:cNvSpPr/>
          <p:nvPr/>
        </p:nvSpPr>
        <p:spPr>
          <a:xfrm rot="2962617">
            <a:off x="10610130" y="301932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4591EE37-3ADC-4ADC-A525-CC8E9AF29EAA}"/>
              </a:ext>
            </a:extLst>
          </p:cNvPr>
          <p:cNvSpPr/>
          <p:nvPr/>
        </p:nvSpPr>
        <p:spPr>
          <a:xfrm rot="2962617">
            <a:off x="1982806" y="370936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FE2F28D-601C-4A36-8EAC-F80E8828B650}"/>
              </a:ext>
            </a:extLst>
          </p:cNvPr>
          <p:cNvSpPr txBox="1"/>
          <p:nvPr/>
        </p:nvSpPr>
        <p:spPr>
          <a:xfrm>
            <a:off x="4784775" y="3311653"/>
            <a:ext cx="2622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kumimoji="0" lang="zh-CN" altLang="en-US" sz="4000" b="0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114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工作自我评价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0AC24798-F8D9-4981-ABB8-C1415A43DD39}"/>
              </a:ext>
            </a:extLst>
          </p:cNvPr>
          <p:cNvSpPr txBox="1">
            <a:spLocks/>
          </p:cNvSpPr>
          <p:nvPr/>
        </p:nvSpPr>
        <p:spPr>
          <a:xfrm>
            <a:off x="4613782" y="4005333"/>
            <a:ext cx="3045091" cy="87924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 also we are companies</a:t>
            </a: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xmlns="" id="{A259B547-0EFB-499B-AD7F-EF86ED43585E}"/>
              </a:ext>
            </a:extLst>
          </p:cNvPr>
          <p:cNvSpPr txBox="1"/>
          <p:nvPr/>
        </p:nvSpPr>
        <p:spPr>
          <a:xfrm>
            <a:off x="5794405" y="3739987"/>
            <a:ext cx="62549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2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2B44A934-67B9-43F4-934C-B260D6F11FF7}"/>
              </a:ext>
            </a:extLst>
          </p:cNvPr>
          <p:cNvSpPr txBox="1">
            <a:spLocks/>
          </p:cNvSpPr>
          <p:nvPr/>
        </p:nvSpPr>
        <p:spPr>
          <a:xfrm>
            <a:off x="8192955" y="4005333"/>
            <a:ext cx="3045091" cy="87924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 also we are companies</a:t>
            </a:r>
          </a:p>
        </p:txBody>
      </p:sp>
      <p:sp>
        <p:nvSpPr>
          <p:cNvPr id="14" name="TextBox 31">
            <a:extLst>
              <a:ext uri="{FF2B5EF4-FFF2-40B4-BE49-F238E27FC236}">
                <a16:creationId xmlns:a16="http://schemas.microsoft.com/office/drawing/2014/main" xmlns="" id="{744D5036-0C5B-4A77-A09E-F8322A5D82B6}"/>
              </a:ext>
            </a:extLst>
          </p:cNvPr>
          <p:cNvSpPr txBox="1"/>
          <p:nvPr/>
        </p:nvSpPr>
        <p:spPr>
          <a:xfrm>
            <a:off x="9410254" y="3739987"/>
            <a:ext cx="62549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3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xmlns="" id="{7A5A0780-9584-40B8-AF47-9761A1C480A8}"/>
              </a:ext>
            </a:extLst>
          </p:cNvPr>
          <p:cNvSpPr txBox="1">
            <a:spLocks/>
          </p:cNvSpPr>
          <p:nvPr/>
        </p:nvSpPr>
        <p:spPr>
          <a:xfrm>
            <a:off x="1065525" y="4005333"/>
            <a:ext cx="3045091" cy="87924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 also we are companies</a:t>
            </a:r>
          </a:p>
        </p:txBody>
      </p:sp>
      <p:sp>
        <p:nvSpPr>
          <p:cNvPr id="16" name="TextBox 33">
            <a:extLst>
              <a:ext uri="{FF2B5EF4-FFF2-40B4-BE49-F238E27FC236}">
                <a16:creationId xmlns:a16="http://schemas.microsoft.com/office/drawing/2014/main" xmlns="" id="{479D9430-CAEF-4A0D-8727-8E4F653EC346}"/>
              </a:ext>
            </a:extLst>
          </p:cNvPr>
          <p:cNvSpPr txBox="1"/>
          <p:nvPr/>
        </p:nvSpPr>
        <p:spPr>
          <a:xfrm>
            <a:off x="2280134" y="3739987"/>
            <a:ext cx="625491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1</a:t>
            </a:r>
          </a:p>
        </p:txBody>
      </p:sp>
      <p:sp>
        <p:nvSpPr>
          <p:cNvPr id="17" name="Shape 2525">
            <a:extLst>
              <a:ext uri="{FF2B5EF4-FFF2-40B4-BE49-F238E27FC236}">
                <a16:creationId xmlns:a16="http://schemas.microsoft.com/office/drawing/2014/main" xmlns="" id="{03BE55B4-88A3-401A-8794-46161173DE3F}"/>
              </a:ext>
            </a:extLst>
          </p:cNvPr>
          <p:cNvSpPr/>
          <p:nvPr/>
        </p:nvSpPr>
        <p:spPr>
          <a:xfrm>
            <a:off x="2168321" y="2433956"/>
            <a:ext cx="881952" cy="881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Shape 2547">
            <a:extLst>
              <a:ext uri="{FF2B5EF4-FFF2-40B4-BE49-F238E27FC236}">
                <a16:creationId xmlns:a16="http://schemas.microsoft.com/office/drawing/2014/main" xmlns="" id="{889226B7-4749-494A-8C86-A00EC7A58838}"/>
              </a:ext>
            </a:extLst>
          </p:cNvPr>
          <p:cNvSpPr/>
          <p:nvPr/>
        </p:nvSpPr>
        <p:spPr>
          <a:xfrm>
            <a:off x="5668834" y="2433016"/>
            <a:ext cx="881952" cy="881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9" name="Shape 2554">
            <a:extLst>
              <a:ext uri="{FF2B5EF4-FFF2-40B4-BE49-F238E27FC236}">
                <a16:creationId xmlns:a16="http://schemas.microsoft.com/office/drawing/2014/main" xmlns="" id="{2BF4FD1F-2AFC-4B39-BC38-E1ABF9DA1D83}"/>
              </a:ext>
            </a:extLst>
          </p:cNvPr>
          <p:cNvSpPr/>
          <p:nvPr/>
        </p:nvSpPr>
        <p:spPr>
          <a:xfrm>
            <a:off x="9285561" y="2476743"/>
            <a:ext cx="881952" cy="801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Right Arrow 2">
            <a:extLst>
              <a:ext uri="{FF2B5EF4-FFF2-40B4-BE49-F238E27FC236}">
                <a16:creationId xmlns:a16="http://schemas.microsoft.com/office/drawing/2014/main" xmlns="" id="{2DE194E2-E2C3-4D49-83FE-E3C044EAEEC2}"/>
              </a:ext>
            </a:extLst>
          </p:cNvPr>
          <p:cNvSpPr/>
          <p:nvPr/>
        </p:nvSpPr>
        <p:spPr>
          <a:xfrm>
            <a:off x="7530736" y="2709747"/>
            <a:ext cx="774875" cy="383817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3" name="Right Arrow 37">
            <a:extLst>
              <a:ext uri="{FF2B5EF4-FFF2-40B4-BE49-F238E27FC236}">
                <a16:creationId xmlns:a16="http://schemas.microsoft.com/office/drawing/2014/main" xmlns="" id="{4E13BC61-0228-44C6-B097-26F5F57EA2E4}"/>
              </a:ext>
            </a:extLst>
          </p:cNvPr>
          <p:cNvSpPr/>
          <p:nvPr/>
        </p:nvSpPr>
        <p:spPr>
          <a:xfrm>
            <a:off x="3838907" y="2709747"/>
            <a:ext cx="774875" cy="383817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822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xmlns="" id="{32D36C01-AEA3-49B7-A0FE-C26FBE5A5467}"/>
              </a:ext>
            </a:extLst>
          </p:cNvPr>
          <p:cNvSpPr/>
          <p:nvPr/>
        </p:nvSpPr>
        <p:spPr>
          <a:xfrm>
            <a:off x="3451416" y="1786529"/>
            <a:ext cx="2456685" cy="2235726"/>
          </a:xfrm>
          <a:prstGeom prst="rect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2" name="Rectangle 44">
            <a:extLst>
              <a:ext uri="{FF2B5EF4-FFF2-40B4-BE49-F238E27FC236}">
                <a16:creationId xmlns:a16="http://schemas.microsoft.com/office/drawing/2014/main" xmlns="" id="{B9F323AC-6B03-4907-84EC-91EDBF3B9B5B}"/>
              </a:ext>
            </a:extLst>
          </p:cNvPr>
          <p:cNvSpPr/>
          <p:nvPr/>
        </p:nvSpPr>
        <p:spPr>
          <a:xfrm>
            <a:off x="1011636" y="4022255"/>
            <a:ext cx="2434383" cy="2235726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1F6BEA41-ADD7-4FB6-966A-DC4499F63BF6}"/>
              </a:ext>
            </a:extLst>
          </p:cNvPr>
          <p:cNvSpPr txBox="1">
            <a:spLocks/>
          </p:cNvSpPr>
          <p:nvPr/>
        </p:nvSpPr>
        <p:spPr>
          <a:xfrm>
            <a:off x="3650357" y="3139177"/>
            <a:ext cx="2032683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</a:t>
            </a:r>
          </a:p>
        </p:txBody>
      </p:sp>
      <p:sp>
        <p:nvSpPr>
          <p:cNvPr id="14" name="TextBox 57">
            <a:extLst>
              <a:ext uri="{FF2B5EF4-FFF2-40B4-BE49-F238E27FC236}">
                <a16:creationId xmlns:a16="http://schemas.microsoft.com/office/drawing/2014/main" xmlns="" id="{F0551668-5885-48C3-8D9D-B85A0944C333}"/>
              </a:ext>
            </a:extLst>
          </p:cNvPr>
          <p:cNvSpPr txBox="1"/>
          <p:nvPr/>
        </p:nvSpPr>
        <p:spPr>
          <a:xfrm>
            <a:off x="3894559" y="2811877"/>
            <a:ext cx="1550425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Fast Downloads</a:t>
            </a:r>
          </a:p>
        </p:txBody>
      </p:sp>
      <p:sp>
        <p:nvSpPr>
          <p:cNvPr id="15" name="Shape 2839">
            <a:extLst>
              <a:ext uri="{FF2B5EF4-FFF2-40B4-BE49-F238E27FC236}">
                <a16:creationId xmlns:a16="http://schemas.microsoft.com/office/drawing/2014/main" xmlns="" id="{7CAA1FD7-B6D0-4349-A14E-42B5B18B52B6}"/>
              </a:ext>
            </a:extLst>
          </p:cNvPr>
          <p:cNvSpPr/>
          <p:nvPr/>
        </p:nvSpPr>
        <p:spPr>
          <a:xfrm>
            <a:off x="4437734" y="2166657"/>
            <a:ext cx="502534" cy="456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ctr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xmlns="" id="{34D4686F-9495-488F-BA42-18BCC1C9827B}"/>
              </a:ext>
            </a:extLst>
          </p:cNvPr>
          <p:cNvSpPr txBox="1">
            <a:spLocks/>
          </p:cNvSpPr>
          <p:nvPr/>
        </p:nvSpPr>
        <p:spPr>
          <a:xfrm>
            <a:off x="1186906" y="5394888"/>
            <a:ext cx="2032683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</a:t>
            </a:r>
          </a:p>
        </p:txBody>
      </p:sp>
      <p:sp>
        <p:nvSpPr>
          <p:cNvPr id="17" name="TextBox 63">
            <a:extLst>
              <a:ext uri="{FF2B5EF4-FFF2-40B4-BE49-F238E27FC236}">
                <a16:creationId xmlns:a16="http://schemas.microsoft.com/office/drawing/2014/main" xmlns="" id="{2B0A44DE-3E31-4A0B-8D05-BBCA0ECE52F0}"/>
              </a:ext>
            </a:extLst>
          </p:cNvPr>
          <p:cNvSpPr txBox="1"/>
          <p:nvPr/>
        </p:nvSpPr>
        <p:spPr>
          <a:xfrm>
            <a:off x="1431109" y="5067588"/>
            <a:ext cx="1550425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Fast Downloads</a:t>
            </a:r>
          </a:p>
        </p:txBody>
      </p:sp>
      <p:sp>
        <p:nvSpPr>
          <p:cNvPr id="18" name="Shape 2839">
            <a:extLst>
              <a:ext uri="{FF2B5EF4-FFF2-40B4-BE49-F238E27FC236}">
                <a16:creationId xmlns:a16="http://schemas.microsoft.com/office/drawing/2014/main" xmlns="" id="{35B07F45-E0DD-43D0-9F4E-CC309D5AFF95}"/>
              </a:ext>
            </a:extLst>
          </p:cNvPr>
          <p:cNvSpPr/>
          <p:nvPr/>
        </p:nvSpPr>
        <p:spPr>
          <a:xfrm>
            <a:off x="1974283" y="4422368"/>
            <a:ext cx="502534" cy="4568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ctr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pic>
        <p:nvPicPr>
          <p:cNvPr id="19" name="图片占位符 9">
            <a:extLst>
              <a:ext uri="{FF2B5EF4-FFF2-40B4-BE49-F238E27FC236}">
                <a16:creationId xmlns:a16="http://schemas.microsoft.com/office/drawing/2014/main" xmlns="" id="{D4B8F074-47E1-421A-882D-B32A5BC6B78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776" y="1786718"/>
            <a:ext cx="2431604" cy="225487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pic>
        <p:nvPicPr>
          <p:cNvPr id="22" name="图片占位符 7">
            <a:extLst>
              <a:ext uri="{FF2B5EF4-FFF2-40B4-BE49-F238E27FC236}">
                <a16:creationId xmlns:a16="http://schemas.microsoft.com/office/drawing/2014/main" xmlns="" id="{D47294F0-7173-42AA-ABEA-E8F04B1466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086" y="4041778"/>
            <a:ext cx="2465830" cy="2216203"/>
          </a:xfrm>
          <a:prstGeom prst="rect">
            <a:avLst/>
          </a:prstGeom>
        </p:spPr>
      </p:pic>
      <p:sp>
        <p:nvSpPr>
          <p:cNvPr id="23" name="Shape 2554">
            <a:extLst>
              <a:ext uri="{FF2B5EF4-FFF2-40B4-BE49-F238E27FC236}">
                <a16:creationId xmlns:a16="http://schemas.microsoft.com/office/drawing/2014/main" xmlns="" id="{AAFED00A-3549-4EC2-8894-8F81302F79B3}"/>
              </a:ext>
            </a:extLst>
          </p:cNvPr>
          <p:cNvSpPr/>
          <p:nvPr/>
        </p:nvSpPr>
        <p:spPr>
          <a:xfrm>
            <a:off x="7031380" y="2156116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>
              <a:lumMod val="50000"/>
            </a:schemeClr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4" name="矩形 2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3075CAED-5D7B-444A-AD19-B6BAF584569E}"/>
              </a:ext>
            </a:extLst>
          </p:cNvPr>
          <p:cNvSpPr/>
          <p:nvPr/>
        </p:nvSpPr>
        <p:spPr>
          <a:xfrm>
            <a:off x="7771031" y="2330399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989CE01-16E3-4B60-A1D7-A83B573086EB}"/>
              </a:ext>
            </a:extLst>
          </p:cNvPr>
          <p:cNvSpPr txBox="1"/>
          <p:nvPr/>
        </p:nvSpPr>
        <p:spPr>
          <a:xfrm>
            <a:off x="7771031" y="2040864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29" name="Shape 2554">
            <a:extLst>
              <a:ext uri="{FF2B5EF4-FFF2-40B4-BE49-F238E27FC236}">
                <a16:creationId xmlns:a16="http://schemas.microsoft.com/office/drawing/2014/main" xmlns="" id="{B31BC47D-D8A4-4F75-9528-E8EADDAB6076}"/>
              </a:ext>
            </a:extLst>
          </p:cNvPr>
          <p:cNvSpPr/>
          <p:nvPr/>
        </p:nvSpPr>
        <p:spPr>
          <a:xfrm>
            <a:off x="7031380" y="3811233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>
              <a:lumMod val="50000"/>
            </a:schemeClr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30" name="矩形 29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992AD38E-6B20-49AA-81D9-C3CD3E19FEC0}"/>
              </a:ext>
            </a:extLst>
          </p:cNvPr>
          <p:cNvSpPr/>
          <p:nvPr/>
        </p:nvSpPr>
        <p:spPr>
          <a:xfrm>
            <a:off x="7771031" y="3985516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E1ED124-382C-4272-8BEC-F950E1DD5F6F}"/>
              </a:ext>
            </a:extLst>
          </p:cNvPr>
          <p:cNvSpPr txBox="1"/>
          <p:nvPr/>
        </p:nvSpPr>
        <p:spPr>
          <a:xfrm>
            <a:off x="7771031" y="3695981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32" name="Shape 2554">
            <a:extLst>
              <a:ext uri="{FF2B5EF4-FFF2-40B4-BE49-F238E27FC236}">
                <a16:creationId xmlns:a16="http://schemas.microsoft.com/office/drawing/2014/main" xmlns="" id="{35E78745-A305-4881-9D3F-74E6F306BDCE}"/>
              </a:ext>
            </a:extLst>
          </p:cNvPr>
          <p:cNvSpPr/>
          <p:nvPr/>
        </p:nvSpPr>
        <p:spPr>
          <a:xfrm>
            <a:off x="7031380" y="5398142"/>
            <a:ext cx="476001" cy="432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>
              <a:lumMod val="50000"/>
            </a:schemeClr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A5D1AED7-4D9C-4C4A-953E-73E04C883A42}"/>
              </a:ext>
            </a:extLst>
          </p:cNvPr>
          <p:cNvSpPr/>
          <p:nvPr/>
        </p:nvSpPr>
        <p:spPr>
          <a:xfrm>
            <a:off x="7771031" y="5572425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BD5CD07-DEBA-4B97-8D10-8F5C03D89F2E}"/>
              </a:ext>
            </a:extLst>
          </p:cNvPr>
          <p:cNvSpPr txBox="1"/>
          <p:nvPr/>
        </p:nvSpPr>
        <p:spPr>
          <a:xfrm>
            <a:off x="7771031" y="5282890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A7C99636-08FB-4C54-943B-8307DCC77520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工作自我评价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00DF7C7D-80D7-41E0-BABE-171E0BB5C7CD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EB37444E-45FF-48AD-83BF-1FF9D2455F82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0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4" grpId="0"/>
      <p:bldP spid="30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BA5734F0-51C9-46BE-A844-3BC9E9A006BB}"/>
              </a:ext>
            </a:extLst>
          </p:cNvPr>
          <p:cNvCxnSpPr>
            <a:cxnSpLocks/>
          </p:cNvCxnSpPr>
          <p:nvPr/>
        </p:nvCxnSpPr>
        <p:spPr>
          <a:xfrm>
            <a:off x="660400" y="3632200"/>
            <a:ext cx="356053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77C09924-F17D-40D7-9B42-1D60367415F7}"/>
              </a:ext>
            </a:extLst>
          </p:cNvPr>
          <p:cNvCxnSpPr>
            <a:cxnSpLocks/>
          </p:cNvCxnSpPr>
          <p:nvPr/>
        </p:nvCxnSpPr>
        <p:spPr>
          <a:xfrm>
            <a:off x="7958363" y="3632200"/>
            <a:ext cx="356053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îṩlíḑê">
            <a:extLst>
              <a:ext uri="{FF2B5EF4-FFF2-40B4-BE49-F238E27FC236}">
                <a16:creationId xmlns:a16="http://schemas.microsoft.com/office/drawing/2014/main" xmlns="" id="{92D68BB5-A4ED-4F34-8976-8407B99C8DBC}"/>
              </a:ext>
            </a:extLst>
          </p:cNvPr>
          <p:cNvGrpSpPr/>
          <p:nvPr/>
        </p:nvGrpSpPr>
        <p:grpSpPr>
          <a:xfrm>
            <a:off x="1035871" y="2277121"/>
            <a:ext cx="2704156" cy="2710158"/>
            <a:chOff x="1107353" y="2277121"/>
            <a:chExt cx="2704156" cy="2710158"/>
          </a:xfrm>
        </p:grpSpPr>
        <p:sp>
          <p:nvSpPr>
            <p:cNvPr id="14" name="í$ľîḋè">
              <a:extLst>
                <a:ext uri="{FF2B5EF4-FFF2-40B4-BE49-F238E27FC236}">
                  <a16:creationId xmlns:a16="http://schemas.microsoft.com/office/drawing/2014/main" xmlns="" id="{4F283119-0EC1-4EF8-850F-3934CD623AA0}"/>
                </a:ext>
              </a:extLst>
            </p:cNvPr>
            <p:cNvSpPr/>
            <p:nvPr/>
          </p:nvSpPr>
          <p:spPr>
            <a:xfrm>
              <a:off x="2150252" y="2277121"/>
              <a:ext cx="618358" cy="619988"/>
            </a:xfrm>
            <a:prstGeom prst="ellipse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15" name="î$ḻïde">
              <a:extLst>
                <a:ext uri="{FF2B5EF4-FFF2-40B4-BE49-F238E27FC236}">
                  <a16:creationId xmlns:a16="http://schemas.microsoft.com/office/drawing/2014/main" xmlns="" id="{95FABEF0-9F9C-4080-840B-3FFA58CA2D5C}"/>
                </a:ext>
              </a:extLst>
            </p:cNvPr>
            <p:cNvGrpSpPr/>
            <p:nvPr/>
          </p:nvGrpSpPr>
          <p:grpSpPr>
            <a:xfrm>
              <a:off x="1107353" y="2897110"/>
              <a:ext cx="2704156" cy="2090169"/>
              <a:chOff x="660400" y="4043931"/>
              <a:chExt cx="2365376" cy="2090169"/>
            </a:xfrm>
            <a:solidFill>
              <a:schemeClr val="bg1"/>
            </a:solidFill>
          </p:grpSpPr>
          <p:sp>
            <p:nvSpPr>
              <p:cNvPr id="16" name="i$ļîdê">
                <a:extLst>
                  <a:ext uri="{FF2B5EF4-FFF2-40B4-BE49-F238E27FC236}">
                    <a16:creationId xmlns:a16="http://schemas.microsoft.com/office/drawing/2014/main" xmlns="" id="{99851C60-4764-433F-BD73-0EC9E5712B8A}"/>
                  </a:ext>
                </a:extLst>
              </p:cNvPr>
              <p:cNvSpPr/>
              <p:nvPr/>
            </p:nvSpPr>
            <p:spPr bwMode="auto">
              <a:xfrm>
                <a:off x="660400" y="4516272"/>
                <a:ext cx="2365376" cy="16178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tx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……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……</a:t>
                </a:r>
              </a:p>
            </p:txBody>
          </p:sp>
          <p:sp>
            <p:nvSpPr>
              <p:cNvPr id="17" name="iṧļiďè">
                <a:extLst>
                  <a:ext uri="{FF2B5EF4-FFF2-40B4-BE49-F238E27FC236}">
                    <a16:creationId xmlns:a16="http://schemas.microsoft.com/office/drawing/2014/main" xmlns="" id="{04AEF1D3-80CF-4550-8921-BA69C3E6D8CD}"/>
                  </a:ext>
                </a:extLst>
              </p:cNvPr>
              <p:cNvSpPr/>
              <p:nvPr/>
            </p:nvSpPr>
            <p:spPr bwMode="auto">
              <a:xfrm>
                <a:off x="660400" y="4043931"/>
                <a:ext cx="2365376" cy="4723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Text here</a:t>
                </a:r>
              </a:p>
            </p:txBody>
          </p:sp>
        </p:grpSp>
      </p:grpSp>
      <p:grpSp>
        <p:nvGrpSpPr>
          <p:cNvPr id="18" name="iṡlîde">
            <a:extLst>
              <a:ext uri="{FF2B5EF4-FFF2-40B4-BE49-F238E27FC236}">
                <a16:creationId xmlns:a16="http://schemas.microsoft.com/office/drawing/2014/main" xmlns="" id="{59774E15-7F3A-4E3A-B734-B72B35CD12E7}"/>
              </a:ext>
            </a:extLst>
          </p:cNvPr>
          <p:cNvGrpSpPr/>
          <p:nvPr/>
        </p:nvGrpSpPr>
        <p:grpSpPr>
          <a:xfrm>
            <a:off x="8439273" y="2277121"/>
            <a:ext cx="2704156" cy="2710158"/>
            <a:chOff x="8510755" y="2277121"/>
            <a:chExt cx="2704156" cy="2710158"/>
          </a:xfrm>
        </p:grpSpPr>
        <p:sp>
          <p:nvSpPr>
            <p:cNvPr id="19" name="íSḷïde">
              <a:extLst>
                <a:ext uri="{FF2B5EF4-FFF2-40B4-BE49-F238E27FC236}">
                  <a16:creationId xmlns:a16="http://schemas.microsoft.com/office/drawing/2014/main" xmlns="" id="{571DC32E-2A9C-4940-8B1F-CE1DD26BF7D2}"/>
                </a:ext>
              </a:extLst>
            </p:cNvPr>
            <p:cNvSpPr/>
            <p:nvPr/>
          </p:nvSpPr>
          <p:spPr>
            <a:xfrm>
              <a:off x="9553654" y="2277121"/>
              <a:ext cx="618358" cy="619988"/>
            </a:xfrm>
            <a:prstGeom prst="ellipse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grpSp>
          <p:nvGrpSpPr>
            <p:cNvPr id="22" name="íṣḻîḋè">
              <a:extLst>
                <a:ext uri="{FF2B5EF4-FFF2-40B4-BE49-F238E27FC236}">
                  <a16:creationId xmlns:a16="http://schemas.microsoft.com/office/drawing/2014/main" xmlns="" id="{8998CC4B-695F-4393-B7AA-C8744A8BB2BD}"/>
                </a:ext>
              </a:extLst>
            </p:cNvPr>
            <p:cNvGrpSpPr/>
            <p:nvPr/>
          </p:nvGrpSpPr>
          <p:grpSpPr>
            <a:xfrm>
              <a:off x="8510755" y="2897110"/>
              <a:ext cx="2704156" cy="2090169"/>
              <a:chOff x="660400" y="4043931"/>
              <a:chExt cx="2365376" cy="2090169"/>
            </a:xfrm>
            <a:solidFill>
              <a:schemeClr val="bg1"/>
            </a:solidFill>
          </p:grpSpPr>
          <p:sp>
            <p:nvSpPr>
              <p:cNvPr id="23" name="iṥḻïḋê">
                <a:extLst>
                  <a:ext uri="{FF2B5EF4-FFF2-40B4-BE49-F238E27FC236}">
                    <a16:creationId xmlns:a16="http://schemas.microsoft.com/office/drawing/2014/main" xmlns="" id="{5084C71D-FDCB-4A5B-A1F1-4743AC059912}"/>
                  </a:ext>
                </a:extLst>
              </p:cNvPr>
              <p:cNvSpPr/>
              <p:nvPr/>
            </p:nvSpPr>
            <p:spPr bwMode="auto">
              <a:xfrm>
                <a:off x="660400" y="4516272"/>
                <a:ext cx="2365376" cy="161782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tx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……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……</a:t>
                </a:r>
              </a:p>
            </p:txBody>
          </p:sp>
          <p:sp>
            <p:nvSpPr>
              <p:cNvPr id="24" name="îšḻîḑe">
                <a:extLst>
                  <a:ext uri="{FF2B5EF4-FFF2-40B4-BE49-F238E27FC236}">
                    <a16:creationId xmlns:a16="http://schemas.microsoft.com/office/drawing/2014/main" xmlns="" id="{E3883856-360C-4C36-9BAD-4C893EBE4F1B}"/>
                  </a:ext>
                </a:extLst>
              </p:cNvPr>
              <p:cNvSpPr/>
              <p:nvPr/>
            </p:nvSpPr>
            <p:spPr bwMode="auto">
              <a:xfrm>
                <a:off x="660400" y="4043931"/>
                <a:ext cx="2365376" cy="4723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>
                        <a:lumMod val="75000"/>
                      </a:schemeClr>
                    </a:solidFill>
                    <a:latin typeface="Century Gothic" panose="020B0502020202020204" pitchFamily="34" charset="0"/>
                  </a:rPr>
                  <a:t>Text here</a:t>
                </a:r>
              </a:p>
            </p:txBody>
          </p:sp>
        </p:grpSp>
      </p:grpSp>
      <p:sp>
        <p:nvSpPr>
          <p:cNvPr id="25" name="圆: 空心 24">
            <a:extLst>
              <a:ext uri="{FF2B5EF4-FFF2-40B4-BE49-F238E27FC236}">
                <a16:creationId xmlns:a16="http://schemas.microsoft.com/office/drawing/2014/main" xmlns="" id="{ACF30C45-F8B3-4B85-B2B0-1F1A8BC0B40E}"/>
              </a:ext>
            </a:extLst>
          </p:cNvPr>
          <p:cNvSpPr/>
          <p:nvPr/>
        </p:nvSpPr>
        <p:spPr>
          <a:xfrm>
            <a:off x="4229101" y="1722120"/>
            <a:ext cx="3733799" cy="3733799"/>
          </a:xfrm>
          <a:prstGeom prst="donut">
            <a:avLst>
              <a:gd name="adj" fmla="val 17897"/>
            </a:avLst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33A0E4B5-AAA3-4B02-B16E-E89394926DC9}"/>
              </a:ext>
            </a:extLst>
          </p:cNvPr>
          <p:cNvSpPr/>
          <p:nvPr/>
        </p:nvSpPr>
        <p:spPr>
          <a:xfrm>
            <a:off x="5146365" y="2684833"/>
            <a:ext cx="1894734" cy="1894734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AE096686-4C1D-4D20-A231-57CB20B22521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工作自我评价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7667D77-B874-4732-8586-6987306910DA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5CAD9B1-495E-455C-85A2-71025223874F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Group 55">
            <a:extLst>
              <a:ext uri="{FF2B5EF4-FFF2-40B4-BE49-F238E27FC236}">
                <a16:creationId xmlns:a16="http://schemas.microsoft.com/office/drawing/2014/main" xmlns="" id="{F4DE0518-B848-4DEC-A33F-7BF556A9D836}"/>
              </a:ext>
            </a:extLst>
          </p:cNvPr>
          <p:cNvGrpSpPr/>
          <p:nvPr/>
        </p:nvGrpSpPr>
        <p:grpSpPr>
          <a:xfrm>
            <a:off x="3580845" y="2494731"/>
            <a:ext cx="5030662" cy="2895893"/>
            <a:chOff x="5898415" y="1976415"/>
            <a:chExt cx="5654530" cy="3255020"/>
          </a:xfrm>
        </p:grpSpPr>
        <p:sp>
          <p:nvSpPr>
            <p:cNvPr id="12" name="Freeform 45">
              <a:extLst>
                <a:ext uri="{FF2B5EF4-FFF2-40B4-BE49-F238E27FC236}">
                  <a16:creationId xmlns:a16="http://schemas.microsoft.com/office/drawing/2014/main" xmlns="" id="{F33E8000-013F-4BA7-8655-BE09056BA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3" name="Freeform 46">
              <a:extLst>
                <a:ext uri="{FF2B5EF4-FFF2-40B4-BE49-F238E27FC236}">
                  <a16:creationId xmlns:a16="http://schemas.microsoft.com/office/drawing/2014/main" xmlns="" id="{6006B8EF-6A97-4675-A11B-C3C9B5E31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xmlns="" id="{8CA8E570-455E-41F8-B59E-5EC4BC4AB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xmlns="" id="{C05D9500-5736-46B9-B9AC-5634FCC42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923" y="1992528"/>
              <a:ext cx="4552622" cy="3106772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6" name="Rectangle 50">
              <a:extLst>
                <a:ext uri="{FF2B5EF4-FFF2-40B4-BE49-F238E27FC236}">
                  <a16:creationId xmlns:a16="http://schemas.microsoft.com/office/drawing/2014/main" xmlns="" id="{D39AE35C-A8A4-4381-9871-7E0DB533F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7" name="Freeform 51">
              <a:extLst>
                <a:ext uri="{FF2B5EF4-FFF2-40B4-BE49-F238E27FC236}">
                  <a16:creationId xmlns:a16="http://schemas.microsoft.com/office/drawing/2014/main" xmlns="" id="{239B8FF2-50A8-4380-AE6C-BC80CA8BF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8" name="Rectangle 52">
              <a:extLst>
                <a:ext uri="{FF2B5EF4-FFF2-40B4-BE49-F238E27FC236}">
                  <a16:creationId xmlns:a16="http://schemas.microsoft.com/office/drawing/2014/main" xmlns="" id="{33D701C2-3E65-48CA-9593-F49FE53B9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9" name="Oval 54">
              <a:extLst>
                <a:ext uri="{FF2B5EF4-FFF2-40B4-BE49-F238E27FC236}">
                  <a16:creationId xmlns:a16="http://schemas.microsoft.com/office/drawing/2014/main" xmlns="" id="{0D80E46C-2C2E-42CB-9B3B-E6B5EE9CD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2" name="Oval 55">
              <a:extLst>
                <a:ext uri="{FF2B5EF4-FFF2-40B4-BE49-F238E27FC236}">
                  <a16:creationId xmlns:a16="http://schemas.microsoft.com/office/drawing/2014/main" xmlns="" id="{53BA944C-2E9C-4413-AC71-C1C617191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3" name="Oval 56">
              <a:extLst>
                <a:ext uri="{FF2B5EF4-FFF2-40B4-BE49-F238E27FC236}">
                  <a16:creationId xmlns:a16="http://schemas.microsoft.com/office/drawing/2014/main" xmlns="" id="{7F8E8EB9-1CBC-407D-8AA2-CEF5038E8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4" name="Oval 57">
              <a:extLst>
                <a:ext uri="{FF2B5EF4-FFF2-40B4-BE49-F238E27FC236}">
                  <a16:creationId xmlns:a16="http://schemas.microsoft.com/office/drawing/2014/main" xmlns="" id="{3E8AC1A5-BF3A-4407-8578-DD566B450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5" name="Freeform 58">
              <a:extLst>
                <a:ext uri="{FF2B5EF4-FFF2-40B4-BE49-F238E27FC236}">
                  <a16:creationId xmlns:a16="http://schemas.microsoft.com/office/drawing/2014/main" xmlns="" id="{0A1D53EF-AEB9-4E53-B9E6-EB6AB03A7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xmlns="" id="{9ED7676C-D62B-4AAB-8567-AFBE987AE064}"/>
              </a:ext>
            </a:extLst>
          </p:cNvPr>
          <p:cNvSpPr txBox="1">
            <a:spLocks/>
          </p:cNvSpPr>
          <p:nvPr/>
        </p:nvSpPr>
        <p:spPr>
          <a:xfrm>
            <a:off x="8873675" y="2946805"/>
            <a:ext cx="2234527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</a:t>
            </a:r>
          </a:p>
        </p:txBody>
      </p:sp>
      <p:sp>
        <p:nvSpPr>
          <p:cNvPr id="30" name="TextBox 23">
            <a:extLst>
              <a:ext uri="{FF2B5EF4-FFF2-40B4-BE49-F238E27FC236}">
                <a16:creationId xmlns:a16="http://schemas.microsoft.com/office/drawing/2014/main" xmlns="" id="{D37462E3-3472-4219-B577-98462E11E756}"/>
              </a:ext>
            </a:extLst>
          </p:cNvPr>
          <p:cNvSpPr txBox="1"/>
          <p:nvPr/>
        </p:nvSpPr>
        <p:spPr>
          <a:xfrm>
            <a:off x="8936057" y="2636855"/>
            <a:ext cx="100059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FEATURE 03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xmlns="" id="{FD6E4FB1-2937-4ED5-B6BE-D23D2778C91B}"/>
              </a:ext>
            </a:extLst>
          </p:cNvPr>
          <p:cNvSpPr txBox="1">
            <a:spLocks/>
          </p:cNvSpPr>
          <p:nvPr/>
        </p:nvSpPr>
        <p:spPr>
          <a:xfrm>
            <a:off x="8905136" y="5061213"/>
            <a:ext cx="2234527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</a:t>
            </a:r>
          </a:p>
        </p:txBody>
      </p:sp>
      <p:sp>
        <p:nvSpPr>
          <p:cNvPr id="32" name="TextBox 26">
            <a:extLst>
              <a:ext uri="{FF2B5EF4-FFF2-40B4-BE49-F238E27FC236}">
                <a16:creationId xmlns:a16="http://schemas.microsoft.com/office/drawing/2014/main" xmlns="" id="{E36B261E-5B56-4117-B0E1-976B77B4E6B0}"/>
              </a:ext>
            </a:extLst>
          </p:cNvPr>
          <p:cNvSpPr txBox="1"/>
          <p:nvPr/>
        </p:nvSpPr>
        <p:spPr>
          <a:xfrm>
            <a:off x="8967517" y="4751263"/>
            <a:ext cx="100059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FEATURE 04</a:t>
            </a:r>
          </a:p>
        </p:txBody>
      </p:sp>
      <p:sp>
        <p:nvSpPr>
          <p:cNvPr id="33" name="TextBox 33">
            <a:extLst>
              <a:ext uri="{FF2B5EF4-FFF2-40B4-BE49-F238E27FC236}">
                <a16:creationId xmlns:a16="http://schemas.microsoft.com/office/drawing/2014/main" xmlns="" id="{768A23D8-A87C-4C61-B97F-CE1EF7E5B97D}"/>
              </a:ext>
            </a:extLst>
          </p:cNvPr>
          <p:cNvSpPr txBox="1"/>
          <p:nvPr/>
        </p:nvSpPr>
        <p:spPr>
          <a:xfrm>
            <a:off x="8878676" y="1950384"/>
            <a:ext cx="7841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Lato Black" charset="0"/>
                <a:cs typeface="Lato Black" charset="0"/>
              </a:rPr>
              <a:t>03</a:t>
            </a:r>
          </a:p>
        </p:txBody>
      </p:sp>
      <p:sp>
        <p:nvSpPr>
          <p:cNvPr id="34" name="TextBox 36">
            <a:extLst>
              <a:ext uri="{FF2B5EF4-FFF2-40B4-BE49-F238E27FC236}">
                <a16:creationId xmlns:a16="http://schemas.microsoft.com/office/drawing/2014/main" xmlns="" id="{0FE90A0A-41D6-42D1-A3BA-63647493F434}"/>
              </a:ext>
            </a:extLst>
          </p:cNvPr>
          <p:cNvSpPr txBox="1"/>
          <p:nvPr/>
        </p:nvSpPr>
        <p:spPr>
          <a:xfrm>
            <a:off x="8878676" y="4031976"/>
            <a:ext cx="7841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Lato Black" charset="0"/>
                <a:cs typeface="Lato Black" charset="0"/>
              </a:rPr>
              <a:t>04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xmlns="" id="{31A2C521-297C-4040-9550-6C3F95B6BD77}"/>
              </a:ext>
            </a:extLst>
          </p:cNvPr>
          <p:cNvSpPr txBox="1">
            <a:spLocks/>
          </p:cNvSpPr>
          <p:nvPr/>
        </p:nvSpPr>
        <p:spPr>
          <a:xfrm>
            <a:off x="570300" y="2946805"/>
            <a:ext cx="2630658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</a:t>
            </a:r>
          </a:p>
        </p:txBody>
      </p:sp>
      <p:sp>
        <p:nvSpPr>
          <p:cNvPr id="36" name="TextBox 31">
            <a:extLst>
              <a:ext uri="{FF2B5EF4-FFF2-40B4-BE49-F238E27FC236}">
                <a16:creationId xmlns:a16="http://schemas.microsoft.com/office/drawing/2014/main" xmlns="" id="{8ADCEB81-EF4D-4B9A-97C5-A3C245282AFE}"/>
              </a:ext>
            </a:extLst>
          </p:cNvPr>
          <p:cNvSpPr txBox="1"/>
          <p:nvPr/>
        </p:nvSpPr>
        <p:spPr>
          <a:xfrm>
            <a:off x="2153776" y="2636855"/>
            <a:ext cx="100059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FEATURE 01</a:t>
            </a:r>
          </a:p>
        </p:txBody>
      </p:sp>
      <p:sp>
        <p:nvSpPr>
          <p:cNvPr id="39" name="Subtitle 2">
            <a:extLst>
              <a:ext uri="{FF2B5EF4-FFF2-40B4-BE49-F238E27FC236}">
                <a16:creationId xmlns:a16="http://schemas.microsoft.com/office/drawing/2014/main" xmlns="" id="{637C0EAF-9E9E-4736-9C1C-27794AEDA7DC}"/>
              </a:ext>
            </a:extLst>
          </p:cNvPr>
          <p:cNvSpPr txBox="1">
            <a:spLocks/>
          </p:cNvSpPr>
          <p:nvPr/>
        </p:nvSpPr>
        <p:spPr>
          <a:xfrm>
            <a:off x="601760" y="5061213"/>
            <a:ext cx="2630658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</a:t>
            </a:r>
          </a:p>
        </p:txBody>
      </p:sp>
      <p:sp>
        <p:nvSpPr>
          <p:cNvPr id="40" name="TextBox 34">
            <a:extLst>
              <a:ext uri="{FF2B5EF4-FFF2-40B4-BE49-F238E27FC236}">
                <a16:creationId xmlns:a16="http://schemas.microsoft.com/office/drawing/2014/main" xmlns="" id="{67EE0919-6B96-490E-B0AA-5E07E9344BAC}"/>
              </a:ext>
            </a:extLst>
          </p:cNvPr>
          <p:cNvSpPr txBox="1"/>
          <p:nvPr/>
        </p:nvSpPr>
        <p:spPr>
          <a:xfrm>
            <a:off x="2180637" y="4751263"/>
            <a:ext cx="1000595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FEATURE 02</a:t>
            </a:r>
          </a:p>
        </p:txBody>
      </p:sp>
      <p:sp>
        <p:nvSpPr>
          <p:cNvPr id="41" name="TextBox 37">
            <a:extLst>
              <a:ext uri="{FF2B5EF4-FFF2-40B4-BE49-F238E27FC236}">
                <a16:creationId xmlns:a16="http://schemas.microsoft.com/office/drawing/2014/main" xmlns="" id="{F67929E8-44BA-4661-9270-EEBC6F12B4BA}"/>
              </a:ext>
            </a:extLst>
          </p:cNvPr>
          <p:cNvSpPr txBox="1"/>
          <p:nvPr/>
        </p:nvSpPr>
        <p:spPr>
          <a:xfrm>
            <a:off x="2387058" y="1950384"/>
            <a:ext cx="7841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Lato Black" charset="0"/>
                <a:cs typeface="Lato Black" charset="0"/>
              </a:rPr>
              <a:t>01</a:t>
            </a:r>
          </a:p>
        </p:txBody>
      </p:sp>
      <p:sp>
        <p:nvSpPr>
          <p:cNvPr id="42" name="TextBox 38">
            <a:extLst>
              <a:ext uri="{FF2B5EF4-FFF2-40B4-BE49-F238E27FC236}">
                <a16:creationId xmlns:a16="http://schemas.microsoft.com/office/drawing/2014/main" xmlns="" id="{B513EA54-1E09-4B9D-80E7-936CFB8EFE34}"/>
              </a:ext>
            </a:extLst>
          </p:cNvPr>
          <p:cNvSpPr txBox="1"/>
          <p:nvPr/>
        </p:nvSpPr>
        <p:spPr>
          <a:xfrm>
            <a:off x="2387058" y="4031976"/>
            <a:ext cx="7841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Lato Black" charset="0"/>
                <a:cs typeface="Lato Black" charset="0"/>
              </a:rPr>
              <a:t>02</a:t>
            </a:r>
          </a:p>
        </p:txBody>
      </p:sp>
      <p:pic>
        <p:nvPicPr>
          <p:cNvPr id="43" name="图片占位符 2">
            <a:extLst>
              <a:ext uri="{FF2B5EF4-FFF2-40B4-BE49-F238E27FC236}">
                <a16:creationId xmlns:a16="http://schemas.microsoft.com/office/drawing/2014/main" xmlns="" id="{371FCC64-A5AC-48AC-99B0-E19589BFA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888" y="2674242"/>
            <a:ext cx="3778704" cy="2401306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5340314C-BFB1-44EA-8374-36C0C8395733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工作自我评价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E0DBF0DA-92FD-40E7-AF18-3177CB25EC69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997EB881-724B-41B3-9615-71D5294375FA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03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0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5164F64-BEF1-41A1-A6DD-02DF11269F12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92A6508-C4C2-46DE-9B0C-E4518948436E}"/>
              </a:ext>
            </a:extLst>
          </p:cNvPr>
          <p:cNvGrpSpPr/>
          <p:nvPr/>
        </p:nvGrpSpPr>
        <p:grpSpPr>
          <a:xfrm>
            <a:off x="0" y="2097911"/>
            <a:ext cx="12192000" cy="2662177"/>
            <a:chOff x="0" y="0"/>
            <a:chExt cx="12192000" cy="266217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8132A4A6-78E0-4DB7-BB5C-5BB9EA399CFB}"/>
                </a:ext>
              </a:extLst>
            </p:cNvPr>
            <p:cNvSpPr/>
            <p:nvPr/>
          </p:nvSpPr>
          <p:spPr>
            <a:xfrm>
              <a:off x="0" y="0"/>
              <a:ext cx="12192000" cy="2662177"/>
            </a:xfrm>
            <a:prstGeom prst="rect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7F2B08F7-2990-4E6D-8F1E-1B5943E1E76F}"/>
                </a:ext>
              </a:extLst>
            </p:cNvPr>
            <p:cNvCxnSpPr/>
            <p:nvPr/>
          </p:nvCxnSpPr>
          <p:spPr>
            <a:xfrm>
              <a:off x="0" y="42826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8E583180-A716-43A9-B855-9425078598B0}"/>
                </a:ext>
              </a:extLst>
            </p:cNvPr>
            <p:cNvCxnSpPr/>
            <p:nvPr/>
          </p:nvCxnSpPr>
          <p:spPr>
            <a:xfrm>
              <a:off x="0" y="93947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FDC324B6-918C-4E6F-8EFB-0278E6C3FA7C}"/>
                </a:ext>
              </a:extLst>
            </p:cNvPr>
            <p:cNvCxnSpPr/>
            <p:nvPr/>
          </p:nvCxnSpPr>
          <p:spPr>
            <a:xfrm>
              <a:off x="0" y="145069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0EFF3A5C-D2DE-49B9-9027-C8C7C633A4DB}"/>
                </a:ext>
              </a:extLst>
            </p:cNvPr>
            <p:cNvCxnSpPr/>
            <p:nvPr/>
          </p:nvCxnSpPr>
          <p:spPr>
            <a:xfrm>
              <a:off x="0" y="196190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61D76C6B-C0C1-41D0-881A-C1E9D8ED664C}"/>
                </a:ext>
              </a:extLst>
            </p:cNvPr>
            <p:cNvCxnSpPr/>
            <p:nvPr/>
          </p:nvCxnSpPr>
          <p:spPr>
            <a:xfrm>
              <a:off x="59030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9A805BFF-524B-48F9-B47E-B94AB6AFB031}"/>
                </a:ext>
              </a:extLst>
            </p:cNvPr>
            <p:cNvCxnSpPr/>
            <p:nvPr/>
          </p:nvCxnSpPr>
          <p:spPr>
            <a:xfrm>
              <a:off x="117097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9BE2AA2F-8430-4DB9-AE3A-5FC1FC51807F}"/>
                </a:ext>
              </a:extLst>
            </p:cNvPr>
            <p:cNvCxnSpPr/>
            <p:nvPr/>
          </p:nvCxnSpPr>
          <p:spPr>
            <a:xfrm>
              <a:off x="175163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ADC280E-A58D-4AB2-8545-ABD30653DE3A}"/>
                </a:ext>
              </a:extLst>
            </p:cNvPr>
            <p:cNvCxnSpPr/>
            <p:nvPr/>
          </p:nvCxnSpPr>
          <p:spPr>
            <a:xfrm>
              <a:off x="233229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3E2A3D7-72C6-43BE-AF7A-CD631D4FD3FF}"/>
                </a:ext>
              </a:extLst>
            </p:cNvPr>
            <p:cNvCxnSpPr/>
            <p:nvPr/>
          </p:nvCxnSpPr>
          <p:spPr>
            <a:xfrm>
              <a:off x="291296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416D857C-603E-46D4-9E3C-329BF93FA47F}"/>
                </a:ext>
              </a:extLst>
            </p:cNvPr>
            <p:cNvCxnSpPr/>
            <p:nvPr/>
          </p:nvCxnSpPr>
          <p:spPr>
            <a:xfrm>
              <a:off x="349362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48B7987-5E53-472E-B89C-7D3F40D34EAD}"/>
                </a:ext>
              </a:extLst>
            </p:cNvPr>
            <p:cNvCxnSpPr/>
            <p:nvPr/>
          </p:nvCxnSpPr>
          <p:spPr>
            <a:xfrm>
              <a:off x="407428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5407F92-E9FA-42C8-88B6-34D254B700E4}"/>
                </a:ext>
              </a:extLst>
            </p:cNvPr>
            <p:cNvCxnSpPr/>
            <p:nvPr/>
          </p:nvCxnSpPr>
          <p:spPr>
            <a:xfrm>
              <a:off x="465495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2C2CB76-049F-4583-9F8C-3462CD54E821}"/>
                </a:ext>
              </a:extLst>
            </p:cNvPr>
            <p:cNvCxnSpPr/>
            <p:nvPr/>
          </p:nvCxnSpPr>
          <p:spPr>
            <a:xfrm>
              <a:off x="523561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54C728B-6510-4168-97C1-232AEC30CE3A}"/>
                </a:ext>
              </a:extLst>
            </p:cNvPr>
            <p:cNvCxnSpPr/>
            <p:nvPr/>
          </p:nvCxnSpPr>
          <p:spPr>
            <a:xfrm>
              <a:off x="581627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0A3F8EB-EF69-4A3A-BF55-E98B8459CE09}"/>
                </a:ext>
              </a:extLst>
            </p:cNvPr>
            <p:cNvCxnSpPr/>
            <p:nvPr/>
          </p:nvCxnSpPr>
          <p:spPr>
            <a:xfrm>
              <a:off x="639693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5C88CF4F-98A9-4E94-A21A-787ECE2C3238}"/>
                </a:ext>
              </a:extLst>
            </p:cNvPr>
            <p:cNvCxnSpPr/>
            <p:nvPr/>
          </p:nvCxnSpPr>
          <p:spPr>
            <a:xfrm>
              <a:off x="697760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12753DC-2381-4531-A177-2293D0078626}"/>
                </a:ext>
              </a:extLst>
            </p:cNvPr>
            <p:cNvCxnSpPr/>
            <p:nvPr/>
          </p:nvCxnSpPr>
          <p:spPr>
            <a:xfrm>
              <a:off x="755826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708E870-C5C3-434A-BFD1-D7A7793BDE48}"/>
                </a:ext>
              </a:extLst>
            </p:cNvPr>
            <p:cNvCxnSpPr/>
            <p:nvPr/>
          </p:nvCxnSpPr>
          <p:spPr>
            <a:xfrm>
              <a:off x="813892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E3A6AF3-3FE4-4C58-82B0-3811BDEBBADF}"/>
                </a:ext>
              </a:extLst>
            </p:cNvPr>
            <p:cNvCxnSpPr/>
            <p:nvPr/>
          </p:nvCxnSpPr>
          <p:spPr>
            <a:xfrm>
              <a:off x="871959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77244BD5-43DD-4E23-BDDE-6DB84D67B88D}"/>
                </a:ext>
              </a:extLst>
            </p:cNvPr>
            <p:cNvCxnSpPr/>
            <p:nvPr/>
          </p:nvCxnSpPr>
          <p:spPr>
            <a:xfrm>
              <a:off x="930025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347F9664-D2F3-4775-989A-6E14ADD4356A}"/>
                </a:ext>
              </a:extLst>
            </p:cNvPr>
            <p:cNvCxnSpPr/>
            <p:nvPr/>
          </p:nvCxnSpPr>
          <p:spPr>
            <a:xfrm>
              <a:off x="988091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3120FA74-E9E3-4AE4-B8AF-6D8C29392C1E}"/>
                </a:ext>
              </a:extLst>
            </p:cNvPr>
            <p:cNvCxnSpPr/>
            <p:nvPr/>
          </p:nvCxnSpPr>
          <p:spPr>
            <a:xfrm>
              <a:off x="1046158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F693444-EB4D-42CF-AD2F-A47C04F4353C}"/>
                </a:ext>
              </a:extLst>
            </p:cNvPr>
            <p:cNvCxnSpPr/>
            <p:nvPr/>
          </p:nvCxnSpPr>
          <p:spPr>
            <a:xfrm>
              <a:off x="1104224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2FDFE81F-E0DB-4238-A1CB-4EACD0EDD01B}"/>
                </a:ext>
              </a:extLst>
            </p:cNvPr>
            <p:cNvCxnSpPr/>
            <p:nvPr/>
          </p:nvCxnSpPr>
          <p:spPr>
            <a:xfrm>
              <a:off x="1162290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443A7B5-2534-4A93-8180-11DCF023065C}"/>
              </a:ext>
            </a:extLst>
          </p:cNvPr>
          <p:cNvSpPr/>
          <p:nvPr/>
        </p:nvSpPr>
        <p:spPr>
          <a:xfrm>
            <a:off x="2332301" y="1241385"/>
            <a:ext cx="7527399" cy="4375230"/>
          </a:xfrm>
          <a:prstGeom prst="rect">
            <a:avLst/>
          </a:prstGeom>
          <a:solidFill>
            <a:srgbClr val="4D3F82"/>
          </a:solidFill>
          <a:ln>
            <a:noFill/>
          </a:ln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C10FBED-D4ED-4A8F-9A64-839ABD83AE70}"/>
              </a:ext>
            </a:extLst>
          </p:cNvPr>
          <p:cNvSpPr txBox="1"/>
          <p:nvPr/>
        </p:nvSpPr>
        <p:spPr>
          <a:xfrm>
            <a:off x="4407055" y="2779163"/>
            <a:ext cx="2882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PART  01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104F2DC-C794-4550-9679-A4FDA2310F94}"/>
              </a:ext>
            </a:extLst>
          </p:cNvPr>
          <p:cNvSpPr txBox="1"/>
          <p:nvPr/>
        </p:nvSpPr>
        <p:spPr>
          <a:xfrm>
            <a:off x="4751612" y="892224"/>
            <a:ext cx="26887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uhaus 93" panose="04030905020B02020C02" pitchFamily="82" charset="0"/>
                <a:ea typeface="微软雅黑"/>
                <a:cs typeface="+mn-cs"/>
              </a:rPr>
              <a:t>04</a:t>
            </a:r>
            <a:endParaRPr kumimoji="0" lang="zh-CN" altLang="en-US" sz="1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auhaus 93" panose="04030905020B02020C02" pitchFamily="82" charset="0"/>
              <a:ea typeface="微软雅黑"/>
              <a:cs typeface="+mn-cs"/>
            </a:endParaRPr>
          </a:p>
        </p:txBody>
      </p: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AA606CC3-C775-41B7-950F-82E453F5FAE2}"/>
              </a:ext>
            </a:extLst>
          </p:cNvPr>
          <p:cNvSpPr/>
          <p:nvPr/>
        </p:nvSpPr>
        <p:spPr>
          <a:xfrm>
            <a:off x="3621439" y="4191184"/>
            <a:ext cx="4949123" cy="821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efficituripsum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vitae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695E17C3-B4C6-4AB9-9EB5-BD6A63284E90}"/>
              </a:ext>
            </a:extLst>
          </p:cNvPr>
          <p:cNvSpPr/>
          <p:nvPr/>
        </p:nvSpPr>
        <p:spPr>
          <a:xfrm rot="2557811">
            <a:off x="9061044" y="5322088"/>
            <a:ext cx="478420" cy="47842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CC000E46-6AF4-4594-A9DF-80A429D9E045}"/>
              </a:ext>
            </a:extLst>
          </p:cNvPr>
          <p:cNvSpPr/>
          <p:nvPr/>
        </p:nvSpPr>
        <p:spPr>
          <a:xfrm rot="2557811">
            <a:off x="924600" y="231320"/>
            <a:ext cx="1073409" cy="107340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23C69A77-F915-4361-82AE-DD0CD44CE947}"/>
              </a:ext>
            </a:extLst>
          </p:cNvPr>
          <p:cNvSpPr/>
          <p:nvPr/>
        </p:nvSpPr>
        <p:spPr>
          <a:xfrm rot="8799648">
            <a:off x="1840248" y="5850403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D7EF4AA4-688F-47C9-9020-B357F4A30475}"/>
              </a:ext>
            </a:extLst>
          </p:cNvPr>
          <p:cNvSpPr/>
          <p:nvPr/>
        </p:nvSpPr>
        <p:spPr>
          <a:xfrm rot="2962617">
            <a:off x="8947701" y="1420155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2CB25251-652D-46A8-B19B-6DE6EEDF3EB6}"/>
              </a:ext>
            </a:extLst>
          </p:cNvPr>
          <p:cNvSpPr/>
          <p:nvPr/>
        </p:nvSpPr>
        <p:spPr>
          <a:xfrm rot="2962617">
            <a:off x="10610130" y="301932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4591EE37-3ADC-4ADC-A525-CC8E9AF29EAA}"/>
              </a:ext>
            </a:extLst>
          </p:cNvPr>
          <p:cNvSpPr/>
          <p:nvPr/>
        </p:nvSpPr>
        <p:spPr>
          <a:xfrm rot="2962617">
            <a:off x="1982806" y="370936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FE2F28D-601C-4A36-8EAC-F80E8828B650}"/>
              </a:ext>
            </a:extLst>
          </p:cNvPr>
          <p:cNvSpPr txBox="1"/>
          <p:nvPr/>
        </p:nvSpPr>
        <p:spPr>
          <a:xfrm>
            <a:off x="4784775" y="3311653"/>
            <a:ext cx="2622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未来计划</a:t>
            </a:r>
            <a:endParaRPr kumimoji="0" lang="zh-CN" altLang="en-US" sz="4000" b="0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03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4A39AB44-60D9-48C8-A5B7-F0BDDB08EFD9}"/>
              </a:ext>
            </a:extLst>
          </p:cNvPr>
          <p:cNvCxnSpPr/>
          <p:nvPr/>
        </p:nvCxnSpPr>
        <p:spPr>
          <a:xfrm>
            <a:off x="0" y="2473123"/>
            <a:ext cx="12192000" cy="0"/>
          </a:xfrm>
          <a:prstGeom prst="line">
            <a:avLst/>
          </a:prstGeom>
          <a:ln w="3175">
            <a:solidFill>
              <a:srgbClr val="CFC4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3397E659-397E-4FC7-AAAA-51CFC84C3FB0}"/>
              </a:ext>
            </a:extLst>
          </p:cNvPr>
          <p:cNvGrpSpPr/>
          <p:nvPr/>
        </p:nvGrpSpPr>
        <p:grpSpPr>
          <a:xfrm>
            <a:off x="0" y="0"/>
            <a:ext cx="12192000" cy="2662177"/>
            <a:chOff x="0" y="0"/>
            <a:chExt cx="12192000" cy="2662177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B27039C4-9C56-4E1C-A906-CE7B02F2A0D7}"/>
                </a:ext>
              </a:extLst>
            </p:cNvPr>
            <p:cNvSpPr/>
            <p:nvPr/>
          </p:nvSpPr>
          <p:spPr>
            <a:xfrm>
              <a:off x="0" y="0"/>
              <a:ext cx="12192000" cy="2662177"/>
            </a:xfrm>
            <a:prstGeom prst="rect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98C9D950-747C-4068-A60B-574F4BC4C58C}"/>
                </a:ext>
              </a:extLst>
            </p:cNvPr>
            <p:cNvCxnSpPr/>
            <p:nvPr/>
          </p:nvCxnSpPr>
          <p:spPr>
            <a:xfrm>
              <a:off x="0" y="42826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A36937F1-9401-47CF-A16D-271070CE1D7C}"/>
                </a:ext>
              </a:extLst>
            </p:cNvPr>
            <p:cNvCxnSpPr/>
            <p:nvPr/>
          </p:nvCxnSpPr>
          <p:spPr>
            <a:xfrm>
              <a:off x="0" y="93947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DBEA89E6-C1A1-4F0E-8F32-E7F2C7A7A1E7}"/>
                </a:ext>
              </a:extLst>
            </p:cNvPr>
            <p:cNvCxnSpPr/>
            <p:nvPr/>
          </p:nvCxnSpPr>
          <p:spPr>
            <a:xfrm>
              <a:off x="0" y="145069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803C5655-F6BD-4E81-945D-EED5AF217AE1}"/>
                </a:ext>
              </a:extLst>
            </p:cNvPr>
            <p:cNvCxnSpPr/>
            <p:nvPr/>
          </p:nvCxnSpPr>
          <p:spPr>
            <a:xfrm>
              <a:off x="0" y="196190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70577A33-0AAF-4533-A827-A1AFB33C56F3}"/>
                </a:ext>
              </a:extLst>
            </p:cNvPr>
            <p:cNvCxnSpPr/>
            <p:nvPr/>
          </p:nvCxnSpPr>
          <p:spPr>
            <a:xfrm>
              <a:off x="59030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93B27995-8ADB-4A9D-91D4-4D3CC57FE088}"/>
                </a:ext>
              </a:extLst>
            </p:cNvPr>
            <p:cNvCxnSpPr/>
            <p:nvPr/>
          </p:nvCxnSpPr>
          <p:spPr>
            <a:xfrm>
              <a:off x="117097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B30E8408-7E2A-4444-B33A-90D9281C1A54}"/>
                </a:ext>
              </a:extLst>
            </p:cNvPr>
            <p:cNvCxnSpPr/>
            <p:nvPr/>
          </p:nvCxnSpPr>
          <p:spPr>
            <a:xfrm>
              <a:off x="175163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3D524D02-7C47-436D-9566-3E4807453FB4}"/>
                </a:ext>
              </a:extLst>
            </p:cNvPr>
            <p:cNvCxnSpPr/>
            <p:nvPr/>
          </p:nvCxnSpPr>
          <p:spPr>
            <a:xfrm>
              <a:off x="233229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2BE4BF61-D389-478A-B15B-56E9E501C430}"/>
                </a:ext>
              </a:extLst>
            </p:cNvPr>
            <p:cNvCxnSpPr/>
            <p:nvPr/>
          </p:nvCxnSpPr>
          <p:spPr>
            <a:xfrm>
              <a:off x="291296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00ABDC7C-AD04-43FB-A4FB-EF534DF13CD0}"/>
                </a:ext>
              </a:extLst>
            </p:cNvPr>
            <p:cNvCxnSpPr/>
            <p:nvPr/>
          </p:nvCxnSpPr>
          <p:spPr>
            <a:xfrm>
              <a:off x="349362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E07B836-6DE9-4695-89EF-EBB9A5C0A81E}"/>
                </a:ext>
              </a:extLst>
            </p:cNvPr>
            <p:cNvCxnSpPr/>
            <p:nvPr/>
          </p:nvCxnSpPr>
          <p:spPr>
            <a:xfrm>
              <a:off x="407428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BEDB4141-8C96-40FF-9441-A1ACD8015E8B}"/>
                </a:ext>
              </a:extLst>
            </p:cNvPr>
            <p:cNvCxnSpPr/>
            <p:nvPr/>
          </p:nvCxnSpPr>
          <p:spPr>
            <a:xfrm>
              <a:off x="465495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E89DE8C-15ED-4916-BCBC-1178E94C9A7E}"/>
                </a:ext>
              </a:extLst>
            </p:cNvPr>
            <p:cNvCxnSpPr/>
            <p:nvPr/>
          </p:nvCxnSpPr>
          <p:spPr>
            <a:xfrm>
              <a:off x="523561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9A51793E-FE1A-4DE7-8257-47852B2F927C}"/>
                </a:ext>
              </a:extLst>
            </p:cNvPr>
            <p:cNvCxnSpPr/>
            <p:nvPr/>
          </p:nvCxnSpPr>
          <p:spPr>
            <a:xfrm>
              <a:off x="581627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F8AC1399-0E8F-4B68-95E2-6384664DF502}"/>
                </a:ext>
              </a:extLst>
            </p:cNvPr>
            <p:cNvCxnSpPr/>
            <p:nvPr/>
          </p:nvCxnSpPr>
          <p:spPr>
            <a:xfrm>
              <a:off x="639693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7AA5D9F1-251A-4361-AAF3-18825228F111}"/>
                </a:ext>
              </a:extLst>
            </p:cNvPr>
            <p:cNvCxnSpPr/>
            <p:nvPr/>
          </p:nvCxnSpPr>
          <p:spPr>
            <a:xfrm>
              <a:off x="697760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BEF12196-2935-492B-81E1-923FE42D546D}"/>
                </a:ext>
              </a:extLst>
            </p:cNvPr>
            <p:cNvCxnSpPr/>
            <p:nvPr/>
          </p:nvCxnSpPr>
          <p:spPr>
            <a:xfrm>
              <a:off x="755826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D81C1085-7136-40D9-A5CD-1014C1706892}"/>
                </a:ext>
              </a:extLst>
            </p:cNvPr>
            <p:cNvCxnSpPr/>
            <p:nvPr/>
          </p:nvCxnSpPr>
          <p:spPr>
            <a:xfrm>
              <a:off x="813892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BF4818DD-60D1-4DA3-AA9D-10837BFC76C7}"/>
                </a:ext>
              </a:extLst>
            </p:cNvPr>
            <p:cNvCxnSpPr/>
            <p:nvPr/>
          </p:nvCxnSpPr>
          <p:spPr>
            <a:xfrm>
              <a:off x="871959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D4CCB666-5768-4161-9693-B9754E8AD73A}"/>
                </a:ext>
              </a:extLst>
            </p:cNvPr>
            <p:cNvCxnSpPr/>
            <p:nvPr/>
          </p:nvCxnSpPr>
          <p:spPr>
            <a:xfrm>
              <a:off x="930025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D754544-5B4D-40D2-B026-2DF2D8F1E40B}"/>
                </a:ext>
              </a:extLst>
            </p:cNvPr>
            <p:cNvCxnSpPr/>
            <p:nvPr/>
          </p:nvCxnSpPr>
          <p:spPr>
            <a:xfrm>
              <a:off x="988091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C9F0A7B9-4B6E-42D4-BAB7-6F2992D023AB}"/>
                </a:ext>
              </a:extLst>
            </p:cNvPr>
            <p:cNvCxnSpPr/>
            <p:nvPr/>
          </p:nvCxnSpPr>
          <p:spPr>
            <a:xfrm>
              <a:off x="1046158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id="{9748A0F5-6236-4D75-AEBA-5069982D8222}"/>
                </a:ext>
              </a:extLst>
            </p:cNvPr>
            <p:cNvCxnSpPr/>
            <p:nvPr/>
          </p:nvCxnSpPr>
          <p:spPr>
            <a:xfrm>
              <a:off x="1104224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9A7FB5F7-9A3D-4445-89B6-CF122FE22F09}"/>
                </a:ext>
              </a:extLst>
            </p:cNvPr>
            <p:cNvCxnSpPr/>
            <p:nvPr/>
          </p:nvCxnSpPr>
          <p:spPr>
            <a:xfrm>
              <a:off x="1162290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00B2D42-D268-4D31-8650-BB295843F077}"/>
              </a:ext>
            </a:extLst>
          </p:cNvPr>
          <p:cNvSpPr/>
          <p:nvPr/>
        </p:nvSpPr>
        <p:spPr>
          <a:xfrm>
            <a:off x="0" y="1961909"/>
            <a:ext cx="12192000" cy="4896092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F93C365A-15C7-4C95-BFB4-2DA083E38C0A}"/>
              </a:ext>
            </a:extLst>
          </p:cNvPr>
          <p:cNvSpPr/>
          <p:nvPr/>
        </p:nvSpPr>
        <p:spPr>
          <a:xfrm>
            <a:off x="3669175" y="1180618"/>
            <a:ext cx="5150711" cy="1909822"/>
          </a:xfrm>
          <a:prstGeom prst="rect">
            <a:avLst/>
          </a:prstGeom>
          <a:solidFill>
            <a:srgbClr val="4D3F82"/>
          </a:solidFill>
          <a:ln>
            <a:noFill/>
          </a:ln>
          <a:effectLst>
            <a:outerShdw blurRad="508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spc="600">
                <a:solidFill>
                  <a:srgbClr val="E9E4E2"/>
                </a:solidFill>
                <a:latin typeface="Bauhaus 93" panose="04030905020B02020C02" pitchFamily="82" charset="0"/>
              </a:rPr>
              <a:t>CONTENTS</a:t>
            </a:r>
            <a:endParaRPr lang="zh-CN" altLang="en-US" sz="4800" spc="600">
              <a:solidFill>
                <a:srgbClr val="E9E4E2"/>
              </a:solidFill>
              <a:latin typeface="Bauhaus 93" panose="04030905020B02020C02" pitchFamily="82" charset="0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6A45C633-403D-4C33-9E18-297755E6D639}"/>
              </a:ext>
            </a:extLst>
          </p:cNvPr>
          <p:cNvSpPr/>
          <p:nvPr/>
        </p:nvSpPr>
        <p:spPr>
          <a:xfrm>
            <a:off x="297061" y="1091877"/>
            <a:ext cx="478420" cy="47842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FEC10CAF-80ED-4A63-BFD4-0445C39BE323}"/>
              </a:ext>
            </a:extLst>
          </p:cNvPr>
          <p:cNvSpPr/>
          <p:nvPr/>
        </p:nvSpPr>
        <p:spPr>
          <a:xfrm rot="2557811">
            <a:off x="11516803" y="6190528"/>
            <a:ext cx="478420" cy="47842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2F7B7820-183C-43D3-8567-DFD5519A76D0}"/>
              </a:ext>
            </a:extLst>
          </p:cNvPr>
          <p:cNvSpPr txBox="1"/>
          <p:nvPr/>
        </p:nvSpPr>
        <p:spPr>
          <a:xfrm>
            <a:off x="1170972" y="3429000"/>
            <a:ext cx="232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</a:rPr>
              <a:t>PART  01</a:t>
            </a:r>
            <a:endParaRPr lang="zh-CN" altLang="en-US" sz="2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矩形 34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DC091622-8212-493B-931A-C99823C4B7F8}"/>
              </a:ext>
            </a:extLst>
          </p:cNvPr>
          <p:cNvSpPr/>
          <p:nvPr/>
        </p:nvSpPr>
        <p:spPr>
          <a:xfrm>
            <a:off x="1170972" y="3857263"/>
            <a:ext cx="3086580" cy="52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accumsanpulvinar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15EAFC2F-4114-4152-9AB1-6F818B03B74A}"/>
              </a:ext>
            </a:extLst>
          </p:cNvPr>
          <p:cNvSpPr txBox="1"/>
          <p:nvPr/>
        </p:nvSpPr>
        <p:spPr>
          <a:xfrm>
            <a:off x="1170972" y="5011466"/>
            <a:ext cx="232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</a:rPr>
              <a:t>PART  03</a:t>
            </a:r>
            <a:endParaRPr lang="zh-CN" altLang="en-US" sz="2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4DE2380E-5A53-41BD-9BEF-8C31DCDBFFE6}"/>
              </a:ext>
            </a:extLst>
          </p:cNvPr>
          <p:cNvSpPr txBox="1"/>
          <p:nvPr/>
        </p:nvSpPr>
        <p:spPr>
          <a:xfrm>
            <a:off x="7961449" y="3429000"/>
            <a:ext cx="232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</a:rPr>
              <a:t>PART  02</a:t>
            </a:r>
            <a:endParaRPr lang="zh-CN" altLang="en-US" sz="2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97F27641-CD39-41FA-BDE5-FD03AE991DAE}"/>
              </a:ext>
            </a:extLst>
          </p:cNvPr>
          <p:cNvSpPr txBox="1"/>
          <p:nvPr/>
        </p:nvSpPr>
        <p:spPr>
          <a:xfrm>
            <a:off x="7961449" y="5011466"/>
            <a:ext cx="232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</a:rPr>
              <a:t>PART  04</a:t>
            </a:r>
            <a:endParaRPr lang="zh-CN" altLang="en-US" sz="2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4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BD4033FA-A6F2-40AC-A4F9-CB889EB5DF11}"/>
              </a:ext>
            </a:extLst>
          </p:cNvPr>
          <p:cNvSpPr/>
          <p:nvPr/>
        </p:nvSpPr>
        <p:spPr>
          <a:xfrm>
            <a:off x="1170972" y="5473131"/>
            <a:ext cx="3086580" cy="52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accumsanpulvinar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45" name="矩形 44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3CCC1C4F-8615-4E37-8E1D-EF274028017C}"/>
              </a:ext>
            </a:extLst>
          </p:cNvPr>
          <p:cNvSpPr/>
          <p:nvPr/>
        </p:nvSpPr>
        <p:spPr>
          <a:xfrm>
            <a:off x="7963386" y="3857263"/>
            <a:ext cx="3086580" cy="52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accumsanpulvinar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46" name="矩形 45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25E67350-E3EC-4F9C-90B5-BDF6AB68AE07}"/>
              </a:ext>
            </a:extLst>
          </p:cNvPr>
          <p:cNvSpPr/>
          <p:nvPr/>
        </p:nvSpPr>
        <p:spPr>
          <a:xfrm>
            <a:off x="7963386" y="5473131"/>
            <a:ext cx="3086580" cy="52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accumsanpulvinar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1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35" grpId="0"/>
      <p:bldP spid="38" grpId="0"/>
      <p:bldP spid="40" grpId="0"/>
      <p:bldP spid="42" grpId="0"/>
      <p:bldP spid="44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未来工作计划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Shape 2944">
            <a:extLst>
              <a:ext uri="{FF2B5EF4-FFF2-40B4-BE49-F238E27FC236}">
                <a16:creationId xmlns:a16="http://schemas.microsoft.com/office/drawing/2014/main" xmlns="" id="{66D4636A-1363-44E8-AC18-4A5D0187AE5D}"/>
              </a:ext>
            </a:extLst>
          </p:cNvPr>
          <p:cNvSpPr/>
          <p:nvPr/>
        </p:nvSpPr>
        <p:spPr>
          <a:xfrm>
            <a:off x="2161530" y="4270607"/>
            <a:ext cx="432729" cy="432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AA825D6-9095-4FFA-9ED7-F1D14DE3D14A}"/>
              </a:ext>
            </a:extLst>
          </p:cNvPr>
          <p:cNvSpPr/>
          <p:nvPr/>
        </p:nvSpPr>
        <p:spPr>
          <a:xfrm>
            <a:off x="1401399" y="1897868"/>
            <a:ext cx="1952992" cy="210035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632AF72B-3740-408B-9CE2-17CC001F3F83}"/>
              </a:ext>
            </a:extLst>
          </p:cNvPr>
          <p:cNvSpPr/>
          <p:nvPr/>
        </p:nvSpPr>
        <p:spPr>
          <a:xfrm>
            <a:off x="5119504" y="1897868"/>
            <a:ext cx="1952992" cy="2100354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latin typeface="Bauhaus 93" panose="04030905020B02020C02" pitchFamily="82" charset="0"/>
              </a:rPr>
              <a:t>78%</a:t>
            </a:r>
            <a:endParaRPr lang="zh-CN" altLang="en-US" sz="3600">
              <a:latin typeface="Bauhaus 93" panose="04030905020B02020C02" pitchFamily="82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E3D557B-777E-4DFB-8B2F-5A8767C36961}"/>
              </a:ext>
            </a:extLst>
          </p:cNvPr>
          <p:cNvSpPr/>
          <p:nvPr/>
        </p:nvSpPr>
        <p:spPr>
          <a:xfrm>
            <a:off x="8837609" y="1897868"/>
            <a:ext cx="1952992" cy="210035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917870BE-B324-4262-92FD-C9C31DEAC4D4}"/>
              </a:ext>
            </a:extLst>
          </p:cNvPr>
          <p:cNvSpPr/>
          <p:nvPr/>
        </p:nvSpPr>
        <p:spPr>
          <a:xfrm>
            <a:off x="1256760" y="5220738"/>
            <a:ext cx="2242264" cy="602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consecteturadipiscing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B55C8DD9-3F58-4DB4-88D3-AA561CB52E9C}"/>
              </a:ext>
            </a:extLst>
          </p:cNvPr>
          <p:cNvSpPr txBox="1"/>
          <p:nvPr/>
        </p:nvSpPr>
        <p:spPr>
          <a:xfrm>
            <a:off x="1560942" y="4854717"/>
            <a:ext cx="163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36" name="Shape 2944">
            <a:extLst>
              <a:ext uri="{FF2B5EF4-FFF2-40B4-BE49-F238E27FC236}">
                <a16:creationId xmlns:a16="http://schemas.microsoft.com/office/drawing/2014/main" xmlns="" id="{00A6E5DF-73EC-4920-A741-13E9471FE357}"/>
              </a:ext>
            </a:extLst>
          </p:cNvPr>
          <p:cNvSpPr/>
          <p:nvPr/>
        </p:nvSpPr>
        <p:spPr>
          <a:xfrm>
            <a:off x="9597748" y="4270607"/>
            <a:ext cx="432729" cy="432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39" name="矩形 38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CB922308-C08F-4F03-956E-616184D830B7}"/>
              </a:ext>
            </a:extLst>
          </p:cNvPr>
          <p:cNvSpPr/>
          <p:nvPr/>
        </p:nvSpPr>
        <p:spPr>
          <a:xfrm>
            <a:off x="8692978" y="5220738"/>
            <a:ext cx="2242264" cy="602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consecteturadipiscing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16EEC1D-4219-49A7-8C78-9158FA3AE163}"/>
              </a:ext>
            </a:extLst>
          </p:cNvPr>
          <p:cNvSpPr txBox="1"/>
          <p:nvPr/>
        </p:nvSpPr>
        <p:spPr>
          <a:xfrm>
            <a:off x="8997160" y="4854717"/>
            <a:ext cx="1633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41" name="Rectangle 31">
            <a:extLst>
              <a:ext uri="{FF2B5EF4-FFF2-40B4-BE49-F238E27FC236}">
                <a16:creationId xmlns:a16="http://schemas.microsoft.com/office/drawing/2014/main" xmlns="" id="{A9C6BDBA-ADC3-4CDC-A2D1-4875A32ABC7B}"/>
              </a:ext>
            </a:extLst>
          </p:cNvPr>
          <p:cNvSpPr>
            <a:spLocks/>
          </p:cNvSpPr>
          <p:nvPr/>
        </p:nvSpPr>
        <p:spPr bwMode="auto">
          <a:xfrm>
            <a:off x="4878819" y="4276850"/>
            <a:ext cx="2505494" cy="47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marL="0" marR="0" lvl="0" indent="0" algn="ctr" defTabSz="2286000" rtl="0" eaLnBrk="1" fontAlgn="auto" latinLnBrk="0" hangingPunct="1">
              <a:lnSpc>
                <a:spcPts val="42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25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  <a:sym typeface="Bebas Neue" charset="0"/>
              </a:rPr>
              <a:t>WHAT WE </a:t>
            </a:r>
            <a:r>
              <a:rPr kumimoji="0" lang="en-US" altLang="zh-CN" sz="2200" b="1" i="0" u="none" strike="noStrike" kern="1200" cap="none" spc="25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  <a:sym typeface="Bebas Neue" charset="0"/>
              </a:rPr>
              <a:t>DONE</a:t>
            </a:r>
            <a:endParaRPr kumimoji="0" lang="en-US" sz="2200" b="1" i="0" u="none" strike="noStrike" kern="1200" cap="none" spc="25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Lato Bold" charset="0"/>
              <a:cs typeface="Lato Bold" charset="0"/>
              <a:sym typeface="Bebas Neue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xmlns="" id="{EB3DFECA-AC6B-4AE8-9D98-108AFE697FEB}"/>
              </a:ext>
            </a:extLst>
          </p:cNvPr>
          <p:cNvSpPr txBox="1">
            <a:spLocks/>
          </p:cNvSpPr>
          <p:nvPr/>
        </p:nvSpPr>
        <p:spPr>
          <a:xfrm>
            <a:off x="4562957" y="4716446"/>
            <a:ext cx="3137218" cy="1159647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43818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are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companies often specify a typeface, or even a set of fonts,  part of their brand guides However</a:t>
            </a:r>
          </a:p>
        </p:txBody>
      </p:sp>
    </p:spTree>
    <p:extLst>
      <p:ext uri="{BB962C8B-B14F-4D97-AF65-F5344CB8AC3E}">
        <p14:creationId xmlns:p14="http://schemas.microsoft.com/office/powerpoint/2010/main" val="71559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7017E4BA-C477-4FD4-9A0C-852E8202692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9" name="Rectangle 1"/>
          <p:cNvSpPr/>
          <p:nvPr/>
        </p:nvSpPr>
        <p:spPr>
          <a:xfrm>
            <a:off x="1301969" y="1892412"/>
            <a:ext cx="4794032" cy="35306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32" name="Rectangle 31"/>
          <p:cNvSpPr>
            <a:spLocks/>
          </p:cNvSpPr>
          <p:nvPr/>
        </p:nvSpPr>
        <p:spPr bwMode="auto">
          <a:xfrm>
            <a:off x="2436822" y="2373583"/>
            <a:ext cx="2505494" cy="47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marL="0" marR="0" lvl="0" indent="0" algn="ctr" defTabSz="2286000" rtl="0" eaLnBrk="1" fontAlgn="auto" latinLnBrk="0" hangingPunct="1">
              <a:lnSpc>
                <a:spcPts val="42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  <a:sym typeface="Bebas Neue" charset="0"/>
              </a:rPr>
              <a:t>WHAT WE </a:t>
            </a:r>
            <a:r>
              <a:rPr kumimoji="0" lang="en-US" altLang="zh-CN" sz="2200" b="1" i="0" u="none" strike="noStrike" kern="1200" cap="none" spc="2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Lato Bold" charset="0"/>
                <a:cs typeface="Lato Bold" charset="0"/>
                <a:sym typeface="Bebas Neue" charset="0"/>
              </a:rPr>
              <a:t>DONE</a:t>
            </a:r>
            <a:endParaRPr kumimoji="0" lang="en-US" sz="2200" b="1" i="0" u="none" strike="noStrike" kern="1200" cap="none" spc="2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Lato Bold" charset="0"/>
              <a:cs typeface="Lato Bold" charset="0"/>
              <a:sym typeface="Bebas Neue" charset="0"/>
            </a:endParaRPr>
          </a:p>
        </p:txBody>
      </p:sp>
      <p:sp>
        <p:nvSpPr>
          <p:cNvPr id="54" name="Subtitle 2"/>
          <p:cNvSpPr txBox="1">
            <a:spLocks/>
          </p:cNvSpPr>
          <p:nvPr/>
        </p:nvSpPr>
        <p:spPr>
          <a:xfrm>
            <a:off x="1805098" y="3050939"/>
            <a:ext cx="3787775" cy="113573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 also we are companies often specify a typeface, or even a set of fonts,  part of their brand guides However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809042" y="4455580"/>
            <a:ext cx="1754487" cy="346468"/>
          </a:xfrm>
          <a:prstGeom prst="rect">
            <a:avLst/>
          </a:prstGeom>
          <a:noFill/>
          <a:ln w="57150">
            <a:solidFill>
              <a:srgbClr val="CE45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23105" y="4517354"/>
            <a:ext cx="723276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charset="0"/>
                <a:ea typeface="Poppins SemiBold" charset="0"/>
                <a:cs typeface="Poppins SemiBold" charset="0"/>
              </a:rPr>
              <a:t>MORE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 SemiBold" charset="0"/>
              <a:ea typeface="Poppins SemiBold" charset="0"/>
              <a:cs typeface="Poppins SemiBold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50988" y="2102852"/>
            <a:ext cx="9080500" cy="3149600"/>
          </a:xfrm>
          <a:prstGeom prst="rect">
            <a:avLst/>
          </a:prstGeom>
          <a:noFill/>
          <a:ln w="355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微软雅黑"/>
              <a:cs typeface="+mn-cs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AAE28FA-0946-47E6-82C6-CD5DE4D8776F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未来工作计划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2AEA42C-92EB-464F-B55F-34C89BFB6A44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637EE90-FE0B-48BA-8469-86A805B8C170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06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4" grpId="0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EAAEA33-5FE7-4384-984D-EDCF2835E544}"/>
              </a:ext>
            </a:extLst>
          </p:cNvPr>
          <p:cNvGrpSpPr/>
          <p:nvPr/>
        </p:nvGrpSpPr>
        <p:grpSpPr>
          <a:xfrm>
            <a:off x="6273341" y="1951812"/>
            <a:ext cx="4322096" cy="3617890"/>
            <a:chOff x="6225442" y="2015032"/>
            <a:chExt cx="4759579" cy="3984093"/>
          </a:xfrm>
        </p:grpSpPr>
        <p:sp>
          <p:nvSpPr>
            <p:cNvPr id="11" name="Rectangle 57">
              <a:extLst>
                <a:ext uri="{FF2B5EF4-FFF2-40B4-BE49-F238E27FC236}">
                  <a16:creationId xmlns:a16="http://schemas.microsoft.com/office/drawing/2014/main" xmlns="" id="{77BFE4CE-CD01-4E9D-A1CE-816740B1E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6075" y="3482325"/>
              <a:ext cx="893221" cy="15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C394C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Black" charset="0"/>
                  <a:cs typeface="Lato Black" charset="0"/>
                  <a:sym typeface="Bebas Neue" charset="0"/>
                </a:rPr>
                <a:t>MANAGEMENT</a:t>
              </a:r>
            </a:p>
          </p:txBody>
        </p:sp>
        <p:sp>
          <p:nvSpPr>
            <p:cNvPr id="12" name="Rectangle 58">
              <a:extLst>
                <a:ext uri="{FF2B5EF4-FFF2-40B4-BE49-F238E27FC236}">
                  <a16:creationId xmlns:a16="http://schemas.microsoft.com/office/drawing/2014/main" xmlns="" id="{B38A2A27-1A83-434C-B897-AA075503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442" y="3795873"/>
              <a:ext cx="2208339" cy="169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7F7F7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  <a:sym typeface="Bebas Neue" charset="0"/>
                </a:rPr>
                <a:t>PROFESSIONAL GRAPHIC DESIGN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Lato Heavy" charset="0"/>
                <a:cs typeface="Lato Heavy" charset="0"/>
                <a:sym typeface="Bebas Neue" charset="0"/>
              </a:endParaRPr>
            </a:p>
          </p:txBody>
        </p:sp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xmlns="" id="{A9B7D990-C2EF-4CAB-8B93-34FBD5E938E7}"/>
                </a:ext>
              </a:extLst>
            </p:cNvPr>
            <p:cNvSpPr/>
            <p:nvPr/>
          </p:nvSpPr>
          <p:spPr>
            <a:xfrm>
              <a:off x="6236075" y="4190784"/>
              <a:ext cx="4748946" cy="329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14" name="Rectangle 60">
              <a:extLst>
                <a:ext uri="{FF2B5EF4-FFF2-40B4-BE49-F238E27FC236}">
                  <a16:creationId xmlns:a16="http://schemas.microsoft.com/office/drawing/2014/main" xmlns="" id="{D3FEF2E7-3779-4783-95A8-CCECCDF0A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6075" y="4956202"/>
              <a:ext cx="789072" cy="15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C394C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Black" charset="0"/>
                  <a:cs typeface="Lato Black" charset="0"/>
                  <a:sym typeface="Bebas Neue" charset="0"/>
                </a:rPr>
                <a:t>CONSULTING</a:t>
              </a:r>
            </a:p>
          </p:txBody>
        </p:sp>
        <p:sp>
          <p:nvSpPr>
            <p:cNvPr id="15" name="Rectangle 61">
              <a:extLst>
                <a:ext uri="{FF2B5EF4-FFF2-40B4-BE49-F238E27FC236}">
                  <a16:creationId xmlns:a16="http://schemas.microsoft.com/office/drawing/2014/main" xmlns="" id="{E587AFB8-E397-4972-A4BB-456522929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442" y="5269752"/>
              <a:ext cx="2208339" cy="169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>
                  <a:ln>
                    <a:noFill/>
                  </a:ln>
                  <a:solidFill>
                    <a:srgbClr val="7F7F7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  <a:sym typeface="Bebas Neue" charset="0"/>
                </a:rPr>
                <a:t>PROFESSIONAL GRAPHIC DESIGN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Lato Heavy" charset="0"/>
                <a:cs typeface="Lato Heavy" charset="0"/>
                <a:sym typeface="Bebas Neue" charset="0"/>
              </a:endParaRPr>
            </a:p>
          </p:txBody>
        </p:sp>
        <p:sp>
          <p:nvSpPr>
            <p:cNvPr id="16" name="Rectangle 62">
              <a:extLst>
                <a:ext uri="{FF2B5EF4-FFF2-40B4-BE49-F238E27FC236}">
                  <a16:creationId xmlns:a16="http://schemas.microsoft.com/office/drawing/2014/main" xmlns="" id="{DC8C763B-AA5B-4F37-B289-65C7145EC6E2}"/>
                </a:ext>
              </a:extLst>
            </p:cNvPr>
            <p:cNvSpPr/>
            <p:nvPr/>
          </p:nvSpPr>
          <p:spPr>
            <a:xfrm>
              <a:off x="6236075" y="5664662"/>
              <a:ext cx="4748946" cy="329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sp>
          <p:nvSpPr>
            <p:cNvPr id="17" name="Rectangle 64">
              <a:extLst>
                <a:ext uri="{FF2B5EF4-FFF2-40B4-BE49-F238E27FC236}">
                  <a16:creationId xmlns:a16="http://schemas.microsoft.com/office/drawing/2014/main" xmlns="" id="{20ABDA70-C6FD-40FD-B274-0E53E9A4A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6075" y="2015032"/>
              <a:ext cx="1170367" cy="15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C394C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Black" charset="0"/>
                  <a:cs typeface="Lato Black" charset="0"/>
                  <a:sym typeface="Bebas Neue" charset="0"/>
                </a:rPr>
                <a:t>BUSINESS STRATEGY</a:t>
              </a:r>
            </a:p>
          </p:txBody>
        </p:sp>
        <p:sp>
          <p:nvSpPr>
            <p:cNvPr id="18" name="Rectangle 65">
              <a:extLst>
                <a:ext uri="{FF2B5EF4-FFF2-40B4-BE49-F238E27FC236}">
                  <a16:creationId xmlns:a16="http://schemas.microsoft.com/office/drawing/2014/main" xmlns="" id="{31DE915E-BDC0-44F7-9AAB-267A825E9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5442" y="2328580"/>
              <a:ext cx="2519026" cy="169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marL="0" marR="0" lvl="0" indent="0" algn="l" defTabSz="22860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7F7F7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  <a:sym typeface="Bebas Neue" charset="0"/>
                </a:rPr>
                <a:t>PROFESSIONAL MARKETING ANALYSIS</a:t>
              </a:r>
            </a:p>
          </p:txBody>
        </p:sp>
        <p:sp>
          <p:nvSpPr>
            <p:cNvPr id="19" name="Rectangle 66">
              <a:extLst>
                <a:ext uri="{FF2B5EF4-FFF2-40B4-BE49-F238E27FC236}">
                  <a16:creationId xmlns:a16="http://schemas.microsoft.com/office/drawing/2014/main" xmlns="" id="{19CA8B6D-D6E0-4456-A082-9A326AA1B3F2}"/>
                </a:ext>
              </a:extLst>
            </p:cNvPr>
            <p:cNvSpPr/>
            <p:nvPr/>
          </p:nvSpPr>
          <p:spPr>
            <a:xfrm>
              <a:off x="6236075" y="2723491"/>
              <a:ext cx="4748946" cy="329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</a:endParaRPr>
            </a:p>
          </p:txBody>
        </p:sp>
        <p:grpSp>
          <p:nvGrpSpPr>
            <p:cNvPr id="22" name="Group 7">
              <a:extLst>
                <a:ext uri="{FF2B5EF4-FFF2-40B4-BE49-F238E27FC236}">
                  <a16:creationId xmlns:a16="http://schemas.microsoft.com/office/drawing/2014/main" xmlns="" id="{6CD6ECBD-66AB-4AF5-BCA8-FBD01BACA0B1}"/>
                </a:ext>
              </a:extLst>
            </p:cNvPr>
            <p:cNvGrpSpPr/>
            <p:nvPr/>
          </p:nvGrpSpPr>
          <p:grpSpPr>
            <a:xfrm>
              <a:off x="6236075" y="2728344"/>
              <a:ext cx="2081499" cy="329610"/>
              <a:chOff x="12468975" y="5389780"/>
              <a:chExt cx="4162998" cy="659219"/>
            </a:xfrm>
          </p:grpSpPr>
          <p:sp>
            <p:nvSpPr>
              <p:cNvPr id="23" name="Rectangle 67">
                <a:extLst>
                  <a:ext uri="{FF2B5EF4-FFF2-40B4-BE49-F238E27FC236}">
                    <a16:creationId xmlns:a16="http://schemas.microsoft.com/office/drawing/2014/main" xmlns="" id="{8AFB92F3-1B20-448C-BE7E-917EA8B5C755}"/>
                  </a:ext>
                </a:extLst>
              </p:cNvPr>
              <p:cNvSpPr/>
              <p:nvPr/>
            </p:nvSpPr>
            <p:spPr>
              <a:xfrm>
                <a:off x="12468975" y="5389780"/>
                <a:ext cx="4162998" cy="659219"/>
              </a:xfrm>
              <a:prstGeom prst="rect">
                <a:avLst/>
              </a:prstGeom>
              <a:solidFill>
                <a:srgbClr val="4D3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</a:endParaRPr>
              </a:p>
            </p:txBody>
          </p:sp>
          <p:sp>
            <p:nvSpPr>
              <p:cNvPr id="24" name="Rectangle 29">
                <a:extLst>
                  <a:ext uri="{FF2B5EF4-FFF2-40B4-BE49-F238E27FC236}">
                    <a16:creationId xmlns:a16="http://schemas.microsoft.com/office/drawing/2014/main" xmlns="" id="{74B5EF57-2786-4124-8562-4C5E8A94C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6274" y="5466506"/>
                <a:ext cx="893222" cy="474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Lato Heavy" charset="0"/>
                    <a:cs typeface="Lato Heavy" charset="0"/>
                    <a:sym typeface="Bebas Neue" charset="0"/>
                  </a:rPr>
                  <a:t>42 %</a:t>
                </a:r>
              </a:p>
            </p:txBody>
          </p:sp>
        </p:grpSp>
        <p:grpSp>
          <p:nvGrpSpPr>
            <p:cNvPr id="25" name="Group 9">
              <a:extLst>
                <a:ext uri="{FF2B5EF4-FFF2-40B4-BE49-F238E27FC236}">
                  <a16:creationId xmlns:a16="http://schemas.microsoft.com/office/drawing/2014/main" xmlns="" id="{E2D8E244-6781-4C3C-9207-5EC6EC2DA6B2}"/>
                </a:ext>
              </a:extLst>
            </p:cNvPr>
            <p:cNvGrpSpPr/>
            <p:nvPr/>
          </p:nvGrpSpPr>
          <p:grpSpPr>
            <a:xfrm>
              <a:off x="6236076" y="5669515"/>
              <a:ext cx="2994573" cy="329610"/>
              <a:chOff x="12468976" y="11272122"/>
              <a:chExt cx="5989146" cy="659219"/>
            </a:xfrm>
          </p:grpSpPr>
          <p:sp>
            <p:nvSpPr>
              <p:cNvPr id="29" name="Rectangle 63">
                <a:extLst>
                  <a:ext uri="{FF2B5EF4-FFF2-40B4-BE49-F238E27FC236}">
                    <a16:creationId xmlns:a16="http://schemas.microsoft.com/office/drawing/2014/main" xmlns="" id="{086A30F9-45B1-483D-813C-8E0AA399B90C}"/>
                  </a:ext>
                </a:extLst>
              </p:cNvPr>
              <p:cNvSpPr/>
              <p:nvPr/>
            </p:nvSpPr>
            <p:spPr>
              <a:xfrm>
                <a:off x="12468976" y="11272122"/>
                <a:ext cx="5989146" cy="659219"/>
              </a:xfrm>
              <a:prstGeom prst="rect">
                <a:avLst/>
              </a:prstGeom>
              <a:solidFill>
                <a:srgbClr val="4D3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</a:endParaRPr>
              </a:p>
            </p:txBody>
          </p:sp>
          <p:sp>
            <p:nvSpPr>
              <p:cNvPr id="30" name="Rectangle 32">
                <a:extLst>
                  <a:ext uri="{FF2B5EF4-FFF2-40B4-BE49-F238E27FC236}">
                    <a16:creationId xmlns:a16="http://schemas.microsoft.com/office/drawing/2014/main" xmlns="" id="{63E6365C-82B2-4C68-90B1-DB14EE9D9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0488" y="11364479"/>
                <a:ext cx="893222" cy="474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Lato Heavy" charset="0"/>
                    <a:cs typeface="Lato Heavy" charset="0"/>
                    <a:sym typeface="Bebas Neue" charset="0"/>
                  </a:rPr>
                  <a:t>62 %</a:t>
                </a:r>
              </a:p>
            </p:txBody>
          </p:sp>
        </p:grpSp>
        <p:grpSp>
          <p:nvGrpSpPr>
            <p:cNvPr id="31" name="Group 6">
              <a:extLst>
                <a:ext uri="{FF2B5EF4-FFF2-40B4-BE49-F238E27FC236}">
                  <a16:creationId xmlns:a16="http://schemas.microsoft.com/office/drawing/2014/main" xmlns="" id="{5A896071-6869-458F-94D3-769E8C8B0A51}"/>
                </a:ext>
              </a:extLst>
            </p:cNvPr>
            <p:cNvGrpSpPr/>
            <p:nvPr/>
          </p:nvGrpSpPr>
          <p:grpSpPr>
            <a:xfrm>
              <a:off x="6236074" y="4195637"/>
              <a:ext cx="4291746" cy="329610"/>
              <a:chOff x="12468973" y="8324366"/>
              <a:chExt cx="8583491" cy="659219"/>
            </a:xfrm>
          </p:grpSpPr>
          <p:sp>
            <p:nvSpPr>
              <p:cNvPr id="32" name="Rectangle 59">
                <a:extLst>
                  <a:ext uri="{FF2B5EF4-FFF2-40B4-BE49-F238E27FC236}">
                    <a16:creationId xmlns:a16="http://schemas.microsoft.com/office/drawing/2014/main" xmlns="" id="{475B99E9-6AEE-41FB-B555-BAD372DDE98A}"/>
                  </a:ext>
                </a:extLst>
              </p:cNvPr>
              <p:cNvSpPr/>
              <p:nvPr/>
            </p:nvSpPr>
            <p:spPr>
              <a:xfrm>
                <a:off x="12468973" y="8324366"/>
                <a:ext cx="8583491" cy="659219"/>
              </a:xfrm>
              <a:prstGeom prst="rect">
                <a:avLst/>
              </a:prstGeom>
              <a:solidFill>
                <a:srgbClr val="CE45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Lato Heavy" charset="0"/>
                  <a:cs typeface="Lato Heavy" charset="0"/>
                </a:endParaRPr>
              </a:p>
            </p:txBody>
          </p:sp>
          <p:sp>
            <p:nvSpPr>
              <p:cNvPr id="33" name="Rectangle 33">
                <a:extLst>
                  <a:ext uri="{FF2B5EF4-FFF2-40B4-BE49-F238E27FC236}">
                    <a16:creationId xmlns:a16="http://schemas.microsoft.com/office/drawing/2014/main" xmlns="" id="{469EE7F6-093E-488A-AA66-C28F0594B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10388" y="8428284"/>
                <a:ext cx="893222" cy="4745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marL="0" marR="0" lvl="0" indent="0" algn="r" defTabSz="22860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entury Gothic" panose="020B0502020202020204" pitchFamily="34" charset="0"/>
                    <a:ea typeface="Lato Heavy" charset="0"/>
                    <a:cs typeface="Lato Heavy" charset="0"/>
                    <a:sym typeface="Bebas Neue" charset="0"/>
                  </a:rPr>
                  <a:t>95 %</a:t>
                </a: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03715D8-1F80-44E9-B7B0-3B13CCB1EE37}"/>
              </a:ext>
            </a:extLst>
          </p:cNvPr>
          <p:cNvSpPr/>
          <p:nvPr/>
        </p:nvSpPr>
        <p:spPr>
          <a:xfrm>
            <a:off x="1010776" y="1803400"/>
            <a:ext cx="4462924" cy="427483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89784CDD-BB91-4648-B723-86DB31BF89A7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未来工作计划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DB1D3F10-212E-4DCC-9F64-1AE780E7867A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8DFD83CE-E0D6-4601-89F6-1222B30238A5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0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1">
            <a:extLst>
              <a:ext uri="{FF2B5EF4-FFF2-40B4-BE49-F238E27FC236}">
                <a16:creationId xmlns:a16="http://schemas.microsoft.com/office/drawing/2014/main" xmlns="" id="{56288EF1-188A-465F-A6EA-AF7F3BB29E70}"/>
              </a:ext>
            </a:extLst>
          </p:cNvPr>
          <p:cNvSpPr/>
          <p:nvPr/>
        </p:nvSpPr>
        <p:spPr>
          <a:xfrm>
            <a:off x="4235935" y="2420581"/>
            <a:ext cx="1084731" cy="1084731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3" name="Oval 27">
            <a:extLst>
              <a:ext uri="{FF2B5EF4-FFF2-40B4-BE49-F238E27FC236}">
                <a16:creationId xmlns:a16="http://schemas.microsoft.com/office/drawing/2014/main" xmlns="" id="{45A5AB93-4D1B-4792-ADDC-4724580F8730}"/>
              </a:ext>
            </a:extLst>
          </p:cNvPr>
          <p:cNvSpPr/>
          <p:nvPr/>
        </p:nvSpPr>
        <p:spPr>
          <a:xfrm>
            <a:off x="9661708" y="2420581"/>
            <a:ext cx="1084731" cy="1084731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4" name="Oval 28">
            <a:extLst>
              <a:ext uri="{FF2B5EF4-FFF2-40B4-BE49-F238E27FC236}">
                <a16:creationId xmlns:a16="http://schemas.microsoft.com/office/drawing/2014/main" xmlns="" id="{7A426753-95BF-4E97-BF26-C93B83292748}"/>
              </a:ext>
            </a:extLst>
          </p:cNvPr>
          <p:cNvSpPr/>
          <p:nvPr/>
        </p:nvSpPr>
        <p:spPr>
          <a:xfrm>
            <a:off x="1477240" y="2420581"/>
            <a:ext cx="1084731" cy="1084731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2" name="Oval 26">
            <a:extLst>
              <a:ext uri="{FF2B5EF4-FFF2-40B4-BE49-F238E27FC236}">
                <a16:creationId xmlns:a16="http://schemas.microsoft.com/office/drawing/2014/main" xmlns="" id="{E41F29B8-2B36-49E3-A230-1FB4A4B11924}"/>
              </a:ext>
            </a:extLst>
          </p:cNvPr>
          <p:cNvSpPr/>
          <p:nvPr/>
        </p:nvSpPr>
        <p:spPr>
          <a:xfrm>
            <a:off x="6898788" y="2420581"/>
            <a:ext cx="1084731" cy="1084731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xmlns="" id="{4D4819EA-7AD3-450C-A0B3-34B7EFA23697}"/>
              </a:ext>
            </a:extLst>
          </p:cNvPr>
          <p:cNvSpPr txBox="1">
            <a:spLocks/>
          </p:cNvSpPr>
          <p:nvPr/>
        </p:nvSpPr>
        <p:spPr>
          <a:xfrm>
            <a:off x="3854539" y="4079115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12" name="TextBox 75">
            <a:extLst>
              <a:ext uri="{FF2B5EF4-FFF2-40B4-BE49-F238E27FC236}">
                <a16:creationId xmlns:a16="http://schemas.microsoft.com/office/drawing/2014/main" xmlns="" id="{45CDA810-93ED-41C2-A514-7A44DF74978A}"/>
              </a:ext>
            </a:extLst>
          </p:cNvPr>
          <p:cNvSpPr txBox="1"/>
          <p:nvPr/>
        </p:nvSpPr>
        <p:spPr>
          <a:xfrm>
            <a:off x="4326617" y="3731700"/>
            <a:ext cx="92525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SUPPORT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xmlns="" id="{F9BF12D4-1925-47B7-BBFD-9DA2A48342E0}"/>
              </a:ext>
            </a:extLst>
          </p:cNvPr>
          <p:cNvSpPr txBox="1">
            <a:spLocks/>
          </p:cNvSpPr>
          <p:nvPr/>
        </p:nvSpPr>
        <p:spPr>
          <a:xfrm>
            <a:off x="6492747" y="4062680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14" name="TextBox 77">
            <a:extLst>
              <a:ext uri="{FF2B5EF4-FFF2-40B4-BE49-F238E27FC236}">
                <a16:creationId xmlns:a16="http://schemas.microsoft.com/office/drawing/2014/main" xmlns="" id="{AC84F1F7-F2CC-4689-A57E-E266DE37C05A}"/>
              </a:ext>
            </a:extLst>
          </p:cNvPr>
          <p:cNvSpPr txBox="1"/>
          <p:nvPr/>
        </p:nvSpPr>
        <p:spPr>
          <a:xfrm>
            <a:off x="6952802" y="3715265"/>
            <a:ext cx="1090363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CHAT 24/7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xmlns="" id="{A7E2E8E5-E411-444D-A241-A278001DF3A2}"/>
              </a:ext>
            </a:extLst>
          </p:cNvPr>
          <p:cNvSpPr txBox="1">
            <a:spLocks/>
          </p:cNvSpPr>
          <p:nvPr/>
        </p:nvSpPr>
        <p:spPr>
          <a:xfrm>
            <a:off x="1071199" y="4062680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16" name="TextBox 79">
            <a:extLst>
              <a:ext uri="{FF2B5EF4-FFF2-40B4-BE49-F238E27FC236}">
                <a16:creationId xmlns:a16="http://schemas.microsoft.com/office/drawing/2014/main" xmlns="" id="{0EA42674-F00D-476E-BB61-1D9BA398895B}"/>
              </a:ext>
            </a:extLst>
          </p:cNvPr>
          <p:cNvSpPr txBox="1"/>
          <p:nvPr/>
        </p:nvSpPr>
        <p:spPr>
          <a:xfrm>
            <a:off x="1660016" y="3715265"/>
            <a:ext cx="723275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HOME</a:t>
            </a:r>
          </a:p>
        </p:txBody>
      </p:sp>
      <p:sp>
        <p:nvSpPr>
          <p:cNvPr id="17" name="Shape 2525">
            <a:extLst>
              <a:ext uri="{FF2B5EF4-FFF2-40B4-BE49-F238E27FC236}">
                <a16:creationId xmlns:a16="http://schemas.microsoft.com/office/drawing/2014/main" xmlns="" id="{722E8A1F-64EC-408A-8750-7C014B64763B}"/>
              </a:ext>
            </a:extLst>
          </p:cNvPr>
          <p:cNvSpPr/>
          <p:nvPr/>
        </p:nvSpPr>
        <p:spPr>
          <a:xfrm>
            <a:off x="1771915" y="2699624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Shape 2547">
            <a:extLst>
              <a:ext uri="{FF2B5EF4-FFF2-40B4-BE49-F238E27FC236}">
                <a16:creationId xmlns:a16="http://schemas.microsoft.com/office/drawing/2014/main" xmlns="" id="{329A05C3-C2F5-448C-B634-0417847B1142}"/>
              </a:ext>
            </a:extLst>
          </p:cNvPr>
          <p:cNvSpPr/>
          <p:nvPr/>
        </p:nvSpPr>
        <p:spPr>
          <a:xfrm>
            <a:off x="4531566" y="2715119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9" name="Shape 2554">
            <a:extLst>
              <a:ext uri="{FF2B5EF4-FFF2-40B4-BE49-F238E27FC236}">
                <a16:creationId xmlns:a16="http://schemas.microsoft.com/office/drawing/2014/main" xmlns="" id="{66F2C0D2-5CB8-49FD-BB74-962F6065C940}"/>
              </a:ext>
            </a:extLst>
          </p:cNvPr>
          <p:cNvSpPr/>
          <p:nvPr/>
        </p:nvSpPr>
        <p:spPr>
          <a:xfrm>
            <a:off x="7193326" y="2724853"/>
            <a:ext cx="495655" cy="450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Shape 2587">
            <a:extLst>
              <a:ext uri="{FF2B5EF4-FFF2-40B4-BE49-F238E27FC236}">
                <a16:creationId xmlns:a16="http://schemas.microsoft.com/office/drawing/2014/main" xmlns="" id="{2F3AC522-0A1A-49CE-B088-C660CF807DED}"/>
              </a:ext>
            </a:extLst>
          </p:cNvPr>
          <p:cNvSpPr/>
          <p:nvPr/>
        </p:nvSpPr>
        <p:spPr>
          <a:xfrm>
            <a:off x="9957661" y="2757904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xmlns="" id="{885C8236-88E8-43A2-95F6-86B4E8198B91}"/>
              </a:ext>
            </a:extLst>
          </p:cNvPr>
          <p:cNvSpPr txBox="1">
            <a:spLocks/>
          </p:cNvSpPr>
          <p:nvPr/>
        </p:nvSpPr>
        <p:spPr>
          <a:xfrm>
            <a:off x="9258574" y="4062680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24" name="TextBox 85">
            <a:extLst>
              <a:ext uri="{FF2B5EF4-FFF2-40B4-BE49-F238E27FC236}">
                <a16:creationId xmlns:a16="http://schemas.microsoft.com/office/drawing/2014/main" xmlns="" id="{2665275B-6097-4AB0-9D7D-0B7702C03D3E}"/>
              </a:ext>
            </a:extLst>
          </p:cNvPr>
          <p:cNvSpPr txBox="1"/>
          <p:nvPr/>
        </p:nvSpPr>
        <p:spPr>
          <a:xfrm>
            <a:off x="9685767" y="3715265"/>
            <a:ext cx="941284" cy="30777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MAILING</a:t>
            </a:r>
          </a:p>
        </p:txBody>
      </p:sp>
      <p:cxnSp>
        <p:nvCxnSpPr>
          <p:cNvPr id="25" name="Straight Connector 86">
            <a:extLst>
              <a:ext uri="{FF2B5EF4-FFF2-40B4-BE49-F238E27FC236}">
                <a16:creationId xmlns:a16="http://schemas.microsoft.com/office/drawing/2014/main" xmlns="" id="{AC275622-310A-45CA-8FE3-43E266BB160B}"/>
              </a:ext>
            </a:extLst>
          </p:cNvPr>
          <p:cNvCxnSpPr/>
          <p:nvPr/>
        </p:nvCxnSpPr>
        <p:spPr>
          <a:xfrm flipH="1">
            <a:off x="6135854" y="2715119"/>
            <a:ext cx="0" cy="209553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87">
            <a:extLst>
              <a:ext uri="{FF2B5EF4-FFF2-40B4-BE49-F238E27FC236}">
                <a16:creationId xmlns:a16="http://schemas.microsoft.com/office/drawing/2014/main" xmlns="" id="{E72505C4-76BD-4C50-9C4D-05039647DAD7}"/>
              </a:ext>
            </a:extLst>
          </p:cNvPr>
          <p:cNvCxnSpPr/>
          <p:nvPr/>
        </p:nvCxnSpPr>
        <p:spPr>
          <a:xfrm flipH="1">
            <a:off x="8847337" y="2715119"/>
            <a:ext cx="0" cy="209553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88">
            <a:extLst>
              <a:ext uri="{FF2B5EF4-FFF2-40B4-BE49-F238E27FC236}">
                <a16:creationId xmlns:a16="http://schemas.microsoft.com/office/drawing/2014/main" xmlns="" id="{C9A0C862-CD65-4228-8B63-465D77B1C936}"/>
              </a:ext>
            </a:extLst>
          </p:cNvPr>
          <p:cNvCxnSpPr/>
          <p:nvPr/>
        </p:nvCxnSpPr>
        <p:spPr>
          <a:xfrm flipH="1">
            <a:off x="3422559" y="2715119"/>
            <a:ext cx="0" cy="2095533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287F3368-AB70-45B5-AA67-824F928B65EA}"/>
              </a:ext>
            </a:extLst>
          </p:cNvPr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noProof="0" dirty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未来工作计划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/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E8071E9D-DAB9-4D17-B978-7FD2712FB530}"/>
              </a:ext>
            </a:extLst>
          </p:cNvPr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C9079214-A90C-4A94-908F-63088F7ACC33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04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8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2" grpId="0" animBg="1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2" grpId="0" animBg="1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D5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BD22FF2-0825-4E92-BADF-83668D4DE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296"/>
            <a:ext cx="12192000" cy="688729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03EB5CD-367D-4867-BE89-958B5E0C9872}"/>
              </a:ext>
            </a:extLst>
          </p:cNvPr>
          <p:cNvSpPr txBox="1"/>
          <p:nvPr/>
        </p:nvSpPr>
        <p:spPr>
          <a:xfrm>
            <a:off x="2442100" y="1709276"/>
            <a:ext cx="5709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8000" spc="600">
                <a:solidFill>
                  <a:srgbClr val="E9E4E2"/>
                </a:solidFill>
                <a:latin typeface="Bauhaus 93" panose="04030905020B02020C02" pitchFamily="82" charset="0"/>
                <a:ea typeface="微软雅黑"/>
              </a:rPr>
              <a:t>THANKS</a:t>
            </a:r>
            <a:endParaRPr kumimoji="0" lang="zh-CN" altLang="en-US" sz="8000" b="0" i="0" u="none" strike="noStrike" kern="1200" cap="none" spc="600" normalizeH="0" baseline="0" noProof="0">
              <a:ln>
                <a:noFill/>
              </a:ln>
              <a:solidFill>
                <a:srgbClr val="E9E4E2"/>
              </a:solidFill>
              <a:effectLst/>
              <a:uLnTx/>
              <a:uFillTx/>
              <a:latin typeface="Bauhaus 93" panose="04030905020B02020C02" pitchFamily="82" charset="0"/>
              <a:ea typeface="微软雅黑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2969499-1034-491C-A0E0-18427802BA14}"/>
              </a:ext>
            </a:extLst>
          </p:cNvPr>
          <p:cNvSpPr txBox="1"/>
          <p:nvPr/>
        </p:nvSpPr>
        <p:spPr>
          <a:xfrm>
            <a:off x="2129162" y="3682952"/>
            <a:ext cx="5709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 谢 观 看 与 指 导</a:t>
            </a:r>
            <a:endParaRPr kumimoji="0" lang="zh-CN" altLang="en-US" sz="4000" b="0" i="0" u="non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xmlns="" id="{86B1D3E1-765F-47CC-81E8-E1DC3C14139F}"/>
              </a:ext>
            </a:extLst>
          </p:cNvPr>
          <p:cNvSpPr txBox="1">
            <a:spLocks/>
          </p:cNvSpPr>
          <p:nvPr/>
        </p:nvSpPr>
        <p:spPr>
          <a:xfrm>
            <a:off x="2146918" y="4303778"/>
            <a:ext cx="4668083" cy="84494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1200" cap="none" spc="6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4A203EE-0F85-40FF-A395-B91C7BDF4BAE}"/>
              </a:ext>
            </a:extLst>
          </p:cNvPr>
          <p:cNvSpPr txBox="1"/>
          <p:nvPr/>
        </p:nvSpPr>
        <p:spPr>
          <a:xfrm>
            <a:off x="2210541" y="5285865"/>
            <a:ext cx="1528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6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</a:t>
            </a:r>
            <a:r>
              <a:rPr kumimoji="0" lang="en-US" altLang="zh-CN" sz="1600" b="0" i="0" u="none" strike="noStrike" kern="1200" cap="none" spc="60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endParaRPr kumimoji="0" lang="zh-CN" altLang="en-US" sz="1600" b="0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FD043902-1BAB-4C47-96DC-282D8DF0F84B}"/>
              </a:ext>
            </a:extLst>
          </p:cNvPr>
          <p:cNvSpPr/>
          <p:nvPr/>
        </p:nvSpPr>
        <p:spPr>
          <a:xfrm rot="5400000">
            <a:off x="-167686" y="4088333"/>
            <a:ext cx="2777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300" normalizeH="0" baseline="0" noProof="0" dirty="0">
                <a:ln>
                  <a:noFill/>
                </a:ln>
                <a:solidFill>
                  <a:srgbClr val="E9E4E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The Best Simple General Business Template</a:t>
            </a:r>
            <a:endParaRPr kumimoji="0" lang="zh-CN" altLang="en-US" sz="1100" b="1" i="0" u="none" strike="noStrike" kern="1200" cap="none" spc="300" normalizeH="0" baseline="0" noProof="0" dirty="0">
              <a:ln>
                <a:noFill/>
              </a:ln>
              <a:solidFill>
                <a:srgbClr val="E9E4E2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0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5164F64-BEF1-41A1-A6DD-02DF11269F12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92A6508-C4C2-46DE-9B0C-E4518948436E}"/>
              </a:ext>
            </a:extLst>
          </p:cNvPr>
          <p:cNvGrpSpPr/>
          <p:nvPr/>
        </p:nvGrpSpPr>
        <p:grpSpPr>
          <a:xfrm>
            <a:off x="0" y="2097911"/>
            <a:ext cx="12192000" cy="2662177"/>
            <a:chOff x="0" y="0"/>
            <a:chExt cx="12192000" cy="266217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8132A4A6-78E0-4DB7-BB5C-5BB9EA399CFB}"/>
                </a:ext>
              </a:extLst>
            </p:cNvPr>
            <p:cNvSpPr/>
            <p:nvPr/>
          </p:nvSpPr>
          <p:spPr>
            <a:xfrm>
              <a:off x="0" y="0"/>
              <a:ext cx="12192000" cy="2662177"/>
            </a:xfrm>
            <a:prstGeom prst="rect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7F2B08F7-2990-4E6D-8F1E-1B5943E1E76F}"/>
                </a:ext>
              </a:extLst>
            </p:cNvPr>
            <p:cNvCxnSpPr/>
            <p:nvPr/>
          </p:nvCxnSpPr>
          <p:spPr>
            <a:xfrm>
              <a:off x="0" y="42826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8E583180-A716-43A9-B855-9425078598B0}"/>
                </a:ext>
              </a:extLst>
            </p:cNvPr>
            <p:cNvCxnSpPr/>
            <p:nvPr/>
          </p:nvCxnSpPr>
          <p:spPr>
            <a:xfrm>
              <a:off x="0" y="93947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FDC324B6-918C-4E6F-8EFB-0278E6C3FA7C}"/>
                </a:ext>
              </a:extLst>
            </p:cNvPr>
            <p:cNvCxnSpPr/>
            <p:nvPr/>
          </p:nvCxnSpPr>
          <p:spPr>
            <a:xfrm>
              <a:off x="0" y="145069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0EFF3A5C-D2DE-49B9-9027-C8C7C633A4DB}"/>
                </a:ext>
              </a:extLst>
            </p:cNvPr>
            <p:cNvCxnSpPr/>
            <p:nvPr/>
          </p:nvCxnSpPr>
          <p:spPr>
            <a:xfrm>
              <a:off x="0" y="196190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61D76C6B-C0C1-41D0-881A-C1E9D8ED664C}"/>
                </a:ext>
              </a:extLst>
            </p:cNvPr>
            <p:cNvCxnSpPr/>
            <p:nvPr/>
          </p:nvCxnSpPr>
          <p:spPr>
            <a:xfrm>
              <a:off x="59030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9A805BFF-524B-48F9-B47E-B94AB6AFB031}"/>
                </a:ext>
              </a:extLst>
            </p:cNvPr>
            <p:cNvCxnSpPr/>
            <p:nvPr/>
          </p:nvCxnSpPr>
          <p:spPr>
            <a:xfrm>
              <a:off x="117097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9BE2AA2F-8430-4DB9-AE3A-5FC1FC51807F}"/>
                </a:ext>
              </a:extLst>
            </p:cNvPr>
            <p:cNvCxnSpPr/>
            <p:nvPr/>
          </p:nvCxnSpPr>
          <p:spPr>
            <a:xfrm>
              <a:off x="175163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ADC280E-A58D-4AB2-8545-ABD30653DE3A}"/>
                </a:ext>
              </a:extLst>
            </p:cNvPr>
            <p:cNvCxnSpPr/>
            <p:nvPr/>
          </p:nvCxnSpPr>
          <p:spPr>
            <a:xfrm>
              <a:off x="233229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3E2A3D7-72C6-43BE-AF7A-CD631D4FD3FF}"/>
                </a:ext>
              </a:extLst>
            </p:cNvPr>
            <p:cNvCxnSpPr/>
            <p:nvPr/>
          </p:nvCxnSpPr>
          <p:spPr>
            <a:xfrm>
              <a:off x="291296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416D857C-603E-46D4-9E3C-329BF93FA47F}"/>
                </a:ext>
              </a:extLst>
            </p:cNvPr>
            <p:cNvCxnSpPr/>
            <p:nvPr/>
          </p:nvCxnSpPr>
          <p:spPr>
            <a:xfrm>
              <a:off x="349362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48B7987-5E53-472E-B89C-7D3F40D34EAD}"/>
                </a:ext>
              </a:extLst>
            </p:cNvPr>
            <p:cNvCxnSpPr/>
            <p:nvPr/>
          </p:nvCxnSpPr>
          <p:spPr>
            <a:xfrm>
              <a:off x="407428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5407F92-E9FA-42C8-88B6-34D254B700E4}"/>
                </a:ext>
              </a:extLst>
            </p:cNvPr>
            <p:cNvCxnSpPr/>
            <p:nvPr/>
          </p:nvCxnSpPr>
          <p:spPr>
            <a:xfrm>
              <a:off x="465495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2C2CB76-049F-4583-9F8C-3462CD54E821}"/>
                </a:ext>
              </a:extLst>
            </p:cNvPr>
            <p:cNvCxnSpPr/>
            <p:nvPr/>
          </p:nvCxnSpPr>
          <p:spPr>
            <a:xfrm>
              <a:off x="523561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54C728B-6510-4168-97C1-232AEC30CE3A}"/>
                </a:ext>
              </a:extLst>
            </p:cNvPr>
            <p:cNvCxnSpPr/>
            <p:nvPr/>
          </p:nvCxnSpPr>
          <p:spPr>
            <a:xfrm>
              <a:off x="581627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0A3F8EB-EF69-4A3A-BF55-E98B8459CE09}"/>
                </a:ext>
              </a:extLst>
            </p:cNvPr>
            <p:cNvCxnSpPr/>
            <p:nvPr/>
          </p:nvCxnSpPr>
          <p:spPr>
            <a:xfrm>
              <a:off x="639693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5C88CF4F-98A9-4E94-A21A-787ECE2C3238}"/>
                </a:ext>
              </a:extLst>
            </p:cNvPr>
            <p:cNvCxnSpPr/>
            <p:nvPr/>
          </p:nvCxnSpPr>
          <p:spPr>
            <a:xfrm>
              <a:off x="697760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12753DC-2381-4531-A177-2293D0078626}"/>
                </a:ext>
              </a:extLst>
            </p:cNvPr>
            <p:cNvCxnSpPr/>
            <p:nvPr/>
          </p:nvCxnSpPr>
          <p:spPr>
            <a:xfrm>
              <a:off x="755826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708E870-C5C3-434A-BFD1-D7A7793BDE48}"/>
                </a:ext>
              </a:extLst>
            </p:cNvPr>
            <p:cNvCxnSpPr/>
            <p:nvPr/>
          </p:nvCxnSpPr>
          <p:spPr>
            <a:xfrm>
              <a:off x="813892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E3A6AF3-3FE4-4C58-82B0-3811BDEBBADF}"/>
                </a:ext>
              </a:extLst>
            </p:cNvPr>
            <p:cNvCxnSpPr/>
            <p:nvPr/>
          </p:nvCxnSpPr>
          <p:spPr>
            <a:xfrm>
              <a:off x="871959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77244BD5-43DD-4E23-BDDE-6DB84D67B88D}"/>
                </a:ext>
              </a:extLst>
            </p:cNvPr>
            <p:cNvCxnSpPr/>
            <p:nvPr/>
          </p:nvCxnSpPr>
          <p:spPr>
            <a:xfrm>
              <a:off x="930025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347F9664-D2F3-4775-989A-6E14ADD4356A}"/>
                </a:ext>
              </a:extLst>
            </p:cNvPr>
            <p:cNvCxnSpPr/>
            <p:nvPr/>
          </p:nvCxnSpPr>
          <p:spPr>
            <a:xfrm>
              <a:off x="988091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3120FA74-E9E3-4AE4-B8AF-6D8C29392C1E}"/>
                </a:ext>
              </a:extLst>
            </p:cNvPr>
            <p:cNvCxnSpPr/>
            <p:nvPr/>
          </p:nvCxnSpPr>
          <p:spPr>
            <a:xfrm>
              <a:off x="1046158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F693444-EB4D-42CF-AD2F-A47C04F4353C}"/>
                </a:ext>
              </a:extLst>
            </p:cNvPr>
            <p:cNvCxnSpPr/>
            <p:nvPr/>
          </p:nvCxnSpPr>
          <p:spPr>
            <a:xfrm>
              <a:off x="1104224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2FDFE81F-E0DB-4238-A1CB-4EACD0EDD01B}"/>
                </a:ext>
              </a:extLst>
            </p:cNvPr>
            <p:cNvCxnSpPr/>
            <p:nvPr/>
          </p:nvCxnSpPr>
          <p:spPr>
            <a:xfrm>
              <a:off x="1162290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443A7B5-2534-4A93-8180-11DCF023065C}"/>
              </a:ext>
            </a:extLst>
          </p:cNvPr>
          <p:cNvSpPr/>
          <p:nvPr/>
        </p:nvSpPr>
        <p:spPr>
          <a:xfrm>
            <a:off x="2332301" y="1241385"/>
            <a:ext cx="7527399" cy="4375230"/>
          </a:xfrm>
          <a:prstGeom prst="rect">
            <a:avLst/>
          </a:prstGeom>
          <a:solidFill>
            <a:srgbClr val="4D3F82"/>
          </a:solidFill>
          <a:ln>
            <a:noFill/>
          </a:ln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C10FBED-D4ED-4A8F-9A64-839ABD83AE70}"/>
              </a:ext>
            </a:extLst>
          </p:cNvPr>
          <p:cNvSpPr txBox="1"/>
          <p:nvPr/>
        </p:nvSpPr>
        <p:spPr>
          <a:xfrm>
            <a:off x="4407055" y="2779163"/>
            <a:ext cx="2882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>
                <a:solidFill>
                  <a:srgbClr val="4D3F82"/>
                </a:solidFill>
                <a:latin typeface="Century Gothic" panose="020B0502020202020204" pitchFamily="34" charset="0"/>
              </a:rPr>
              <a:t>PART  01</a:t>
            </a:r>
            <a:endParaRPr lang="zh-CN" altLang="en-US" sz="4400" b="1">
              <a:solidFill>
                <a:srgbClr val="4D3F82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104F2DC-C794-4550-9679-A4FDA2310F94}"/>
              </a:ext>
            </a:extLst>
          </p:cNvPr>
          <p:cNvSpPr txBox="1"/>
          <p:nvPr/>
        </p:nvSpPr>
        <p:spPr>
          <a:xfrm>
            <a:off x="4751612" y="892224"/>
            <a:ext cx="26887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6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66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AA606CC3-C775-41B7-950F-82E453F5FAE2}"/>
              </a:ext>
            </a:extLst>
          </p:cNvPr>
          <p:cNvSpPr/>
          <p:nvPr/>
        </p:nvSpPr>
        <p:spPr>
          <a:xfrm>
            <a:off x="3621439" y="4191184"/>
            <a:ext cx="4949123" cy="821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efficituripsum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vitae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695E17C3-B4C6-4AB9-9EB5-BD6A63284E90}"/>
              </a:ext>
            </a:extLst>
          </p:cNvPr>
          <p:cNvSpPr/>
          <p:nvPr/>
        </p:nvSpPr>
        <p:spPr>
          <a:xfrm rot="2557811">
            <a:off x="9061044" y="5322088"/>
            <a:ext cx="478420" cy="47842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CC000E46-6AF4-4594-A9DF-80A429D9E045}"/>
              </a:ext>
            </a:extLst>
          </p:cNvPr>
          <p:cNvSpPr/>
          <p:nvPr/>
        </p:nvSpPr>
        <p:spPr>
          <a:xfrm rot="2557811">
            <a:off x="924600" y="231320"/>
            <a:ext cx="1073409" cy="107340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23C69A77-F915-4361-82AE-DD0CD44CE947}"/>
              </a:ext>
            </a:extLst>
          </p:cNvPr>
          <p:cNvSpPr/>
          <p:nvPr/>
        </p:nvSpPr>
        <p:spPr>
          <a:xfrm rot="8799648">
            <a:off x="1840248" y="5850403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D7EF4AA4-688F-47C9-9020-B357F4A30475}"/>
              </a:ext>
            </a:extLst>
          </p:cNvPr>
          <p:cNvSpPr/>
          <p:nvPr/>
        </p:nvSpPr>
        <p:spPr>
          <a:xfrm rot="2962617">
            <a:off x="8947701" y="1420155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2CB25251-652D-46A8-B19B-6DE6EEDF3EB6}"/>
              </a:ext>
            </a:extLst>
          </p:cNvPr>
          <p:cNvSpPr/>
          <p:nvPr/>
        </p:nvSpPr>
        <p:spPr>
          <a:xfrm rot="2962617">
            <a:off x="10610130" y="301932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4591EE37-3ADC-4ADC-A525-CC8E9AF29EAA}"/>
              </a:ext>
            </a:extLst>
          </p:cNvPr>
          <p:cNvSpPr/>
          <p:nvPr/>
        </p:nvSpPr>
        <p:spPr>
          <a:xfrm rot="2962617">
            <a:off x="1982806" y="370936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FE2F28D-601C-4A36-8EAC-F80E8828B650}"/>
              </a:ext>
            </a:extLst>
          </p:cNvPr>
          <p:cNvSpPr txBox="1"/>
          <p:nvPr/>
        </p:nvSpPr>
        <p:spPr>
          <a:xfrm>
            <a:off x="4784775" y="3311653"/>
            <a:ext cx="2622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</a:p>
        </p:txBody>
      </p:sp>
    </p:spTree>
    <p:extLst>
      <p:ext uri="{BB962C8B-B14F-4D97-AF65-F5344CB8AC3E}">
        <p14:creationId xmlns:p14="http://schemas.microsoft.com/office/powerpoint/2010/main" val="132466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777F7948-81A1-46B8-A37F-19724AA1EF28}"/>
              </a:ext>
            </a:extLst>
          </p:cNvPr>
          <p:cNvSpPr/>
          <p:nvPr/>
        </p:nvSpPr>
        <p:spPr>
          <a:xfrm>
            <a:off x="1231900" y="2032000"/>
            <a:ext cx="1689100" cy="1689100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8EC13F04-9904-4D97-B522-6A185D88CADE}"/>
              </a:ext>
            </a:extLst>
          </p:cNvPr>
          <p:cNvSpPr/>
          <p:nvPr/>
        </p:nvSpPr>
        <p:spPr>
          <a:xfrm>
            <a:off x="5426742" y="3858898"/>
            <a:ext cx="1448095" cy="144809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40419A52-C3DD-4C3C-BE17-9E5B9B2BD71F}"/>
              </a:ext>
            </a:extLst>
          </p:cNvPr>
          <p:cNvSpPr/>
          <p:nvPr/>
        </p:nvSpPr>
        <p:spPr>
          <a:xfrm>
            <a:off x="7142977" y="1057270"/>
            <a:ext cx="4013200" cy="4013200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总体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工作概述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Group 98">
            <a:extLst>
              <a:ext uri="{FF2B5EF4-FFF2-40B4-BE49-F238E27FC236}">
                <a16:creationId xmlns:a16="http://schemas.microsoft.com/office/drawing/2014/main" xmlns="" id="{49FA497C-2DE0-4D4F-974D-0F1BAC5846C2}"/>
              </a:ext>
            </a:extLst>
          </p:cNvPr>
          <p:cNvGrpSpPr/>
          <p:nvPr/>
        </p:nvGrpSpPr>
        <p:grpSpPr>
          <a:xfrm>
            <a:off x="5551317" y="2929962"/>
            <a:ext cx="4363738" cy="2511978"/>
            <a:chOff x="5898415" y="1976415"/>
            <a:chExt cx="5654530" cy="3255020"/>
          </a:xfrm>
        </p:grpSpPr>
        <p:sp>
          <p:nvSpPr>
            <p:cNvPr id="12" name="Freeform 45">
              <a:extLst>
                <a:ext uri="{FF2B5EF4-FFF2-40B4-BE49-F238E27FC236}">
                  <a16:creationId xmlns:a16="http://schemas.microsoft.com/office/drawing/2014/main" xmlns="" id="{DCA683A4-D651-4FFF-AB93-BF791DA7E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3" name="Freeform 46">
              <a:extLst>
                <a:ext uri="{FF2B5EF4-FFF2-40B4-BE49-F238E27FC236}">
                  <a16:creationId xmlns:a16="http://schemas.microsoft.com/office/drawing/2014/main" xmlns="" id="{5BC86B2F-06A8-4EB1-B8BA-AD8C65DDD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xmlns="" id="{3F374CF9-9881-4AD4-B972-1C04250C8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5" name="Freeform 48">
              <a:extLst>
                <a:ext uri="{FF2B5EF4-FFF2-40B4-BE49-F238E27FC236}">
                  <a16:creationId xmlns:a16="http://schemas.microsoft.com/office/drawing/2014/main" xmlns="" id="{4FDF16B9-0DBD-43DE-85A0-E621E680D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923" y="1992528"/>
              <a:ext cx="4552622" cy="3106772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6" name="Rectangle 50">
              <a:extLst>
                <a:ext uri="{FF2B5EF4-FFF2-40B4-BE49-F238E27FC236}">
                  <a16:creationId xmlns:a16="http://schemas.microsoft.com/office/drawing/2014/main" xmlns="" id="{F090C5C1-ED14-48C2-A0C8-DFEA07C87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7" name="Freeform 51">
              <a:extLst>
                <a:ext uri="{FF2B5EF4-FFF2-40B4-BE49-F238E27FC236}">
                  <a16:creationId xmlns:a16="http://schemas.microsoft.com/office/drawing/2014/main" xmlns="" id="{DB97A4B8-0420-40C3-A739-D1409C607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8" name="Rectangle 52">
              <a:extLst>
                <a:ext uri="{FF2B5EF4-FFF2-40B4-BE49-F238E27FC236}">
                  <a16:creationId xmlns:a16="http://schemas.microsoft.com/office/drawing/2014/main" xmlns="" id="{A11CBA78-D0A9-4E58-901C-FE2B2F235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19" name="Oval 54">
              <a:extLst>
                <a:ext uri="{FF2B5EF4-FFF2-40B4-BE49-F238E27FC236}">
                  <a16:creationId xmlns:a16="http://schemas.microsoft.com/office/drawing/2014/main" xmlns="" id="{20C43813-AFF6-4E9B-B689-063FECE56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2" name="Oval 55">
              <a:extLst>
                <a:ext uri="{FF2B5EF4-FFF2-40B4-BE49-F238E27FC236}">
                  <a16:creationId xmlns:a16="http://schemas.microsoft.com/office/drawing/2014/main" xmlns="" id="{688ACD07-292E-4894-B6B3-4B9147790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3" name="Oval 56">
              <a:extLst>
                <a:ext uri="{FF2B5EF4-FFF2-40B4-BE49-F238E27FC236}">
                  <a16:creationId xmlns:a16="http://schemas.microsoft.com/office/drawing/2014/main" xmlns="" id="{B7DF9FA7-120A-4229-99A3-5B86455D3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4" name="Oval 57">
              <a:extLst>
                <a:ext uri="{FF2B5EF4-FFF2-40B4-BE49-F238E27FC236}">
                  <a16:creationId xmlns:a16="http://schemas.microsoft.com/office/drawing/2014/main" xmlns="" id="{389F3DCB-FA94-4D9E-8310-1C8E63BBF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  <p:sp>
          <p:nvSpPr>
            <p:cNvPr id="25" name="Freeform 58">
              <a:extLst>
                <a:ext uri="{FF2B5EF4-FFF2-40B4-BE49-F238E27FC236}">
                  <a16:creationId xmlns:a16="http://schemas.microsoft.com/office/drawing/2014/main" xmlns="" id="{65603B08-DAED-43DA-A17B-CFF175CE8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Roboto Light"/>
                <a:ea typeface="微软雅黑"/>
                <a:cs typeface="+mn-cs"/>
              </a:endParaRPr>
            </a:p>
          </p:txBody>
        </p:sp>
      </p:grpSp>
      <p:pic>
        <p:nvPicPr>
          <p:cNvPr id="29" name="图片占位符 6">
            <a:extLst>
              <a:ext uri="{FF2B5EF4-FFF2-40B4-BE49-F238E27FC236}">
                <a16:creationId xmlns:a16="http://schemas.microsoft.com/office/drawing/2014/main" xmlns="" id="{A5BC4C16-59DA-43E0-B532-75A50A4CA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826" y="3090144"/>
            <a:ext cx="3302018" cy="2069101"/>
          </a:xfrm>
          <a:prstGeom prst="rect">
            <a:avLst/>
          </a:prstGeom>
        </p:spPr>
      </p:pic>
      <p:sp>
        <p:nvSpPr>
          <p:cNvPr id="31" name="Subtitle 2">
            <a:extLst>
              <a:ext uri="{FF2B5EF4-FFF2-40B4-BE49-F238E27FC236}">
                <a16:creationId xmlns:a16="http://schemas.microsoft.com/office/drawing/2014/main" xmlns="" id="{A3D293B1-CCA0-4BA8-B436-7F22510DF1A5}"/>
              </a:ext>
            </a:extLst>
          </p:cNvPr>
          <p:cNvSpPr txBox="1">
            <a:spLocks/>
          </p:cNvSpPr>
          <p:nvPr/>
        </p:nvSpPr>
        <p:spPr>
          <a:xfrm>
            <a:off x="1434722" y="4136623"/>
            <a:ext cx="2992214" cy="1159647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30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hands</a:t>
            </a:r>
          </a:p>
        </p:txBody>
      </p:sp>
      <p:sp>
        <p:nvSpPr>
          <p:cNvPr id="32" name="TextBox 67">
            <a:extLst>
              <a:ext uri="{FF2B5EF4-FFF2-40B4-BE49-F238E27FC236}">
                <a16:creationId xmlns:a16="http://schemas.microsoft.com/office/drawing/2014/main" xmlns="" id="{05CEB062-6A6E-44E0-BEE3-33176D5E0C74}"/>
              </a:ext>
            </a:extLst>
          </p:cNvPr>
          <p:cNvSpPr txBox="1"/>
          <p:nvPr/>
        </p:nvSpPr>
        <p:spPr>
          <a:xfrm>
            <a:off x="1434722" y="3772712"/>
            <a:ext cx="1919115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Poppins Medium" charset="0"/>
                <a:cs typeface="Poppins Medium" charset="0"/>
              </a:rPr>
              <a:t>Exclusive Offers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xmlns="" id="{EEE50CC0-4D7E-425E-ACD1-3ECC9DBD01FE}"/>
              </a:ext>
            </a:extLst>
          </p:cNvPr>
          <p:cNvSpPr txBox="1">
            <a:spLocks/>
          </p:cNvSpPr>
          <p:nvPr/>
        </p:nvSpPr>
        <p:spPr>
          <a:xfrm>
            <a:off x="1693033" y="1858873"/>
            <a:ext cx="2992214" cy="166549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43818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6000" b="1" spc="300">
                <a:solidFill>
                  <a:schemeClr val="bg1"/>
                </a:solidFill>
                <a:latin typeface="Century Gothic" panose="020B0502020202020204" pitchFamily="34" charset="0"/>
                <a:ea typeface="Poppins Light" charset="0"/>
                <a:cs typeface="Poppins Light" charset="0"/>
              </a:rPr>
              <a:t>56</a:t>
            </a:r>
            <a:r>
              <a:rPr lang="en-US" sz="6000" b="1" spc="30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  <a:ea typeface="Poppins Light" charset="0"/>
                <a:cs typeface="Poppins Light" charset="0"/>
              </a:rPr>
              <a:t> </a:t>
            </a:r>
            <a:r>
              <a:rPr lang="en-US" altLang="zh-CN" sz="6000" b="1" spc="300">
                <a:solidFill>
                  <a:schemeClr val="tx1">
                    <a:lumMod val="50000"/>
                  </a:schemeClr>
                </a:solidFill>
                <a:latin typeface="Century Gothic" panose="020B0502020202020204" pitchFamily="34" charset="0"/>
                <a:ea typeface="Poppins Light" charset="0"/>
                <a:cs typeface="Poppins Light" charset="0"/>
              </a:rPr>
              <a:t>%</a:t>
            </a:r>
            <a:endParaRPr kumimoji="0" lang="en-US" sz="60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总体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工作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Straight Connector 3">
            <a:extLst>
              <a:ext uri="{FF2B5EF4-FFF2-40B4-BE49-F238E27FC236}">
                <a16:creationId xmlns:a16="http://schemas.microsoft.com/office/drawing/2014/main" xmlns="" id="{946CDB0A-1622-48BB-90A4-F3535453657A}"/>
              </a:ext>
            </a:extLst>
          </p:cNvPr>
          <p:cNvCxnSpPr/>
          <p:nvPr/>
        </p:nvCxnSpPr>
        <p:spPr>
          <a:xfrm>
            <a:off x="1588" y="3523786"/>
            <a:ext cx="1218882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20">
            <a:extLst>
              <a:ext uri="{FF2B5EF4-FFF2-40B4-BE49-F238E27FC236}">
                <a16:creationId xmlns:a16="http://schemas.microsoft.com/office/drawing/2014/main" xmlns="" id="{2638ECA5-2382-456A-BF1C-AFC7A7F8E9EF}"/>
              </a:ext>
            </a:extLst>
          </p:cNvPr>
          <p:cNvSpPr/>
          <p:nvPr/>
        </p:nvSpPr>
        <p:spPr>
          <a:xfrm>
            <a:off x="1428942" y="3434576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3" name="Oval 21">
            <a:extLst>
              <a:ext uri="{FF2B5EF4-FFF2-40B4-BE49-F238E27FC236}">
                <a16:creationId xmlns:a16="http://schemas.microsoft.com/office/drawing/2014/main" xmlns="" id="{3A5BDC92-CA8A-4950-AFF2-4AF50D4B2214}"/>
              </a:ext>
            </a:extLst>
          </p:cNvPr>
          <p:cNvSpPr/>
          <p:nvPr/>
        </p:nvSpPr>
        <p:spPr>
          <a:xfrm>
            <a:off x="3723441" y="3434576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4" name="Oval 27">
            <a:extLst>
              <a:ext uri="{FF2B5EF4-FFF2-40B4-BE49-F238E27FC236}">
                <a16:creationId xmlns:a16="http://schemas.microsoft.com/office/drawing/2014/main" xmlns="" id="{BDA5839B-B16C-4AAA-A4D2-BC46F3C3291D}"/>
              </a:ext>
            </a:extLst>
          </p:cNvPr>
          <p:cNvSpPr/>
          <p:nvPr/>
        </p:nvSpPr>
        <p:spPr>
          <a:xfrm>
            <a:off x="10606941" y="3434576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5" name="Oval 28">
            <a:extLst>
              <a:ext uri="{FF2B5EF4-FFF2-40B4-BE49-F238E27FC236}">
                <a16:creationId xmlns:a16="http://schemas.microsoft.com/office/drawing/2014/main" xmlns="" id="{BE5A4AA2-8170-4308-A2EE-3E58B0752C97}"/>
              </a:ext>
            </a:extLst>
          </p:cNvPr>
          <p:cNvSpPr/>
          <p:nvPr/>
        </p:nvSpPr>
        <p:spPr>
          <a:xfrm>
            <a:off x="8312441" y="3434576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6" name="Oval 38">
            <a:extLst>
              <a:ext uri="{FF2B5EF4-FFF2-40B4-BE49-F238E27FC236}">
                <a16:creationId xmlns:a16="http://schemas.microsoft.com/office/drawing/2014/main" xmlns="" id="{6574CD1F-A841-4476-9A49-F314B4ADD7E3}"/>
              </a:ext>
            </a:extLst>
          </p:cNvPr>
          <p:cNvSpPr/>
          <p:nvPr/>
        </p:nvSpPr>
        <p:spPr>
          <a:xfrm>
            <a:off x="6017941" y="3434576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</a:endParaRPr>
          </a:p>
        </p:txBody>
      </p:sp>
      <p:sp>
        <p:nvSpPr>
          <p:cNvPr id="17" name="TextBox 39">
            <a:extLst>
              <a:ext uri="{FF2B5EF4-FFF2-40B4-BE49-F238E27FC236}">
                <a16:creationId xmlns:a16="http://schemas.microsoft.com/office/drawing/2014/main" xmlns="" id="{553ABE42-CC98-4BBC-A167-C321A536FF6D}"/>
              </a:ext>
            </a:extLst>
          </p:cNvPr>
          <p:cNvSpPr txBox="1"/>
          <p:nvPr/>
        </p:nvSpPr>
        <p:spPr>
          <a:xfrm>
            <a:off x="8047907" y="2924666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04</a:t>
            </a:r>
          </a:p>
        </p:txBody>
      </p:sp>
      <p:sp>
        <p:nvSpPr>
          <p:cNvPr id="18" name="Shape 2645">
            <a:extLst>
              <a:ext uri="{FF2B5EF4-FFF2-40B4-BE49-F238E27FC236}">
                <a16:creationId xmlns:a16="http://schemas.microsoft.com/office/drawing/2014/main" xmlns="" id="{0A4F613D-1C81-4415-B956-DD37D68120EF}"/>
              </a:ext>
            </a:extLst>
          </p:cNvPr>
          <p:cNvSpPr/>
          <p:nvPr/>
        </p:nvSpPr>
        <p:spPr>
          <a:xfrm>
            <a:off x="3567045" y="3846764"/>
            <a:ext cx="491212" cy="357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19" name="Shape 2783">
            <a:extLst>
              <a:ext uri="{FF2B5EF4-FFF2-40B4-BE49-F238E27FC236}">
                <a16:creationId xmlns:a16="http://schemas.microsoft.com/office/drawing/2014/main" xmlns="" id="{BF9689C9-C2C3-44BA-A123-9B4F01F53B54}"/>
              </a:ext>
            </a:extLst>
          </p:cNvPr>
          <p:cNvSpPr/>
          <p:nvPr/>
        </p:nvSpPr>
        <p:spPr>
          <a:xfrm>
            <a:off x="5869701" y="2769770"/>
            <a:ext cx="491214" cy="424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2" name="Shape 2547">
            <a:extLst>
              <a:ext uri="{FF2B5EF4-FFF2-40B4-BE49-F238E27FC236}">
                <a16:creationId xmlns:a16="http://schemas.microsoft.com/office/drawing/2014/main" xmlns="" id="{4DA92F64-A1D1-4923-9E06-4D99D43B70F4}"/>
              </a:ext>
            </a:extLst>
          </p:cNvPr>
          <p:cNvSpPr/>
          <p:nvPr/>
        </p:nvSpPr>
        <p:spPr>
          <a:xfrm>
            <a:off x="8156045" y="3779781"/>
            <a:ext cx="491213" cy="491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4D3F82"/>
          </a:solidFill>
          <a:ln w="12700">
            <a:noFill/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3" name="Shape 2525">
            <a:extLst>
              <a:ext uri="{FF2B5EF4-FFF2-40B4-BE49-F238E27FC236}">
                <a16:creationId xmlns:a16="http://schemas.microsoft.com/office/drawing/2014/main" xmlns="" id="{EF1D4435-D5DF-47FD-AB22-FFA91E54A7FB}"/>
              </a:ext>
            </a:extLst>
          </p:cNvPr>
          <p:cNvSpPr/>
          <p:nvPr/>
        </p:nvSpPr>
        <p:spPr>
          <a:xfrm>
            <a:off x="1270324" y="2698269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4" name="Shape 2687">
            <a:extLst>
              <a:ext uri="{FF2B5EF4-FFF2-40B4-BE49-F238E27FC236}">
                <a16:creationId xmlns:a16="http://schemas.microsoft.com/office/drawing/2014/main" xmlns="" id="{29D39230-1465-4F8E-9873-7CD9817C3CB9}"/>
              </a:ext>
            </a:extLst>
          </p:cNvPr>
          <p:cNvSpPr/>
          <p:nvPr/>
        </p:nvSpPr>
        <p:spPr>
          <a:xfrm>
            <a:off x="10448324" y="2651940"/>
            <a:ext cx="491213" cy="491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entury Gothic" panose="020B0502020202020204" pitchFamily="34" charset="0"/>
              <a:sym typeface="Gill Sans"/>
            </a:endParaRPr>
          </a:p>
        </p:txBody>
      </p:sp>
      <p:sp>
        <p:nvSpPr>
          <p:cNvPr id="25" name="TextBox 47">
            <a:extLst>
              <a:ext uri="{FF2B5EF4-FFF2-40B4-BE49-F238E27FC236}">
                <a16:creationId xmlns:a16="http://schemas.microsoft.com/office/drawing/2014/main" xmlns="" id="{BBBDE5B1-594C-4F24-A1AE-E38C7F0F4BAB}"/>
              </a:ext>
            </a:extLst>
          </p:cNvPr>
          <p:cNvSpPr txBox="1"/>
          <p:nvPr/>
        </p:nvSpPr>
        <p:spPr>
          <a:xfrm>
            <a:off x="3461408" y="2924666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02</a:t>
            </a:r>
          </a:p>
        </p:txBody>
      </p:sp>
      <p:sp>
        <p:nvSpPr>
          <p:cNvPr id="29" name="TextBox 48">
            <a:extLst>
              <a:ext uri="{FF2B5EF4-FFF2-40B4-BE49-F238E27FC236}">
                <a16:creationId xmlns:a16="http://schemas.microsoft.com/office/drawing/2014/main" xmlns="" id="{6302991D-F0E9-4857-B255-D79E68FEB18F}"/>
              </a:ext>
            </a:extLst>
          </p:cNvPr>
          <p:cNvSpPr txBox="1"/>
          <p:nvPr/>
        </p:nvSpPr>
        <p:spPr>
          <a:xfrm>
            <a:off x="5751122" y="4017079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03</a:t>
            </a:r>
          </a:p>
        </p:txBody>
      </p:sp>
      <p:sp>
        <p:nvSpPr>
          <p:cNvPr id="30" name="TextBox 49">
            <a:extLst>
              <a:ext uri="{FF2B5EF4-FFF2-40B4-BE49-F238E27FC236}">
                <a16:creationId xmlns:a16="http://schemas.microsoft.com/office/drawing/2014/main" xmlns="" id="{183EFABA-CD3A-4428-9F86-4780404DA65E}"/>
              </a:ext>
            </a:extLst>
          </p:cNvPr>
          <p:cNvSpPr txBox="1"/>
          <p:nvPr/>
        </p:nvSpPr>
        <p:spPr>
          <a:xfrm>
            <a:off x="10337904" y="4017079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05</a:t>
            </a:r>
          </a:p>
        </p:txBody>
      </p:sp>
      <p:sp>
        <p:nvSpPr>
          <p:cNvPr id="31" name="TextBox 50">
            <a:extLst>
              <a:ext uri="{FF2B5EF4-FFF2-40B4-BE49-F238E27FC236}">
                <a16:creationId xmlns:a16="http://schemas.microsoft.com/office/drawing/2014/main" xmlns="" id="{57A5960C-7A90-40ED-B89B-5C7462AB968E}"/>
              </a:ext>
            </a:extLst>
          </p:cNvPr>
          <p:cNvSpPr txBox="1"/>
          <p:nvPr/>
        </p:nvSpPr>
        <p:spPr>
          <a:xfrm>
            <a:off x="1164624" y="4017079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01</a:t>
            </a: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xmlns="" id="{96F73905-3B1C-41CE-947A-E98D537B19CE}"/>
              </a:ext>
            </a:extLst>
          </p:cNvPr>
          <p:cNvSpPr txBox="1">
            <a:spLocks/>
          </p:cNvSpPr>
          <p:nvPr/>
        </p:nvSpPr>
        <p:spPr>
          <a:xfrm>
            <a:off x="658955" y="4350926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xmlns="" id="{2C2B8D84-5C16-410D-945A-085A0CDDB7CD}"/>
              </a:ext>
            </a:extLst>
          </p:cNvPr>
          <p:cNvSpPr txBox="1">
            <a:spLocks/>
          </p:cNvSpPr>
          <p:nvPr/>
        </p:nvSpPr>
        <p:spPr>
          <a:xfrm>
            <a:off x="2953454" y="1780455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xmlns="" id="{E271037D-5167-4ED1-8960-02ED7CF80360}"/>
              </a:ext>
            </a:extLst>
          </p:cNvPr>
          <p:cNvSpPr txBox="1">
            <a:spLocks/>
          </p:cNvSpPr>
          <p:nvPr/>
        </p:nvSpPr>
        <p:spPr>
          <a:xfrm>
            <a:off x="5147593" y="4350926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xmlns="" id="{DA96165F-A270-4572-AE1C-1B1420ADB907}"/>
              </a:ext>
            </a:extLst>
          </p:cNvPr>
          <p:cNvSpPr txBox="1">
            <a:spLocks/>
          </p:cNvSpPr>
          <p:nvPr/>
        </p:nvSpPr>
        <p:spPr>
          <a:xfrm>
            <a:off x="7442092" y="1780455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xmlns="" id="{D3F38D20-4DC2-4B06-9BD7-8CE92277A5B1}"/>
              </a:ext>
            </a:extLst>
          </p:cNvPr>
          <p:cNvSpPr txBox="1">
            <a:spLocks/>
          </p:cNvSpPr>
          <p:nvPr/>
        </p:nvSpPr>
        <p:spPr>
          <a:xfrm>
            <a:off x="9745523" y="4350926"/>
            <a:ext cx="1896814" cy="110578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 of your awesome hand</a:t>
            </a:r>
          </a:p>
        </p:txBody>
      </p:sp>
    </p:spTree>
    <p:extLst>
      <p:ext uri="{BB962C8B-B14F-4D97-AF65-F5344CB8AC3E}">
        <p14:creationId xmlns:p14="http://schemas.microsoft.com/office/powerpoint/2010/main" val="21712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总体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工作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306D8F6-0289-4835-A3E0-A24D538E4454}"/>
              </a:ext>
            </a:extLst>
          </p:cNvPr>
          <p:cNvSpPr/>
          <p:nvPr/>
        </p:nvSpPr>
        <p:spPr>
          <a:xfrm>
            <a:off x="1010776" y="1835105"/>
            <a:ext cx="9765897" cy="21844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BCCF317-2A2A-449C-BC37-93A5C7F13979}"/>
              </a:ext>
            </a:extLst>
          </p:cNvPr>
          <p:cNvSpPr/>
          <p:nvPr/>
        </p:nvSpPr>
        <p:spPr>
          <a:xfrm>
            <a:off x="3975100" y="1835105"/>
            <a:ext cx="4241800" cy="2184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Shape 2579">
            <a:extLst>
              <a:ext uri="{FF2B5EF4-FFF2-40B4-BE49-F238E27FC236}">
                <a16:creationId xmlns:a16="http://schemas.microsoft.com/office/drawing/2014/main" xmlns="" id="{4EBA1E18-F547-47C3-9EF5-37CE6CF2F9CD}"/>
              </a:ext>
            </a:extLst>
          </p:cNvPr>
          <p:cNvSpPr/>
          <p:nvPr/>
        </p:nvSpPr>
        <p:spPr>
          <a:xfrm>
            <a:off x="2158027" y="4417054"/>
            <a:ext cx="483534" cy="48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4" name="TextBox 50">
            <a:extLst>
              <a:ext uri="{FF2B5EF4-FFF2-40B4-BE49-F238E27FC236}">
                <a16:creationId xmlns:a16="http://schemas.microsoft.com/office/drawing/2014/main" xmlns="" id="{EA94A0F9-0F2B-4376-9AF4-4A0552628857}"/>
              </a:ext>
            </a:extLst>
          </p:cNvPr>
          <p:cNvSpPr txBox="1"/>
          <p:nvPr/>
        </p:nvSpPr>
        <p:spPr>
          <a:xfrm>
            <a:off x="2033304" y="5042690"/>
            <a:ext cx="712053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01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xmlns="" id="{A4E14C52-DED9-4A41-AAF9-D6B682810CFE}"/>
              </a:ext>
            </a:extLst>
          </p:cNvPr>
          <p:cNvSpPr txBox="1">
            <a:spLocks/>
          </p:cNvSpPr>
          <p:nvPr/>
        </p:nvSpPr>
        <p:spPr>
          <a:xfrm>
            <a:off x="1466675" y="5319689"/>
            <a:ext cx="1896814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hand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16" name="Shape 2579">
            <a:extLst>
              <a:ext uri="{FF2B5EF4-FFF2-40B4-BE49-F238E27FC236}">
                <a16:creationId xmlns:a16="http://schemas.microsoft.com/office/drawing/2014/main" xmlns="" id="{E2C15896-8E23-41B8-B89A-2CBC9C61FEC5}"/>
              </a:ext>
            </a:extLst>
          </p:cNvPr>
          <p:cNvSpPr/>
          <p:nvPr/>
        </p:nvSpPr>
        <p:spPr>
          <a:xfrm>
            <a:off x="9250403" y="4418223"/>
            <a:ext cx="483534" cy="48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7" name="TextBox 50">
            <a:extLst>
              <a:ext uri="{FF2B5EF4-FFF2-40B4-BE49-F238E27FC236}">
                <a16:creationId xmlns:a16="http://schemas.microsoft.com/office/drawing/2014/main" xmlns="" id="{376D8B08-6632-4C0D-A821-5C5DAF92E906}"/>
              </a:ext>
            </a:extLst>
          </p:cNvPr>
          <p:cNvSpPr txBox="1"/>
          <p:nvPr/>
        </p:nvSpPr>
        <p:spPr>
          <a:xfrm>
            <a:off x="9125680" y="5043859"/>
            <a:ext cx="71205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03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2C394C"/>
              </a:solidFill>
              <a:effectLst/>
              <a:uLnTx/>
              <a:uFillTx/>
              <a:latin typeface="Century Gothic" panose="020B0502020202020204" pitchFamily="34" charset="0"/>
              <a:ea typeface="Poppins SemiBold" charset="0"/>
              <a:cs typeface="Poppins SemiBold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xmlns="" id="{9342D130-DD0F-4287-AB3F-DCEDEB61D679}"/>
              </a:ext>
            </a:extLst>
          </p:cNvPr>
          <p:cNvSpPr txBox="1">
            <a:spLocks/>
          </p:cNvSpPr>
          <p:nvPr/>
        </p:nvSpPr>
        <p:spPr>
          <a:xfrm>
            <a:off x="8559051" y="5320858"/>
            <a:ext cx="1896814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hand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19" name="TextBox 50">
            <a:extLst>
              <a:ext uri="{FF2B5EF4-FFF2-40B4-BE49-F238E27FC236}">
                <a16:creationId xmlns:a16="http://schemas.microsoft.com/office/drawing/2014/main" xmlns="" id="{891D5D22-5517-4199-9F28-82DC8B9401EF}"/>
              </a:ext>
            </a:extLst>
          </p:cNvPr>
          <p:cNvSpPr txBox="1"/>
          <p:nvPr/>
        </p:nvSpPr>
        <p:spPr>
          <a:xfrm>
            <a:off x="2045541" y="2804196"/>
            <a:ext cx="894797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75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%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Poppins SemiBold" charset="0"/>
              <a:cs typeface="Poppins SemiBold" charset="0"/>
            </a:endParaRPr>
          </a:p>
        </p:txBody>
      </p:sp>
      <p:sp>
        <p:nvSpPr>
          <p:cNvPr id="22" name="TextBox 50">
            <a:extLst>
              <a:ext uri="{FF2B5EF4-FFF2-40B4-BE49-F238E27FC236}">
                <a16:creationId xmlns:a16="http://schemas.microsoft.com/office/drawing/2014/main" xmlns="" id="{60244F12-F9CA-488F-9A3F-90764A4EF2DE}"/>
              </a:ext>
            </a:extLst>
          </p:cNvPr>
          <p:cNvSpPr txBox="1"/>
          <p:nvPr/>
        </p:nvSpPr>
        <p:spPr>
          <a:xfrm>
            <a:off x="9251662" y="2799299"/>
            <a:ext cx="894797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b="1">
                <a:solidFill>
                  <a:schemeClr val="bg1"/>
                </a:solidFill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46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%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Poppins SemiBold" charset="0"/>
              <a:cs typeface="Poppins SemiBold" charset="0"/>
            </a:endParaRPr>
          </a:p>
        </p:txBody>
      </p:sp>
      <p:sp>
        <p:nvSpPr>
          <p:cNvPr id="24" name="Shape 2579">
            <a:extLst>
              <a:ext uri="{FF2B5EF4-FFF2-40B4-BE49-F238E27FC236}">
                <a16:creationId xmlns:a16="http://schemas.microsoft.com/office/drawing/2014/main" xmlns="" id="{DD767623-C89C-42A6-A4DB-4CCEA387F032}"/>
              </a:ext>
            </a:extLst>
          </p:cNvPr>
          <p:cNvSpPr/>
          <p:nvPr/>
        </p:nvSpPr>
        <p:spPr>
          <a:xfrm>
            <a:off x="5875458" y="4417054"/>
            <a:ext cx="483534" cy="483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CE4569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2C394C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5" name="TextBox 50">
            <a:extLst>
              <a:ext uri="{FF2B5EF4-FFF2-40B4-BE49-F238E27FC236}">
                <a16:creationId xmlns:a16="http://schemas.microsoft.com/office/drawing/2014/main" xmlns="" id="{5013B33F-D66B-4EDD-B76A-85F739B6937F}"/>
              </a:ext>
            </a:extLst>
          </p:cNvPr>
          <p:cNvSpPr txBox="1"/>
          <p:nvPr/>
        </p:nvSpPr>
        <p:spPr>
          <a:xfrm>
            <a:off x="5750735" y="5042690"/>
            <a:ext cx="712054" cy="276999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 SemiBold" charset="0"/>
                <a:cs typeface="Poppins SemiBold" charset="0"/>
              </a:rPr>
              <a:t>STEP 02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2C394C"/>
              </a:solidFill>
              <a:effectLst/>
              <a:uLnTx/>
              <a:uFillTx/>
              <a:latin typeface="Century Gothic" panose="020B0502020202020204" pitchFamily="34" charset="0"/>
              <a:ea typeface="Poppins SemiBold" charset="0"/>
              <a:cs typeface="Poppins SemiBold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xmlns="" id="{CBE27660-543B-416B-A1E6-0213C629667F}"/>
              </a:ext>
            </a:extLst>
          </p:cNvPr>
          <p:cNvSpPr txBox="1">
            <a:spLocks/>
          </p:cNvSpPr>
          <p:nvPr/>
        </p:nvSpPr>
        <p:spPr>
          <a:xfrm>
            <a:off x="5184106" y="5319689"/>
            <a:ext cx="1896814" cy="84930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hand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84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 animBg="1"/>
      <p:bldP spid="17" grpId="0"/>
      <p:bldP spid="18" grpId="0"/>
      <p:bldP spid="24" grpId="0" animBg="1"/>
      <p:bldP spid="25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总体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工作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Chart 23">
            <a:extLst>
              <a:ext uri="{FF2B5EF4-FFF2-40B4-BE49-F238E27FC236}">
                <a16:creationId xmlns:a16="http://schemas.microsoft.com/office/drawing/2014/main" xmlns="" id="{444C9E2B-1875-443D-9EBF-7EE2296334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3382866"/>
              </p:ext>
            </p:extLst>
          </p:nvPr>
        </p:nvGraphicFramePr>
        <p:xfrm>
          <a:off x="921073" y="1917619"/>
          <a:ext cx="5235131" cy="3490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Oval 25">
            <a:extLst>
              <a:ext uri="{FF2B5EF4-FFF2-40B4-BE49-F238E27FC236}">
                <a16:creationId xmlns:a16="http://schemas.microsoft.com/office/drawing/2014/main" xmlns="" id="{3C97C6B6-5133-42F1-B22C-52AD053DDE88}"/>
              </a:ext>
            </a:extLst>
          </p:cNvPr>
          <p:cNvSpPr/>
          <p:nvPr/>
        </p:nvSpPr>
        <p:spPr>
          <a:xfrm>
            <a:off x="9331095" y="3788782"/>
            <a:ext cx="614045" cy="614045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3" name="Oval 26">
            <a:extLst>
              <a:ext uri="{FF2B5EF4-FFF2-40B4-BE49-F238E27FC236}">
                <a16:creationId xmlns:a16="http://schemas.microsoft.com/office/drawing/2014/main" xmlns="" id="{0C799181-D90F-4BDE-A561-493D1CEF5A60}"/>
              </a:ext>
            </a:extLst>
          </p:cNvPr>
          <p:cNvSpPr/>
          <p:nvPr/>
        </p:nvSpPr>
        <p:spPr>
          <a:xfrm>
            <a:off x="9331095" y="1917619"/>
            <a:ext cx="614045" cy="614045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4" name="Shape 2782">
            <a:extLst>
              <a:ext uri="{FF2B5EF4-FFF2-40B4-BE49-F238E27FC236}">
                <a16:creationId xmlns:a16="http://schemas.microsoft.com/office/drawing/2014/main" xmlns="" id="{CC32F4D6-0E72-4CA0-B5AE-9530721F132F}"/>
              </a:ext>
            </a:extLst>
          </p:cNvPr>
          <p:cNvSpPr/>
          <p:nvPr/>
        </p:nvSpPr>
        <p:spPr>
          <a:xfrm>
            <a:off x="9476486" y="2079789"/>
            <a:ext cx="313817" cy="270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Shape 2783">
            <a:extLst>
              <a:ext uri="{FF2B5EF4-FFF2-40B4-BE49-F238E27FC236}">
                <a16:creationId xmlns:a16="http://schemas.microsoft.com/office/drawing/2014/main" xmlns="" id="{A86EFF8C-002C-424B-986D-6ACF6FB91ED1}"/>
              </a:ext>
            </a:extLst>
          </p:cNvPr>
          <p:cNvSpPr/>
          <p:nvPr/>
        </p:nvSpPr>
        <p:spPr>
          <a:xfrm>
            <a:off x="9465854" y="3936961"/>
            <a:ext cx="345715" cy="298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6" name="Oval 39">
            <a:extLst>
              <a:ext uri="{FF2B5EF4-FFF2-40B4-BE49-F238E27FC236}">
                <a16:creationId xmlns:a16="http://schemas.microsoft.com/office/drawing/2014/main" xmlns="" id="{5B68906A-56C5-4164-9DDC-540D991243D7}"/>
              </a:ext>
            </a:extLst>
          </p:cNvPr>
          <p:cNvSpPr/>
          <p:nvPr/>
        </p:nvSpPr>
        <p:spPr>
          <a:xfrm>
            <a:off x="6639244" y="3788782"/>
            <a:ext cx="614045" cy="614045"/>
          </a:xfrm>
          <a:prstGeom prst="ellipse">
            <a:avLst/>
          </a:prstGeom>
          <a:solidFill>
            <a:srgbClr val="CE4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7" name="Shape 2779">
            <a:extLst>
              <a:ext uri="{FF2B5EF4-FFF2-40B4-BE49-F238E27FC236}">
                <a16:creationId xmlns:a16="http://schemas.microsoft.com/office/drawing/2014/main" xmlns="" id="{058DBD78-872B-4052-A35D-2E2EFA245FDF}"/>
              </a:ext>
            </a:extLst>
          </p:cNvPr>
          <p:cNvSpPr/>
          <p:nvPr/>
        </p:nvSpPr>
        <p:spPr>
          <a:xfrm>
            <a:off x="6812502" y="3905402"/>
            <a:ext cx="267527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8" name="Oval 44">
            <a:extLst>
              <a:ext uri="{FF2B5EF4-FFF2-40B4-BE49-F238E27FC236}">
                <a16:creationId xmlns:a16="http://schemas.microsoft.com/office/drawing/2014/main" xmlns="" id="{AC79F40A-2314-4F2B-830D-7D5078A0D07C}"/>
              </a:ext>
            </a:extLst>
          </p:cNvPr>
          <p:cNvSpPr/>
          <p:nvPr/>
        </p:nvSpPr>
        <p:spPr>
          <a:xfrm>
            <a:off x="6639244" y="1917619"/>
            <a:ext cx="614045" cy="614045"/>
          </a:xfrm>
          <a:prstGeom prst="ellipse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9" name="Shape 2778">
            <a:extLst>
              <a:ext uri="{FF2B5EF4-FFF2-40B4-BE49-F238E27FC236}">
                <a16:creationId xmlns:a16="http://schemas.microsoft.com/office/drawing/2014/main" xmlns="" id="{98DEB6CD-3D3F-4365-BF79-4007D8E2F1B1}"/>
              </a:ext>
            </a:extLst>
          </p:cNvPr>
          <p:cNvSpPr/>
          <p:nvPr/>
        </p:nvSpPr>
        <p:spPr>
          <a:xfrm>
            <a:off x="6762342" y="2048514"/>
            <a:ext cx="367849" cy="367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2" name="TextBox 47">
            <a:extLst>
              <a:ext uri="{FF2B5EF4-FFF2-40B4-BE49-F238E27FC236}">
                <a16:creationId xmlns:a16="http://schemas.microsoft.com/office/drawing/2014/main" xmlns="" id="{C27EA4A5-BC79-4353-B502-29CE80E063AC}"/>
              </a:ext>
            </a:extLst>
          </p:cNvPr>
          <p:cNvSpPr txBox="1"/>
          <p:nvPr/>
        </p:nvSpPr>
        <p:spPr>
          <a:xfrm>
            <a:off x="6650797" y="2601188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FEATURE</a:t>
            </a: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xmlns="" id="{F798C816-D68D-4046-833B-3C8701013FCA}"/>
              </a:ext>
            </a:extLst>
          </p:cNvPr>
          <p:cNvSpPr txBox="1"/>
          <p:nvPr/>
        </p:nvSpPr>
        <p:spPr>
          <a:xfrm>
            <a:off x="9291032" y="2601188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NAME</a:t>
            </a:r>
          </a:p>
        </p:txBody>
      </p:sp>
      <p:sp>
        <p:nvSpPr>
          <p:cNvPr id="24" name="TextBox 49">
            <a:extLst>
              <a:ext uri="{FF2B5EF4-FFF2-40B4-BE49-F238E27FC236}">
                <a16:creationId xmlns:a16="http://schemas.microsoft.com/office/drawing/2014/main" xmlns="" id="{8F6EEA96-AE3F-41B9-B908-AAE35817579B}"/>
              </a:ext>
            </a:extLst>
          </p:cNvPr>
          <p:cNvSpPr txBox="1"/>
          <p:nvPr/>
        </p:nvSpPr>
        <p:spPr>
          <a:xfrm>
            <a:off x="6650797" y="4498520"/>
            <a:ext cx="1550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FUNCTION</a:t>
            </a:r>
          </a:p>
        </p:txBody>
      </p:sp>
      <p:sp>
        <p:nvSpPr>
          <p:cNvPr id="25" name="TextBox 50">
            <a:extLst>
              <a:ext uri="{FF2B5EF4-FFF2-40B4-BE49-F238E27FC236}">
                <a16:creationId xmlns:a16="http://schemas.microsoft.com/office/drawing/2014/main" xmlns="" id="{69A97BD4-B714-46A9-B0FF-CAC2AE233950}"/>
              </a:ext>
            </a:extLst>
          </p:cNvPr>
          <p:cNvSpPr txBox="1"/>
          <p:nvPr/>
        </p:nvSpPr>
        <p:spPr>
          <a:xfrm>
            <a:off x="9291032" y="4498520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0" normalizeH="0" baseline="0" noProof="0" dirty="0">
                <a:ln>
                  <a:noFill/>
                </a:ln>
                <a:solidFill>
                  <a:srgbClr val="2C394C"/>
                </a:solidFill>
                <a:effectLst/>
                <a:uLnTx/>
                <a:uFillTx/>
                <a:latin typeface="Century Gothic" panose="020B0502020202020204" pitchFamily="34" charset="0"/>
                <a:ea typeface="Poppins" charset="0"/>
                <a:cs typeface="Poppins" charset="0"/>
              </a:rPr>
              <a:t>ELEMENT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xmlns="" id="{04864EC4-5B28-4961-A560-0C63E0651B7D}"/>
              </a:ext>
            </a:extLst>
          </p:cNvPr>
          <p:cNvSpPr txBox="1">
            <a:spLocks/>
          </p:cNvSpPr>
          <p:nvPr/>
        </p:nvSpPr>
        <p:spPr>
          <a:xfrm>
            <a:off x="9240232" y="4702910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xmlns="" id="{DEFE9254-1D33-414C-883C-65005C71690E}"/>
              </a:ext>
            </a:extLst>
          </p:cNvPr>
          <p:cNvSpPr txBox="1">
            <a:spLocks/>
          </p:cNvSpPr>
          <p:nvPr/>
        </p:nvSpPr>
        <p:spPr>
          <a:xfrm>
            <a:off x="6586292" y="4702910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xmlns="" id="{7BF909A4-DFA4-4CF4-9535-1FD0E52F2208}"/>
              </a:ext>
            </a:extLst>
          </p:cNvPr>
          <p:cNvSpPr txBox="1">
            <a:spLocks/>
          </p:cNvSpPr>
          <p:nvPr/>
        </p:nvSpPr>
        <p:spPr>
          <a:xfrm>
            <a:off x="9240232" y="2823451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taken 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entury Gothic" panose="020B0502020202020204" pitchFamily="34" charset="0"/>
              <a:ea typeface="Poppins Light" charset="0"/>
              <a:cs typeface="Poppins Light" charset="0"/>
            </a:endParaRPr>
          </a:p>
        </p:txBody>
      </p:sp>
      <p:sp>
        <p:nvSpPr>
          <p:cNvPr id="32" name="Subtitle 2">
            <a:extLst>
              <a:ext uri="{FF2B5EF4-FFF2-40B4-BE49-F238E27FC236}">
                <a16:creationId xmlns:a16="http://schemas.microsoft.com/office/drawing/2014/main" xmlns="" id="{44F341EB-D88D-4376-9EF9-CA9BAE08D2F0}"/>
              </a:ext>
            </a:extLst>
          </p:cNvPr>
          <p:cNvSpPr txBox="1">
            <a:spLocks/>
          </p:cNvSpPr>
          <p:nvPr/>
        </p:nvSpPr>
        <p:spPr>
          <a:xfrm>
            <a:off x="6586292" y="2823451"/>
            <a:ext cx="2138900" cy="592825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87636" rtl="0" eaLnBrk="1" fontAlgn="auto" latinLnBrk="0" hangingPunct="1">
              <a:lnSpc>
                <a:spcPts val="202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entury Gothic" panose="020B0502020202020204" pitchFamily="34" charset="0"/>
                <a:ea typeface="Poppins Light" charset="0"/>
                <a:cs typeface="Poppins Light" charset="0"/>
              </a:rPr>
              <a:t>Frequently, your initial font choice is taken out</a:t>
            </a:r>
          </a:p>
        </p:txBody>
      </p:sp>
    </p:spTree>
    <p:extLst>
      <p:ext uri="{BB962C8B-B14F-4D97-AF65-F5344CB8AC3E}">
        <p14:creationId xmlns:p14="http://schemas.microsoft.com/office/powerpoint/2010/main" val="131208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/>
      <p:bldP spid="23" grpId="0"/>
      <p:bldP spid="24" grpId="0"/>
      <p:bldP spid="25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71199" y="45706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>
                <a:solidFill>
                  <a:srgbClr val="000000"/>
                </a:solidFill>
                <a:latin typeface="Calibri"/>
                <a:ea typeface="微软雅黑"/>
                <a:cs typeface="+mn-ea"/>
                <a:sym typeface="+mn-lt"/>
              </a:rPr>
              <a:t>总体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工作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/>
                <a:cs typeface="+mn-ea"/>
                <a:sym typeface="+mn-lt"/>
              </a:rPr>
              <a:t>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071199" y="779763"/>
            <a:ext cx="3392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Lorem ipsum dolor sit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amet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ea"/>
                <a:sym typeface="+mn-lt"/>
              </a:rPr>
              <a:t>consectetur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F773A56-49AF-444E-AF6D-49DFDB041C2E}"/>
              </a:ext>
            </a:extLst>
          </p:cNvPr>
          <p:cNvSpPr/>
          <p:nvPr/>
        </p:nvSpPr>
        <p:spPr>
          <a:xfrm>
            <a:off x="11073997" y="5889631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xmlns="" id="{9723BAD4-F047-4320-87A0-E95852694C3F}"/>
              </a:ext>
            </a:extLst>
          </p:cNvPr>
          <p:cNvSpPr/>
          <p:nvPr/>
        </p:nvSpPr>
        <p:spPr>
          <a:xfrm rot="9430845">
            <a:off x="11432508" y="5123846"/>
            <a:ext cx="344849" cy="34484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4E3EEDC-7C8A-43DB-BD42-E8947B413BB8}"/>
              </a:ext>
            </a:extLst>
          </p:cNvPr>
          <p:cNvSpPr/>
          <p:nvPr/>
        </p:nvSpPr>
        <p:spPr>
          <a:xfrm rot="9430845">
            <a:off x="10447956" y="6589483"/>
            <a:ext cx="344849" cy="344849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xmlns="" id="{EF07DB3A-3E81-4DC1-8E47-D5A7AB5ABD16}"/>
              </a:ext>
            </a:extLst>
          </p:cNvPr>
          <p:cNvSpPr/>
          <p:nvPr/>
        </p:nvSpPr>
        <p:spPr>
          <a:xfrm rot="9430845">
            <a:off x="515848" y="459094"/>
            <a:ext cx="428591" cy="428591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B187FA8-C04C-4322-891C-A741CEA371EC}"/>
              </a:ext>
            </a:extLst>
          </p:cNvPr>
          <p:cNvSpPr txBox="1"/>
          <p:nvPr/>
        </p:nvSpPr>
        <p:spPr>
          <a:xfrm>
            <a:off x="550862" y="526989"/>
            <a:ext cx="561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Bauhaus 93" panose="04030905020B02020C02" pitchFamily="82" charset="0"/>
              </a:rPr>
              <a:t>01</a:t>
            </a:r>
            <a:endParaRPr lang="zh-CN" altLang="en-US" sz="140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7A007603-F3D9-40C8-B984-92A6C591C1ED}"/>
              </a:ext>
            </a:extLst>
          </p:cNvPr>
          <p:cNvSpPr/>
          <p:nvPr/>
        </p:nvSpPr>
        <p:spPr>
          <a:xfrm rot="14219635">
            <a:off x="-422765" y="-198887"/>
            <a:ext cx="872276" cy="872276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6E536261-448B-42D2-AA47-008BC8415B5E}"/>
              </a:ext>
            </a:extLst>
          </p:cNvPr>
          <p:cNvSpPr/>
          <p:nvPr/>
        </p:nvSpPr>
        <p:spPr>
          <a:xfrm rot="14219635">
            <a:off x="367756" y="1142977"/>
            <a:ext cx="163510" cy="16351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25400" dist="762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94A14905-8D8B-46C4-8E9B-526900788F5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311" y="1892412"/>
            <a:ext cx="4790658" cy="3530600"/>
          </a:xfrm>
        </p:spPr>
      </p:pic>
      <p:sp>
        <p:nvSpPr>
          <p:cNvPr id="22" name="Shape 2547">
            <a:extLst>
              <a:ext uri="{FF2B5EF4-FFF2-40B4-BE49-F238E27FC236}">
                <a16:creationId xmlns:a16="http://schemas.microsoft.com/office/drawing/2014/main" xmlns="" id="{8433DB1B-582E-49E3-892B-F8207C1650A4}"/>
              </a:ext>
            </a:extLst>
          </p:cNvPr>
          <p:cNvSpPr/>
          <p:nvPr/>
        </p:nvSpPr>
        <p:spPr>
          <a:xfrm>
            <a:off x="1084356" y="1940425"/>
            <a:ext cx="481478" cy="481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3" name="Shape 2633">
            <a:extLst>
              <a:ext uri="{FF2B5EF4-FFF2-40B4-BE49-F238E27FC236}">
                <a16:creationId xmlns:a16="http://schemas.microsoft.com/office/drawing/2014/main" xmlns="" id="{8089E9AA-4613-413E-9171-F907C150546E}"/>
              </a:ext>
            </a:extLst>
          </p:cNvPr>
          <p:cNvSpPr/>
          <p:nvPr/>
        </p:nvSpPr>
        <p:spPr>
          <a:xfrm>
            <a:off x="1084356" y="3417006"/>
            <a:ext cx="443254" cy="443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4" name="Shape 2944">
            <a:extLst>
              <a:ext uri="{FF2B5EF4-FFF2-40B4-BE49-F238E27FC236}">
                <a16:creationId xmlns:a16="http://schemas.microsoft.com/office/drawing/2014/main" xmlns="" id="{661BEBEA-7492-4E1F-A6EA-4EC042235E06}"/>
              </a:ext>
            </a:extLst>
          </p:cNvPr>
          <p:cNvSpPr/>
          <p:nvPr/>
        </p:nvSpPr>
        <p:spPr>
          <a:xfrm>
            <a:off x="1084355" y="5071132"/>
            <a:ext cx="412403" cy="412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4D3F82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5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25" name="矩形 24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470128A6-3529-47A2-8FEE-5B3A74F48110}"/>
              </a:ext>
            </a:extLst>
          </p:cNvPr>
          <p:cNvSpPr/>
          <p:nvPr/>
        </p:nvSpPr>
        <p:spPr>
          <a:xfrm>
            <a:off x="1941731" y="2167496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3A2D9766-7BFF-4443-A59A-9F81C07BC599}"/>
              </a:ext>
            </a:extLst>
          </p:cNvPr>
          <p:cNvSpPr txBox="1"/>
          <p:nvPr/>
        </p:nvSpPr>
        <p:spPr>
          <a:xfrm>
            <a:off x="1941731" y="1877961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17" name="矩形 1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C32EF107-5E6D-4279-B64C-E3D821B139D7}"/>
              </a:ext>
            </a:extLst>
          </p:cNvPr>
          <p:cNvSpPr/>
          <p:nvPr/>
        </p:nvSpPr>
        <p:spPr>
          <a:xfrm>
            <a:off x="1941731" y="3599857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1A744A6-F4C3-4733-ADE7-408303A59068}"/>
              </a:ext>
            </a:extLst>
          </p:cNvPr>
          <p:cNvSpPr txBox="1"/>
          <p:nvPr/>
        </p:nvSpPr>
        <p:spPr>
          <a:xfrm>
            <a:off x="1941731" y="3310322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  <p:sp>
        <p:nvSpPr>
          <p:cNvPr id="19" name="矩形 18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41DE0285-47B5-4E40-898C-6CE31ABD7447}"/>
              </a:ext>
            </a:extLst>
          </p:cNvPr>
          <p:cNvSpPr/>
          <p:nvPr/>
        </p:nvSpPr>
        <p:spPr>
          <a:xfrm>
            <a:off x="1941731" y="5262459"/>
            <a:ext cx="3850911" cy="481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9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900" b="0" i="0" u="none" strike="noStrike" kern="1200" cap="none" spc="300" normalizeH="0" baseline="0" noProof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900" b="0" i="0" u="none" strike="noStrike" kern="1200" cap="none" spc="30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tortor </a:t>
            </a:r>
            <a:r>
              <a:rPr kumimoji="0" lang="en-US" altLang="zh-CN" sz="900" b="0" i="0" u="none" strike="noStrike" kern="1200" cap="none" spc="300" normalizeH="0" baseline="0" noProof="0" dirty="0" err="1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9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17DA97CE-AF49-4633-BF41-4FD53A7F70C6}"/>
              </a:ext>
            </a:extLst>
          </p:cNvPr>
          <p:cNvSpPr txBox="1"/>
          <p:nvPr/>
        </p:nvSpPr>
        <p:spPr>
          <a:xfrm>
            <a:off x="1941731" y="4972924"/>
            <a:ext cx="26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6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81683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/>
      <p:bldP spid="29" grpId="0"/>
      <p:bldP spid="17" grpId="0"/>
      <p:bldP spid="18" grpId="0"/>
      <p:bldP spid="1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5164F64-BEF1-41A1-A6DD-02DF11269F12}"/>
              </a:ext>
            </a:extLst>
          </p:cNvPr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4D3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92A6508-C4C2-46DE-9B0C-E4518948436E}"/>
              </a:ext>
            </a:extLst>
          </p:cNvPr>
          <p:cNvGrpSpPr/>
          <p:nvPr/>
        </p:nvGrpSpPr>
        <p:grpSpPr>
          <a:xfrm>
            <a:off x="0" y="2097911"/>
            <a:ext cx="12192000" cy="2662177"/>
            <a:chOff x="0" y="0"/>
            <a:chExt cx="12192000" cy="266217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8132A4A6-78E0-4DB7-BB5C-5BB9EA399CFB}"/>
                </a:ext>
              </a:extLst>
            </p:cNvPr>
            <p:cNvSpPr/>
            <p:nvPr/>
          </p:nvSpPr>
          <p:spPr>
            <a:xfrm>
              <a:off x="0" y="0"/>
              <a:ext cx="12192000" cy="2662177"/>
            </a:xfrm>
            <a:prstGeom prst="rect">
              <a:avLst/>
            </a:prstGeom>
            <a:solidFill>
              <a:srgbClr val="CE45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7F2B08F7-2990-4E6D-8F1E-1B5943E1E76F}"/>
                </a:ext>
              </a:extLst>
            </p:cNvPr>
            <p:cNvCxnSpPr/>
            <p:nvPr/>
          </p:nvCxnSpPr>
          <p:spPr>
            <a:xfrm>
              <a:off x="0" y="42826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8E583180-A716-43A9-B855-9425078598B0}"/>
                </a:ext>
              </a:extLst>
            </p:cNvPr>
            <p:cNvCxnSpPr/>
            <p:nvPr/>
          </p:nvCxnSpPr>
          <p:spPr>
            <a:xfrm>
              <a:off x="0" y="93947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FDC324B6-918C-4E6F-8EFB-0278E6C3FA7C}"/>
                </a:ext>
              </a:extLst>
            </p:cNvPr>
            <p:cNvCxnSpPr/>
            <p:nvPr/>
          </p:nvCxnSpPr>
          <p:spPr>
            <a:xfrm>
              <a:off x="0" y="1450693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0EFF3A5C-D2DE-49B9-9027-C8C7C633A4DB}"/>
                </a:ext>
              </a:extLst>
            </p:cNvPr>
            <p:cNvCxnSpPr/>
            <p:nvPr/>
          </p:nvCxnSpPr>
          <p:spPr>
            <a:xfrm>
              <a:off x="0" y="1961908"/>
              <a:ext cx="12192000" cy="0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61D76C6B-C0C1-41D0-881A-C1E9D8ED664C}"/>
                </a:ext>
              </a:extLst>
            </p:cNvPr>
            <p:cNvCxnSpPr/>
            <p:nvPr/>
          </p:nvCxnSpPr>
          <p:spPr>
            <a:xfrm>
              <a:off x="59030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9A805BFF-524B-48F9-B47E-B94AB6AFB031}"/>
                </a:ext>
              </a:extLst>
            </p:cNvPr>
            <p:cNvCxnSpPr/>
            <p:nvPr/>
          </p:nvCxnSpPr>
          <p:spPr>
            <a:xfrm>
              <a:off x="117097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9BE2AA2F-8430-4DB9-AE3A-5FC1FC51807F}"/>
                </a:ext>
              </a:extLst>
            </p:cNvPr>
            <p:cNvCxnSpPr/>
            <p:nvPr/>
          </p:nvCxnSpPr>
          <p:spPr>
            <a:xfrm>
              <a:off x="175163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ADC280E-A58D-4AB2-8545-ABD30653DE3A}"/>
                </a:ext>
              </a:extLst>
            </p:cNvPr>
            <p:cNvCxnSpPr/>
            <p:nvPr/>
          </p:nvCxnSpPr>
          <p:spPr>
            <a:xfrm>
              <a:off x="233229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43E2A3D7-72C6-43BE-AF7A-CD631D4FD3FF}"/>
                </a:ext>
              </a:extLst>
            </p:cNvPr>
            <p:cNvCxnSpPr/>
            <p:nvPr/>
          </p:nvCxnSpPr>
          <p:spPr>
            <a:xfrm>
              <a:off x="291296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416D857C-603E-46D4-9E3C-329BF93FA47F}"/>
                </a:ext>
              </a:extLst>
            </p:cNvPr>
            <p:cNvCxnSpPr/>
            <p:nvPr/>
          </p:nvCxnSpPr>
          <p:spPr>
            <a:xfrm>
              <a:off x="349362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48B7987-5E53-472E-B89C-7D3F40D34EAD}"/>
                </a:ext>
              </a:extLst>
            </p:cNvPr>
            <p:cNvCxnSpPr/>
            <p:nvPr/>
          </p:nvCxnSpPr>
          <p:spPr>
            <a:xfrm>
              <a:off x="407428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75407F92-E9FA-42C8-88B6-34D254B700E4}"/>
                </a:ext>
              </a:extLst>
            </p:cNvPr>
            <p:cNvCxnSpPr/>
            <p:nvPr/>
          </p:nvCxnSpPr>
          <p:spPr>
            <a:xfrm>
              <a:off x="465495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E2C2CB76-049F-4583-9F8C-3462CD54E821}"/>
                </a:ext>
              </a:extLst>
            </p:cNvPr>
            <p:cNvCxnSpPr/>
            <p:nvPr/>
          </p:nvCxnSpPr>
          <p:spPr>
            <a:xfrm>
              <a:off x="523561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054C728B-6510-4168-97C1-232AEC30CE3A}"/>
                </a:ext>
              </a:extLst>
            </p:cNvPr>
            <p:cNvCxnSpPr/>
            <p:nvPr/>
          </p:nvCxnSpPr>
          <p:spPr>
            <a:xfrm>
              <a:off x="581627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A0A3F8EB-EF69-4A3A-BF55-E98B8459CE09}"/>
                </a:ext>
              </a:extLst>
            </p:cNvPr>
            <p:cNvCxnSpPr/>
            <p:nvPr/>
          </p:nvCxnSpPr>
          <p:spPr>
            <a:xfrm>
              <a:off x="6396939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5C88CF4F-98A9-4E94-A21A-787ECE2C3238}"/>
                </a:ext>
              </a:extLst>
            </p:cNvPr>
            <p:cNvCxnSpPr/>
            <p:nvPr/>
          </p:nvCxnSpPr>
          <p:spPr>
            <a:xfrm>
              <a:off x="6977602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12753DC-2381-4531-A177-2293D0078626}"/>
                </a:ext>
              </a:extLst>
            </p:cNvPr>
            <p:cNvCxnSpPr/>
            <p:nvPr/>
          </p:nvCxnSpPr>
          <p:spPr>
            <a:xfrm>
              <a:off x="7558265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1708E870-C5C3-434A-BFD1-D7A7793BDE48}"/>
                </a:ext>
              </a:extLst>
            </p:cNvPr>
            <p:cNvCxnSpPr/>
            <p:nvPr/>
          </p:nvCxnSpPr>
          <p:spPr>
            <a:xfrm>
              <a:off x="8138928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CE3A6AF3-3FE4-4C58-82B0-3811BDEBBADF}"/>
                </a:ext>
              </a:extLst>
            </p:cNvPr>
            <p:cNvCxnSpPr/>
            <p:nvPr/>
          </p:nvCxnSpPr>
          <p:spPr>
            <a:xfrm>
              <a:off x="8719591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77244BD5-43DD-4E23-BDDE-6DB84D67B88D}"/>
                </a:ext>
              </a:extLst>
            </p:cNvPr>
            <p:cNvCxnSpPr/>
            <p:nvPr/>
          </p:nvCxnSpPr>
          <p:spPr>
            <a:xfrm>
              <a:off x="9300254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347F9664-D2F3-4775-989A-6E14ADD4356A}"/>
                </a:ext>
              </a:extLst>
            </p:cNvPr>
            <p:cNvCxnSpPr/>
            <p:nvPr/>
          </p:nvCxnSpPr>
          <p:spPr>
            <a:xfrm>
              <a:off x="9880917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3120FA74-E9E3-4AE4-B8AF-6D8C29392C1E}"/>
                </a:ext>
              </a:extLst>
            </p:cNvPr>
            <p:cNvCxnSpPr/>
            <p:nvPr/>
          </p:nvCxnSpPr>
          <p:spPr>
            <a:xfrm>
              <a:off x="10461580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AF693444-EB4D-42CF-AD2F-A47C04F4353C}"/>
                </a:ext>
              </a:extLst>
            </p:cNvPr>
            <p:cNvCxnSpPr/>
            <p:nvPr/>
          </p:nvCxnSpPr>
          <p:spPr>
            <a:xfrm>
              <a:off x="11042243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2FDFE81F-E0DB-4238-A1CB-4EACD0EDD01B}"/>
                </a:ext>
              </a:extLst>
            </p:cNvPr>
            <p:cNvCxnSpPr/>
            <p:nvPr/>
          </p:nvCxnSpPr>
          <p:spPr>
            <a:xfrm>
              <a:off x="11622906" y="0"/>
              <a:ext cx="0" cy="2662177"/>
            </a:xfrm>
            <a:prstGeom prst="line">
              <a:avLst/>
            </a:prstGeom>
            <a:ln w="3175">
              <a:solidFill>
                <a:srgbClr val="CFC4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443A7B5-2534-4A93-8180-11DCF023065C}"/>
              </a:ext>
            </a:extLst>
          </p:cNvPr>
          <p:cNvSpPr/>
          <p:nvPr/>
        </p:nvSpPr>
        <p:spPr>
          <a:xfrm>
            <a:off x="2332301" y="1241385"/>
            <a:ext cx="7527399" cy="4375230"/>
          </a:xfrm>
          <a:prstGeom prst="rect">
            <a:avLst/>
          </a:prstGeom>
          <a:solidFill>
            <a:srgbClr val="4D3F82"/>
          </a:solidFill>
          <a:ln>
            <a:noFill/>
          </a:ln>
          <a:effectLst>
            <a:outerShdw blurRad="63500" sx="106000" sy="10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C10FBED-D4ED-4A8F-9A64-839ABD83AE70}"/>
              </a:ext>
            </a:extLst>
          </p:cNvPr>
          <p:cNvSpPr txBox="1"/>
          <p:nvPr/>
        </p:nvSpPr>
        <p:spPr>
          <a:xfrm>
            <a:off x="4407055" y="2779163"/>
            <a:ext cx="2882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4D3F82"/>
                </a:solidFill>
                <a:effectLst/>
                <a:uLnTx/>
                <a:uFillTx/>
                <a:latin typeface="Century Gothic" panose="020B0502020202020204" pitchFamily="34" charset="0"/>
                <a:ea typeface="微软雅黑"/>
                <a:cs typeface="+mn-cs"/>
              </a:rPr>
              <a:t>PART  01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4D3F82"/>
              </a:solidFill>
              <a:effectLst/>
              <a:uLnTx/>
              <a:uFillTx/>
              <a:latin typeface="Century Gothic" panose="020B0502020202020204" pitchFamily="34" charset="0"/>
              <a:ea typeface="微软雅黑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5104F2DC-C794-4550-9679-A4FDA2310F94}"/>
              </a:ext>
            </a:extLst>
          </p:cNvPr>
          <p:cNvSpPr txBox="1"/>
          <p:nvPr/>
        </p:nvSpPr>
        <p:spPr>
          <a:xfrm>
            <a:off x="4751612" y="892224"/>
            <a:ext cx="26887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uhaus 93" panose="04030905020B02020C02" pitchFamily="82" charset="0"/>
                <a:ea typeface="微软雅黑"/>
                <a:cs typeface="+mn-cs"/>
              </a:rPr>
              <a:t>02</a:t>
            </a:r>
            <a:endParaRPr kumimoji="0" lang="zh-CN" altLang="en-US" sz="1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auhaus 93" panose="04030905020B02020C02" pitchFamily="82" charset="0"/>
              <a:ea typeface="微软雅黑"/>
              <a:cs typeface="+mn-cs"/>
            </a:endParaRPr>
          </a:p>
        </p:txBody>
      </p: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>
            <a:extLst>
              <a:ext uri="{FF2B5EF4-FFF2-40B4-BE49-F238E27FC236}">
                <a16:creationId xmlns:a16="http://schemas.microsoft.com/office/drawing/2014/main" xmlns="" id="{AA606CC3-C775-41B7-950F-82E453F5FAE2}"/>
              </a:ext>
            </a:extLst>
          </p:cNvPr>
          <p:cNvSpPr/>
          <p:nvPr/>
        </p:nvSpPr>
        <p:spPr>
          <a:xfrm>
            <a:off x="3621439" y="4191184"/>
            <a:ext cx="4949123" cy="821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efficituripsum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vitae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kumimoji="0" lang="en-US" altLang="zh-CN" sz="1100" b="0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kumimoji="0" lang="en-US" altLang="zh-CN" sz="1100" b="0" i="0" u="none" strike="noStrike" kern="1200" cap="none" spc="3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accumsanpulvinar</a:t>
            </a:r>
            <a:endParaRPr kumimoji="0" lang="zh-CN" altLang="en-US" sz="1100" b="0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695E17C3-B4C6-4AB9-9EB5-BD6A63284E90}"/>
              </a:ext>
            </a:extLst>
          </p:cNvPr>
          <p:cNvSpPr/>
          <p:nvPr/>
        </p:nvSpPr>
        <p:spPr>
          <a:xfrm rot="2557811">
            <a:off x="9061044" y="5322088"/>
            <a:ext cx="478420" cy="478420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1016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CC000E46-6AF4-4594-A9DF-80A429D9E045}"/>
              </a:ext>
            </a:extLst>
          </p:cNvPr>
          <p:cNvSpPr/>
          <p:nvPr/>
        </p:nvSpPr>
        <p:spPr>
          <a:xfrm rot="2557811">
            <a:off x="924600" y="231320"/>
            <a:ext cx="1073409" cy="1073409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23C69A77-F915-4361-82AE-DD0CD44CE947}"/>
              </a:ext>
            </a:extLst>
          </p:cNvPr>
          <p:cNvSpPr/>
          <p:nvPr/>
        </p:nvSpPr>
        <p:spPr>
          <a:xfrm rot="8799648">
            <a:off x="1840248" y="5850403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50800" dist="381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D7EF4AA4-688F-47C9-9020-B357F4A30475}"/>
              </a:ext>
            </a:extLst>
          </p:cNvPr>
          <p:cNvSpPr/>
          <p:nvPr/>
        </p:nvSpPr>
        <p:spPr>
          <a:xfrm rot="2962617">
            <a:off x="8947701" y="1420155"/>
            <a:ext cx="429104" cy="429104"/>
          </a:xfrm>
          <a:prstGeom prst="ellipse">
            <a:avLst/>
          </a:prstGeom>
          <a:solidFill>
            <a:srgbClr val="CE4569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2CB25251-652D-46A8-B19B-6DE6EEDF3EB6}"/>
              </a:ext>
            </a:extLst>
          </p:cNvPr>
          <p:cNvSpPr/>
          <p:nvPr/>
        </p:nvSpPr>
        <p:spPr>
          <a:xfrm rot="2962617">
            <a:off x="10610130" y="301932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4591EE37-3ADC-4ADC-A525-CC8E9AF29EAA}"/>
              </a:ext>
            </a:extLst>
          </p:cNvPr>
          <p:cNvSpPr/>
          <p:nvPr/>
        </p:nvSpPr>
        <p:spPr>
          <a:xfrm rot="2962617">
            <a:off x="1982806" y="3709369"/>
            <a:ext cx="351210" cy="351210"/>
          </a:xfrm>
          <a:prstGeom prst="ellipse">
            <a:avLst/>
          </a:prstGeom>
          <a:solidFill>
            <a:srgbClr val="4D3F82"/>
          </a:solidFill>
          <a:ln>
            <a:noFill/>
          </a:ln>
          <a:effectLst>
            <a:outerShdw blurRad="38100" dist="63500" dir="10800000" sx="101000" sy="101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FE2F28D-601C-4A36-8EAC-F80E8828B650}"/>
              </a:ext>
            </a:extLst>
          </p:cNvPr>
          <p:cNvSpPr txBox="1"/>
          <p:nvPr/>
        </p:nvSpPr>
        <p:spPr>
          <a:xfrm>
            <a:off x="4784775" y="3311653"/>
            <a:ext cx="2622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spc="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项目展示</a:t>
            </a:r>
            <a:endParaRPr kumimoji="0" lang="zh-CN" altLang="en-US" sz="4000" b="0" i="0" u="none" strike="noStrike" kern="1200" cap="none" spc="6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14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75"/>
</p:tagLst>
</file>

<file path=ppt/theme/theme1.xml><?xml version="1.0" encoding="utf-8"?>
<a:theme xmlns:a="http://schemas.openxmlformats.org/drawingml/2006/main" name="第一PPT，www.1ppt.com">
  <a:themeElements>
    <a:clrScheme name="自定义 1050">
      <a:dk1>
        <a:srgbClr val="7F7F7F"/>
      </a:dk1>
      <a:lt1>
        <a:srgbClr val="FFFFFF"/>
      </a:lt1>
      <a:dk2>
        <a:srgbClr val="2C394C"/>
      </a:dk2>
      <a:lt2>
        <a:srgbClr val="FFFFFF"/>
      </a:lt2>
      <a:accent1>
        <a:srgbClr val="000000"/>
      </a:accent1>
      <a:accent2>
        <a:srgbClr val="78C4CB"/>
      </a:accent2>
      <a:accent3>
        <a:srgbClr val="686F75"/>
      </a:accent3>
      <a:accent4>
        <a:srgbClr val="686F75"/>
      </a:accent4>
      <a:accent5>
        <a:srgbClr val="686F75"/>
      </a:accent5>
      <a:accent6>
        <a:srgbClr val="78C4CB"/>
      </a:accent6>
      <a:hlink>
        <a:srgbClr val="F33B48"/>
      </a:hlink>
      <a:folHlink>
        <a:srgbClr val="FFC000"/>
      </a:folHlink>
    </a:clrScheme>
    <a:fontScheme name="自定义 99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1429</Words>
  <Application>Microsoft Office PowerPoint</Application>
  <PresentationFormat>自定义</PresentationFormat>
  <Paragraphs>240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红紫时尚商务</dc:title>
  <dc:creator>第一PPT</dc:creator>
  <cp:keywords>www.1ppt.com</cp:keywords>
  <dc:description>www.1ppt.com</dc:description>
  <cp:lastModifiedBy>Windows User</cp:lastModifiedBy>
  <cp:revision>124</cp:revision>
  <dcterms:created xsi:type="dcterms:W3CDTF">2019-03-09T08:04:47Z</dcterms:created>
  <dcterms:modified xsi:type="dcterms:W3CDTF">2019-07-15T09:03:38Z</dcterms:modified>
</cp:coreProperties>
</file>