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25" r:id="rId2"/>
  </p:sldMasterIdLst>
  <p:notesMasterIdLst>
    <p:notesMasterId r:id="rId26"/>
  </p:notesMasterIdLst>
  <p:handoutMasterIdLst>
    <p:handoutMasterId r:id="rId27"/>
  </p:handoutMasterIdLst>
  <p:sldIdLst>
    <p:sldId id="4804" r:id="rId3"/>
    <p:sldId id="4823" r:id="rId4"/>
    <p:sldId id="4824" r:id="rId5"/>
    <p:sldId id="4716" r:id="rId6"/>
    <p:sldId id="4751" r:id="rId7"/>
    <p:sldId id="4658" r:id="rId8"/>
    <p:sldId id="4685" r:id="rId9"/>
    <p:sldId id="4825" r:id="rId10"/>
    <p:sldId id="4664" r:id="rId11"/>
    <p:sldId id="4752" r:id="rId12"/>
    <p:sldId id="4476" r:id="rId13"/>
    <p:sldId id="4775" r:id="rId14"/>
    <p:sldId id="4826" r:id="rId15"/>
    <p:sldId id="4665" r:id="rId16"/>
    <p:sldId id="4749" r:id="rId17"/>
    <p:sldId id="4662" r:id="rId18"/>
    <p:sldId id="4656" r:id="rId19"/>
    <p:sldId id="4827" r:id="rId20"/>
    <p:sldId id="4715" r:id="rId21"/>
    <p:sldId id="4651" r:id="rId22"/>
    <p:sldId id="4750" r:id="rId23"/>
    <p:sldId id="4828" r:id="rId24"/>
    <p:sldId id="482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4B73"/>
    <a:srgbClr val="73A6A3"/>
    <a:srgbClr val="FBB80D"/>
    <a:srgbClr val="ED1C24"/>
    <a:srgbClr val="38AABA"/>
    <a:srgbClr val="1E6C7A"/>
    <a:srgbClr val="BF0000"/>
    <a:srgbClr val="166CA3"/>
    <a:srgbClr val="10517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2" autoAdjust="0"/>
    <p:restoredTop sz="95274" autoAdjust="0"/>
  </p:normalViewPr>
  <p:slideViewPr>
    <p:cSldViewPr>
      <p:cViewPr varScale="1">
        <p:scale>
          <a:sx n="55" d="100"/>
          <a:sy n="55" d="100"/>
        </p:scale>
        <p:origin x="-84" y="-158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>
                <a:latin typeface="微软雅黑" panose="020B0503020204020204" pitchFamily="34" charset="-122"/>
              </a:rPr>
              <a:t>2019/7/15</a:t>
            </a:fld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>
                <a:latin typeface="微软雅黑" panose="020B0503020204020204" pitchFamily="34" charset="-122"/>
              </a:rPr>
              <a:t>‹#›</a:t>
            </a:fld>
            <a:endParaRPr lang="zh-CN" altLang="en-US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</a:defRPr>
            </a:lvl1pPr>
          </a:lstStyle>
          <a:p>
            <a:pPr>
              <a:defRPr/>
            </a:pPr>
            <a:fld id="{06024D97-E667-405D-B634-E583E2108D71}" type="datetimeFigureOut">
              <a:rPr lang="zh-CN" altLang="en-US" smtClean="0"/>
              <a:pPr>
                <a:defRPr/>
              </a:pPr>
              <a:t>2019/7/15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微软雅黑" panose="020B0503020204020204" pitchFamily="34" charset="-122"/>
              </a:defRPr>
            </a:lvl1pPr>
          </a:lstStyle>
          <a:p>
            <a:fld id="{418F03C3-53C1-4F10-8DAF-D1F318E96C6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910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981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71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700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861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20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502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35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9453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微软雅黑" panose="020B0503020204020204" pitchFamily="34" charset="-122"/>
              </a:rPr>
              <a:pPr/>
              <a:t>2</a:t>
            </a:fld>
            <a:endParaRPr lang="zh-CN" altLang="en-US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48510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80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5317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681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674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616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3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0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283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93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4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18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64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173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166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66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51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4101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2019/7/15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9398655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1429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37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47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742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36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2019/7/15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4301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028775" y="3243225"/>
            <a:ext cx="5503653" cy="70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>
                <a:solidFill>
                  <a:schemeClr val="accent1"/>
                </a:solidFill>
                <a:cs typeface="Arial" panose="020B0604020202020204" pitchFamily="34" charset="0"/>
              </a:rPr>
              <a:t>NEW EMPLOYEE ORIENTATION PPT</a:t>
            </a:r>
          </a:p>
          <a:p>
            <a:pPr>
              <a:buNone/>
            </a:pP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会议报告 </a:t>
            </a: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/ </a:t>
            </a: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座谈交流 </a:t>
            </a: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/ </a:t>
            </a: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工作总结 </a:t>
            </a: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/ </a:t>
            </a: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工作汇报</a:t>
            </a:r>
            <a:endParaRPr lang="en-US" altLang="zh-CN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28775" y="2271787"/>
            <a:ext cx="54006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彩</a:t>
            </a:r>
            <a:r>
              <a:rPr lang="zh-CN" altLang="en-US" sz="60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色</a:t>
            </a:r>
            <a:r>
              <a:rPr lang="zh-CN" altLang="en-US" sz="6000" b="1" dirty="0" smtClean="0">
                <a:solidFill>
                  <a:schemeClr val="accent3"/>
                </a:solidFill>
                <a:cs typeface="Arial" panose="020B0604020202020204" pitchFamily="34" charset="0"/>
              </a:rPr>
              <a:t>扁</a:t>
            </a:r>
            <a:r>
              <a:rPr lang="zh-CN" altLang="en-US" sz="6000" b="1" dirty="0" smtClean="0">
                <a:solidFill>
                  <a:schemeClr val="accent4"/>
                </a:solidFill>
                <a:cs typeface="Arial" panose="020B0604020202020204" pitchFamily="34" charset="0"/>
              </a:rPr>
              <a:t>平</a:t>
            </a:r>
            <a:r>
              <a:rPr lang="zh-CN" altLang="en-US" sz="6000" b="1" dirty="0" smtClean="0">
                <a:solidFill>
                  <a:schemeClr val="accent5"/>
                </a:solidFill>
                <a:cs typeface="Arial" panose="020B0604020202020204" pitchFamily="34" charset="0"/>
              </a:rPr>
              <a:t>化</a:t>
            </a:r>
            <a:r>
              <a:rPr lang="en-US" altLang="zh-CN" sz="6000" b="1" dirty="0" smtClean="0">
                <a:solidFill>
                  <a:schemeClr val="accent6"/>
                </a:solidFill>
                <a:cs typeface="Arial" panose="020B0604020202020204" pitchFamily="34" charset="0"/>
              </a:rPr>
              <a:t>PPT</a:t>
            </a:r>
            <a:endParaRPr lang="en-US" altLang="zh-CN" sz="6000" b="1" dirty="0">
              <a:solidFill>
                <a:schemeClr val="accent6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028775" y="4805513"/>
            <a:ext cx="417646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3909" y="1672109"/>
            <a:ext cx="6604488" cy="55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1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0" grpId="1"/>
          <p:bldP spid="11" grpId="0"/>
          <p:bldP spid="11" grpId="1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0" grpId="1"/>
          <p:bldP spid="11" grpId="0"/>
          <p:bldP spid="11" grpId="1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5790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5790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5790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025515" y="743527"/>
            <a:ext cx="28440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52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 dirty="0">
                <a:solidFill>
                  <a:srgbClr val="00988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 dirty="0">
                <a:solidFill>
                  <a:srgbClr val="00988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2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2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2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2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9876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374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374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374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374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91602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642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213351" y="3862178"/>
            <a:ext cx="414367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13351" y="2994348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13351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7758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13351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57758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44799" y="1708340"/>
            <a:ext cx="3828393" cy="4080857"/>
            <a:chOff x="999059" y="1708340"/>
            <a:chExt cx="3828393" cy="4080857"/>
          </a:xfrm>
        </p:grpSpPr>
        <p:grpSp>
          <p:nvGrpSpPr>
            <p:cNvPr id="15" name="组合 14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0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矩形 259"/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102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400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 algn="ctr">
                <a:buNone/>
              </a:pPr>
              <a:r>
                <a:rPr lang="en-US" altLang="zh-CN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53476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440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Hexagon 23">
            <a:extLst>
              <a:ext uri="{FF2B5EF4-FFF2-40B4-BE49-F238E27FC236}">
                <a16:creationId xmlns:a16="http://schemas.microsoft.com/office/drawing/2014/main" xmlns="" id="{184DFEED-E647-47F7-86BA-0482EDD9B642}"/>
              </a:ext>
            </a:extLst>
          </p:cNvPr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Hexagon 33">
            <a:extLst>
              <a:ext uri="{FF2B5EF4-FFF2-40B4-BE49-F238E27FC236}">
                <a16:creationId xmlns:a16="http://schemas.microsoft.com/office/drawing/2014/main" xmlns="" id="{9A381180-69DC-4A06-B1CB-AF130AEEE57C}"/>
              </a:ext>
            </a:extLst>
          </p:cNvPr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Hexagon 36">
            <a:extLst>
              <a:ext uri="{FF2B5EF4-FFF2-40B4-BE49-F238E27FC236}">
                <a16:creationId xmlns:a16="http://schemas.microsoft.com/office/drawing/2014/main" xmlns="" id="{06D8C8AD-B2E9-4FD5-A035-29BDDFE62B3B}"/>
              </a:ext>
            </a:extLst>
          </p:cNvPr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3" grpId="0" animBg="1"/>
      <p:bldP spid="35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  <p:bldP spid="49" grpId="0" animBg="1"/>
      <p:bldP spid="50" grpId="0" animBg="1"/>
      <p:bldP spid="5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250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250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250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250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250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250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14" y="743527"/>
            <a:ext cx="2895201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0242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03921" y="2208373"/>
              <a:ext cx="686482" cy="397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03920" y="3160455"/>
              <a:ext cx="686482" cy="397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03920" y="4114593"/>
              <a:ext cx="686482" cy="397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03921" y="5068728"/>
              <a:ext cx="686482" cy="3971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440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38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440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90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213351" y="3862178"/>
            <a:ext cx="414367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13351" y="2994348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13351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7758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13351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57758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44799" y="1708340"/>
            <a:ext cx="3828393" cy="4080857"/>
            <a:chOff x="999059" y="1708340"/>
            <a:chExt cx="3828393" cy="4080857"/>
          </a:xfrm>
        </p:grpSpPr>
        <p:grpSp>
          <p:nvGrpSpPr>
            <p:cNvPr id="15" name="组合 14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0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矩形 259"/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102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400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 algn="ctr">
                <a:buNone/>
              </a:pPr>
              <a:r>
                <a:rPr lang="en-US" altLang="zh-CN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460530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440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2D11469C-F811-4221-8362-F981D58BF78B}"/>
              </a:ext>
            </a:extLst>
          </p:cNvPr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37FDE75F-0F64-41B4-BC40-48929CD28AC8}"/>
              </a:ext>
            </a:extLst>
          </p:cNvPr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9C53B817-9AA0-43FA-BC36-5CADE1A97E37}"/>
              </a:ext>
            </a:extLst>
          </p:cNvPr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6" grpId="0" animBg="1"/>
      <p:bldP spid="16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任意多边形 36"/>
          <p:cNvSpPr>
            <a:spLocks/>
          </p:cNvSpPr>
          <p:nvPr/>
        </p:nvSpPr>
        <p:spPr bwMode="auto">
          <a:xfrm>
            <a:off x="0" y="1840924"/>
            <a:ext cx="5254752" cy="3808859"/>
          </a:xfrm>
          <a:custGeom>
            <a:avLst/>
            <a:gdLst>
              <a:gd name="connsiteX0" fmla="*/ 0 w 5254752"/>
              <a:gd name="connsiteY0" fmla="*/ 0 h 3808859"/>
              <a:gd name="connsiteX1" fmla="*/ 2094866 w 5254752"/>
              <a:gd name="connsiteY1" fmla="*/ 0 h 3808859"/>
              <a:gd name="connsiteX2" fmla="*/ 3657269 w 5254752"/>
              <a:gd name="connsiteY2" fmla="*/ 0 h 3808859"/>
              <a:gd name="connsiteX3" fmla="*/ 3693071 w 5254752"/>
              <a:gd name="connsiteY3" fmla="*/ 0 h 3808859"/>
              <a:gd name="connsiteX4" fmla="*/ 3793929 w 5254752"/>
              <a:gd name="connsiteY4" fmla="*/ 0 h 3808859"/>
              <a:gd name="connsiteX5" fmla="*/ 4797400 w 5254752"/>
              <a:gd name="connsiteY5" fmla="*/ 0 h 3808859"/>
              <a:gd name="connsiteX6" fmla="*/ 5254752 w 5254752"/>
              <a:gd name="connsiteY6" fmla="*/ 457896 h 3808859"/>
              <a:gd name="connsiteX7" fmla="*/ 5254752 w 5254752"/>
              <a:gd name="connsiteY7" fmla="*/ 3350964 h 3808859"/>
              <a:gd name="connsiteX8" fmla="*/ 4797400 w 5254752"/>
              <a:gd name="connsiteY8" fmla="*/ 3808859 h 3808859"/>
              <a:gd name="connsiteX9" fmla="*/ 3718218 w 5254752"/>
              <a:gd name="connsiteY9" fmla="*/ 3808859 h 3808859"/>
              <a:gd name="connsiteX10" fmla="*/ 3693071 w 5254752"/>
              <a:gd name="connsiteY10" fmla="*/ 3808859 h 3808859"/>
              <a:gd name="connsiteX11" fmla="*/ 3544443 w 5254752"/>
              <a:gd name="connsiteY11" fmla="*/ 3808859 h 3808859"/>
              <a:gd name="connsiteX12" fmla="*/ 2094866 w 5254752"/>
              <a:gd name="connsiteY12" fmla="*/ 3808859 h 3808859"/>
              <a:gd name="connsiteX13" fmla="*/ 0 w 5254752"/>
              <a:gd name="connsiteY13" fmla="*/ 3808859 h 380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4752" h="3808859">
                <a:moveTo>
                  <a:pt x="0" y="0"/>
                </a:moveTo>
                <a:lnTo>
                  <a:pt x="2094866" y="0"/>
                </a:lnTo>
                <a:cubicBezTo>
                  <a:pt x="2770500" y="0"/>
                  <a:pt x="3277225" y="0"/>
                  <a:pt x="3657269" y="0"/>
                </a:cubicBezTo>
                <a:lnTo>
                  <a:pt x="3693071" y="0"/>
                </a:lnTo>
                <a:lnTo>
                  <a:pt x="3793929" y="0"/>
                </a:lnTo>
                <a:cubicBezTo>
                  <a:pt x="4797400" y="0"/>
                  <a:pt x="4797400" y="0"/>
                  <a:pt x="4797400" y="0"/>
                </a:cubicBezTo>
                <a:cubicBezTo>
                  <a:pt x="5046865" y="0"/>
                  <a:pt x="5254752" y="208134"/>
                  <a:pt x="5254752" y="457896"/>
                </a:cubicBezTo>
                <a:lnTo>
                  <a:pt x="5254752" y="3350964"/>
                </a:lnTo>
                <a:cubicBezTo>
                  <a:pt x="5254752" y="3611131"/>
                  <a:pt x="5046865" y="3808859"/>
                  <a:pt x="4797400" y="3808859"/>
                </a:cubicBezTo>
                <a:cubicBezTo>
                  <a:pt x="4375129" y="3808859"/>
                  <a:pt x="4018838" y="3808859"/>
                  <a:pt x="3718218" y="3808859"/>
                </a:cubicBezTo>
                <a:lnTo>
                  <a:pt x="3693071" y="3808859"/>
                </a:lnTo>
                <a:lnTo>
                  <a:pt x="3544443" y="3808859"/>
                </a:lnTo>
                <a:cubicBezTo>
                  <a:pt x="2094866" y="3808859"/>
                  <a:pt x="2094866" y="3808859"/>
                  <a:pt x="2094866" y="3808859"/>
                </a:cubicBezTo>
                <a:lnTo>
                  <a:pt x="0" y="38088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2" name="MH_SubTitle_1"/>
          <p:cNvSpPr/>
          <p:nvPr>
            <p:custDataLst>
              <p:tags r:id="rId2"/>
            </p:custDataLst>
          </p:nvPr>
        </p:nvSpPr>
        <p:spPr>
          <a:xfrm>
            <a:off x="6546439" y="1840924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/>
          <p:nvPr>
            <p:custDataLst>
              <p:tags r:id="rId3"/>
            </p:custDataLst>
          </p:nvPr>
        </p:nvSpPr>
        <p:spPr>
          <a:xfrm>
            <a:off x="5841590" y="1840924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MH_SubTitle_2"/>
          <p:cNvSpPr/>
          <p:nvPr>
            <p:custDataLst>
              <p:tags r:id="rId4"/>
            </p:custDataLst>
          </p:nvPr>
        </p:nvSpPr>
        <p:spPr>
          <a:xfrm>
            <a:off x="6546439" y="2842110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2"/>
          <p:cNvSpPr/>
          <p:nvPr>
            <p:custDataLst>
              <p:tags r:id="rId5"/>
            </p:custDataLst>
          </p:nvPr>
        </p:nvSpPr>
        <p:spPr>
          <a:xfrm>
            <a:off x="5841590" y="2842110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6546439" y="3843296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3"/>
          <p:cNvSpPr/>
          <p:nvPr>
            <p:custDataLst>
              <p:tags r:id="rId7"/>
            </p:custDataLst>
          </p:nvPr>
        </p:nvSpPr>
        <p:spPr>
          <a:xfrm>
            <a:off x="5841590" y="3843296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3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9" name="MH_SubTitle_4"/>
          <p:cNvSpPr/>
          <p:nvPr>
            <p:custDataLst>
              <p:tags r:id="rId8"/>
            </p:custDataLst>
          </p:nvPr>
        </p:nvSpPr>
        <p:spPr>
          <a:xfrm>
            <a:off x="6546439" y="4844482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4"/>
          <p:cNvSpPr/>
          <p:nvPr>
            <p:custDataLst>
              <p:tags r:id="rId9"/>
            </p:custDataLst>
          </p:nvPr>
        </p:nvSpPr>
        <p:spPr>
          <a:xfrm>
            <a:off x="5841590" y="4844482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4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2080352" y="29642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11"/>
            </p:custDataLst>
          </p:nvPr>
        </p:nvSpPr>
        <p:spPr>
          <a:xfrm>
            <a:off x="2094866" y="39799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4964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1" grpId="0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accent5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0"/>
            <a:ext cx="2700245" cy="667961"/>
            <a:chOff x="5228512" y="1109269"/>
            <a:chExt cx="2871880" cy="547016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3531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1944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4"/>
            <a:ext cx="2700245" cy="667964"/>
            <a:chOff x="5228512" y="1869180"/>
            <a:chExt cx="2871880" cy="547019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3531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1944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7"/>
            <a:ext cx="2700245" cy="667964"/>
            <a:chOff x="5228512" y="2629091"/>
            <a:chExt cx="2871880" cy="547019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3531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1944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1"/>
            <a:ext cx="2700245" cy="667964"/>
            <a:chOff x="5228512" y="3299800"/>
            <a:chExt cx="2871880" cy="547019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3531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1944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2"/>
            <a:ext cx="2700245" cy="667965"/>
            <a:chOff x="5228512" y="4059711"/>
            <a:chExt cx="2871880" cy="547020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3531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19444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440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68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4218" y="1768977"/>
              <a:ext cx="88251" cy="188779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48040" y="1786760"/>
              <a:ext cx="88251" cy="188779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5359" y="1768977"/>
              <a:ext cx="88251" cy="188779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15" y="743527"/>
            <a:ext cx="28440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69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28775" y="2728987"/>
            <a:ext cx="655272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en-US" altLang="zh-CN" sz="8000" b="1" dirty="0">
              <a:solidFill>
                <a:schemeClr val="accent6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028776" y="4157813"/>
            <a:ext cx="376162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3909" y="1672109"/>
            <a:ext cx="6604488" cy="55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9983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1" grpId="1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1" grpId="1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16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213351" y="3862178"/>
            <a:ext cx="414367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13351" y="2994348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13351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7758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13351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57758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44799" y="1708340"/>
            <a:ext cx="3828393" cy="4080857"/>
            <a:chOff x="999059" y="1708340"/>
            <a:chExt cx="3828393" cy="4080857"/>
          </a:xfrm>
        </p:grpSpPr>
        <p:grpSp>
          <p:nvGrpSpPr>
            <p:cNvPr id="15" name="组合 14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0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矩形 259"/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102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400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 algn="ctr">
                <a:buNone/>
              </a:pPr>
              <a:r>
                <a:rPr lang="en-US" altLang="zh-CN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45776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AU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91602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34">
            <a:extLst>
              <a:ext uri="{FF2B5EF4-FFF2-40B4-BE49-F238E27FC236}">
                <a16:creationId xmlns:a16="http://schemas.microsoft.com/office/drawing/2014/main" xmlns="" id="{4E352B30-B233-45D8-B7A4-51A3F4FE57B0}"/>
              </a:ext>
            </a:extLst>
          </p:cNvPr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38">
            <a:extLst>
              <a:ext uri="{FF2B5EF4-FFF2-40B4-BE49-F238E27FC236}">
                <a16:creationId xmlns:a16="http://schemas.microsoft.com/office/drawing/2014/main" xmlns="" id="{C9625F07-9688-487D-B7D3-EB172DEC5675}"/>
              </a:ext>
            </a:extLst>
          </p:cNvPr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ectangle 43">
            <a:extLst>
              <a:ext uri="{FF2B5EF4-FFF2-40B4-BE49-F238E27FC236}">
                <a16:creationId xmlns:a16="http://schemas.microsoft.com/office/drawing/2014/main" xmlns="" id="{2B84DFDE-E6E8-4B4E-9A8B-22C16A9C468C}"/>
              </a:ext>
            </a:extLst>
          </p:cNvPr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6" grpId="0" animBg="1"/>
      <p:bldP spid="42" grpId="0" animBg="1"/>
      <p:bldP spid="48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4" y="743527"/>
            <a:ext cx="2876303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448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440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59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3743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3743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3743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3743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440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33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213351" y="3862178"/>
            <a:ext cx="414367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13351" y="2994348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13351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7758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13351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57758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44799" y="1708340"/>
            <a:ext cx="3828393" cy="4080857"/>
            <a:chOff x="999059" y="1708340"/>
            <a:chExt cx="3828393" cy="4080857"/>
          </a:xfrm>
        </p:grpSpPr>
        <p:grpSp>
          <p:nvGrpSpPr>
            <p:cNvPr id="15" name="组合 14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0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矩形 259"/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102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400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 algn="ctr">
                <a:buNone/>
              </a:pPr>
              <a:r>
                <a:rPr lang="en-US" altLang="zh-CN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26073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480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480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480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480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4773191" y="743527"/>
            <a:ext cx="306004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E7482E6A-71CB-4A4E-8864-90805CE41C62}"/>
              </a:ext>
            </a:extLst>
          </p:cNvPr>
          <p:cNvSpPr/>
          <p:nvPr/>
        </p:nvSpPr>
        <p:spPr>
          <a:xfrm>
            <a:off x="658543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FF264D4B-7E14-4A1F-B426-68AB26416B52}"/>
              </a:ext>
            </a:extLst>
          </p:cNvPr>
          <p:cNvSpPr/>
          <p:nvPr/>
        </p:nvSpPr>
        <p:spPr>
          <a:xfrm>
            <a:off x="6466177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1A4043DE-BE34-4B62-97C8-D1F659DB8FE1}"/>
              </a:ext>
            </a:extLst>
          </p:cNvPr>
          <p:cNvSpPr/>
          <p:nvPr/>
        </p:nvSpPr>
        <p:spPr>
          <a:xfrm>
            <a:off x="3562360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C4388646-3318-43D1-B9B1-D0116CCC85EE}"/>
              </a:ext>
            </a:extLst>
          </p:cNvPr>
          <p:cNvSpPr/>
          <p:nvPr/>
        </p:nvSpPr>
        <p:spPr>
          <a:xfrm>
            <a:off x="9369995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50"/>
                            </p:stCondLst>
                            <p:childTnLst>
                              <p:par>
                                <p:cTn id="3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0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150"/>
                            </p:stCondLst>
                            <p:childTnLst>
                              <p:par>
                                <p:cTn id="5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2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3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35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850"/>
                            </p:stCondLst>
                            <p:childTnLst>
                              <p:par>
                                <p:cTn id="9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9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4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90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34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32" grpId="0" animBg="1"/>
      <p:bldP spid="40" grpId="0" animBg="1"/>
      <p:bldP spid="41" grpId="0" animBg="1"/>
      <p:bldP spid="43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  <p:bldP spid="38" grpId="0" animBg="1"/>
      <p:bldP spid="39" grpId="0" animBg="1"/>
      <p:bldP spid="47" grpId="0" animBg="1"/>
      <p:bldP spid="4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08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94754"/>
      </a:accent1>
      <a:accent2>
        <a:srgbClr val="00939F"/>
      </a:accent2>
      <a:accent3>
        <a:srgbClr val="F6AA26"/>
      </a:accent3>
      <a:accent4>
        <a:srgbClr val="EA552B"/>
      </a:accent4>
      <a:accent5>
        <a:srgbClr val="956134"/>
      </a:accent5>
      <a:accent6>
        <a:srgbClr val="394754"/>
      </a:accent6>
      <a:hlink>
        <a:srgbClr val="00939F"/>
      </a:hlink>
      <a:folHlink>
        <a:srgbClr val="F6AA2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4275</Words>
  <Application>Microsoft Office PowerPoint</Application>
  <PresentationFormat>自定义</PresentationFormat>
  <Paragraphs>277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彩色扁平和</dc:title>
  <dc:creator/>
  <cp:keywords>www.1ppt.com</cp:keywords>
  <cp:lastModifiedBy/>
  <cp:revision>1</cp:revision>
  <dcterms:created xsi:type="dcterms:W3CDTF">2016-11-28T19:55:50Z</dcterms:created>
  <dcterms:modified xsi:type="dcterms:W3CDTF">2019-07-15T06:39:29Z</dcterms:modified>
</cp:coreProperties>
</file>