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4" r:id="rId2"/>
  </p:sldMasterIdLst>
  <p:notesMasterIdLst>
    <p:notesMasterId r:id="rId13"/>
  </p:notesMasterIdLst>
  <p:sldIdLst>
    <p:sldId id="268" r:id="rId3"/>
    <p:sldId id="269" r:id="rId4"/>
    <p:sldId id="258" r:id="rId5"/>
    <p:sldId id="265" r:id="rId6"/>
    <p:sldId id="260" r:id="rId7"/>
    <p:sldId id="262" r:id="rId8"/>
    <p:sldId id="261" r:id="rId9"/>
    <p:sldId id="263" r:id="rId10"/>
    <p:sldId id="267" r:id="rId11"/>
    <p:sldId id="270" r:id="rId12"/>
  </p:sldIdLst>
  <p:sldSz cx="9144000" cy="5143500" type="screen16x9"/>
  <p:notesSz cx="6858000" cy="9144000"/>
  <p:custDataLst>
    <p:tags r:id="rId14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3447E"/>
    <a:srgbClr val="FFD243"/>
    <a:srgbClr val="D15D6B"/>
    <a:srgbClr val="D7737F"/>
    <a:srgbClr val="E6A7AF"/>
    <a:srgbClr val="959192"/>
    <a:srgbClr val="061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CFF080E-7B3B-4B91-B64D-73198426FDFB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4CF66F65-FBF1-4C59-91E4-1BADFDA6FC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765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A9DCF56B-F0F3-4A3F-BC16-614168F22C5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79DBE258-549A-4F7B-A313-1056DF51E6ED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0A8BF836-F0CF-4867-8917-5747B40FBB2E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00AE02FC-2F85-4980-88B6-5F50BD0646DE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628FBACB-2DCF-4599-91AD-5A8AFC5053DE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D4A2F3BE-A0A9-43F2-A7D8-67B6BED77BB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FF40C1E7-369B-427E-BEC7-7CA087ADAF4F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F395D227-646B-40CE-A978-045690CB0FB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2B351B5A-F51D-4313-8A87-42F8BEFD69BD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1ADBC-FE34-4D16-8B5C-F1A92A8165A3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EA9C6-1507-4C24-8BD9-98BBD251F2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11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53AB8-36EF-4254-A617-6B67FA354C84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8144B-50FB-4CF1-812A-A5610AE367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757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23A7D-5B4B-42B7-9A51-364E7744FD95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12730-4671-440B-B121-55B65939F6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72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366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58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51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07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782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18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58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4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5811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131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226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2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97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543C1-31F4-4901-BB10-E487487362B5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2963B-480C-4074-9DCF-D9E3F2E59DA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00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AAF6-8032-4543-A867-0119C6CE7673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75683-7C38-4735-BC16-5C029AEE21D1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602892" y="47844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</p:spTree>
    <p:extLst>
      <p:ext uri="{BB962C8B-B14F-4D97-AF65-F5344CB8AC3E}">
        <p14:creationId xmlns:p14="http://schemas.microsoft.com/office/powerpoint/2010/main" val="850749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C8FDA-78D9-4D80-BB0F-B4F5DD0CCD35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B1B59-9489-4AB2-9DB7-78B61A07D8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105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A3E2E-EB65-4658-86AD-000F7B74715F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54B1A-38B0-4495-A911-15D82D2343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40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C16B3-5F56-43D2-AA63-D88423E159FC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DE5E7-CB61-4162-8A78-D98D7097A0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50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0599-52E9-45FB-856D-9303C4AF3D09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67C6A-98FD-43CD-8626-F38C49C2EC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94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5CD2AB-8201-4B8B-8CEC-F928C520C266}" type="datetimeFigureOut">
              <a:rPr lang="zh-CN" altLang="en-US"/>
              <a:pPr>
                <a:defRPr/>
              </a:pPr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7496AC14-F288-4BE4-A36E-6056D0B1627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2" r:id="rId2"/>
    <p:sldLayoutId id="214748372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3018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6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0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>
            <a:spLocks noChangeAspect="1"/>
          </p:cNvSpPr>
          <p:nvPr/>
        </p:nvSpPr>
        <p:spPr>
          <a:xfrm>
            <a:off x="3578225" y="1035050"/>
            <a:ext cx="1776413" cy="17748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3386138" y="3844925"/>
            <a:ext cx="2273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algn="ctr" eaLnBrk="1" hangingPunct="1"/>
            <a:r>
              <a:rPr lang="zh-CN" altLang="en-US" sz="2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第一</a:t>
            </a:r>
            <a:r>
              <a:rPr lang="en-US" altLang="zh-CN" sz="2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PPT</a:t>
            </a:r>
            <a:endParaRPr lang="zh-CN" altLang="en-US" sz="24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86113" y="2957513"/>
            <a:ext cx="2560637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PPT</a:t>
            </a:r>
            <a:r>
              <a:rPr lang="zh-CN" altLang="en-US" sz="3200" spc="1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设</a:t>
            </a:r>
            <a:r>
              <a:rPr lang="zh-CN" altLang="en-US" sz="3200" spc="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计师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430588" y="4324350"/>
            <a:ext cx="227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algn="ctr" eaLnBrk="1" hangingPunct="1"/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20XX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年</a:t>
            </a: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10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月</a:t>
            </a: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10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日</a:t>
            </a:r>
            <a:endParaRPr lang="zh-CN" altLang="en-US" sz="14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692525" y="1143000"/>
            <a:ext cx="1547813" cy="1546225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3" grpId="0"/>
      <p:bldP spid="13" grpId="0"/>
      <p:bldP spid="9" grpId="0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363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0" y="950913"/>
            <a:ext cx="2473325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5124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solidFill>
                    <a:srgbClr val="03447E"/>
                  </a:solidFill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solidFill>
                  <a:srgbClr val="03447E"/>
                </a:solidFill>
                <a:latin typeface="+mn-lt"/>
                <a:ea typeface="+mn-ea"/>
              </a:endParaRPr>
            </a:p>
          </p:txBody>
        </p:sp>
        <p:sp>
          <p:nvSpPr>
            <p:cNvPr id="5158" name="文本框 2"/>
            <p:cNvSpPr txBox="1">
              <a:spLocks noChangeArrowheads="1"/>
            </p:cNvSpPr>
            <p:nvPr/>
          </p:nvSpPr>
          <p:spPr bwMode="auto">
            <a:xfrm>
              <a:off x="804878" y="842960"/>
              <a:ext cx="906878" cy="30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基本信息</a:t>
              </a:r>
            </a:p>
          </p:txBody>
        </p:sp>
      </p:grpSp>
      <p:grpSp>
        <p:nvGrpSpPr>
          <p:cNvPr id="5125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15" name="文本框 1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5156" name="文本框 1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项目经验</a:t>
              </a:r>
            </a:p>
          </p:txBody>
        </p:sp>
      </p:grpSp>
      <p:grpSp>
        <p:nvGrpSpPr>
          <p:cNvPr id="5126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18" name="文本框 1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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5154" name="文本框 1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培训经验</a:t>
              </a:r>
            </a:p>
          </p:txBody>
        </p:sp>
      </p:grpSp>
      <p:grpSp>
        <p:nvGrpSpPr>
          <p:cNvPr id="5127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5152" name="文本框 2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专业技能</a:t>
              </a:r>
            </a:p>
          </p:txBody>
        </p:sp>
      </p:grpSp>
      <p:grpSp>
        <p:nvGrpSpPr>
          <p:cNvPr id="5128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5149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5150" name="文本框 24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1009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5130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5148" name="文本框 2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所获嘉奖</a:t>
              </a:r>
            </a:p>
          </p:txBody>
        </p:sp>
      </p:grpSp>
      <p:grpSp>
        <p:nvGrpSpPr>
          <p:cNvPr id="5131" name="组合 29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31" name="文本框 3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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5146" name="文本框 3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联系方式</a:t>
              </a:r>
            </a:p>
          </p:txBody>
        </p:sp>
      </p:grpSp>
      <p:sp>
        <p:nvSpPr>
          <p:cNvPr id="5132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238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800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500688" y="1298575"/>
            <a:ext cx="3643312" cy="2489200"/>
            <a:chOff x="5500256" y="1303080"/>
            <a:chExt cx="3643746" cy="2490301"/>
          </a:xfrm>
        </p:grpSpPr>
        <p:sp>
          <p:nvSpPr>
            <p:cNvPr id="36" name="文本框 35"/>
            <p:cNvSpPr txBox="1"/>
            <p:nvPr/>
          </p:nvSpPr>
          <p:spPr>
            <a:xfrm>
              <a:off x="5500256" y="1303080"/>
              <a:ext cx="1748045" cy="2763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Gender: Male</a:t>
              </a:r>
              <a:endParaRPr lang="zh-CN" altLang="en-US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500256" y="2479938"/>
              <a:ext cx="2083048" cy="2763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Hometown: Shang Hai</a:t>
              </a:r>
              <a:endParaRPr lang="zh-CN" altLang="en-US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500256" y="2087652"/>
              <a:ext cx="2083048" cy="2763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Birthday: 1993-12-16</a:t>
              </a:r>
              <a:endParaRPr lang="zh-CN" altLang="en-US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500256" y="1695366"/>
              <a:ext cx="2083048" cy="2763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Degree: Bachelor</a:t>
              </a:r>
              <a:endParaRPr lang="zh-CN" altLang="en-US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500256" y="2872224"/>
              <a:ext cx="3494503" cy="2763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Graduate school: Shanghai University</a:t>
              </a:r>
              <a:endParaRPr lang="zh-CN" altLang="en-US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500256" y="3258157"/>
              <a:ext cx="3643746" cy="5352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Address: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  <a:ea typeface="+mn-ea"/>
                </a:rPr>
                <a:t>Wuhou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 District, Chengdu, Sichuan Province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  <a:ea typeface="+mn-ea"/>
                </a:rPr>
                <a:t>Mozi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  <a:ea typeface="+mn-ea"/>
                </a:rPr>
                <a:t>Qiao</a:t>
              </a:r>
              <a:endParaRPr lang="zh-CN" altLang="en-US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3194050" y="1336675"/>
            <a:ext cx="1793875" cy="2503488"/>
            <a:chOff x="3193695" y="1336713"/>
            <a:chExt cx="1794329" cy="2504221"/>
          </a:xfrm>
        </p:grpSpPr>
        <p:pic>
          <p:nvPicPr>
            <p:cNvPr id="5135" name="图片 4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3695" y="1336713"/>
              <a:ext cx="1778776" cy="1812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矩形 42"/>
            <p:cNvSpPr/>
            <p:nvPr/>
          </p:nvSpPr>
          <p:spPr>
            <a:xfrm>
              <a:off x="3193695" y="3148581"/>
              <a:ext cx="1786390" cy="69235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239745" y="3177165"/>
              <a:ext cx="1748279" cy="3382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张无忌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231805" y="3480465"/>
              <a:ext cx="1748280" cy="3080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  <a:ea typeface="+mn-ea"/>
                </a:rPr>
                <a:t>求职意向：设计师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0" y="1501775"/>
            <a:ext cx="2473325" cy="36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6148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187" name="文本框 2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基本信息</a:t>
              </a:r>
            </a:p>
          </p:txBody>
        </p:sp>
      </p:grpSp>
      <p:grpSp>
        <p:nvGrpSpPr>
          <p:cNvPr id="6149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15" name="文本框 1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185" name="文本框 1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项目经验</a:t>
              </a:r>
            </a:p>
          </p:txBody>
        </p:sp>
      </p:grpSp>
      <p:grpSp>
        <p:nvGrpSpPr>
          <p:cNvPr id="6150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18" name="文本框 1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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183" name="文本框 1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培训经验</a:t>
              </a:r>
            </a:p>
          </p:txBody>
        </p:sp>
      </p:grpSp>
      <p:grpSp>
        <p:nvGrpSpPr>
          <p:cNvPr id="6151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181" name="文本框 2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专业技能</a:t>
              </a:r>
            </a:p>
          </p:txBody>
        </p:sp>
      </p:grpSp>
      <p:grpSp>
        <p:nvGrpSpPr>
          <p:cNvPr id="6152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6178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rgbClr val="03447E"/>
                </a:solidFill>
              </a:endParaRPr>
            </a:p>
          </p:txBody>
        </p:sp>
        <p:sp>
          <p:nvSpPr>
            <p:cNvPr id="6179" name="文本框 24"/>
            <p:cNvSpPr txBox="1">
              <a:spLocks noChangeArrowheads="1"/>
            </p:cNvSpPr>
            <p:nvPr/>
          </p:nvSpPr>
          <p:spPr bwMode="auto">
            <a:xfrm>
              <a:off x="804673" y="842960"/>
              <a:ext cx="1009497" cy="307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2">
                <a:lumMod val="10000"/>
              </a:schemeClr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6154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177" name="文本框 2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所获嘉奖</a:t>
              </a:r>
            </a:p>
          </p:txBody>
        </p:sp>
      </p:grpSp>
      <p:sp>
        <p:nvSpPr>
          <p:cNvPr id="6155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238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6156" name="组合 33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35" name="文本框 3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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175" name="文本框 3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联系方式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940050" y="1190625"/>
            <a:ext cx="6057900" cy="2906713"/>
            <a:chOff x="2940712" y="1190291"/>
            <a:chExt cx="6056985" cy="2906814"/>
          </a:xfrm>
        </p:grpSpPr>
        <p:cxnSp>
          <p:nvCxnSpPr>
            <p:cNvPr id="6158" name="Straight Connector 22"/>
            <p:cNvCxnSpPr>
              <a:cxnSpLocks noChangeShapeType="1"/>
            </p:cNvCxnSpPr>
            <p:nvPr/>
          </p:nvCxnSpPr>
          <p:spPr bwMode="auto">
            <a:xfrm>
              <a:off x="2991203" y="1328965"/>
              <a:ext cx="0" cy="2328035"/>
            </a:xfrm>
            <a:prstGeom prst="line">
              <a:avLst/>
            </a:prstGeom>
            <a:noFill/>
            <a:ln w="6350" algn="ctr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Oval 19"/>
            <p:cNvSpPr/>
            <p:nvPr/>
          </p:nvSpPr>
          <p:spPr>
            <a:xfrm>
              <a:off x="2940712" y="1299833"/>
              <a:ext cx="103172" cy="104779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Humnst777 Lt BT" panose="020B0402030504020204" pitchFamily="34" charset="0"/>
                <a:ea typeface="+mn-ea"/>
              </a:endParaRPr>
            </a:p>
          </p:txBody>
        </p:sp>
        <p:sp>
          <p:nvSpPr>
            <p:cNvPr id="125" name="Oval 20"/>
            <p:cNvSpPr/>
            <p:nvPr/>
          </p:nvSpPr>
          <p:spPr>
            <a:xfrm>
              <a:off x="2940712" y="2453985"/>
              <a:ext cx="103172" cy="104779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Humnst777 Lt BT" panose="020B0402030504020204" pitchFamily="34" charset="0"/>
                <a:ea typeface="+mn-ea"/>
              </a:endParaRPr>
            </a:p>
          </p:txBody>
        </p:sp>
        <p:sp>
          <p:nvSpPr>
            <p:cNvPr id="126" name="Oval 21"/>
            <p:cNvSpPr/>
            <p:nvPr/>
          </p:nvSpPr>
          <p:spPr>
            <a:xfrm>
              <a:off x="2940712" y="3608138"/>
              <a:ext cx="103172" cy="103191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Humnst777 Lt BT" panose="020B0402030504020204" pitchFamily="34" charset="0"/>
                <a:ea typeface="+mn-ea"/>
              </a:endParaRPr>
            </a:p>
          </p:txBody>
        </p:sp>
        <p:grpSp>
          <p:nvGrpSpPr>
            <p:cNvPr id="6162" name="Group 23"/>
            <p:cNvGrpSpPr>
              <a:grpSpLocks/>
            </p:cNvGrpSpPr>
            <p:nvPr/>
          </p:nvGrpSpPr>
          <p:grpSpPr bwMode="auto">
            <a:xfrm>
              <a:off x="3115636" y="1190291"/>
              <a:ext cx="5852798" cy="933923"/>
              <a:chOff x="33670" y="-9385"/>
              <a:chExt cx="3361805" cy="349655"/>
            </a:xfrm>
          </p:grpSpPr>
          <p:sp>
            <p:nvSpPr>
              <p:cNvPr id="128" name="Text Box 24"/>
              <p:cNvSpPr txBox="1"/>
              <p:nvPr/>
            </p:nvSpPr>
            <p:spPr>
              <a:xfrm>
                <a:off x="33483" y="4880"/>
                <a:ext cx="1332010" cy="218134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2006-2009</a:t>
                </a:r>
                <a:endParaRPr lang="zh-CN" sz="135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Shanghai University</a:t>
                </a:r>
                <a:endParaRPr lang="zh-CN" altLang="zh-CN" sz="120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</p:txBody>
          </p:sp>
          <p:sp>
            <p:nvSpPr>
              <p:cNvPr id="129" name="Text Box 25"/>
              <p:cNvSpPr txBox="1"/>
              <p:nvPr/>
            </p:nvSpPr>
            <p:spPr>
              <a:xfrm>
                <a:off x="838524" y="-9385"/>
                <a:ext cx="1615552" cy="152753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Graphic Design</a:t>
                </a:r>
                <a:endParaRPr lang="zh-CN" sz="135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</p:txBody>
          </p:sp>
          <p:sp>
            <p:nvSpPr>
              <p:cNvPr id="6173" name="Text Box 26"/>
              <p:cNvSpPr txBox="1">
                <a:spLocks noChangeArrowheads="1"/>
              </p:cNvSpPr>
              <p:nvPr/>
            </p:nvSpPr>
            <p:spPr bwMode="auto">
              <a:xfrm>
                <a:off x="838405" y="69956"/>
                <a:ext cx="2557070" cy="270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chemeClr val="bg1"/>
                    </a:solidFill>
                    <a:latin typeface="Humnst777 Lt BT" panose="020B0402030504020204" pitchFamily="34" charset="0"/>
                  </a:rPr>
                  <a:t>Add a message describing the specific learning and performance in school. Add a message describing the specific learning and performance in school. Add a message describing</a:t>
                </a:r>
                <a:endParaRPr lang="zh-CN" altLang="zh-CN" sz="1200">
                  <a:solidFill>
                    <a:schemeClr val="bg1"/>
                  </a:solidFill>
                  <a:latin typeface="Humnst777 Lt BT" panose="020B0402030504020204" pitchFamily="34" charset="0"/>
                </a:endParaRPr>
              </a:p>
            </p:txBody>
          </p:sp>
        </p:grpSp>
        <p:grpSp>
          <p:nvGrpSpPr>
            <p:cNvPr id="6163" name="Group 23"/>
            <p:cNvGrpSpPr>
              <a:grpSpLocks/>
            </p:cNvGrpSpPr>
            <p:nvPr/>
          </p:nvGrpSpPr>
          <p:grpSpPr bwMode="auto">
            <a:xfrm>
              <a:off x="3115636" y="2336130"/>
              <a:ext cx="5882061" cy="699827"/>
              <a:chOff x="33670" y="-9385"/>
              <a:chExt cx="3378613" cy="262011"/>
            </a:xfrm>
          </p:grpSpPr>
          <p:sp>
            <p:nvSpPr>
              <p:cNvPr id="132" name="Text Box 24"/>
              <p:cNvSpPr txBox="1"/>
              <p:nvPr/>
            </p:nvSpPr>
            <p:spPr>
              <a:xfrm>
                <a:off x="33483" y="5021"/>
                <a:ext cx="1332010" cy="218134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2009-2011</a:t>
                </a:r>
                <a:endParaRPr lang="zh-CN" sz="135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Shanghai University</a:t>
                </a:r>
                <a:endParaRPr lang="zh-CN" altLang="zh-CN" sz="120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</p:txBody>
          </p:sp>
          <p:sp>
            <p:nvSpPr>
              <p:cNvPr id="133" name="Text Box 25"/>
              <p:cNvSpPr txBox="1"/>
              <p:nvPr/>
            </p:nvSpPr>
            <p:spPr>
              <a:xfrm>
                <a:off x="838524" y="-9244"/>
                <a:ext cx="1614639" cy="15334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Graphic Design</a:t>
                </a:r>
                <a:endParaRPr lang="zh-CN" sz="135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</p:txBody>
          </p:sp>
          <p:sp>
            <p:nvSpPr>
              <p:cNvPr id="6170" name="Text Box 26"/>
              <p:cNvSpPr txBox="1">
                <a:spLocks noChangeArrowheads="1"/>
              </p:cNvSpPr>
              <p:nvPr/>
            </p:nvSpPr>
            <p:spPr bwMode="auto">
              <a:xfrm>
                <a:off x="838405" y="69956"/>
                <a:ext cx="2573878" cy="182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chemeClr val="bg1"/>
                    </a:solidFill>
                    <a:latin typeface="Humnst777 Lt BT" panose="020B0402030504020204" pitchFamily="34" charset="0"/>
                  </a:rPr>
                  <a:t>Add a message describing the specific learning and performance in school. Add a message describing the specific learning and performance in school. Add a message describing</a:t>
                </a:r>
                <a:endParaRPr lang="zh-CN" altLang="zh-CN" sz="1200">
                  <a:solidFill>
                    <a:schemeClr val="bg1"/>
                  </a:solidFill>
                  <a:latin typeface="Humnst777 Lt BT" panose="020B0402030504020204" pitchFamily="34" charset="0"/>
                </a:endParaRPr>
              </a:p>
            </p:txBody>
          </p:sp>
        </p:grpSp>
        <p:grpSp>
          <p:nvGrpSpPr>
            <p:cNvPr id="6164" name="Group 23"/>
            <p:cNvGrpSpPr>
              <a:grpSpLocks/>
            </p:cNvGrpSpPr>
            <p:nvPr/>
          </p:nvGrpSpPr>
          <p:grpSpPr bwMode="auto">
            <a:xfrm>
              <a:off x="3135503" y="3397278"/>
              <a:ext cx="5803670" cy="699827"/>
              <a:chOff x="33670" y="-9385"/>
              <a:chExt cx="3333586" cy="262011"/>
            </a:xfrm>
          </p:grpSpPr>
          <p:sp>
            <p:nvSpPr>
              <p:cNvPr id="136" name="Text Box 24"/>
              <p:cNvSpPr txBox="1"/>
              <p:nvPr/>
            </p:nvSpPr>
            <p:spPr>
              <a:xfrm>
                <a:off x="33924" y="4773"/>
                <a:ext cx="1331098" cy="218134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 smtClean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2011-20XX</a:t>
                </a:r>
                <a:endParaRPr lang="zh-CN" sz="135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Shang University</a:t>
                </a:r>
                <a:endParaRPr lang="zh-CN" altLang="zh-CN" sz="120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</p:txBody>
          </p:sp>
          <p:sp>
            <p:nvSpPr>
              <p:cNvPr id="137" name="Text Box 25"/>
              <p:cNvSpPr txBox="1"/>
              <p:nvPr/>
            </p:nvSpPr>
            <p:spPr>
              <a:xfrm>
                <a:off x="838965" y="-9492"/>
                <a:ext cx="1614640" cy="15334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ct val="84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Humnst777 Lt BT" panose="020B0402030504020204" pitchFamily="34" charset="0"/>
                    <a:ea typeface="宋体" panose="02010600030101010101" pitchFamily="2" charset="-122"/>
                    <a:cs typeface="Vrinda" panose="020B0502040204020203" pitchFamily="34" charset="0"/>
                  </a:rPr>
                  <a:t>Graphic Design</a:t>
                </a:r>
                <a:endParaRPr lang="zh-CN" sz="1350" dirty="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  <a:cs typeface="Vrinda" panose="020B0502040204020203" pitchFamily="34" charset="0"/>
                </a:endParaRPr>
              </a:p>
            </p:txBody>
          </p:sp>
          <p:sp>
            <p:nvSpPr>
              <p:cNvPr id="6167" name="Text Box 26"/>
              <p:cNvSpPr txBox="1">
                <a:spLocks noChangeArrowheads="1"/>
              </p:cNvSpPr>
              <p:nvPr/>
            </p:nvSpPr>
            <p:spPr bwMode="auto">
              <a:xfrm>
                <a:off x="838405" y="69956"/>
                <a:ext cx="2528851" cy="182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chemeClr val="bg1"/>
                    </a:solidFill>
                    <a:latin typeface="Humnst777 Lt BT" panose="020B0402030504020204" pitchFamily="34" charset="0"/>
                  </a:rPr>
                  <a:t>Add a message describing the specific learning and performance in school. Add a message describing the specific learning and performance in school. Add a message describing</a:t>
                </a:r>
                <a:endParaRPr lang="zh-CN" altLang="zh-CN" sz="1200">
                  <a:solidFill>
                    <a:schemeClr val="bg1"/>
                  </a:solidFill>
                  <a:latin typeface="Humnst777 Lt BT" panose="020B0402030504020204" pitchFamily="34" charset="0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0" y="2017713"/>
            <a:ext cx="2473325" cy="36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7172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216" name="文本框 2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基本信息</a:t>
              </a:r>
            </a:p>
          </p:txBody>
        </p:sp>
      </p:grpSp>
      <p:grpSp>
        <p:nvGrpSpPr>
          <p:cNvPr id="7173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7213" name="文本框 14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r>
                <a:rPr lang="zh-CN" altLang="en-US" sz="1800">
                  <a:solidFill>
                    <a:srgbClr val="03447E"/>
                  </a:solidFill>
                  <a:latin typeface="FontAwesome"/>
                </a:rPr>
                <a:t></a:t>
              </a:r>
              <a:endParaRPr lang="zh-CN" altLang="en-US" sz="1800">
                <a:solidFill>
                  <a:srgbClr val="03447E"/>
                </a:solidFill>
              </a:endParaRPr>
            </a:p>
          </p:txBody>
        </p:sp>
        <p:sp>
          <p:nvSpPr>
            <p:cNvPr id="7214" name="文本框 15"/>
            <p:cNvSpPr txBox="1">
              <a:spLocks noChangeArrowheads="1"/>
            </p:cNvSpPr>
            <p:nvPr/>
          </p:nvSpPr>
          <p:spPr bwMode="auto">
            <a:xfrm>
              <a:off x="804878" y="842960"/>
              <a:ext cx="906878" cy="30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项目经验</a:t>
              </a:r>
            </a:p>
          </p:txBody>
        </p:sp>
      </p:grpSp>
      <p:grpSp>
        <p:nvGrpSpPr>
          <p:cNvPr id="7174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18" name="文本框 1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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212" name="文本框 1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培训经验</a:t>
              </a:r>
            </a:p>
          </p:txBody>
        </p:sp>
      </p:grpSp>
      <p:grpSp>
        <p:nvGrpSpPr>
          <p:cNvPr id="7175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210" name="文本框 2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专业技能</a:t>
              </a:r>
            </a:p>
          </p:txBody>
        </p:sp>
      </p:grpSp>
      <p:grpSp>
        <p:nvGrpSpPr>
          <p:cNvPr id="7176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7207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7208" name="文本框 24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1009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7178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206" name="文本框 2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所获嘉奖</a:t>
              </a:r>
            </a:p>
          </p:txBody>
        </p:sp>
      </p:grpSp>
      <p:sp>
        <p:nvSpPr>
          <p:cNvPr id="7179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238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7180" name="组合 33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35" name="文本框 3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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204" name="文本框 3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联系方式</a:t>
              </a:r>
            </a:p>
          </p:txBody>
        </p:sp>
      </p:grpSp>
      <p:cxnSp>
        <p:nvCxnSpPr>
          <p:cNvPr id="8" name="直接连接符 7"/>
          <p:cNvCxnSpPr/>
          <p:nvPr/>
        </p:nvCxnSpPr>
        <p:spPr>
          <a:xfrm flipV="1">
            <a:off x="2473325" y="0"/>
            <a:ext cx="6670675" cy="51435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3900488" y="4114800"/>
            <a:ext cx="23193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Humnst777 Lt BT" panose="020B0402030504020204" pitchFamily="34" charset="0"/>
                <a:ea typeface="宋体" panose="02010600030101010101" pitchFamily="2" charset="-122"/>
              </a:rPr>
              <a:t>2012-2013</a:t>
            </a:r>
            <a:endParaRPr lang="zh-CN" altLang="zh-CN" sz="1200" dirty="0">
              <a:solidFill>
                <a:schemeClr val="bg1"/>
              </a:solidFill>
              <a:latin typeface="Humnst777 Lt BT" panose="020B0402030504020204" pitchFamily="34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丰田汽车公司</a:t>
            </a:r>
            <a:endParaRPr lang="zh-CN" altLang="zh-CN" sz="1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517775" y="2754313"/>
            <a:ext cx="2259013" cy="960437"/>
            <a:chOff x="2518170" y="2754907"/>
            <a:chExt cx="2258656" cy="959881"/>
          </a:xfrm>
        </p:grpSpPr>
        <p:sp>
          <p:nvSpPr>
            <p:cNvPr id="7201" name="Text Box 25"/>
            <p:cNvSpPr txBox="1">
              <a:spLocks noChangeArrowheads="1"/>
            </p:cNvSpPr>
            <p:nvPr/>
          </p:nvSpPr>
          <p:spPr bwMode="auto">
            <a:xfrm>
              <a:off x="2518173" y="2754907"/>
              <a:ext cx="2148925" cy="40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>
                <a:lnSpc>
                  <a:spcPct val="84000"/>
                </a:lnSpc>
              </a:pPr>
              <a:r>
                <a:rPr lang="en-US" altLang="zh-CN" sz="120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</a:rPr>
                <a:t>Graphic Design</a:t>
              </a:r>
              <a:endParaRPr lang="zh-CN" altLang="zh-CN" sz="1200">
                <a:solidFill>
                  <a:schemeClr val="bg1"/>
                </a:solidFill>
                <a:latin typeface="Humnst777 Lt BT" panose="020B0402030504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2" name="Text Box 26"/>
            <p:cNvSpPr txBox="1">
              <a:spLocks noChangeArrowheads="1"/>
            </p:cNvSpPr>
            <p:nvPr/>
          </p:nvSpPr>
          <p:spPr bwMode="auto">
            <a:xfrm>
              <a:off x="2518170" y="2922935"/>
              <a:ext cx="2258656" cy="791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This is the place for a brief summary of your key responsibilities and most stellar accomplishments. This is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the place for a brief summary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of your key responsibilities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and most stellar</a:t>
              </a:r>
              <a:endParaRPr lang="zh-CN" altLang="zh-CN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</p:grpSp>
      <p:grpSp>
        <p:nvGrpSpPr>
          <p:cNvPr id="9" name="组合 8"/>
          <p:cNvGrpSpPr>
            <a:grpSpLocks noChangeAspect="1"/>
          </p:cNvGrpSpPr>
          <p:nvPr/>
        </p:nvGrpSpPr>
        <p:grpSpPr bwMode="auto">
          <a:xfrm>
            <a:off x="3775075" y="3967163"/>
            <a:ext cx="198438" cy="198437"/>
            <a:chOff x="6872016" y="3855441"/>
            <a:chExt cx="216000" cy="216000"/>
          </a:xfrm>
        </p:grpSpPr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6872016" y="3855441"/>
              <a:ext cx="216000" cy="2160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56" name="椭圆 55"/>
            <p:cNvSpPr>
              <a:spLocks noChangeAspect="1"/>
            </p:cNvSpPr>
            <p:nvPr/>
          </p:nvSpPr>
          <p:spPr>
            <a:xfrm>
              <a:off x="6925584" y="3909009"/>
              <a:ext cx="108863" cy="1088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</p:grpSp>
      <p:sp>
        <p:nvSpPr>
          <p:cNvPr id="64" name="Text Box 24"/>
          <p:cNvSpPr txBox="1">
            <a:spLocks noChangeArrowheads="1"/>
          </p:cNvSpPr>
          <p:nvPr/>
        </p:nvSpPr>
        <p:spPr bwMode="auto">
          <a:xfrm>
            <a:off x="5581650" y="2832100"/>
            <a:ext cx="2319338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Humnst777 Lt BT" panose="020B0402030504020204" pitchFamily="34" charset="0"/>
                <a:ea typeface="宋体" panose="02010600030101010101" pitchFamily="2" charset="-122"/>
              </a:rPr>
              <a:t>2013-2014</a:t>
            </a:r>
            <a:endParaRPr lang="zh-CN" altLang="zh-CN" sz="1200" dirty="0">
              <a:solidFill>
                <a:schemeClr val="bg1"/>
              </a:solidFill>
              <a:latin typeface="Humnst777 Lt BT" panose="020B0402030504020204" pitchFamily="34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三星电子</a:t>
            </a:r>
            <a:endParaRPr lang="zh-CN" altLang="zh-CN" sz="1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214813" y="1443038"/>
            <a:ext cx="2257425" cy="974725"/>
            <a:chOff x="4214078" y="1443018"/>
            <a:chExt cx="2258656" cy="974511"/>
          </a:xfrm>
        </p:grpSpPr>
        <p:sp>
          <p:nvSpPr>
            <p:cNvPr id="7197" name="Text Box 25"/>
            <p:cNvSpPr txBox="1">
              <a:spLocks noChangeArrowheads="1"/>
            </p:cNvSpPr>
            <p:nvPr/>
          </p:nvSpPr>
          <p:spPr bwMode="auto">
            <a:xfrm>
              <a:off x="4214081" y="1443018"/>
              <a:ext cx="2148925" cy="40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>
                <a:lnSpc>
                  <a:spcPct val="84000"/>
                </a:lnSpc>
              </a:pPr>
              <a:r>
                <a:rPr lang="en-US" altLang="zh-CN" sz="120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</a:rPr>
                <a:t>Graphic Design</a:t>
              </a:r>
              <a:endParaRPr lang="zh-CN" altLang="zh-CN" sz="1200">
                <a:solidFill>
                  <a:schemeClr val="bg1"/>
                </a:solidFill>
                <a:latin typeface="Humnst777 Lt BT" panose="020B0402030504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8" name="Text Box 26"/>
            <p:cNvSpPr txBox="1">
              <a:spLocks noChangeArrowheads="1"/>
            </p:cNvSpPr>
            <p:nvPr/>
          </p:nvSpPr>
          <p:spPr bwMode="auto">
            <a:xfrm>
              <a:off x="4214078" y="1625676"/>
              <a:ext cx="2258656" cy="791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This is the place for a brief summary of your key responsibilities and most stellar accomplishments. This is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the place for a brief summary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of your key responsibilities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and most stellar</a:t>
              </a:r>
              <a:endParaRPr lang="zh-CN" altLang="zh-CN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</p:grpSp>
      <p:grpSp>
        <p:nvGrpSpPr>
          <p:cNvPr id="67" name="组合 66"/>
          <p:cNvGrpSpPr>
            <a:grpSpLocks noChangeAspect="1"/>
          </p:cNvGrpSpPr>
          <p:nvPr/>
        </p:nvGrpSpPr>
        <p:grpSpPr bwMode="auto">
          <a:xfrm>
            <a:off x="5472113" y="2670175"/>
            <a:ext cx="196850" cy="198438"/>
            <a:chOff x="6872016" y="3855441"/>
            <a:chExt cx="216000" cy="216000"/>
          </a:xfrm>
        </p:grpSpPr>
        <p:sp>
          <p:nvSpPr>
            <p:cNvPr id="68" name="椭圆 67"/>
            <p:cNvSpPr>
              <a:spLocks noChangeAspect="1"/>
            </p:cNvSpPr>
            <p:nvPr/>
          </p:nvSpPr>
          <p:spPr>
            <a:xfrm>
              <a:off x="6872016" y="3855441"/>
              <a:ext cx="216000" cy="2160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9" name="椭圆 68"/>
            <p:cNvSpPr>
              <a:spLocks noChangeAspect="1"/>
            </p:cNvSpPr>
            <p:nvPr/>
          </p:nvSpPr>
          <p:spPr>
            <a:xfrm>
              <a:off x="6926015" y="3909009"/>
              <a:ext cx="108000" cy="1088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71" name="Text Box 24"/>
          <p:cNvSpPr txBox="1">
            <a:spLocks noChangeArrowheads="1"/>
          </p:cNvSpPr>
          <p:nvPr/>
        </p:nvSpPr>
        <p:spPr bwMode="auto">
          <a:xfrm>
            <a:off x="7161213" y="1592263"/>
            <a:ext cx="23177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100" dirty="0" smtClean="0">
                <a:solidFill>
                  <a:schemeClr val="bg1"/>
                </a:solidFill>
                <a:latin typeface="Humnst777 Lt BT" panose="020B0402030504020204" pitchFamily="34" charset="0"/>
                <a:ea typeface="宋体" panose="02010600030101010101" pitchFamily="2" charset="-122"/>
              </a:rPr>
              <a:t>2014-20XX</a:t>
            </a:r>
            <a:endParaRPr lang="zh-CN" altLang="zh-CN" sz="1200" dirty="0">
              <a:solidFill>
                <a:schemeClr val="bg1"/>
              </a:solidFill>
              <a:latin typeface="Humnst777 Lt BT" panose="020B0402030504020204" pitchFamily="34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苹果公司</a:t>
            </a:r>
            <a:endParaRPr lang="zh-CN" altLang="zh-CN" sz="1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5792788" y="219075"/>
            <a:ext cx="2259012" cy="960438"/>
            <a:chOff x="5792942" y="218909"/>
            <a:chExt cx="2258656" cy="959881"/>
          </a:xfrm>
        </p:grpSpPr>
        <p:sp>
          <p:nvSpPr>
            <p:cNvPr id="7193" name="Text Box 25"/>
            <p:cNvSpPr txBox="1">
              <a:spLocks noChangeArrowheads="1"/>
            </p:cNvSpPr>
            <p:nvPr/>
          </p:nvSpPr>
          <p:spPr bwMode="auto">
            <a:xfrm>
              <a:off x="5792945" y="218909"/>
              <a:ext cx="2148925" cy="40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>
                <a:lnSpc>
                  <a:spcPct val="84000"/>
                </a:lnSpc>
              </a:pPr>
              <a:r>
                <a:rPr lang="en-US" altLang="zh-CN" sz="1200">
                  <a:solidFill>
                    <a:schemeClr val="bg1"/>
                  </a:solidFill>
                  <a:latin typeface="Humnst777 Lt BT" panose="020B0402030504020204" pitchFamily="34" charset="0"/>
                  <a:ea typeface="宋体" panose="02010600030101010101" pitchFamily="2" charset="-122"/>
                </a:rPr>
                <a:t>Graphic Design</a:t>
              </a:r>
              <a:endParaRPr lang="zh-CN" altLang="zh-CN" sz="1200">
                <a:solidFill>
                  <a:schemeClr val="bg1"/>
                </a:solidFill>
                <a:latin typeface="Humnst777 Lt BT" panose="020B0402030504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4" name="Text Box 26"/>
            <p:cNvSpPr txBox="1">
              <a:spLocks noChangeArrowheads="1"/>
            </p:cNvSpPr>
            <p:nvPr/>
          </p:nvSpPr>
          <p:spPr bwMode="auto">
            <a:xfrm>
              <a:off x="5792942" y="386937"/>
              <a:ext cx="2258656" cy="791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This is the place for a brief summary of your key responsibilities and most stellar accomplishments. This is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the place for a brief summary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of your key responsibilities </a:t>
              </a:r>
            </a:p>
            <a:p>
              <a:pPr eaLnBrk="1" hangingPunct="1"/>
              <a:r>
                <a:rPr lang="en-US" altLang="zh-CN" sz="1000">
                  <a:solidFill>
                    <a:schemeClr val="bg1"/>
                  </a:solidFill>
                  <a:latin typeface="Humnst777 Lt BT" panose="020B0402030504020204" pitchFamily="34" charset="0"/>
                </a:rPr>
                <a:t>and most stellar</a:t>
              </a:r>
              <a:endParaRPr lang="zh-CN" altLang="zh-CN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</p:grpSp>
      <p:grpSp>
        <p:nvGrpSpPr>
          <p:cNvPr id="74" name="组合 73"/>
          <p:cNvGrpSpPr>
            <a:grpSpLocks noChangeAspect="1"/>
          </p:cNvGrpSpPr>
          <p:nvPr/>
        </p:nvGrpSpPr>
        <p:grpSpPr bwMode="auto">
          <a:xfrm>
            <a:off x="7050088" y="1431925"/>
            <a:ext cx="198437" cy="196850"/>
            <a:chOff x="6872016" y="3855441"/>
            <a:chExt cx="216000" cy="216000"/>
          </a:xfrm>
        </p:grpSpPr>
        <p:sp>
          <p:nvSpPr>
            <p:cNvPr id="75" name="椭圆 74"/>
            <p:cNvSpPr>
              <a:spLocks noChangeAspect="1"/>
            </p:cNvSpPr>
            <p:nvPr/>
          </p:nvSpPr>
          <p:spPr>
            <a:xfrm>
              <a:off x="6872016" y="3855441"/>
              <a:ext cx="216000" cy="2160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76" name="椭圆 75"/>
            <p:cNvSpPr>
              <a:spLocks noChangeAspect="1"/>
            </p:cNvSpPr>
            <p:nvPr/>
          </p:nvSpPr>
          <p:spPr>
            <a:xfrm>
              <a:off x="6925584" y="3909442"/>
              <a:ext cx="108865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" grpId="0"/>
      <p:bldP spid="64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0" y="2547938"/>
            <a:ext cx="2473325" cy="36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8196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8262" name="文本框 2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基本信息</a:t>
              </a:r>
            </a:p>
          </p:txBody>
        </p:sp>
      </p:grpSp>
      <p:grpSp>
        <p:nvGrpSpPr>
          <p:cNvPr id="8197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15" name="文本框 1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8260" name="文本框 1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项目经验</a:t>
              </a:r>
            </a:p>
          </p:txBody>
        </p:sp>
      </p:grpSp>
      <p:grpSp>
        <p:nvGrpSpPr>
          <p:cNvPr id="8198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8257" name="文本框 17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r>
                <a:rPr lang="zh-CN" altLang="en-US" sz="1800">
                  <a:solidFill>
                    <a:srgbClr val="03447E"/>
                  </a:solidFill>
                  <a:latin typeface="FontAwesome"/>
                </a:rPr>
                <a:t></a:t>
              </a:r>
              <a:endParaRPr lang="zh-CN" altLang="en-US" sz="1800">
                <a:solidFill>
                  <a:srgbClr val="03447E"/>
                </a:solidFill>
              </a:endParaRPr>
            </a:p>
          </p:txBody>
        </p:sp>
        <p:sp>
          <p:nvSpPr>
            <p:cNvPr id="8258" name="文本框 18"/>
            <p:cNvSpPr txBox="1">
              <a:spLocks noChangeArrowheads="1"/>
            </p:cNvSpPr>
            <p:nvPr/>
          </p:nvSpPr>
          <p:spPr bwMode="auto">
            <a:xfrm>
              <a:off x="804878" y="842960"/>
              <a:ext cx="906878" cy="307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培训经验</a:t>
              </a:r>
            </a:p>
          </p:txBody>
        </p:sp>
      </p:grpSp>
      <p:grpSp>
        <p:nvGrpSpPr>
          <p:cNvPr id="8199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8256" name="文本框 2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专业技能</a:t>
              </a:r>
            </a:p>
          </p:txBody>
        </p:sp>
      </p:grpSp>
      <p:grpSp>
        <p:nvGrpSpPr>
          <p:cNvPr id="8200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8253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8254" name="文本框 24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1009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8202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8252" name="文本框 2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所获嘉奖</a:t>
              </a:r>
            </a:p>
          </p:txBody>
        </p:sp>
      </p:grpSp>
      <p:sp>
        <p:nvSpPr>
          <p:cNvPr id="8203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238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8204" name="组合 33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35" name="文本框 3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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8250" name="文本框 3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联系方式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389313" y="1208088"/>
            <a:ext cx="198437" cy="2959100"/>
            <a:chOff x="3389197" y="1207584"/>
            <a:chExt cx="198000" cy="2958945"/>
          </a:xfrm>
        </p:grpSpPr>
        <p:cxnSp>
          <p:nvCxnSpPr>
            <p:cNvPr id="8239" name="Straight Connector 22"/>
            <p:cNvCxnSpPr>
              <a:cxnSpLocks noChangeShapeType="1"/>
            </p:cNvCxnSpPr>
            <p:nvPr/>
          </p:nvCxnSpPr>
          <p:spPr bwMode="auto">
            <a:xfrm>
              <a:off x="3484891" y="1274408"/>
              <a:ext cx="0" cy="2808000"/>
            </a:xfrm>
            <a:prstGeom prst="line">
              <a:avLst/>
            </a:prstGeom>
            <a:noFill/>
            <a:ln w="12700" algn="ctr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240" name="组合 29"/>
            <p:cNvGrpSpPr>
              <a:grpSpLocks noChangeAspect="1"/>
            </p:cNvGrpSpPr>
            <p:nvPr/>
          </p:nvGrpSpPr>
          <p:grpSpPr bwMode="auto">
            <a:xfrm>
              <a:off x="3389197" y="1207584"/>
              <a:ext cx="198000" cy="198000"/>
              <a:chOff x="6872016" y="3855441"/>
              <a:chExt cx="216000" cy="216000"/>
            </a:xfrm>
          </p:grpSpPr>
          <p:sp>
            <p:nvSpPr>
              <p:cNvPr id="31" name="椭圆 30"/>
              <p:cNvSpPr>
                <a:spLocks noChangeAspect="1"/>
              </p:cNvSpPr>
              <p:nvPr/>
            </p:nvSpPr>
            <p:spPr>
              <a:xfrm>
                <a:off x="6872016" y="3855441"/>
                <a:ext cx="216000" cy="216466"/>
              </a:xfrm>
              <a:prstGeom prst="ellipse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/>
              </a:p>
            </p:txBody>
          </p:sp>
          <p:sp>
            <p:nvSpPr>
              <p:cNvPr id="32" name="椭圆 31"/>
              <p:cNvSpPr>
                <a:spLocks noChangeAspect="1"/>
              </p:cNvSpPr>
              <p:nvPr/>
            </p:nvSpPr>
            <p:spPr>
              <a:xfrm>
                <a:off x="6925584" y="3909124"/>
                <a:ext cx="108865" cy="1091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/>
              </a:p>
            </p:txBody>
          </p:sp>
        </p:grpSp>
        <p:grpSp>
          <p:nvGrpSpPr>
            <p:cNvPr id="8241" name="组合 41"/>
            <p:cNvGrpSpPr>
              <a:grpSpLocks noChangeAspect="1"/>
            </p:cNvGrpSpPr>
            <p:nvPr/>
          </p:nvGrpSpPr>
          <p:grpSpPr bwMode="auto">
            <a:xfrm>
              <a:off x="3389197" y="2588057"/>
              <a:ext cx="198000" cy="198000"/>
              <a:chOff x="6872016" y="3855441"/>
              <a:chExt cx="216000" cy="216000"/>
            </a:xfrm>
          </p:grpSpPr>
          <p:sp>
            <p:nvSpPr>
              <p:cNvPr id="43" name="椭圆 42"/>
              <p:cNvSpPr>
                <a:spLocks noChangeAspect="1"/>
              </p:cNvSpPr>
              <p:nvPr/>
            </p:nvSpPr>
            <p:spPr>
              <a:xfrm>
                <a:off x="6872016" y="3856074"/>
                <a:ext cx="216000" cy="214735"/>
              </a:xfrm>
              <a:prstGeom prst="ellipse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/>
              </a:p>
            </p:txBody>
          </p:sp>
          <p:sp>
            <p:nvSpPr>
              <p:cNvPr id="44" name="椭圆 43"/>
              <p:cNvSpPr>
                <a:spLocks noChangeAspect="1"/>
              </p:cNvSpPr>
              <p:nvPr/>
            </p:nvSpPr>
            <p:spPr>
              <a:xfrm>
                <a:off x="6925584" y="3909757"/>
                <a:ext cx="108865" cy="1073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/>
              </a:p>
            </p:txBody>
          </p:sp>
        </p:grpSp>
        <p:grpSp>
          <p:nvGrpSpPr>
            <p:cNvPr id="8242" name="组合 44"/>
            <p:cNvGrpSpPr>
              <a:grpSpLocks noChangeAspect="1"/>
            </p:cNvGrpSpPr>
            <p:nvPr/>
          </p:nvGrpSpPr>
          <p:grpSpPr bwMode="auto">
            <a:xfrm>
              <a:off x="3389197" y="3968529"/>
              <a:ext cx="198000" cy="198000"/>
              <a:chOff x="6872016" y="3855441"/>
              <a:chExt cx="216000" cy="216000"/>
            </a:xfrm>
          </p:grpSpPr>
          <p:sp>
            <p:nvSpPr>
              <p:cNvPr id="46" name="椭圆 45"/>
              <p:cNvSpPr>
                <a:spLocks noChangeAspect="1"/>
              </p:cNvSpPr>
              <p:nvPr/>
            </p:nvSpPr>
            <p:spPr>
              <a:xfrm>
                <a:off x="6872016" y="3854974"/>
                <a:ext cx="216000" cy="216467"/>
              </a:xfrm>
              <a:prstGeom prst="ellipse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/>
              </a:p>
            </p:txBody>
          </p:sp>
          <p:sp>
            <p:nvSpPr>
              <p:cNvPr id="47" name="椭圆 46"/>
              <p:cNvSpPr>
                <a:spLocks noChangeAspect="1"/>
              </p:cNvSpPr>
              <p:nvPr/>
            </p:nvSpPr>
            <p:spPr>
              <a:xfrm>
                <a:off x="6925584" y="3908658"/>
                <a:ext cx="108865" cy="1090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/>
              </a:p>
            </p:txBody>
          </p:sp>
        </p:grp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643313" y="1065213"/>
            <a:ext cx="5014912" cy="760412"/>
            <a:chOff x="3642673" y="1101783"/>
            <a:chExt cx="5015960" cy="759910"/>
          </a:xfrm>
        </p:grpSpPr>
        <p:sp>
          <p:nvSpPr>
            <p:cNvPr id="7" name="文本框 6"/>
            <p:cNvSpPr txBox="1"/>
            <p:nvPr/>
          </p:nvSpPr>
          <p:spPr>
            <a:xfrm>
              <a:off x="3745383" y="1101783"/>
              <a:ext cx="263347" cy="4616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</a:t>
              </a:r>
              <a:endParaRPr lang="zh-CN" altLang="en-US" sz="24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346192" y="1142959"/>
              <a:ext cx="263347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</a:t>
              </a:r>
              <a:endParaRPr lang="zh-CN" altLang="en-US" sz="20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968946" y="1151691"/>
              <a:ext cx="263347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20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007874" y="1193797"/>
              <a:ext cx="1308373" cy="3014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培训机构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579828" y="1209662"/>
              <a:ext cx="1309961" cy="299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培训内容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7216882" y="1212835"/>
              <a:ext cx="1309962" cy="299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所获荣誉</a:t>
              </a:r>
            </a:p>
          </p:txBody>
        </p:sp>
        <p:sp>
          <p:nvSpPr>
            <p:cNvPr id="8236" name="文本框 56"/>
            <p:cNvSpPr txBox="1">
              <a:spLocks noChangeArrowheads="1"/>
            </p:cNvSpPr>
            <p:nvPr/>
          </p:nvSpPr>
          <p:spPr bwMode="auto">
            <a:xfrm>
              <a:off x="3642673" y="1461583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  <p:sp>
          <p:nvSpPr>
            <p:cNvPr id="8237" name="文本框 57"/>
            <p:cNvSpPr txBox="1">
              <a:spLocks noChangeArrowheads="1"/>
            </p:cNvSpPr>
            <p:nvPr/>
          </p:nvSpPr>
          <p:spPr bwMode="auto">
            <a:xfrm>
              <a:off x="5250797" y="1461583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  <p:sp>
          <p:nvSpPr>
            <p:cNvPr id="8238" name="文本框 58"/>
            <p:cNvSpPr txBox="1">
              <a:spLocks noChangeArrowheads="1"/>
            </p:cNvSpPr>
            <p:nvPr/>
          </p:nvSpPr>
          <p:spPr bwMode="auto">
            <a:xfrm>
              <a:off x="6925854" y="1461583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2743200" y="1185863"/>
            <a:ext cx="620713" cy="30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n-lt"/>
                <a:ea typeface="+mn-ea"/>
              </a:rPr>
              <a:t>2013</a:t>
            </a:r>
            <a:endParaRPr lang="zh-CN" altLang="en-US" sz="135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743200" y="2562225"/>
            <a:ext cx="620713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n-lt"/>
                <a:ea typeface="+mn-ea"/>
              </a:rPr>
              <a:t>2014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2743200" y="3938588"/>
            <a:ext cx="620713" cy="5078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 smtClean="0">
                <a:solidFill>
                  <a:schemeClr val="bg1"/>
                </a:solidFill>
                <a:latin typeface="+mn-lt"/>
                <a:ea typeface="+mn-ea"/>
              </a:rPr>
              <a:t>20XX</a:t>
            </a:r>
            <a:endParaRPr lang="en-US" altLang="zh-CN" sz="135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43313" y="2455863"/>
            <a:ext cx="5014912" cy="758825"/>
            <a:chOff x="3642673" y="2448204"/>
            <a:chExt cx="5015960" cy="759910"/>
          </a:xfrm>
        </p:grpSpPr>
        <p:sp>
          <p:nvSpPr>
            <p:cNvPr id="63" name="文本框 62"/>
            <p:cNvSpPr txBox="1"/>
            <p:nvPr/>
          </p:nvSpPr>
          <p:spPr>
            <a:xfrm>
              <a:off x="3745383" y="2448204"/>
              <a:ext cx="263347" cy="4616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</a:t>
              </a:r>
              <a:endParaRPr lang="zh-CN" altLang="en-US" sz="24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5346192" y="2489380"/>
              <a:ext cx="263347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</a:t>
              </a:r>
              <a:endParaRPr lang="zh-CN" altLang="en-US" sz="20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968946" y="2498112"/>
              <a:ext cx="263347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20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007874" y="2540411"/>
              <a:ext cx="1308373" cy="30046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培训机构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5579828" y="2556308"/>
              <a:ext cx="1309961" cy="30046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培训内容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7216882" y="2559488"/>
              <a:ext cx="1309962" cy="30046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所获荣誉</a:t>
              </a:r>
            </a:p>
          </p:txBody>
        </p:sp>
        <p:sp>
          <p:nvSpPr>
            <p:cNvPr id="8227" name="文本框 68"/>
            <p:cNvSpPr txBox="1">
              <a:spLocks noChangeArrowheads="1"/>
            </p:cNvSpPr>
            <p:nvPr/>
          </p:nvSpPr>
          <p:spPr bwMode="auto">
            <a:xfrm>
              <a:off x="3642673" y="2808004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  <p:sp>
          <p:nvSpPr>
            <p:cNvPr id="8228" name="文本框 69"/>
            <p:cNvSpPr txBox="1">
              <a:spLocks noChangeArrowheads="1"/>
            </p:cNvSpPr>
            <p:nvPr/>
          </p:nvSpPr>
          <p:spPr bwMode="auto">
            <a:xfrm>
              <a:off x="5250797" y="2808004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  <p:sp>
          <p:nvSpPr>
            <p:cNvPr id="8229" name="文本框 70"/>
            <p:cNvSpPr txBox="1">
              <a:spLocks noChangeArrowheads="1"/>
            </p:cNvSpPr>
            <p:nvPr/>
          </p:nvSpPr>
          <p:spPr bwMode="auto">
            <a:xfrm>
              <a:off x="6925854" y="2808004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3643313" y="3833813"/>
            <a:ext cx="5014912" cy="760412"/>
            <a:chOff x="3642673" y="2448204"/>
            <a:chExt cx="5015960" cy="759910"/>
          </a:xfrm>
        </p:grpSpPr>
        <p:sp>
          <p:nvSpPr>
            <p:cNvPr id="73" name="文本框 72"/>
            <p:cNvSpPr txBox="1"/>
            <p:nvPr/>
          </p:nvSpPr>
          <p:spPr>
            <a:xfrm>
              <a:off x="3745383" y="2448204"/>
              <a:ext cx="263347" cy="4616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</a:t>
              </a:r>
              <a:endParaRPr lang="zh-CN" altLang="en-US" sz="24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5346192" y="2489380"/>
              <a:ext cx="263347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</a:t>
              </a:r>
              <a:endParaRPr lang="zh-CN" altLang="en-US" sz="20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968946" y="2498112"/>
              <a:ext cx="263347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20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4007874" y="2540218"/>
              <a:ext cx="1308373" cy="3014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培训机构</a:t>
              </a: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579828" y="2556083"/>
              <a:ext cx="1309961" cy="299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培训内容</a:t>
              </a: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7216882" y="2559256"/>
              <a:ext cx="1309962" cy="299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所获荣誉</a:t>
              </a:r>
            </a:p>
          </p:txBody>
        </p:sp>
        <p:sp>
          <p:nvSpPr>
            <p:cNvPr id="8218" name="文本框 78"/>
            <p:cNvSpPr txBox="1">
              <a:spLocks noChangeArrowheads="1"/>
            </p:cNvSpPr>
            <p:nvPr/>
          </p:nvSpPr>
          <p:spPr bwMode="auto">
            <a:xfrm>
              <a:off x="3642673" y="2808004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  <p:sp>
          <p:nvSpPr>
            <p:cNvPr id="8219" name="文本框 79"/>
            <p:cNvSpPr txBox="1">
              <a:spLocks noChangeArrowheads="1"/>
            </p:cNvSpPr>
            <p:nvPr/>
          </p:nvSpPr>
          <p:spPr bwMode="auto">
            <a:xfrm>
              <a:off x="5250797" y="2808004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  <p:sp>
          <p:nvSpPr>
            <p:cNvPr id="8220" name="文本框 80"/>
            <p:cNvSpPr txBox="1">
              <a:spLocks noChangeArrowheads="1"/>
            </p:cNvSpPr>
            <p:nvPr/>
          </p:nvSpPr>
          <p:spPr bwMode="auto">
            <a:xfrm>
              <a:off x="6925854" y="2808004"/>
              <a:ext cx="173277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ms-MY" altLang="zh-CN" sz="1000">
                  <a:solidFill>
                    <a:schemeClr val="bg1"/>
                  </a:solidFill>
                  <a:latin typeface="Humnst777 Lt BT" panose="020B0402030504020204" pitchFamily="34" charset="0"/>
                  <a:cs typeface="Open Sans Light" panose="020B0306030504020204" pitchFamily="34" charset="0"/>
                </a:rPr>
                <a:t>consectetur adipiscing elit. Lorem ipsum dolor sit</a:t>
              </a:r>
              <a:endParaRPr lang="zh-CN" altLang="en-US" sz="1000">
                <a:solidFill>
                  <a:schemeClr val="bg1"/>
                </a:solidFill>
                <a:latin typeface="Humnst777 Lt BT" panose="020B0402030504020204" pitchFamily="34" charset="0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0" y="3090863"/>
            <a:ext cx="2473325" cy="36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9220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9278" name="文本框 2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基本信息</a:t>
              </a:r>
            </a:p>
          </p:txBody>
        </p:sp>
      </p:grpSp>
      <p:grpSp>
        <p:nvGrpSpPr>
          <p:cNvPr id="9221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15" name="文本框 1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9276" name="文本框 1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项目经验</a:t>
              </a:r>
            </a:p>
          </p:txBody>
        </p:sp>
      </p:grpSp>
      <p:grpSp>
        <p:nvGrpSpPr>
          <p:cNvPr id="9222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18" name="文本框 1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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9274" name="文本框 1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培训经验</a:t>
              </a:r>
            </a:p>
          </p:txBody>
        </p:sp>
      </p:grpSp>
      <p:grpSp>
        <p:nvGrpSpPr>
          <p:cNvPr id="9223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9271" name="文本框 20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r>
                <a:rPr lang="zh-CN" altLang="en-US" sz="1800">
                  <a:solidFill>
                    <a:srgbClr val="03447E"/>
                  </a:solidFill>
                  <a:latin typeface="FontAwesome"/>
                </a:rPr>
                <a:t></a:t>
              </a:r>
              <a:endParaRPr lang="zh-CN" altLang="en-US" sz="1800">
                <a:solidFill>
                  <a:srgbClr val="03447E"/>
                </a:solidFill>
              </a:endParaRPr>
            </a:p>
          </p:txBody>
        </p:sp>
        <p:sp>
          <p:nvSpPr>
            <p:cNvPr id="9272" name="文本框 21"/>
            <p:cNvSpPr txBox="1">
              <a:spLocks noChangeArrowheads="1"/>
            </p:cNvSpPr>
            <p:nvPr/>
          </p:nvSpPr>
          <p:spPr bwMode="auto">
            <a:xfrm>
              <a:off x="804878" y="843220"/>
              <a:ext cx="906878" cy="307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专业技能</a:t>
              </a:r>
            </a:p>
          </p:txBody>
        </p:sp>
      </p:grpSp>
      <p:grpSp>
        <p:nvGrpSpPr>
          <p:cNvPr id="9224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9269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9270" name="文本框 24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1009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9226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9268" name="文本框 2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所获嘉奖</a:t>
              </a:r>
            </a:p>
          </p:txBody>
        </p:sp>
      </p:grpSp>
      <p:sp>
        <p:nvSpPr>
          <p:cNvPr id="9227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238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9228" name="组合 33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35" name="文本框 3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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9266" name="文本框 3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联系方式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262313" y="1047750"/>
            <a:ext cx="1455737" cy="1184275"/>
            <a:chOff x="3438641" y="1144184"/>
            <a:chExt cx="966060" cy="787030"/>
          </a:xfrm>
        </p:grpSpPr>
        <p:grpSp>
          <p:nvGrpSpPr>
            <p:cNvPr id="9260" name="组合 53"/>
            <p:cNvGrpSpPr>
              <a:grpSpLocks/>
            </p:cNvGrpSpPr>
            <p:nvPr/>
          </p:nvGrpSpPr>
          <p:grpSpPr bwMode="auto">
            <a:xfrm>
              <a:off x="3522362" y="1144184"/>
              <a:ext cx="787030" cy="787030"/>
              <a:chOff x="2675030" y="5257801"/>
              <a:chExt cx="828000" cy="828000"/>
            </a:xfrm>
          </p:grpSpPr>
          <p:sp>
            <p:nvSpPr>
              <p:cNvPr id="57" name="椭圆 56"/>
              <p:cNvSpPr>
                <a:spLocks noChangeAspect="1"/>
              </p:cNvSpPr>
              <p:nvPr/>
            </p:nvSpPr>
            <p:spPr>
              <a:xfrm>
                <a:off x="2674509" y="5257801"/>
                <a:ext cx="829040" cy="82800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/>
              </a:p>
            </p:txBody>
          </p:sp>
          <p:sp>
            <p:nvSpPr>
              <p:cNvPr id="58" name="弧形 57"/>
              <p:cNvSpPr>
                <a:spLocks noChangeAspect="1"/>
              </p:cNvSpPr>
              <p:nvPr/>
            </p:nvSpPr>
            <p:spPr>
              <a:xfrm>
                <a:off x="2674509" y="5257801"/>
                <a:ext cx="829040" cy="828000"/>
              </a:xfrm>
              <a:prstGeom prst="arc">
                <a:avLst>
                  <a:gd name="adj1" fmla="val 7622794"/>
                  <a:gd name="adj2" fmla="val 6222402"/>
                </a:avLst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3689374" y="1307709"/>
              <a:ext cx="654224" cy="255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95%</a:t>
              </a:r>
              <a:endParaRPr lang="zh-CN" altLang="en-US" sz="18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438641" y="1551414"/>
              <a:ext cx="966060" cy="1772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Photoshop</a:t>
              </a:r>
              <a:endParaRPr lang="zh-CN" altLang="en-US" sz="1100" b="1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305425" y="1055688"/>
            <a:ext cx="1257300" cy="1184275"/>
            <a:chOff x="4696453" y="1144184"/>
            <a:chExt cx="834531" cy="787030"/>
          </a:xfrm>
        </p:grpSpPr>
        <p:grpSp>
          <p:nvGrpSpPr>
            <p:cNvPr id="9255" name="组合 48"/>
            <p:cNvGrpSpPr>
              <a:grpSpLocks/>
            </p:cNvGrpSpPr>
            <p:nvPr/>
          </p:nvGrpSpPr>
          <p:grpSpPr bwMode="auto">
            <a:xfrm>
              <a:off x="4696453" y="1144184"/>
              <a:ext cx="787032" cy="787030"/>
              <a:chOff x="2675030" y="5257801"/>
              <a:chExt cx="828000" cy="828000"/>
            </a:xfrm>
          </p:grpSpPr>
          <p:sp>
            <p:nvSpPr>
              <p:cNvPr id="52" name="椭圆 51"/>
              <p:cNvSpPr>
                <a:spLocks noChangeAspect="1"/>
              </p:cNvSpPr>
              <p:nvPr/>
            </p:nvSpPr>
            <p:spPr>
              <a:xfrm>
                <a:off x="2675030" y="5257801"/>
                <a:ext cx="828087" cy="82800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弧形 52"/>
              <p:cNvSpPr>
                <a:spLocks noChangeAspect="1"/>
              </p:cNvSpPr>
              <p:nvPr/>
            </p:nvSpPr>
            <p:spPr>
              <a:xfrm>
                <a:off x="2675030" y="5257801"/>
                <a:ext cx="828087" cy="828000"/>
              </a:xfrm>
              <a:prstGeom prst="arc">
                <a:avLst>
                  <a:gd name="adj1" fmla="val 8636637"/>
                  <a:gd name="adj2" fmla="val 6222402"/>
                </a:avLst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4849240" y="1298214"/>
              <a:ext cx="654348" cy="255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90%</a:t>
              </a:r>
              <a:endParaRPr lang="zh-CN" altLang="en-US" sz="18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697507" y="1510269"/>
              <a:ext cx="833477" cy="183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Illustrator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142163" y="1011238"/>
            <a:ext cx="1430337" cy="1184275"/>
            <a:chOff x="5785732" y="1144184"/>
            <a:chExt cx="949804" cy="787030"/>
          </a:xfrm>
        </p:grpSpPr>
        <p:grpSp>
          <p:nvGrpSpPr>
            <p:cNvPr id="9250" name="组合 43"/>
            <p:cNvGrpSpPr>
              <a:grpSpLocks/>
            </p:cNvGrpSpPr>
            <p:nvPr/>
          </p:nvGrpSpPr>
          <p:grpSpPr bwMode="auto">
            <a:xfrm>
              <a:off x="5863062" y="1144184"/>
              <a:ext cx="787030" cy="787030"/>
              <a:chOff x="2675030" y="5257801"/>
              <a:chExt cx="828000" cy="828000"/>
            </a:xfrm>
          </p:grpSpPr>
          <p:sp>
            <p:nvSpPr>
              <p:cNvPr id="47" name="椭圆 46"/>
              <p:cNvSpPr>
                <a:spLocks noChangeAspect="1"/>
              </p:cNvSpPr>
              <p:nvPr/>
            </p:nvSpPr>
            <p:spPr>
              <a:xfrm>
                <a:off x="2674635" y="5257801"/>
                <a:ext cx="828455" cy="82800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8" name="弧形 47"/>
              <p:cNvSpPr>
                <a:spLocks noChangeAspect="1"/>
              </p:cNvSpPr>
              <p:nvPr/>
            </p:nvSpPr>
            <p:spPr>
              <a:xfrm>
                <a:off x="2674635" y="5257801"/>
                <a:ext cx="828455" cy="828000"/>
              </a:xfrm>
              <a:prstGeom prst="arc">
                <a:avLst>
                  <a:gd name="adj1" fmla="val 9494877"/>
                  <a:gd name="adj2" fmla="val 6222402"/>
                </a:avLst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6040840" y="1307709"/>
              <a:ext cx="653583" cy="2542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85%</a:t>
              </a:r>
              <a:endParaRPr lang="zh-CN" altLang="en-US" sz="18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785732" y="1528204"/>
              <a:ext cx="949804" cy="1772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dirty="0" err="1">
                  <a:solidFill>
                    <a:schemeClr val="bg1"/>
                  </a:solidFill>
                  <a:latin typeface="+mn-ea"/>
                  <a:ea typeface="+mn-ea"/>
                </a:rPr>
                <a:t>CorelDRAW</a:t>
              </a:r>
              <a:endParaRPr lang="zh-CN" altLang="en-US" sz="11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7116763" y="2862263"/>
            <a:ext cx="1455737" cy="1184275"/>
            <a:chOff x="3438641" y="1144184"/>
            <a:chExt cx="966060" cy="787030"/>
          </a:xfrm>
        </p:grpSpPr>
        <p:grpSp>
          <p:nvGrpSpPr>
            <p:cNvPr id="9245" name="组合 77"/>
            <p:cNvGrpSpPr>
              <a:grpSpLocks/>
            </p:cNvGrpSpPr>
            <p:nvPr/>
          </p:nvGrpSpPr>
          <p:grpSpPr bwMode="auto">
            <a:xfrm>
              <a:off x="3522362" y="1144184"/>
              <a:ext cx="787030" cy="787030"/>
              <a:chOff x="2675030" y="5257801"/>
              <a:chExt cx="828000" cy="828000"/>
            </a:xfrm>
          </p:grpSpPr>
          <p:sp>
            <p:nvSpPr>
              <p:cNvPr id="81" name="椭圆 80"/>
              <p:cNvSpPr>
                <a:spLocks noChangeAspect="1"/>
              </p:cNvSpPr>
              <p:nvPr/>
            </p:nvSpPr>
            <p:spPr>
              <a:xfrm>
                <a:off x="2674509" y="5257801"/>
                <a:ext cx="829040" cy="82800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弧形 81"/>
              <p:cNvSpPr>
                <a:spLocks noChangeAspect="1"/>
              </p:cNvSpPr>
              <p:nvPr/>
            </p:nvSpPr>
            <p:spPr>
              <a:xfrm>
                <a:off x="2674509" y="5257801"/>
                <a:ext cx="829040" cy="828000"/>
              </a:xfrm>
              <a:prstGeom prst="arc">
                <a:avLst>
                  <a:gd name="adj1" fmla="val 7622794"/>
                  <a:gd name="adj2" fmla="val 6222402"/>
                </a:avLst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3689374" y="1307709"/>
              <a:ext cx="654224" cy="255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95%</a:t>
              </a:r>
              <a:endParaRPr lang="zh-CN" altLang="en-US" sz="18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438641" y="1551414"/>
              <a:ext cx="966060" cy="1846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Office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305425" y="2862263"/>
            <a:ext cx="1257300" cy="1184275"/>
            <a:chOff x="4696453" y="1144184"/>
            <a:chExt cx="834531" cy="787030"/>
          </a:xfrm>
        </p:grpSpPr>
        <p:grpSp>
          <p:nvGrpSpPr>
            <p:cNvPr id="9240" name="组合 83"/>
            <p:cNvGrpSpPr>
              <a:grpSpLocks/>
            </p:cNvGrpSpPr>
            <p:nvPr/>
          </p:nvGrpSpPr>
          <p:grpSpPr bwMode="auto">
            <a:xfrm>
              <a:off x="4696453" y="1144184"/>
              <a:ext cx="787032" cy="787030"/>
              <a:chOff x="2675030" y="5257801"/>
              <a:chExt cx="828000" cy="828000"/>
            </a:xfrm>
          </p:grpSpPr>
          <p:sp>
            <p:nvSpPr>
              <p:cNvPr id="87" name="椭圆 86"/>
              <p:cNvSpPr>
                <a:spLocks noChangeAspect="1"/>
              </p:cNvSpPr>
              <p:nvPr/>
            </p:nvSpPr>
            <p:spPr>
              <a:xfrm>
                <a:off x="2675030" y="5257801"/>
                <a:ext cx="828087" cy="82800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8" name="弧形 87"/>
              <p:cNvSpPr>
                <a:spLocks noChangeAspect="1"/>
              </p:cNvSpPr>
              <p:nvPr/>
            </p:nvSpPr>
            <p:spPr>
              <a:xfrm>
                <a:off x="2675030" y="5257801"/>
                <a:ext cx="828087" cy="828000"/>
              </a:xfrm>
              <a:prstGeom prst="arc">
                <a:avLst>
                  <a:gd name="adj1" fmla="val 8636637"/>
                  <a:gd name="adj2" fmla="val 6222402"/>
                </a:avLst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4849240" y="1298214"/>
              <a:ext cx="654348" cy="255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90%</a:t>
              </a:r>
              <a:endParaRPr lang="zh-CN" altLang="en-US" sz="18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697507" y="1510269"/>
              <a:ext cx="833477" cy="183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lt"/>
                  <a:ea typeface="+mn-ea"/>
                </a:rPr>
                <a:t>AutoCAD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3267075" y="2862263"/>
            <a:ext cx="1430338" cy="1184275"/>
            <a:chOff x="5785732" y="1144184"/>
            <a:chExt cx="949804" cy="787030"/>
          </a:xfrm>
        </p:grpSpPr>
        <p:grpSp>
          <p:nvGrpSpPr>
            <p:cNvPr id="9235" name="组合 89"/>
            <p:cNvGrpSpPr>
              <a:grpSpLocks/>
            </p:cNvGrpSpPr>
            <p:nvPr/>
          </p:nvGrpSpPr>
          <p:grpSpPr bwMode="auto">
            <a:xfrm>
              <a:off x="5863062" y="1144184"/>
              <a:ext cx="787030" cy="787030"/>
              <a:chOff x="2675030" y="5257801"/>
              <a:chExt cx="828000" cy="828000"/>
            </a:xfrm>
          </p:grpSpPr>
          <p:sp>
            <p:nvSpPr>
              <p:cNvPr id="93" name="椭圆 92"/>
              <p:cNvSpPr>
                <a:spLocks noChangeAspect="1"/>
              </p:cNvSpPr>
              <p:nvPr/>
            </p:nvSpPr>
            <p:spPr>
              <a:xfrm>
                <a:off x="2674635" y="5257801"/>
                <a:ext cx="828454" cy="82800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弧形 93"/>
              <p:cNvSpPr>
                <a:spLocks noChangeAspect="1"/>
              </p:cNvSpPr>
              <p:nvPr/>
            </p:nvSpPr>
            <p:spPr>
              <a:xfrm>
                <a:off x="2674635" y="5257801"/>
                <a:ext cx="828454" cy="828000"/>
              </a:xfrm>
              <a:prstGeom prst="arc">
                <a:avLst>
                  <a:gd name="adj1" fmla="val 9494877"/>
                  <a:gd name="adj2" fmla="val 6222402"/>
                </a:avLst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6040840" y="1307709"/>
              <a:ext cx="653583" cy="2542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rPr>
                <a:t>85%</a:t>
              </a:r>
              <a:endParaRPr lang="zh-CN" altLang="en-US" sz="18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5785732" y="1519764"/>
              <a:ext cx="949804" cy="183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+mn-lt"/>
                  <a:ea typeface="+mn-ea"/>
                </a:rPr>
                <a:t>Fireworks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4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3" dur="2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2" dur="250" fill="hold"/>
                                        <p:tgtEl>
                                          <p:spTgt spid="8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4" dur="250" fill="hold"/>
                                        <p:tgtEl>
                                          <p:spTgt spid="8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8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3" dur="250" fill="hold"/>
                                        <p:tgtEl>
                                          <p:spTgt spid="8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250" fill="hold"/>
                                        <p:tgtEl>
                                          <p:spTgt spid="7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0" y="3627438"/>
            <a:ext cx="2473325" cy="36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10244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0281" name="文本框 2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基本信息</a:t>
              </a:r>
            </a:p>
          </p:txBody>
        </p:sp>
      </p:grpSp>
      <p:grpSp>
        <p:nvGrpSpPr>
          <p:cNvPr id="10245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15" name="文本框 1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0279" name="文本框 1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项目经验</a:t>
              </a:r>
            </a:p>
          </p:txBody>
        </p:sp>
      </p:grpSp>
      <p:grpSp>
        <p:nvGrpSpPr>
          <p:cNvPr id="10246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18" name="文本框 1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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0277" name="文本框 1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培训经验</a:t>
              </a:r>
            </a:p>
          </p:txBody>
        </p:sp>
      </p:grpSp>
      <p:grpSp>
        <p:nvGrpSpPr>
          <p:cNvPr id="10247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0275" name="文本框 2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专业技能</a:t>
              </a:r>
            </a:p>
          </p:txBody>
        </p:sp>
      </p:grpSp>
      <p:grpSp>
        <p:nvGrpSpPr>
          <p:cNvPr id="10248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10272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10273" name="文本框 24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1009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10250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solidFill>
                    <a:srgbClr val="03447E"/>
                  </a:solidFill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solidFill>
                  <a:srgbClr val="03447E"/>
                </a:solidFill>
                <a:latin typeface="+mn-lt"/>
                <a:ea typeface="+mn-ea"/>
              </a:endParaRPr>
            </a:p>
          </p:txBody>
        </p:sp>
        <p:sp>
          <p:nvSpPr>
            <p:cNvPr id="10271" name="文本框 28"/>
            <p:cNvSpPr txBox="1">
              <a:spLocks noChangeArrowheads="1"/>
            </p:cNvSpPr>
            <p:nvPr/>
          </p:nvSpPr>
          <p:spPr bwMode="auto">
            <a:xfrm>
              <a:off x="804878" y="843220"/>
              <a:ext cx="906878" cy="307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所获嘉奖</a:t>
              </a:r>
            </a:p>
          </p:txBody>
        </p:sp>
      </p:grpSp>
      <p:sp>
        <p:nvSpPr>
          <p:cNvPr id="10251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193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10252" name="组合 34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36" name="文本框 35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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0269" name="文本框 36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联系方式</a:t>
              </a: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3543300" y="3894138"/>
            <a:ext cx="3836988" cy="357187"/>
            <a:chOff x="3345768" y="1164904"/>
            <a:chExt cx="3837758" cy="357594"/>
          </a:xfrm>
        </p:grpSpPr>
        <p:sp>
          <p:nvSpPr>
            <p:cNvPr id="34" name="Freeform 216"/>
            <p:cNvSpPr>
              <a:spLocks noEditPoints="1"/>
            </p:cNvSpPr>
            <p:nvPr/>
          </p:nvSpPr>
          <p:spPr bwMode="auto">
            <a:xfrm>
              <a:off x="3345768" y="1164904"/>
              <a:ext cx="268342" cy="343291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23669" y="1214172"/>
              <a:ext cx="3459857" cy="3083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400" dirty="0">
                  <a:solidFill>
                    <a:schemeClr val="bg1"/>
                  </a:solidFill>
                  <a:latin typeface="+mn-lt"/>
                  <a:ea typeface="+mn-ea"/>
                </a:rPr>
                <a:t>第十一届挑战杯创业大赛</a:t>
              </a:r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</a:rPr>
                <a:t>四川</a:t>
              </a:r>
              <a:r>
                <a:rPr lang="zh-CN" altLang="zh-CN" sz="1400" dirty="0">
                  <a:solidFill>
                    <a:schemeClr val="bg1"/>
                  </a:solidFill>
                  <a:latin typeface="+mn-lt"/>
                  <a:ea typeface="+mn-ea"/>
                </a:rPr>
                <a:t>省特等奖</a:t>
              </a:r>
              <a:endParaRPr lang="zh-CN" altLang="en-US" sz="135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3543300" y="1219200"/>
            <a:ext cx="3836988" cy="357188"/>
            <a:chOff x="3345768" y="1164904"/>
            <a:chExt cx="3837758" cy="357594"/>
          </a:xfrm>
        </p:grpSpPr>
        <p:sp>
          <p:nvSpPr>
            <p:cNvPr id="32" name="Freeform 216"/>
            <p:cNvSpPr>
              <a:spLocks noEditPoints="1"/>
            </p:cNvSpPr>
            <p:nvPr/>
          </p:nvSpPr>
          <p:spPr bwMode="auto">
            <a:xfrm>
              <a:off x="3345768" y="1164904"/>
              <a:ext cx="268342" cy="343290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723669" y="1214173"/>
              <a:ext cx="3459857" cy="3083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国家奖学金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3543300" y="3225800"/>
            <a:ext cx="3836988" cy="357188"/>
            <a:chOff x="3345768" y="1164904"/>
            <a:chExt cx="3837758" cy="357594"/>
          </a:xfrm>
        </p:grpSpPr>
        <p:sp>
          <p:nvSpPr>
            <p:cNvPr id="40" name="Freeform 216"/>
            <p:cNvSpPr>
              <a:spLocks noEditPoints="1"/>
            </p:cNvSpPr>
            <p:nvPr/>
          </p:nvSpPr>
          <p:spPr bwMode="auto">
            <a:xfrm>
              <a:off x="3345768" y="1164904"/>
              <a:ext cx="268342" cy="343290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723669" y="1214173"/>
              <a:ext cx="3459857" cy="3083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海辉杯论文大赛一等奖</a:t>
              </a: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3543300" y="1887538"/>
            <a:ext cx="3836988" cy="358775"/>
            <a:chOff x="3345768" y="1164904"/>
            <a:chExt cx="3837758" cy="357594"/>
          </a:xfrm>
        </p:grpSpPr>
        <p:sp>
          <p:nvSpPr>
            <p:cNvPr id="43" name="Freeform 216"/>
            <p:cNvSpPr>
              <a:spLocks noEditPoints="1"/>
            </p:cNvSpPr>
            <p:nvPr/>
          </p:nvSpPr>
          <p:spPr bwMode="auto">
            <a:xfrm>
              <a:off x="3345768" y="1164904"/>
              <a:ext cx="268342" cy="343353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723669" y="1213954"/>
              <a:ext cx="3459857" cy="3085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情商奖学金一等奖</a:t>
              </a: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3543300" y="2557463"/>
            <a:ext cx="3836988" cy="357187"/>
            <a:chOff x="3345768" y="1164904"/>
            <a:chExt cx="3837758" cy="357594"/>
          </a:xfrm>
        </p:grpSpPr>
        <p:sp>
          <p:nvSpPr>
            <p:cNvPr id="46" name="Freeform 216"/>
            <p:cNvSpPr>
              <a:spLocks noEditPoints="1"/>
            </p:cNvSpPr>
            <p:nvPr/>
          </p:nvSpPr>
          <p:spPr bwMode="auto">
            <a:xfrm>
              <a:off x="3345768" y="1164904"/>
              <a:ext cx="268342" cy="343291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723669" y="1214172"/>
              <a:ext cx="3459857" cy="3083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lt"/>
                  <a:ea typeface="+mn-ea"/>
                </a:rPr>
                <a:t>舞蹈“飞”校一等奖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0" y="4160838"/>
            <a:ext cx="2473325" cy="36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11268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1312" name="文本框 2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基本信息</a:t>
              </a:r>
            </a:p>
          </p:txBody>
        </p:sp>
      </p:grpSp>
      <p:grpSp>
        <p:nvGrpSpPr>
          <p:cNvPr id="11269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15" name="文本框 1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1310" name="文本框 1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项目经验</a:t>
              </a:r>
            </a:p>
          </p:txBody>
        </p:sp>
      </p:grpSp>
      <p:grpSp>
        <p:nvGrpSpPr>
          <p:cNvPr id="11270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18" name="文本框 1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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1308" name="文本框 1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培训经验</a:t>
              </a:r>
            </a:p>
          </p:txBody>
        </p:sp>
      </p:grpSp>
      <p:grpSp>
        <p:nvGrpSpPr>
          <p:cNvPr id="11271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1306" name="文本框 2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专业技能</a:t>
              </a:r>
            </a:p>
          </p:txBody>
        </p:sp>
      </p:grpSp>
      <p:grpSp>
        <p:nvGrpSpPr>
          <p:cNvPr id="11272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11303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11304" name="文本框 24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1009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11274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1302" name="文本框 2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所获嘉奖</a:t>
              </a:r>
            </a:p>
          </p:txBody>
        </p:sp>
      </p:grpSp>
      <p:sp>
        <p:nvSpPr>
          <p:cNvPr id="11275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238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11276" name="组合 33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11299" name="文本框 34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r>
                <a:rPr lang="zh-CN" altLang="en-US" sz="1800">
                  <a:solidFill>
                    <a:srgbClr val="03447E"/>
                  </a:solidFill>
                  <a:latin typeface="FontAwesome"/>
                </a:rPr>
                <a:t></a:t>
              </a:r>
              <a:endParaRPr lang="zh-CN" altLang="en-US" sz="1800">
                <a:solidFill>
                  <a:srgbClr val="03447E"/>
                </a:solidFill>
              </a:endParaRPr>
            </a:p>
          </p:txBody>
        </p:sp>
        <p:sp>
          <p:nvSpPr>
            <p:cNvPr id="11300" name="文本框 35"/>
            <p:cNvSpPr txBox="1">
              <a:spLocks noChangeArrowheads="1"/>
            </p:cNvSpPr>
            <p:nvPr/>
          </p:nvSpPr>
          <p:spPr bwMode="auto">
            <a:xfrm>
              <a:off x="804878" y="842960"/>
              <a:ext cx="906878" cy="307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联系方式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657725" y="1182688"/>
            <a:ext cx="2225675" cy="3014662"/>
            <a:chOff x="4658194" y="1181985"/>
            <a:chExt cx="2224912" cy="3014585"/>
          </a:xfrm>
        </p:grpSpPr>
        <p:grpSp>
          <p:nvGrpSpPr>
            <p:cNvPr id="11278" name="组合 36"/>
            <p:cNvGrpSpPr>
              <a:grpSpLocks/>
            </p:cNvGrpSpPr>
            <p:nvPr/>
          </p:nvGrpSpPr>
          <p:grpSpPr bwMode="auto">
            <a:xfrm>
              <a:off x="4709399" y="1546222"/>
              <a:ext cx="1816708" cy="369332"/>
              <a:chOff x="4386582" y="1094269"/>
              <a:chExt cx="1816708" cy="36933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4692442" y="1093560"/>
                <a:ext cx="1510782" cy="3698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  <a:ea typeface="+mn-ea"/>
                    <a:cs typeface="Arial" panose="020B0604020202020204" pitchFamily="34" charset="0"/>
                  </a:rPr>
                  <a:t>hr163@163.com</a:t>
                </a:r>
              </a:p>
            </p:txBody>
          </p:sp>
          <p:sp>
            <p:nvSpPr>
              <p:cNvPr id="11298" name="文本框 38"/>
              <p:cNvSpPr txBox="1">
                <a:spLocks noChangeArrowheads="1"/>
              </p:cNvSpPr>
              <p:nvPr/>
            </p:nvSpPr>
            <p:spPr bwMode="auto">
              <a:xfrm>
                <a:off x="4386582" y="1119524"/>
                <a:ext cx="45571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>
                    <a:solidFill>
                      <a:schemeClr val="bg1"/>
                    </a:solidFill>
                    <a:latin typeface="FontAwesome"/>
                  </a:rPr>
                  <a:t></a:t>
                </a:r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279" name="组合 39"/>
            <p:cNvGrpSpPr>
              <a:grpSpLocks/>
            </p:cNvGrpSpPr>
            <p:nvPr/>
          </p:nvGrpSpPr>
          <p:grpSpPr bwMode="auto">
            <a:xfrm>
              <a:off x="4789864" y="2002792"/>
              <a:ext cx="1647800" cy="346249"/>
              <a:chOff x="6324538" y="1116852"/>
              <a:chExt cx="1647800" cy="346249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6502325" y="1116761"/>
                <a:ext cx="1469521" cy="34606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  <a:ea typeface="+mn-ea"/>
                    <a:cs typeface="Arial" panose="020B0604020202020204" pitchFamily="34" charset="0"/>
                  </a:rPr>
                  <a:t> 421689679</a:t>
                </a:r>
              </a:p>
            </p:txBody>
          </p:sp>
          <p:sp>
            <p:nvSpPr>
              <p:cNvPr id="42" name="任意多边形 41"/>
              <p:cNvSpPr>
                <a:spLocks noChangeAspect="1"/>
              </p:cNvSpPr>
              <p:nvPr/>
            </p:nvSpPr>
            <p:spPr>
              <a:xfrm>
                <a:off x="6324586" y="1172323"/>
                <a:ext cx="215826" cy="238119"/>
              </a:xfrm>
              <a:custGeom>
                <a:avLst/>
                <a:gdLst>
                  <a:gd name="connsiteX0" fmla="*/ 166687 w 335756"/>
                  <a:gd name="connsiteY0" fmla="*/ 0 h 414338"/>
                  <a:gd name="connsiteX1" fmla="*/ 19050 w 335756"/>
                  <a:gd name="connsiteY1" fmla="*/ 202406 h 414338"/>
                  <a:gd name="connsiteX2" fmla="*/ 26194 w 335756"/>
                  <a:gd name="connsiteY2" fmla="*/ 330994 h 414338"/>
                  <a:gd name="connsiteX3" fmla="*/ 40481 w 335756"/>
                  <a:gd name="connsiteY3" fmla="*/ 352425 h 414338"/>
                  <a:gd name="connsiteX4" fmla="*/ 0 w 335756"/>
                  <a:gd name="connsiteY4" fmla="*/ 385763 h 414338"/>
                  <a:gd name="connsiteX5" fmla="*/ 164306 w 335756"/>
                  <a:gd name="connsiteY5" fmla="*/ 414338 h 414338"/>
                  <a:gd name="connsiteX6" fmla="*/ 335756 w 335756"/>
                  <a:gd name="connsiteY6" fmla="*/ 390525 h 414338"/>
                  <a:gd name="connsiteX7" fmla="*/ 297656 w 335756"/>
                  <a:gd name="connsiteY7" fmla="*/ 352425 h 414338"/>
                  <a:gd name="connsiteX8" fmla="*/ 316706 w 335756"/>
                  <a:gd name="connsiteY8" fmla="*/ 330994 h 414338"/>
                  <a:gd name="connsiteX9" fmla="*/ 326231 w 335756"/>
                  <a:gd name="connsiteY9" fmla="*/ 197644 h 414338"/>
                  <a:gd name="connsiteX10" fmla="*/ 166687 w 335756"/>
                  <a:gd name="connsiteY10" fmla="*/ 0 h 414338"/>
                  <a:gd name="connsiteX0" fmla="*/ 166687 w 335756"/>
                  <a:gd name="connsiteY0" fmla="*/ 600 h 414938"/>
                  <a:gd name="connsiteX1" fmla="*/ 19050 w 335756"/>
                  <a:gd name="connsiteY1" fmla="*/ 203006 h 414938"/>
                  <a:gd name="connsiteX2" fmla="*/ 26194 w 335756"/>
                  <a:gd name="connsiteY2" fmla="*/ 331594 h 414938"/>
                  <a:gd name="connsiteX3" fmla="*/ 40481 w 335756"/>
                  <a:gd name="connsiteY3" fmla="*/ 353025 h 414938"/>
                  <a:gd name="connsiteX4" fmla="*/ 0 w 335756"/>
                  <a:gd name="connsiteY4" fmla="*/ 386363 h 414938"/>
                  <a:gd name="connsiteX5" fmla="*/ 164306 w 335756"/>
                  <a:gd name="connsiteY5" fmla="*/ 414938 h 414938"/>
                  <a:gd name="connsiteX6" fmla="*/ 335756 w 335756"/>
                  <a:gd name="connsiteY6" fmla="*/ 391125 h 414938"/>
                  <a:gd name="connsiteX7" fmla="*/ 297656 w 335756"/>
                  <a:gd name="connsiteY7" fmla="*/ 353025 h 414938"/>
                  <a:gd name="connsiteX8" fmla="*/ 316706 w 335756"/>
                  <a:gd name="connsiteY8" fmla="*/ 331594 h 414938"/>
                  <a:gd name="connsiteX9" fmla="*/ 326231 w 335756"/>
                  <a:gd name="connsiteY9" fmla="*/ 198244 h 414938"/>
                  <a:gd name="connsiteX10" fmla="*/ 166687 w 335756"/>
                  <a:gd name="connsiteY10" fmla="*/ 600 h 414938"/>
                  <a:gd name="connsiteX0" fmla="*/ 166687 w 335756"/>
                  <a:gd name="connsiteY0" fmla="*/ 600 h 414938"/>
                  <a:gd name="connsiteX1" fmla="*/ 4763 w 335756"/>
                  <a:gd name="connsiteY1" fmla="*/ 203006 h 414938"/>
                  <a:gd name="connsiteX2" fmla="*/ 26194 w 335756"/>
                  <a:gd name="connsiteY2" fmla="*/ 331594 h 414938"/>
                  <a:gd name="connsiteX3" fmla="*/ 40481 w 335756"/>
                  <a:gd name="connsiteY3" fmla="*/ 353025 h 414938"/>
                  <a:gd name="connsiteX4" fmla="*/ 0 w 335756"/>
                  <a:gd name="connsiteY4" fmla="*/ 386363 h 414938"/>
                  <a:gd name="connsiteX5" fmla="*/ 164306 w 335756"/>
                  <a:gd name="connsiteY5" fmla="*/ 414938 h 414938"/>
                  <a:gd name="connsiteX6" fmla="*/ 335756 w 335756"/>
                  <a:gd name="connsiteY6" fmla="*/ 391125 h 414938"/>
                  <a:gd name="connsiteX7" fmla="*/ 297656 w 335756"/>
                  <a:gd name="connsiteY7" fmla="*/ 353025 h 414938"/>
                  <a:gd name="connsiteX8" fmla="*/ 316706 w 335756"/>
                  <a:gd name="connsiteY8" fmla="*/ 331594 h 414938"/>
                  <a:gd name="connsiteX9" fmla="*/ 326231 w 335756"/>
                  <a:gd name="connsiteY9" fmla="*/ 198244 h 414938"/>
                  <a:gd name="connsiteX10" fmla="*/ 166687 w 335756"/>
                  <a:gd name="connsiteY10" fmla="*/ 600 h 414938"/>
                  <a:gd name="connsiteX0" fmla="*/ 166687 w 335756"/>
                  <a:gd name="connsiteY0" fmla="*/ 638 h 414976"/>
                  <a:gd name="connsiteX1" fmla="*/ 4763 w 335756"/>
                  <a:gd name="connsiteY1" fmla="*/ 203044 h 414976"/>
                  <a:gd name="connsiteX2" fmla="*/ 26194 w 335756"/>
                  <a:gd name="connsiteY2" fmla="*/ 331632 h 414976"/>
                  <a:gd name="connsiteX3" fmla="*/ 40481 w 335756"/>
                  <a:gd name="connsiteY3" fmla="*/ 353063 h 414976"/>
                  <a:gd name="connsiteX4" fmla="*/ 0 w 335756"/>
                  <a:gd name="connsiteY4" fmla="*/ 386401 h 414976"/>
                  <a:gd name="connsiteX5" fmla="*/ 164306 w 335756"/>
                  <a:gd name="connsiteY5" fmla="*/ 414976 h 414976"/>
                  <a:gd name="connsiteX6" fmla="*/ 335756 w 335756"/>
                  <a:gd name="connsiteY6" fmla="*/ 391163 h 414976"/>
                  <a:gd name="connsiteX7" fmla="*/ 297656 w 335756"/>
                  <a:gd name="connsiteY7" fmla="*/ 353063 h 414976"/>
                  <a:gd name="connsiteX8" fmla="*/ 316706 w 335756"/>
                  <a:gd name="connsiteY8" fmla="*/ 331632 h 414976"/>
                  <a:gd name="connsiteX9" fmla="*/ 326231 w 335756"/>
                  <a:gd name="connsiteY9" fmla="*/ 198282 h 414976"/>
                  <a:gd name="connsiteX10" fmla="*/ 166687 w 335756"/>
                  <a:gd name="connsiteY10" fmla="*/ 638 h 414976"/>
                  <a:gd name="connsiteX0" fmla="*/ 166687 w 335756"/>
                  <a:gd name="connsiteY0" fmla="*/ 638 h 414976"/>
                  <a:gd name="connsiteX1" fmla="*/ 14288 w 335756"/>
                  <a:gd name="connsiteY1" fmla="*/ 203044 h 414976"/>
                  <a:gd name="connsiteX2" fmla="*/ 26194 w 335756"/>
                  <a:gd name="connsiteY2" fmla="*/ 331632 h 414976"/>
                  <a:gd name="connsiteX3" fmla="*/ 40481 w 335756"/>
                  <a:gd name="connsiteY3" fmla="*/ 353063 h 414976"/>
                  <a:gd name="connsiteX4" fmla="*/ 0 w 335756"/>
                  <a:gd name="connsiteY4" fmla="*/ 386401 h 414976"/>
                  <a:gd name="connsiteX5" fmla="*/ 164306 w 335756"/>
                  <a:gd name="connsiteY5" fmla="*/ 414976 h 414976"/>
                  <a:gd name="connsiteX6" fmla="*/ 335756 w 335756"/>
                  <a:gd name="connsiteY6" fmla="*/ 391163 h 414976"/>
                  <a:gd name="connsiteX7" fmla="*/ 297656 w 335756"/>
                  <a:gd name="connsiteY7" fmla="*/ 353063 h 414976"/>
                  <a:gd name="connsiteX8" fmla="*/ 316706 w 335756"/>
                  <a:gd name="connsiteY8" fmla="*/ 331632 h 414976"/>
                  <a:gd name="connsiteX9" fmla="*/ 326231 w 335756"/>
                  <a:gd name="connsiteY9" fmla="*/ 198282 h 414976"/>
                  <a:gd name="connsiteX10" fmla="*/ 166687 w 335756"/>
                  <a:gd name="connsiteY10" fmla="*/ 638 h 414976"/>
                  <a:gd name="connsiteX0" fmla="*/ 166687 w 335756"/>
                  <a:gd name="connsiteY0" fmla="*/ 638 h 414976"/>
                  <a:gd name="connsiteX1" fmla="*/ 14288 w 335756"/>
                  <a:gd name="connsiteY1" fmla="*/ 203044 h 414976"/>
                  <a:gd name="connsiteX2" fmla="*/ 26194 w 335756"/>
                  <a:gd name="connsiteY2" fmla="*/ 331632 h 414976"/>
                  <a:gd name="connsiteX3" fmla="*/ 40481 w 335756"/>
                  <a:gd name="connsiteY3" fmla="*/ 353063 h 414976"/>
                  <a:gd name="connsiteX4" fmla="*/ 0 w 335756"/>
                  <a:gd name="connsiteY4" fmla="*/ 386401 h 414976"/>
                  <a:gd name="connsiteX5" fmla="*/ 164306 w 335756"/>
                  <a:gd name="connsiteY5" fmla="*/ 414976 h 414976"/>
                  <a:gd name="connsiteX6" fmla="*/ 335756 w 335756"/>
                  <a:gd name="connsiteY6" fmla="*/ 391163 h 414976"/>
                  <a:gd name="connsiteX7" fmla="*/ 297656 w 335756"/>
                  <a:gd name="connsiteY7" fmla="*/ 353063 h 414976"/>
                  <a:gd name="connsiteX8" fmla="*/ 316706 w 335756"/>
                  <a:gd name="connsiteY8" fmla="*/ 331632 h 414976"/>
                  <a:gd name="connsiteX9" fmla="*/ 326231 w 335756"/>
                  <a:gd name="connsiteY9" fmla="*/ 198282 h 414976"/>
                  <a:gd name="connsiteX10" fmla="*/ 166687 w 335756"/>
                  <a:gd name="connsiteY10" fmla="*/ 638 h 414976"/>
                  <a:gd name="connsiteX0" fmla="*/ 166687 w 335756"/>
                  <a:gd name="connsiteY0" fmla="*/ 610 h 414948"/>
                  <a:gd name="connsiteX1" fmla="*/ 14288 w 335756"/>
                  <a:gd name="connsiteY1" fmla="*/ 203016 h 414948"/>
                  <a:gd name="connsiteX2" fmla="*/ 26194 w 335756"/>
                  <a:gd name="connsiteY2" fmla="*/ 331604 h 414948"/>
                  <a:gd name="connsiteX3" fmla="*/ 40481 w 335756"/>
                  <a:gd name="connsiteY3" fmla="*/ 353035 h 414948"/>
                  <a:gd name="connsiteX4" fmla="*/ 0 w 335756"/>
                  <a:gd name="connsiteY4" fmla="*/ 386373 h 414948"/>
                  <a:gd name="connsiteX5" fmla="*/ 164306 w 335756"/>
                  <a:gd name="connsiteY5" fmla="*/ 414948 h 414948"/>
                  <a:gd name="connsiteX6" fmla="*/ 335756 w 335756"/>
                  <a:gd name="connsiteY6" fmla="*/ 391135 h 414948"/>
                  <a:gd name="connsiteX7" fmla="*/ 297656 w 335756"/>
                  <a:gd name="connsiteY7" fmla="*/ 353035 h 414948"/>
                  <a:gd name="connsiteX8" fmla="*/ 316706 w 335756"/>
                  <a:gd name="connsiteY8" fmla="*/ 331604 h 414948"/>
                  <a:gd name="connsiteX9" fmla="*/ 326231 w 335756"/>
                  <a:gd name="connsiteY9" fmla="*/ 198254 h 414948"/>
                  <a:gd name="connsiteX10" fmla="*/ 166687 w 335756"/>
                  <a:gd name="connsiteY10" fmla="*/ 610 h 414948"/>
                  <a:gd name="connsiteX0" fmla="*/ 178593 w 335756"/>
                  <a:gd name="connsiteY0" fmla="*/ 610 h 414948"/>
                  <a:gd name="connsiteX1" fmla="*/ 14288 w 335756"/>
                  <a:gd name="connsiteY1" fmla="*/ 203016 h 414948"/>
                  <a:gd name="connsiteX2" fmla="*/ 26194 w 335756"/>
                  <a:gd name="connsiteY2" fmla="*/ 331604 h 414948"/>
                  <a:gd name="connsiteX3" fmla="*/ 40481 w 335756"/>
                  <a:gd name="connsiteY3" fmla="*/ 353035 h 414948"/>
                  <a:gd name="connsiteX4" fmla="*/ 0 w 335756"/>
                  <a:gd name="connsiteY4" fmla="*/ 386373 h 414948"/>
                  <a:gd name="connsiteX5" fmla="*/ 164306 w 335756"/>
                  <a:gd name="connsiteY5" fmla="*/ 414948 h 414948"/>
                  <a:gd name="connsiteX6" fmla="*/ 335756 w 335756"/>
                  <a:gd name="connsiteY6" fmla="*/ 391135 h 414948"/>
                  <a:gd name="connsiteX7" fmla="*/ 297656 w 335756"/>
                  <a:gd name="connsiteY7" fmla="*/ 353035 h 414948"/>
                  <a:gd name="connsiteX8" fmla="*/ 316706 w 335756"/>
                  <a:gd name="connsiteY8" fmla="*/ 331604 h 414948"/>
                  <a:gd name="connsiteX9" fmla="*/ 326231 w 335756"/>
                  <a:gd name="connsiteY9" fmla="*/ 198254 h 414948"/>
                  <a:gd name="connsiteX10" fmla="*/ 178593 w 335756"/>
                  <a:gd name="connsiteY10" fmla="*/ 610 h 414948"/>
                  <a:gd name="connsiteX0" fmla="*/ 178593 w 335756"/>
                  <a:gd name="connsiteY0" fmla="*/ 874 h 415212"/>
                  <a:gd name="connsiteX1" fmla="*/ 14288 w 335756"/>
                  <a:gd name="connsiteY1" fmla="*/ 203280 h 415212"/>
                  <a:gd name="connsiteX2" fmla="*/ 26194 w 335756"/>
                  <a:gd name="connsiteY2" fmla="*/ 331868 h 415212"/>
                  <a:gd name="connsiteX3" fmla="*/ 40481 w 335756"/>
                  <a:gd name="connsiteY3" fmla="*/ 353299 h 415212"/>
                  <a:gd name="connsiteX4" fmla="*/ 0 w 335756"/>
                  <a:gd name="connsiteY4" fmla="*/ 386637 h 415212"/>
                  <a:gd name="connsiteX5" fmla="*/ 164306 w 335756"/>
                  <a:gd name="connsiteY5" fmla="*/ 415212 h 415212"/>
                  <a:gd name="connsiteX6" fmla="*/ 335756 w 335756"/>
                  <a:gd name="connsiteY6" fmla="*/ 391399 h 415212"/>
                  <a:gd name="connsiteX7" fmla="*/ 297656 w 335756"/>
                  <a:gd name="connsiteY7" fmla="*/ 353299 h 415212"/>
                  <a:gd name="connsiteX8" fmla="*/ 316706 w 335756"/>
                  <a:gd name="connsiteY8" fmla="*/ 331868 h 415212"/>
                  <a:gd name="connsiteX9" fmla="*/ 326231 w 335756"/>
                  <a:gd name="connsiteY9" fmla="*/ 198518 h 415212"/>
                  <a:gd name="connsiteX10" fmla="*/ 178593 w 335756"/>
                  <a:gd name="connsiteY10" fmla="*/ 874 h 415212"/>
                  <a:gd name="connsiteX0" fmla="*/ 178593 w 335756"/>
                  <a:gd name="connsiteY0" fmla="*/ 930 h 415268"/>
                  <a:gd name="connsiteX1" fmla="*/ 14288 w 335756"/>
                  <a:gd name="connsiteY1" fmla="*/ 203336 h 415268"/>
                  <a:gd name="connsiteX2" fmla="*/ 26194 w 335756"/>
                  <a:gd name="connsiteY2" fmla="*/ 331924 h 415268"/>
                  <a:gd name="connsiteX3" fmla="*/ 40481 w 335756"/>
                  <a:gd name="connsiteY3" fmla="*/ 353355 h 415268"/>
                  <a:gd name="connsiteX4" fmla="*/ 0 w 335756"/>
                  <a:gd name="connsiteY4" fmla="*/ 386693 h 415268"/>
                  <a:gd name="connsiteX5" fmla="*/ 164306 w 335756"/>
                  <a:gd name="connsiteY5" fmla="*/ 415268 h 415268"/>
                  <a:gd name="connsiteX6" fmla="*/ 335756 w 335756"/>
                  <a:gd name="connsiteY6" fmla="*/ 391455 h 415268"/>
                  <a:gd name="connsiteX7" fmla="*/ 297656 w 335756"/>
                  <a:gd name="connsiteY7" fmla="*/ 353355 h 415268"/>
                  <a:gd name="connsiteX8" fmla="*/ 316706 w 335756"/>
                  <a:gd name="connsiteY8" fmla="*/ 331924 h 415268"/>
                  <a:gd name="connsiteX9" fmla="*/ 326231 w 335756"/>
                  <a:gd name="connsiteY9" fmla="*/ 198574 h 415268"/>
                  <a:gd name="connsiteX10" fmla="*/ 178593 w 335756"/>
                  <a:gd name="connsiteY10" fmla="*/ 930 h 415268"/>
                  <a:gd name="connsiteX0" fmla="*/ 178593 w 335756"/>
                  <a:gd name="connsiteY0" fmla="*/ 930 h 415268"/>
                  <a:gd name="connsiteX1" fmla="*/ 14288 w 335756"/>
                  <a:gd name="connsiteY1" fmla="*/ 203336 h 415268"/>
                  <a:gd name="connsiteX2" fmla="*/ 26194 w 335756"/>
                  <a:gd name="connsiteY2" fmla="*/ 331924 h 415268"/>
                  <a:gd name="connsiteX3" fmla="*/ 40481 w 335756"/>
                  <a:gd name="connsiteY3" fmla="*/ 353355 h 415268"/>
                  <a:gd name="connsiteX4" fmla="*/ 0 w 335756"/>
                  <a:gd name="connsiteY4" fmla="*/ 386693 h 415268"/>
                  <a:gd name="connsiteX5" fmla="*/ 164306 w 335756"/>
                  <a:gd name="connsiteY5" fmla="*/ 415268 h 415268"/>
                  <a:gd name="connsiteX6" fmla="*/ 335756 w 335756"/>
                  <a:gd name="connsiteY6" fmla="*/ 391455 h 415268"/>
                  <a:gd name="connsiteX7" fmla="*/ 297656 w 335756"/>
                  <a:gd name="connsiteY7" fmla="*/ 353355 h 415268"/>
                  <a:gd name="connsiteX8" fmla="*/ 316706 w 335756"/>
                  <a:gd name="connsiteY8" fmla="*/ 331924 h 415268"/>
                  <a:gd name="connsiteX9" fmla="*/ 326231 w 335756"/>
                  <a:gd name="connsiteY9" fmla="*/ 198574 h 415268"/>
                  <a:gd name="connsiteX10" fmla="*/ 178593 w 335756"/>
                  <a:gd name="connsiteY10" fmla="*/ 930 h 415268"/>
                  <a:gd name="connsiteX0" fmla="*/ 178593 w 335756"/>
                  <a:gd name="connsiteY0" fmla="*/ 930 h 415268"/>
                  <a:gd name="connsiteX1" fmla="*/ 14288 w 335756"/>
                  <a:gd name="connsiteY1" fmla="*/ 203336 h 415268"/>
                  <a:gd name="connsiteX2" fmla="*/ 26194 w 335756"/>
                  <a:gd name="connsiteY2" fmla="*/ 331924 h 415268"/>
                  <a:gd name="connsiteX3" fmla="*/ 40481 w 335756"/>
                  <a:gd name="connsiteY3" fmla="*/ 353355 h 415268"/>
                  <a:gd name="connsiteX4" fmla="*/ 0 w 335756"/>
                  <a:gd name="connsiteY4" fmla="*/ 386693 h 415268"/>
                  <a:gd name="connsiteX5" fmla="*/ 164306 w 335756"/>
                  <a:gd name="connsiteY5" fmla="*/ 415268 h 415268"/>
                  <a:gd name="connsiteX6" fmla="*/ 335756 w 335756"/>
                  <a:gd name="connsiteY6" fmla="*/ 391455 h 415268"/>
                  <a:gd name="connsiteX7" fmla="*/ 297656 w 335756"/>
                  <a:gd name="connsiteY7" fmla="*/ 353355 h 415268"/>
                  <a:gd name="connsiteX8" fmla="*/ 316706 w 335756"/>
                  <a:gd name="connsiteY8" fmla="*/ 331924 h 415268"/>
                  <a:gd name="connsiteX9" fmla="*/ 326231 w 335756"/>
                  <a:gd name="connsiteY9" fmla="*/ 198574 h 415268"/>
                  <a:gd name="connsiteX10" fmla="*/ 178593 w 335756"/>
                  <a:gd name="connsiteY10" fmla="*/ 930 h 415268"/>
                  <a:gd name="connsiteX0" fmla="*/ 178593 w 335756"/>
                  <a:gd name="connsiteY0" fmla="*/ 930 h 415268"/>
                  <a:gd name="connsiteX1" fmla="*/ 14288 w 335756"/>
                  <a:gd name="connsiteY1" fmla="*/ 203336 h 415268"/>
                  <a:gd name="connsiteX2" fmla="*/ 26194 w 335756"/>
                  <a:gd name="connsiteY2" fmla="*/ 331924 h 415268"/>
                  <a:gd name="connsiteX3" fmla="*/ 40481 w 335756"/>
                  <a:gd name="connsiteY3" fmla="*/ 353355 h 415268"/>
                  <a:gd name="connsiteX4" fmla="*/ 0 w 335756"/>
                  <a:gd name="connsiteY4" fmla="*/ 386693 h 415268"/>
                  <a:gd name="connsiteX5" fmla="*/ 164306 w 335756"/>
                  <a:gd name="connsiteY5" fmla="*/ 415268 h 415268"/>
                  <a:gd name="connsiteX6" fmla="*/ 335756 w 335756"/>
                  <a:gd name="connsiteY6" fmla="*/ 391455 h 415268"/>
                  <a:gd name="connsiteX7" fmla="*/ 297656 w 335756"/>
                  <a:gd name="connsiteY7" fmla="*/ 353355 h 415268"/>
                  <a:gd name="connsiteX8" fmla="*/ 316706 w 335756"/>
                  <a:gd name="connsiteY8" fmla="*/ 331924 h 415268"/>
                  <a:gd name="connsiteX9" fmla="*/ 326231 w 335756"/>
                  <a:gd name="connsiteY9" fmla="*/ 198574 h 415268"/>
                  <a:gd name="connsiteX10" fmla="*/ 178593 w 335756"/>
                  <a:gd name="connsiteY10" fmla="*/ 930 h 415268"/>
                  <a:gd name="connsiteX0" fmla="*/ 178593 w 373856"/>
                  <a:gd name="connsiteY0" fmla="*/ 930 h 415268"/>
                  <a:gd name="connsiteX1" fmla="*/ 14288 w 373856"/>
                  <a:gd name="connsiteY1" fmla="*/ 203336 h 415268"/>
                  <a:gd name="connsiteX2" fmla="*/ 26194 w 373856"/>
                  <a:gd name="connsiteY2" fmla="*/ 331924 h 415268"/>
                  <a:gd name="connsiteX3" fmla="*/ 40481 w 373856"/>
                  <a:gd name="connsiteY3" fmla="*/ 353355 h 415268"/>
                  <a:gd name="connsiteX4" fmla="*/ 0 w 373856"/>
                  <a:gd name="connsiteY4" fmla="*/ 386693 h 415268"/>
                  <a:gd name="connsiteX5" fmla="*/ 164306 w 373856"/>
                  <a:gd name="connsiteY5" fmla="*/ 415268 h 415268"/>
                  <a:gd name="connsiteX6" fmla="*/ 335756 w 373856"/>
                  <a:gd name="connsiteY6" fmla="*/ 391455 h 415268"/>
                  <a:gd name="connsiteX7" fmla="*/ 297656 w 373856"/>
                  <a:gd name="connsiteY7" fmla="*/ 353355 h 415268"/>
                  <a:gd name="connsiteX8" fmla="*/ 316706 w 373856"/>
                  <a:gd name="connsiteY8" fmla="*/ 331924 h 415268"/>
                  <a:gd name="connsiteX9" fmla="*/ 373856 w 373856"/>
                  <a:gd name="connsiteY9" fmla="*/ 198574 h 415268"/>
                  <a:gd name="connsiteX10" fmla="*/ 178593 w 373856"/>
                  <a:gd name="connsiteY10" fmla="*/ 930 h 415268"/>
                  <a:gd name="connsiteX0" fmla="*/ 178593 w 335756"/>
                  <a:gd name="connsiteY0" fmla="*/ 930 h 415268"/>
                  <a:gd name="connsiteX1" fmla="*/ 14288 w 335756"/>
                  <a:gd name="connsiteY1" fmla="*/ 203336 h 415268"/>
                  <a:gd name="connsiteX2" fmla="*/ 26194 w 335756"/>
                  <a:gd name="connsiteY2" fmla="*/ 331924 h 415268"/>
                  <a:gd name="connsiteX3" fmla="*/ 40481 w 335756"/>
                  <a:gd name="connsiteY3" fmla="*/ 353355 h 415268"/>
                  <a:gd name="connsiteX4" fmla="*/ 0 w 335756"/>
                  <a:gd name="connsiteY4" fmla="*/ 386693 h 415268"/>
                  <a:gd name="connsiteX5" fmla="*/ 164306 w 335756"/>
                  <a:gd name="connsiteY5" fmla="*/ 415268 h 415268"/>
                  <a:gd name="connsiteX6" fmla="*/ 335756 w 335756"/>
                  <a:gd name="connsiteY6" fmla="*/ 391455 h 415268"/>
                  <a:gd name="connsiteX7" fmla="*/ 297656 w 335756"/>
                  <a:gd name="connsiteY7" fmla="*/ 353355 h 415268"/>
                  <a:gd name="connsiteX8" fmla="*/ 316706 w 335756"/>
                  <a:gd name="connsiteY8" fmla="*/ 331924 h 415268"/>
                  <a:gd name="connsiteX9" fmla="*/ 323850 w 335756"/>
                  <a:gd name="connsiteY9" fmla="*/ 203337 h 415268"/>
                  <a:gd name="connsiteX10" fmla="*/ 178593 w 335756"/>
                  <a:gd name="connsiteY10" fmla="*/ 930 h 415268"/>
                  <a:gd name="connsiteX0" fmla="*/ 178593 w 335756"/>
                  <a:gd name="connsiteY0" fmla="*/ 930 h 415268"/>
                  <a:gd name="connsiteX1" fmla="*/ 14288 w 335756"/>
                  <a:gd name="connsiteY1" fmla="*/ 203336 h 415268"/>
                  <a:gd name="connsiteX2" fmla="*/ 26194 w 335756"/>
                  <a:gd name="connsiteY2" fmla="*/ 331924 h 415268"/>
                  <a:gd name="connsiteX3" fmla="*/ 40481 w 335756"/>
                  <a:gd name="connsiteY3" fmla="*/ 353355 h 415268"/>
                  <a:gd name="connsiteX4" fmla="*/ 0 w 335756"/>
                  <a:gd name="connsiteY4" fmla="*/ 386693 h 415268"/>
                  <a:gd name="connsiteX5" fmla="*/ 164306 w 335756"/>
                  <a:gd name="connsiteY5" fmla="*/ 415268 h 415268"/>
                  <a:gd name="connsiteX6" fmla="*/ 335756 w 335756"/>
                  <a:gd name="connsiteY6" fmla="*/ 391455 h 415268"/>
                  <a:gd name="connsiteX7" fmla="*/ 297656 w 335756"/>
                  <a:gd name="connsiteY7" fmla="*/ 353355 h 415268"/>
                  <a:gd name="connsiteX8" fmla="*/ 316706 w 335756"/>
                  <a:gd name="connsiteY8" fmla="*/ 331924 h 415268"/>
                  <a:gd name="connsiteX9" fmla="*/ 323850 w 335756"/>
                  <a:gd name="connsiteY9" fmla="*/ 203337 h 415268"/>
                  <a:gd name="connsiteX10" fmla="*/ 178593 w 335756"/>
                  <a:gd name="connsiteY10" fmla="*/ 930 h 415268"/>
                  <a:gd name="connsiteX0" fmla="*/ 178593 w 335756"/>
                  <a:gd name="connsiteY0" fmla="*/ 930 h 415268"/>
                  <a:gd name="connsiteX1" fmla="*/ 14288 w 335756"/>
                  <a:gd name="connsiteY1" fmla="*/ 203336 h 415268"/>
                  <a:gd name="connsiteX2" fmla="*/ 26194 w 335756"/>
                  <a:gd name="connsiteY2" fmla="*/ 331924 h 415268"/>
                  <a:gd name="connsiteX3" fmla="*/ 40481 w 335756"/>
                  <a:gd name="connsiteY3" fmla="*/ 353355 h 415268"/>
                  <a:gd name="connsiteX4" fmla="*/ 0 w 335756"/>
                  <a:gd name="connsiteY4" fmla="*/ 386693 h 415268"/>
                  <a:gd name="connsiteX5" fmla="*/ 164306 w 335756"/>
                  <a:gd name="connsiteY5" fmla="*/ 415268 h 415268"/>
                  <a:gd name="connsiteX6" fmla="*/ 335756 w 335756"/>
                  <a:gd name="connsiteY6" fmla="*/ 391455 h 415268"/>
                  <a:gd name="connsiteX7" fmla="*/ 297656 w 335756"/>
                  <a:gd name="connsiteY7" fmla="*/ 353355 h 415268"/>
                  <a:gd name="connsiteX8" fmla="*/ 316706 w 335756"/>
                  <a:gd name="connsiteY8" fmla="*/ 331924 h 415268"/>
                  <a:gd name="connsiteX9" fmla="*/ 323850 w 335756"/>
                  <a:gd name="connsiteY9" fmla="*/ 203337 h 415268"/>
                  <a:gd name="connsiteX10" fmla="*/ 178593 w 335756"/>
                  <a:gd name="connsiteY10" fmla="*/ 930 h 415268"/>
                  <a:gd name="connsiteX0" fmla="*/ 212294 w 369457"/>
                  <a:gd name="connsiteY0" fmla="*/ 930 h 415268"/>
                  <a:gd name="connsiteX1" fmla="*/ 47989 w 369457"/>
                  <a:gd name="connsiteY1" fmla="*/ 203336 h 415268"/>
                  <a:gd name="connsiteX2" fmla="*/ 59895 w 369457"/>
                  <a:gd name="connsiteY2" fmla="*/ 331924 h 415268"/>
                  <a:gd name="connsiteX3" fmla="*/ 74182 w 369457"/>
                  <a:gd name="connsiteY3" fmla="*/ 353355 h 415268"/>
                  <a:gd name="connsiteX4" fmla="*/ 33701 w 369457"/>
                  <a:gd name="connsiteY4" fmla="*/ 386693 h 415268"/>
                  <a:gd name="connsiteX5" fmla="*/ 198007 w 369457"/>
                  <a:gd name="connsiteY5" fmla="*/ 415268 h 415268"/>
                  <a:gd name="connsiteX6" fmla="*/ 369457 w 369457"/>
                  <a:gd name="connsiteY6" fmla="*/ 391455 h 415268"/>
                  <a:gd name="connsiteX7" fmla="*/ 331357 w 369457"/>
                  <a:gd name="connsiteY7" fmla="*/ 353355 h 415268"/>
                  <a:gd name="connsiteX8" fmla="*/ 350407 w 369457"/>
                  <a:gd name="connsiteY8" fmla="*/ 331924 h 415268"/>
                  <a:gd name="connsiteX9" fmla="*/ 357551 w 369457"/>
                  <a:gd name="connsiteY9" fmla="*/ 203337 h 415268"/>
                  <a:gd name="connsiteX10" fmla="*/ 212294 w 369457"/>
                  <a:gd name="connsiteY10" fmla="*/ 930 h 415268"/>
                  <a:gd name="connsiteX0" fmla="*/ 218163 w 375326"/>
                  <a:gd name="connsiteY0" fmla="*/ 930 h 415268"/>
                  <a:gd name="connsiteX1" fmla="*/ 53858 w 375326"/>
                  <a:gd name="connsiteY1" fmla="*/ 203336 h 415268"/>
                  <a:gd name="connsiteX2" fmla="*/ 65764 w 375326"/>
                  <a:gd name="connsiteY2" fmla="*/ 331924 h 415268"/>
                  <a:gd name="connsiteX3" fmla="*/ 80051 w 375326"/>
                  <a:gd name="connsiteY3" fmla="*/ 353355 h 415268"/>
                  <a:gd name="connsiteX4" fmla="*/ 39570 w 375326"/>
                  <a:gd name="connsiteY4" fmla="*/ 386693 h 415268"/>
                  <a:gd name="connsiteX5" fmla="*/ 203876 w 375326"/>
                  <a:gd name="connsiteY5" fmla="*/ 415268 h 415268"/>
                  <a:gd name="connsiteX6" fmla="*/ 375326 w 375326"/>
                  <a:gd name="connsiteY6" fmla="*/ 391455 h 415268"/>
                  <a:gd name="connsiteX7" fmla="*/ 337226 w 375326"/>
                  <a:gd name="connsiteY7" fmla="*/ 353355 h 415268"/>
                  <a:gd name="connsiteX8" fmla="*/ 356276 w 375326"/>
                  <a:gd name="connsiteY8" fmla="*/ 331924 h 415268"/>
                  <a:gd name="connsiteX9" fmla="*/ 363420 w 375326"/>
                  <a:gd name="connsiteY9" fmla="*/ 203337 h 415268"/>
                  <a:gd name="connsiteX10" fmla="*/ 218163 w 375326"/>
                  <a:gd name="connsiteY10" fmla="*/ 930 h 415268"/>
                  <a:gd name="connsiteX0" fmla="*/ 205513 w 362676"/>
                  <a:gd name="connsiteY0" fmla="*/ 930 h 415268"/>
                  <a:gd name="connsiteX1" fmla="*/ 41208 w 362676"/>
                  <a:gd name="connsiteY1" fmla="*/ 203336 h 415268"/>
                  <a:gd name="connsiteX2" fmla="*/ 53114 w 362676"/>
                  <a:gd name="connsiteY2" fmla="*/ 331924 h 415268"/>
                  <a:gd name="connsiteX3" fmla="*/ 67401 w 362676"/>
                  <a:gd name="connsiteY3" fmla="*/ 353355 h 415268"/>
                  <a:gd name="connsiteX4" fmla="*/ 26920 w 362676"/>
                  <a:gd name="connsiteY4" fmla="*/ 386693 h 415268"/>
                  <a:gd name="connsiteX5" fmla="*/ 191226 w 362676"/>
                  <a:gd name="connsiteY5" fmla="*/ 415268 h 415268"/>
                  <a:gd name="connsiteX6" fmla="*/ 362676 w 362676"/>
                  <a:gd name="connsiteY6" fmla="*/ 391455 h 415268"/>
                  <a:gd name="connsiteX7" fmla="*/ 324576 w 362676"/>
                  <a:gd name="connsiteY7" fmla="*/ 353355 h 415268"/>
                  <a:gd name="connsiteX8" fmla="*/ 343626 w 362676"/>
                  <a:gd name="connsiteY8" fmla="*/ 331924 h 415268"/>
                  <a:gd name="connsiteX9" fmla="*/ 350770 w 362676"/>
                  <a:gd name="connsiteY9" fmla="*/ 203337 h 415268"/>
                  <a:gd name="connsiteX10" fmla="*/ 205513 w 362676"/>
                  <a:gd name="connsiteY10" fmla="*/ 930 h 415268"/>
                  <a:gd name="connsiteX0" fmla="*/ 217108 w 374271"/>
                  <a:gd name="connsiteY0" fmla="*/ 930 h 415268"/>
                  <a:gd name="connsiteX1" fmla="*/ 52803 w 374271"/>
                  <a:gd name="connsiteY1" fmla="*/ 203336 h 415268"/>
                  <a:gd name="connsiteX2" fmla="*/ 64709 w 374271"/>
                  <a:gd name="connsiteY2" fmla="*/ 331924 h 415268"/>
                  <a:gd name="connsiteX3" fmla="*/ 78996 w 374271"/>
                  <a:gd name="connsiteY3" fmla="*/ 353355 h 415268"/>
                  <a:gd name="connsiteX4" fmla="*/ 38515 w 374271"/>
                  <a:gd name="connsiteY4" fmla="*/ 386693 h 415268"/>
                  <a:gd name="connsiteX5" fmla="*/ 202821 w 374271"/>
                  <a:gd name="connsiteY5" fmla="*/ 415268 h 415268"/>
                  <a:gd name="connsiteX6" fmla="*/ 374271 w 374271"/>
                  <a:gd name="connsiteY6" fmla="*/ 391455 h 415268"/>
                  <a:gd name="connsiteX7" fmla="*/ 336171 w 374271"/>
                  <a:gd name="connsiteY7" fmla="*/ 353355 h 415268"/>
                  <a:gd name="connsiteX8" fmla="*/ 355221 w 374271"/>
                  <a:gd name="connsiteY8" fmla="*/ 331924 h 415268"/>
                  <a:gd name="connsiteX9" fmla="*/ 362365 w 374271"/>
                  <a:gd name="connsiteY9" fmla="*/ 203337 h 415268"/>
                  <a:gd name="connsiteX10" fmla="*/ 217108 w 374271"/>
                  <a:gd name="connsiteY10" fmla="*/ 930 h 415268"/>
                  <a:gd name="connsiteX0" fmla="*/ 209727 w 366890"/>
                  <a:gd name="connsiteY0" fmla="*/ 930 h 415268"/>
                  <a:gd name="connsiteX1" fmla="*/ 45422 w 366890"/>
                  <a:gd name="connsiteY1" fmla="*/ 203336 h 415268"/>
                  <a:gd name="connsiteX2" fmla="*/ 57328 w 366890"/>
                  <a:gd name="connsiteY2" fmla="*/ 331924 h 415268"/>
                  <a:gd name="connsiteX3" fmla="*/ 71615 w 366890"/>
                  <a:gd name="connsiteY3" fmla="*/ 353355 h 415268"/>
                  <a:gd name="connsiteX4" fmla="*/ 31134 w 366890"/>
                  <a:gd name="connsiteY4" fmla="*/ 386693 h 415268"/>
                  <a:gd name="connsiteX5" fmla="*/ 195440 w 366890"/>
                  <a:gd name="connsiteY5" fmla="*/ 415268 h 415268"/>
                  <a:gd name="connsiteX6" fmla="*/ 366890 w 366890"/>
                  <a:gd name="connsiteY6" fmla="*/ 391455 h 415268"/>
                  <a:gd name="connsiteX7" fmla="*/ 328790 w 366890"/>
                  <a:gd name="connsiteY7" fmla="*/ 353355 h 415268"/>
                  <a:gd name="connsiteX8" fmla="*/ 347840 w 366890"/>
                  <a:gd name="connsiteY8" fmla="*/ 331924 h 415268"/>
                  <a:gd name="connsiteX9" fmla="*/ 354984 w 366890"/>
                  <a:gd name="connsiteY9" fmla="*/ 203337 h 415268"/>
                  <a:gd name="connsiteX10" fmla="*/ 209727 w 366890"/>
                  <a:gd name="connsiteY10" fmla="*/ 930 h 415268"/>
                  <a:gd name="connsiteX0" fmla="*/ 209727 w 399209"/>
                  <a:gd name="connsiteY0" fmla="*/ 930 h 415268"/>
                  <a:gd name="connsiteX1" fmla="*/ 45422 w 399209"/>
                  <a:gd name="connsiteY1" fmla="*/ 203336 h 415268"/>
                  <a:gd name="connsiteX2" fmla="*/ 57328 w 399209"/>
                  <a:gd name="connsiteY2" fmla="*/ 331924 h 415268"/>
                  <a:gd name="connsiteX3" fmla="*/ 71615 w 399209"/>
                  <a:gd name="connsiteY3" fmla="*/ 353355 h 415268"/>
                  <a:gd name="connsiteX4" fmla="*/ 31134 w 399209"/>
                  <a:gd name="connsiteY4" fmla="*/ 386693 h 415268"/>
                  <a:gd name="connsiteX5" fmla="*/ 195440 w 399209"/>
                  <a:gd name="connsiteY5" fmla="*/ 415268 h 415268"/>
                  <a:gd name="connsiteX6" fmla="*/ 366890 w 399209"/>
                  <a:gd name="connsiteY6" fmla="*/ 391455 h 415268"/>
                  <a:gd name="connsiteX7" fmla="*/ 328790 w 399209"/>
                  <a:gd name="connsiteY7" fmla="*/ 353355 h 415268"/>
                  <a:gd name="connsiteX8" fmla="*/ 347840 w 399209"/>
                  <a:gd name="connsiteY8" fmla="*/ 331924 h 415268"/>
                  <a:gd name="connsiteX9" fmla="*/ 354984 w 399209"/>
                  <a:gd name="connsiteY9" fmla="*/ 203337 h 415268"/>
                  <a:gd name="connsiteX10" fmla="*/ 209727 w 399209"/>
                  <a:gd name="connsiteY10" fmla="*/ 930 h 415268"/>
                  <a:gd name="connsiteX0" fmla="*/ 209727 w 398711"/>
                  <a:gd name="connsiteY0" fmla="*/ 930 h 415268"/>
                  <a:gd name="connsiteX1" fmla="*/ 45422 w 398711"/>
                  <a:gd name="connsiteY1" fmla="*/ 203336 h 415268"/>
                  <a:gd name="connsiteX2" fmla="*/ 57328 w 398711"/>
                  <a:gd name="connsiteY2" fmla="*/ 331924 h 415268"/>
                  <a:gd name="connsiteX3" fmla="*/ 71615 w 398711"/>
                  <a:gd name="connsiteY3" fmla="*/ 353355 h 415268"/>
                  <a:gd name="connsiteX4" fmla="*/ 31134 w 398711"/>
                  <a:gd name="connsiteY4" fmla="*/ 386693 h 415268"/>
                  <a:gd name="connsiteX5" fmla="*/ 195440 w 398711"/>
                  <a:gd name="connsiteY5" fmla="*/ 415268 h 415268"/>
                  <a:gd name="connsiteX6" fmla="*/ 366890 w 398711"/>
                  <a:gd name="connsiteY6" fmla="*/ 391455 h 415268"/>
                  <a:gd name="connsiteX7" fmla="*/ 328790 w 398711"/>
                  <a:gd name="connsiteY7" fmla="*/ 353355 h 415268"/>
                  <a:gd name="connsiteX8" fmla="*/ 347840 w 398711"/>
                  <a:gd name="connsiteY8" fmla="*/ 331924 h 415268"/>
                  <a:gd name="connsiteX9" fmla="*/ 354984 w 398711"/>
                  <a:gd name="connsiteY9" fmla="*/ 203337 h 415268"/>
                  <a:gd name="connsiteX10" fmla="*/ 209727 w 398711"/>
                  <a:gd name="connsiteY10" fmla="*/ 930 h 415268"/>
                  <a:gd name="connsiteX0" fmla="*/ 209727 w 398711"/>
                  <a:gd name="connsiteY0" fmla="*/ 930 h 434953"/>
                  <a:gd name="connsiteX1" fmla="*/ 45422 w 398711"/>
                  <a:gd name="connsiteY1" fmla="*/ 203336 h 434953"/>
                  <a:gd name="connsiteX2" fmla="*/ 57328 w 398711"/>
                  <a:gd name="connsiteY2" fmla="*/ 331924 h 434953"/>
                  <a:gd name="connsiteX3" fmla="*/ 71615 w 398711"/>
                  <a:gd name="connsiteY3" fmla="*/ 353355 h 434953"/>
                  <a:gd name="connsiteX4" fmla="*/ 31134 w 398711"/>
                  <a:gd name="connsiteY4" fmla="*/ 386693 h 434953"/>
                  <a:gd name="connsiteX5" fmla="*/ 195440 w 398711"/>
                  <a:gd name="connsiteY5" fmla="*/ 415268 h 434953"/>
                  <a:gd name="connsiteX6" fmla="*/ 366890 w 398711"/>
                  <a:gd name="connsiteY6" fmla="*/ 391455 h 434953"/>
                  <a:gd name="connsiteX7" fmla="*/ 328790 w 398711"/>
                  <a:gd name="connsiteY7" fmla="*/ 353355 h 434953"/>
                  <a:gd name="connsiteX8" fmla="*/ 347840 w 398711"/>
                  <a:gd name="connsiteY8" fmla="*/ 331924 h 434953"/>
                  <a:gd name="connsiteX9" fmla="*/ 354984 w 398711"/>
                  <a:gd name="connsiteY9" fmla="*/ 203337 h 434953"/>
                  <a:gd name="connsiteX10" fmla="*/ 209727 w 398711"/>
                  <a:gd name="connsiteY10" fmla="*/ 930 h 434953"/>
                  <a:gd name="connsiteX0" fmla="*/ 209727 w 398711"/>
                  <a:gd name="connsiteY0" fmla="*/ 930 h 444647"/>
                  <a:gd name="connsiteX1" fmla="*/ 45422 w 398711"/>
                  <a:gd name="connsiteY1" fmla="*/ 203336 h 444647"/>
                  <a:gd name="connsiteX2" fmla="*/ 57328 w 398711"/>
                  <a:gd name="connsiteY2" fmla="*/ 331924 h 444647"/>
                  <a:gd name="connsiteX3" fmla="*/ 71615 w 398711"/>
                  <a:gd name="connsiteY3" fmla="*/ 353355 h 444647"/>
                  <a:gd name="connsiteX4" fmla="*/ 31134 w 398711"/>
                  <a:gd name="connsiteY4" fmla="*/ 386693 h 444647"/>
                  <a:gd name="connsiteX5" fmla="*/ 195440 w 398711"/>
                  <a:gd name="connsiteY5" fmla="*/ 415268 h 444647"/>
                  <a:gd name="connsiteX6" fmla="*/ 366890 w 398711"/>
                  <a:gd name="connsiteY6" fmla="*/ 391455 h 444647"/>
                  <a:gd name="connsiteX7" fmla="*/ 328790 w 398711"/>
                  <a:gd name="connsiteY7" fmla="*/ 353355 h 444647"/>
                  <a:gd name="connsiteX8" fmla="*/ 347840 w 398711"/>
                  <a:gd name="connsiteY8" fmla="*/ 331924 h 444647"/>
                  <a:gd name="connsiteX9" fmla="*/ 354984 w 398711"/>
                  <a:gd name="connsiteY9" fmla="*/ 203337 h 444647"/>
                  <a:gd name="connsiteX10" fmla="*/ 209727 w 398711"/>
                  <a:gd name="connsiteY10" fmla="*/ 930 h 444647"/>
                  <a:gd name="connsiteX0" fmla="*/ 209727 w 398711"/>
                  <a:gd name="connsiteY0" fmla="*/ 930 h 444647"/>
                  <a:gd name="connsiteX1" fmla="*/ 45422 w 398711"/>
                  <a:gd name="connsiteY1" fmla="*/ 203336 h 444647"/>
                  <a:gd name="connsiteX2" fmla="*/ 57328 w 398711"/>
                  <a:gd name="connsiteY2" fmla="*/ 331924 h 444647"/>
                  <a:gd name="connsiteX3" fmla="*/ 71615 w 398711"/>
                  <a:gd name="connsiteY3" fmla="*/ 353355 h 444647"/>
                  <a:gd name="connsiteX4" fmla="*/ 31134 w 398711"/>
                  <a:gd name="connsiteY4" fmla="*/ 386693 h 444647"/>
                  <a:gd name="connsiteX5" fmla="*/ 195440 w 398711"/>
                  <a:gd name="connsiteY5" fmla="*/ 415268 h 444647"/>
                  <a:gd name="connsiteX6" fmla="*/ 366890 w 398711"/>
                  <a:gd name="connsiteY6" fmla="*/ 391455 h 444647"/>
                  <a:gd name="connsiteX7" fmla="*/ 328790 w 398711"/>
                  <a:gd name="connsiteY7" fmla="*/ 353355 h 444647"/>
                  <a:gd name="connsiteX8" fmla="*/ 347840 w 398711"/>
                  <a:gd name="connsiteY8" fmla="*/ 331924 h 444647"/>
                  <a:gd name="connsiteX9" fmla="*/ 354984 w 398711"/>
                  <a:gd name="connsiteY9" fmla="*/ 203337 h 444647"/>
                  <a:gd name="connsiteX10" fmla="*/ 209727 w 398711"/>
                  <a:gd name="connsiteY10" fmla="*/ 930 h 444647"/>
                  <a:gd name="connsiteX0" fmla="*/ 209727 w 398711"/>
                  <a:gd name="connsiteY0" fmla="*/ 930 h 444927"/>
                  <a:gd name="connsiteX1" fmla="*/ 45422 w 398711"/>
                  <a:gd name="connsiteY1" fmla="*/ 203336 h 444927"/>
                  <a:gd name="connsiteX2" fmla="*/ 57328 w 398711"/>
                  <a:gd name="connsiteY2" fmla="*/ 331924 h 444927"/>
                  <a:gd name="connsiteX3" fmla="*/ 71615 w 398711"/>
                  <a:gd name="connsiteY3" fmla="*/ 353355 h 444927"/>
                  <a:gd name="connsiteX4" fmla="*/ 31134 w 398711"/>
                  <a:gd name="connsiteY4" fmla="*/ 386693 h 444927"/>
                  <a:gd name="connsiteX5" fmla="*/ 195440 w 398711"/>
                  <a:gd name="connsiteY5" fmla="*/ 415268 h 444927"/>
                  <a:gd name="connsiteX6" fmla="*/ 366890 w 398711"/>
                  <a:gd name="connsiteY6" fmla="*/ 391455 h 444927"/>
                  <a:gd name="connsiteX7" fmla="*/ 328790 w 398711"/>
                  <a:gd name="connsiteY7" fmla="*/ 353355 h 444927"/>
                  <a:gd name="connsiteX8" fmla="*/ 347840 w 398711"/>
                  <a:gd name="connsiteY8" fmla="*/ 331924 h 444927"/>
                  <a:gd name="connsiteX9" fmla="*/ 354984 w 398711"/>
                  <a:gd name="connsiteY9" fmla="*/ 203337 h 444927"/>
                  <a:gd name="connsiteX10" fmla="*/ 209727 w 398711"/>
                  <a:gd name="connsiteY10" fmla="*/ 930 h 444927"/>
                  <a:gd name="connsiteX0" fmla="*/ 209727 w 398711"/>
                  <a:gd name="connsiteY0" fmla="*/ 930 h 444927"/>
                  <a:gd name="connsiteX1" fmla="*/ 45422 w 398711"/>
                  <a:gd name="connsiteY1" fmla="*/ 203336 h 444927"/>
                  <a:gd name="connsiteX2" fmla="*/ 57328 w 398711"/>
                  <a:gd name="connsiteY2" fmla="*/ 331924 h 444927"/>
                  <a:gd name="connsiteX3" fmla="*/ 71615 w 398711"/>
                  <a:gd name="connsiteY3" fmla="*/ 353355 h 444927"/>
                  <a:gd name="connsiteX4" fmla="*/ 31134 w 398711"/>
                  <a:gd name="connsiteY4" fmla="*/ 386693 h 444927"/>
                  <a:gd name="connsiteX5" fmla="*/ 195440 w 398711"/>
                  <a:gd name="connsiteY5" fmla="*/ 415268 h 444927"/>
                  <a:gd name="connsiteX6" fmla="*/ 366890 w 398711"/>
                  <a:gd name="connsiteY6" fmla="*/ 391455 h 444927"/>
                  <a:gd name="connsiteX7" fmla="*/ 328790 w 398711"/>
                  <a:gd name="connsiteY7" fmla="*/ 353355 h 444927"/>
                  <a:gd name="connsiteX8" fmla="*/ 347840 w 398711"/>
                  <a:gd name="connsiteY8" fmla="*/ 331924 h 444927"/>
                  <a:gd name="connsiteX9" fmla="*/ 354984 w 398711"/>
                  <a:gd name="connsiteY9" fmla="*/ 203337 h 444927"/>
                  <a:gd name="connsiteX10" fmla="*/ 209727 w 398711"/>
                  <a:gd name="connsiteY10" fmla="*/ 930 h 444927"/>
                  <a:gd name="connsiteX0" fmla="*/ 209727 w 398711"/>
                  <a:gd name="connsiteY0" fmla="*/ 930 h 444927"/>
                  <a:gd name="connsiteX1" fmla="*/ 45422 w 398711"/>
                  <a:gd name="connsiteY1" fmla="*/ 203336 h 444927"/>
                  <a:gd name="connsiteX2" fmla="*/ 57328 w 398711"/>
                  <a:gd name="connsiteY2" fmla="*/ 331924 h 444927"/>
                  <a:gd name="connsiteX3" fmla="*/ 71615 w 398711"/>
                  <a:gd name="connsiteY3" fmla="*/ 353355 h 444927"/>
                  <a:gd name="connsiteX4" fmla="*/ 31134 w 398711"/>
                  <a:gd name="connsiteY4" fmla="*/ 386693 h 444927"/>
                  <a:gd name="connsiteX5" fmla="*/ 195440 w 398711"/>
                  <a:gd name="connsiteY5" fmla="*/ 415268 h 444927"/>
                  <a:gd name="connsiteX6" fmla="*/ 366890 w 398711"/>
                  <a:gd name="connsiteY6" fmla="*/ 391455 h 444927"/>
                  <a:gd name="connsiteX7" fmla="*/ 328790 w 398711"/>
                  <a:gd name="connsiteY7" fmla="*/ 353355 h 444927"/>
                  <a:gd name="connsiteX8" fmla="*/ 347840 w 398711"/>
                  <a:gd name="connsiteY8" fmla="*/ 331924 h 444927"/>
                  <a:gd name="connsiteX9" fmla="*/ 354984 w 398711"/>
                  <a:gd name="connsiteY9" fmla="*/ 203337 h 444927"/>
                  <a:gd name="connsiteX10" fmla="*/ 209727 w 398711"/>
                  <a:gd name="connsiteY10" fmla="*/ 930 h 444927"/>
                  <a:gd name="connsiteX0" fmla="*/ 209727 w 402986"/>
                  <a:gd name="connsiteY0" fmla="*/ 930 h 444927"/>
                  <a:gd name="connsiteX1" fmla="*/ 45422 w 402986"/>
                  <a:gd name="connsiteY1" fmla="*/ 203336 h 444927"/>
                  <a:gd name="connsiteX2" fmla="*/ 57328 w 402986"/>
                  <a:gd name="connsiteY2" fmla="*/ 331924 h 444927"/>
                  <a:gd name="connsiteX3" fmla="*/ 71615 w 402986"/>
                  <a:gd name="connsiteY3" fmla="*/ 353355 h 444927"/>
                  <a:gd name="connsiteX4" fmla="*/ 31134 w 402986"/>
                  <a:gd name="connsiteY4" fmla="*/ 386693 h 444927"/>
                  <a:gd name="connsiteX5" fmla="*/ 195440 w 402986"/>
                  <a:gd name="connsiteY5" fmla="*/ 415268 h 444927"/>
                  <a:gd name="connsiteX6" fmla="*/ 366890 w 402986"/>
                  <a:gd name="connsiteY6" fmla="*/ 391455 h 444927"/>
                  <a:gd name="connsiteX7" fmla="*/ 328790 w 402986"/>
                  <a:gd name="connsiteY7" fmla="*/ 353355 h 444927"/>
                  <a:gd name="connsiteX8" fmla="*/ 347840 w 402986"/>
                  <a:gd name="connsiteY8" fmla="*/ 331924 h 444927"/>
                  <a:gd name="connsiteX9" fmla="*/ 354984 w 402986"/>
                  <a:gd name="connsiteY9" fmla="*/ 203337 h 444927"/>
                  <a:gd name="connsiteX10" fmla="*/ 209727 w 402986"/>
                  <a:gd name="connsiteY10" fmla="*/ 930 h 44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2986" h="444927">
                    <a:moveTo>
                      <a:pt x="209727" y="930"/>
                    </a:moveTo>
                    <a:cubicBezTo>
                      <a:pt x="77172" y="-12564"/>
                      <a:pt x="44628" y="123961"/>
                      <a:pt x="45422" y="203336"/>
                    </a:cubicBezTo>
                    <a:cubicBezTo>
                      <a:pt x="-48240" y="317635"/>
                      <a:pt x="27165" y="372405"/>
                      <a:pt x="57328" y="331924"/>
                    </a:cubicBezTo>
                    <a:lnTo>
                      <a:pt x="71615" y="353355"/>
                    </a:lnTo>
                    <a:cubicBezTo>
                      <a:pt x="58121" y="364468"/>
                      <a:pt x="39865" y="368436"/>
                      <a:pt x="31134" y="386693"/>
                    </a:cubicBezTo>
                    <a:cubicBezTo>
                      <a:pt x="31135" y="429555"/>
                      <a:pt x="121621" y="477180"/>
                      <a:pt x="195440" y="415268"/>
                    </a:cubicBezTo>
                    <a:cubicBezTo>
                      <a:pt x="240684" y="438286"/>
                      <a:pt x="326408" y="477975"/>
                      <a:pt x="366890" y="391455"/>
                    </a:cubicBezTo>
                    <a:cubicBezTo>
                      <a:pt x="361334" y="371612"/>
                      <a:pt x="341490" y="366055"/>
                      <a:pt x="328790" y="353355"/>
                    </a:cubicBezTo>
                    <a:lnTo>
                      <a:pt x="347840" y="331924"/>
                    </a:lnTo>
                    <a:cubicBezTo>
                      <a:pt x="367057" y="370814"/>
                      <a:pt x="457378" y="334305"/>
                      <a:pt x="354984" y="203337"/>
                    </a:cubicBezTo>
                    <a:cubicBezTo>
                      <a:pt x="343871" y="106500"/>
                      <a:pt x="320853" y="16804"/>
                      <a:pt x="209727" y="93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280" name="组合 42"/>
            <p:cNvGrpSpPr>
              <a:grpSpLocks/>
            </p:cNvGrpSpPr>
            <p:nvPr/>
          </p:nvGrpSpPr>
          <p:grpSpPr bwMode="auto">
            <a:xfrm>
              <a:off x="4797179" y="1181985"/>
              <a:ext cx="1423355" cy="276999"/>
              <a:chOff x="2940712" y="1165149"/>
              <a:chExt cx="1423355" cy="276999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3120705" y="1165149"/>
                <a:ext cx="1242586" cy="27621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  <a:ea typeface="+mn-ea"/>
                    <a:cs typeface="Arial" panose="020B0604020202020204" pitchFamily="34" charset="0"/>
                  </a:rPr>
                  <a:t>1888888888</a:t>
                </a:r>
                <a:endParaRPr lang="zh-CN" altLang="en-US" sz="12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任意多边形 44"/>
              <p:cNvSpPr>
                <a:spLocks noChangeAspect="1"/>
              </p:cNvSpPr>
              <p:nvPr/>
            </p:nvSpPr>
            <p:spPr>
              <a:xfrm flipH="1">
                <a:off x="2941379" y="1171499"/>
                <a:ext cx="212652" cy="215895"/>
              </a:xfrm>
              <a:custGeom>
                <a:avLst/>
                <a:gdLst>
                  <a:gd name="connsiteX0" fmla="*/ 378619 w 378619"/>
                  <a:gd name="connsiteY0" fmla="*/ 0 h 378618"/>
                  <a:gd name="connsiteX1" fmla="*/ 347663 w 378619"/>
                  <a:gd name="connsiteY1" fmla="*/ 338137 h 378618"/>
                  <a:gd name="connsiteX2" fmla="*/ 0 w 378619"/>
                  <a:gd name="connsiteY2" fmla="*/ 378618 h 378618"/>
                  <a:gd name="connsiteX3" fmla="*/ 97631 w 378619"/>
                  <a:gd name="connsiteY3" fmla="*/ 288131 h 378618"/>
                  <a:gd name="connsiteX4" fmla="*/ 292894 w 378619"/>
                  <a:gd name="connsiteY4" fmla="*/ 280987 h 378618"/>
                  <a:gd name="connsiteX5" fmla="*/ 297656 w 378619"/>
                  <a:gd name="connsiteY5" fmla="*/ 88106 h 378618"/>
                  <a:gd name="connsiteX6" fmla="*/ 378619 w 378619"/>
                  <a:gd name="connsiteY6" fmla="*/ 0 h 378618"/>
                  <a:gd name="connsiteX0" fmla="*/ 383381 w 383381"/>
                  <a:gd name="connsiteY0" fmla="*/ 0 h 385762"/>
                  <a:gd name="connsiteX1" fmla="*/ 347663 w 383381"/>
                  <a:gd name="connsiteY1" fmla="*/ 345281 h 385762"/>
                  <a:gd name="connsiteX2" fmla="*/ 0 w 383381"/>
                  <a:gd name="connsiteY2" fmla="*/ 385762 h 385762"/>
                  <a:gd name="connsiteX3" fmla="*/ 97631 w 383381"/>
                  <a:gd name="connsiteY3" fmla="*/ 295275 h 385762"/>
                  <a:gd name="connsiteX4" fmla="*/ 292894 w 383381"/>
                  <a:gd name="connsiteY4" fmla="*/ 288131 h 385762"/>
                  <a:gd name="connsiteX5" fmla="*/ 297656 w 383381"/>
                  <a:gd name="connsiteY5" fmla="*/ 95250 h 385762"/>
                  <a:gd name="connsiteX6" fmla="*/ 383381 w 383381"/>
                  <a:gd name="connsiteY6" fmla="*/ 0 h 385762"/>
                  <a:gd name="connsiteX0" fmla="*/ 383381 w 444075"/>
                  <a:gd name="connsiteY0" fmla="*/ 0 h 385762"/>
                  <a:gd name="connsiteX1" fmla="*/ 347663 w 444075"/>
                  <a:gd name="connsiteY1" fmla="*/ 345281 h 385762"/>
                  <a:gd name="connsiteX2" fmla="*/ 0 w 444075"/>
                  <a:gd name="connsiteY2" fmla="*/ 385762 h 385762"/>
                  <a:gd name="connsiteX3" fmla="*/ 97631 w 444075"/>
                  <a:gd name="connsiteY3" fmla="*/ 295275 h 385762"/>
                  <a:gd name="connsiteX4" fmla="*/ 292894 w 444075"/>
                  <a:gd name="connsiteY4" fmla="*/ 288131 h 385762"/>
                  <a:gd name="connsiteX5" fmla="*/ 297656 w 444075"/>
                  <a:gd name="connsiteY5" fmla="*/ 95250 h 385762"/>
                  <a:gd name="connsiteX6" fmla="*/ 383381 w 444075"/>
                  <a:gd name="connsiteY6" fmla="*/ 0 h 385762"/>
                  <a:gd name="connsiteX0" fmla="*/ 383381 w 445902"/>
                  <a:gd name="connsiteY0" fmla="*/ 0 h 385762"/>
                  <a:gd name="connsiteX1" fmla="*/ 347663 w 445902"/>
                  <a:gd name="connsiteY1" fmla="*/ 345281 h 385762"/>
                  <a:gd name="connsiteX2" fmla="*/ 0 w 445902"/>
                  <a:gd name="connsiteY2" fmla="*/ 385762 h 385762"/>
                  <a:gd name="connsiteX3" fmla="*/ 97631 w 445902"/>
                  <a:gd name="connsiteY3" fmla="*/ 295275 h 385762"/>
                  <a:gd name="connsiteX4" fmla="*/ 292894 w 445902"/>
                  <a:gd name="connsiteY4" fmla="*/ 288131 h 385762"/>
                  <a:gd name="connsiteX5" fmla="*/ 297656 w 445902"/>
                  <a:gd name="connsiteY5" fmla="*/ 95250 h 385762"/>
                  <a:gd name="connsiteX6" fmla="*/ 383381 w 445902"/>
                  <a:gd name="connsiteY6" fmla="*/ 0 h 385762"/>
                  <a:gd name="connsiteX0" fmla="*/ 383381 w 437481"/>
                  <a:gd name="connsiteY0" fmla="*/ 0 h 385762"/>
                  <a:gd name="connsiteX1" fmla="*/ 347663 w 437481"/>
                  <a:gd name="connsiteY1" fmla="*/ 345281 h 385762"/>
                  <a:gd name="connsiteX2" fmla="*/ 0 w 437481"/>
                  <a:gd name="connsiteY2" fmla="*/ 385762 h 385762"/>
                  <a:gd name="connsiteX3" fmla="*/ 97631 w 437481"/>
                  <a:gd name="connsiteY3" fmla="*/ 295275 h 385762"/>
                  <a:gd name="connsiteX4" fmla="*/ 292894 w 437481"/>
                  <a:gd name="connsiteY4" fmla="*/ 288131 h 385762"/>
                  <a:gd name="connsiteX5" fmla="*/ 297656 w 437481"/>
                  <a:gd name="connsiteY5" fmla="*/ 95250 h 385762"/>
                  <a:gd name="connsiteX6" fmla="*/ 383381 w 437481"/>
                  <a:gd name="connsiteY6" fmla="*/ 0 h 385762"/>
                  <a:gd name="connsiteX0" fmla="*/ 383381 w 437481"/>
                  <a:gd name="connsiteY0" fmla="*/ 0 h 439816"/>
                  <a:gd name="connsiteX1" fmla="*/ 347663 w 437481"/>
                  <a:gd name="connsiteY1" fmla="*/ 345281 h 439816"/>
                  <a:gd name="connsiteX2" fmla="*/ 0 w 437481"/>
                  <a:gd name="connsiteY2" fmla="*/ 385762 h 439816"/>
                  <a:gd name="connsiteX3" fmla="*/ 97631 w 437481"/>
                  <a:gd name="connsiteY3" fmla="*/ 295275 h 439816"/>
                  <a:gd name="connsiteX4" fmla="*/ 292894 w 437481"/>
                  <a:gd name="connsiteY4" fmla="*/ 288131 h 439816"/>
                  <a:gd name="connsiteX5" fmla="*/ 297656 w 437481"/>
                  <a:gd name="connsiteY5" fmla="*/ 95250 h 439816"/>
                  <a:gd name="connsiteX6" fmla="*/ 383381 w 437481"/>
                  <a:gd name="connsiteY6" fmla="*/ 0 h 439816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97631 w 437481"/>
                  <a:gd name="connsiteY3" fmla="*/ 295275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88106 w 437481"/>
                  <a:gd name="connsiteY3" fmla="*/ 302419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88106 w 437481"/>
                  <a:gd name="connsiteY3" fmla="*/ 302419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88106 w 437481"/>
                  <a:gd name="connsiteY3" fmla="*/ 302419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88106 w 437481"/>
                  <a:gd name="connsiteY3" fmla="*/ 302419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88106 w 437481"/>
                  <a:gd name="connsiteY3" fmla="*/ 302419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88106 w 437481"/>
                  <a:gd name="connsiteY3" fmla="*/ 302419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88106 w 437481"/>
                  <a:gd name="connsiteY3" fmla="*/ 302419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102394 w 437481"/>
                  <a:gd name="connsiteY3" fmla="*/ 297657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102394 w 437481"/>
                  <a:gd name="connsiteY3" fmla="*/ 297657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102394 w 437481"/>
                  <a:gd name="connsiteY3" fmla="*/ 297657 h 445872"/>
                  <a:gd name="connsiteX4" fmla="*/ 292894 w 437481"/>
                  <a:gd name="connsiteY4" fmla="*/ 288131 h 445872"/>
                  <a:gd name="connsiteX5" fmla="*/ 297656 w 437481"/>
                  <a:gd name="connsiteY5" fmla="*/ 95250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102394 w 437481"/>
                  <a:gd name="connsiteY3" fmla="*/ 297657 h 445872"/>
                  <a:gd name="connsiteX4" fmla="*/ 292894 w 437481"/>
                  <a:gd name="connsiteY4" fmla="*/ 288131 h 445872"/>
                  <a:gd name="connsiteX5" fmla="*/ 292894 w 437481"/>
                  <a:gd name="connsiteY5" fmla="*/ 102394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102394 w 437481"/>
                  <a:gd name="connsiteY3" fmla="*/ 297657 h 445872"/>
                  <a:gd name="connsiteX4" fmla="*/ 292894 w 437481"/>
                  <a:gd name="connsiteY4" fmla="*/ 288131 h 445872"/>
                  <a:gd name="connsiteX5" fmla="*/ 292894 w 437481"/>
                  <a:gd name="connsiteY5" fmla="*/ 102394 h 445872"/>
                  <a:gd name="connsiteX6" fmla="*/ 383381 w 437481"/>
                  <a:gd name="connsiteY6" fmla="*/ 0 h 445872"/>
                  <a:gd name="connsiteX0" fmla="*/ 383381 w 437481"/>
                  <a:gd name="connsiteY0" fmla="*/ 0 h 445872"/>
                  <a:gd name="connsiteX1" fmla="*/ 347663 w 437481"/>
                  <a:gd name="connsiteY1" fmla="*/ 345281 h 445872"/>
                  <a:gd name="connsiteX2" fmla="*/ 0 w 437481"/>
                  <a:gd name="connsiteY2" fmla="*/ 385762 h 445872"/>
                  <a:gd name="connsiteX3" fmla="*/ 102394 w 437481"/>
                  <a:gd name="connsiteY3" fmla="*/ 297657 h 445872"/>
                  <a:gd name="connsiteX4" fmla="*/ 292894 w 437481"/>
                  <a:gd name="connsiteY4" fmla="*/ 288131 h 445872"/>
                  <a:gd name="connsiteX5" fmla="*/ 292894 w 437481"/>
                  <a:gd name="connsiteY5" fmla="*/ 102394 h 445872"/>
                  <a:gd name="connsiteX6" fmla="*/ 383381 w 437481"/>
                  <a:gd name="connsiteY6" fmla="*/ 0 h 445872"/>
                  <a:gd name="connsiteX0" fmla="*/ 383381 w 439854"/>
                  <a:gd name="connsiteY0" fmla="*/ 0 h 445872"/>
                  <a:gd name="connsiteX1" fmla="*/ 347663 w 439854"/>
                  <a:gd name="connsiteY1" fmla="*/ 345281 h 445872"/>
                  <a:gd name="connsiteX2" fmla="*/ 0 w 439854"/>
                  <a:gd name="connsiteY2" fmla="*/ 385762 h 445872"/>
                  <a:gd name="connsiteX3" fmla="*/ 102394 w 439854"/>
                  <a:gd name="connsiteY3" fmla="*/ 297657 h 445872"/>
                  <a:gd name="connsiteX4" fmla="*/ 292894 w 439854"/>
                  <a:gd name="connsiteY4" fmla="*/ 288131 h 445872"/>
                  <a:gd name="connsiteX5" fmla="*/ 292894 w 439854"/>
                  <a:gd name="connsiteY5" fmla="*/ 102394 h 445872"/>
                  <a:gd name="connsiteX6" fmla="*/ 383381 w 439854"/>
                  <a:gd name="connsiteY6" fmla="*/ 0 h 445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9854" h="445872">
                    <a:moveTo>
                      <a:pt x="383381" y="0"/>
                    </a:moveTo>
                    <a:cubicBezTo>
                      <a:pt x="514350" y="167482"/>
                      <a:pt x="381000" y="306387"/>
                      <a:pt x="347663" y="345281"/>
                    </a:cubicBezTo>
                    <a:cubicBezTo>
                      <a:pt x="300831" y="389732"/>
                      <a:pt x="123032" y="522287"/>
                      <a:pt x="0" y="385762"/>
                    </a:cubicBezTo>
                    <a:cubicBezTo>
                      <a:pt x="24606" y="338931"/>
                      <a:pt x="65881" y="313531"/>
                      <a:pt x="102394" y="297657"/>
                    </a:cubicBezTo>
                    <a:cubicBezTo>
                      <a:pt x="203995" y="404813"/>
                      <a:pt x="267493" y="304800"/>
                      <a:pt x="292894" y="288131"/>
                    </a:cubicBezTo>
                    <a:cubicBezTo>
                      <a:pt x="340519" y="245269"/>
                      <a:pt x="369094" y="178593"/>
                      <a:pt x="292894" y="102394"/>
                    </a:cubicBezTo>
                    <a:cubicBezTo>
                      <a:pt x="297656" y="68262"/>
                      <a:pt x="342900" y="24606"/>
                      <a:pt x="383381" y="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281" name="组合 45"/>
            <p:cNvGrpSpPr>
              <a:grpSpLocks/>
            </p:cNvGrpSpPr>
            <p:nvPr/>
          </p:nvGrpSpPr>
          <p:grpSpPr bwMode="auto">
            <a:xfrm>
              <a:off x="4658194" y="2436279"/>
              <a:ext cx="2057159" cy="379957"/>
              <a:chOff x="4364637" y="1094269"/>
              <a:chExt cx="2057159" cy="379957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4693137" y="1094068"/>
                <a:ext cx="1728195" cy="34606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  <a:ea typeface="+mn-ea"/>
                  </a:rPr>
                  <a:t>www. twitter.com</a:t>
                </a:r>
                <a:endParaRPr lang="en-US" altLang="zh-CN" sz="12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292" name="文本框 47"/>
              <p:cNvSpPr txBox="1">
                <a:spLocks noChangeArrowheads="1"/>
              </p:cNvSpPr>
              <p:nvPr/>
            </p:nvSpPr>
            <p:spPr bwMode="auto">
              <a:xfrm>
                <a:off x="4364637" y="1104894"/>
                <a:ext cx="45571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800">
                    <a:solidFill>
                      <a:schemeClr val="bg1"/>
                    </a:solidFill>
                    <a:latin typeface="FontAwesome"/>
                  </a:rPr>
                  <a:t></a:t>
                </a:r>
                <a:endParaRPr lang="zh-CN" altLang="en-US" sz="18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282" name="组合 48"/>
            <p:cNvGrpSpPr>
              <a:grpSpLocks/>
            </p:cNvGrpSpPr>
            <p:nvPr/>
          </p:nvGrpSpPr>
          <p:grpSpPr bwMode="auto">
            <a:xfrm>
              <a:off x="4658194" y="2903474"/>
              <a:ext cx="2188834" cy="379957"/>
              <a:chOff x="4364637" y="1094269"/>
              <a:chExt cx="2188834" cy="379957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4693137" y="1093586"/>
                <a:ext cx="1859912" cy="36987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  <a:ea typeface="+mn-ea"/>
                  </a:rPr>
                  <a:t>www. facebook.com</a:t>
                </a:r>
                <a:endParaRPr lang="en-US" altLang="zh-CN" sz="12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290" name="文本框 50"/>
              <p:cNvSpPr txBox="1">
                <a:spLocks noChangeArrowheads="1"/>
              </p:cNvSpPr>
              <p:nvPr/>
            </p:nvSpPr>
            <p:spPr bwMode="auto">
              <a:xfrm>
                <a:off x="4364637" y="1104894"/>
                <a:ext cx="45571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800">
                    <a:solidFill>
                      <a:schemeClr val="bg1"/>
                    </a:solidFill>
                    <a:latin typeface="FontAwesome"/>
                  </a:rPr>
                  <a:t></a:t>
                </a:r>
                <a:endParaRPr lang="zh-CN" altLang="en-US" sz="18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283" name="组合 51"/>
            <p:cNvGrpSpPr>
              <a:grpSpLocks/>
            </p:cNvGrpSpPr>
            <p:nvPr/>
          </p:nvGrpSpPr>
          <p:grpSpPr bwMode="auto">
            <a:xfrm>
              <a:off x="4793130" y="3370669"/>
              <a:ext cx="1958301" cy="369332"/>
              <a:chOff x="5897724" y="3402026"/>
              <a:chExt cx="1958301" cy="369332"/>
            </a:xfrm>
          </p:grpSpPr>
          <p:sp>
            <p:nvSpPr>
              <p:cNvPr id="53" name="KSO_Shape"/>
              <p:cNvSpPr/>
              <p:nvPr/>
            </p:nvSpPr>
            <p:spPr>
              <a:xfrm>
                <a:off x="5897680" y="3496109"/>
                <a:ext cx="230108" cy="212720"/>
              </a:xfrm>
              <a:custGeom>
                <a:avLst/>
                <a:gdLst/>
                <a:ahLst/>
                <a:cxnLst/>
                <a:rect l="l" t="t" r="r" b="b"/>
                <a:pathLst>
                  <a:path w="969654" h="903534">
                    <a:moveTo>
                      <a:pt x="813088" y="487443"/>
                    </a:moveTo>
                    <a:cubicBezTo>
                      <a:pt x="793206" y="487443"/>
                      <a:pt x="777088" y="503561"/>
                      <a:pt x="777088" y="523443"/>
                    </a:cubicBezTo>
                    <a:cubicBezTo>
                      <a:pt x="777088" y="543325"/>
                      <a:pt x="793206" y="559443"/>
                      <a:pt x="813088" y="559443"/>
                    </a:cubicBezTo>
                    <a:cubicBezTo>
                      <a:pt x="832970" y="559443"/>
                      <a:pt x="849088" y="543325"/>
                      <a:pt x="849088" y="523443"/>
                    </a:cubicBezTo>
                    <a:cubicBezTo>
                      <a:pt x="849088" y="503561"/>
                      <a:pt x="832970" y="487443"/>
                      <a:pt x="813088" y="487443"/>
                    </a:cubicBezTo>
                    <a:close/>
                    <a:moveTo>
                      <a:pt x="606961" y="487443"/>
                    </a:moveTo>
                    <a:cubicBezTo>
                      <a:pt x="587079" y="487443"/>
                      <a:pt x="570961" y="503561"/>
                      <a:pt x="570961" y="523443"/>
                    </a:cubicBezTo>
                    <a:cubicBezTo>
                      <a:pt x="570961" y="543325"/>
                      <a:pt x="587079" y="559443"/>
                      <a:pt x="606961" y="559443"/>
                    </a:cubicBezTo>
                    <a:cubicBezTo>
                      <a:pt x="626843" y="559443"/>
                      <a:pt x="642961" y="543325"/>
                      <a:pt x="642961" y="523443"/>
                    </a:cubicBezTo>
                    <a:cubicBezTo>
                      <a:pt x="642961" y="503561"/>
                      <a:pt x="626843" y="487443"/>
                      <a:pt x="606961" y="487443"/>
                    </a:cubicBezTo>
                    <a:close/>
                    <a:moveTo>
                      <a:pt x="691345" y="336511"/>
                    </a:moveTo>
                    <a:cubicBezTo>
                      <a:pt x="769490" y="335080"/>
                      <a:pt x="847112" y="364668"/>
                      <a:pt x="901758" y="422110"/>
                    </a:cubicBezTo>
                    <a:cubicBezTo>
                      <a:pt x="999759" y="525126"/>
                      <a:pt x="990612" y="681640"/>
                      <a:pt x="881173" y="774306"/>
                    </a:cubicBezTo>
                    <a:lnTo>
                      <a:pt x="905846" y="903534"/>
                    </a:lnTo>
                    <a:lnTo>
                      <a:pt x="792422" y="824563"/>
                    </a:lnTo>
                    <a:cubicBezTo>
                      <a:pt x="666952" y="867914"/>
                      <a:pt x="525982" y="820668"/>
                      <a:pt x="459770" y="713074"/>
                    </a:cubicBezTo>
                    <a:cubicBezTo>
                      <a:pt x="386891" y="594648"/>
                      <a:pt x="429055" y="444146"/>
                      <a:pt x="554971" y="373268"/>
                    </a:cubicBezTo>
                    <a:cubicBezTo>
                      <a:pt x="597384" y="349394"/>
                      <a:pt x="644458" y="337369"/>
                      <a:pt x="691345" y="336511"/>
                    </a:cubicBezTo>
                    <a:close/>
                    <a:moveTo>
                      <a:pt x="547874" y="187267"/>
                    </a:moveTo>
                    <a:cubicBezTo>
                      <a:pt x="518051" y="187267"/>
                      <a:pt x="493874" y="211444"/>
                      <a:pt x="493874" y="241267"/>
                    </a:cubicBezTo>
                    <a:cubicBezTo>
                      <a:pt x="493874" y="271090"/>
                      <a:pt x="518051" y="295267"/>
                      <a:pt x="547874" y="295267"/>
                    </a:cubicBezTo>
                    <a:cubicBezTo>
                      <a:pt x="577697" y="295267"/>
                      <a:pt x="601874" y="271090"/>
                      <a:pt x="601874" y="241267"/>
                    </a:cubicBezTo>
                    <a:cubicBezTo>
                      <a:pt x="601874" y="211444"/>
                      <a:pt x="577697" y="187267"/>
                      <a:pt x="547874" y="187267"/>
                    </a:cubicBezTo>
                    <a:close/>
                    <a:moveTo>
                      <a:pt x="294449" y="187267"/>
                    </a:moveTo>
                    <a:cubicBezTo>
                      <a:pt x="264626" y="187267"/>
                      <a:pt x="240449" y="211444"/>
                      <a:pt x="240449" y="241267"/>
                    </a:cubicBezTo>
                    <a:cubicBezTo>
                      <a:pt x="240449" y="271090"/>
                      <a:pt x="264626" y="295267"/>
                      <a:pt x="294449" y="295267"/>
                    </a:cubicBezTo>
                    <a:cubicBezTo>
                      <a:pt x="324272" y="295267"/>
                      <a:pt x="348449" y="271090"/>
                      <a:pt x="348449" y="241267"/>
                    </a:cubicBezTo>
                    <a:cubicBezTo>
                      <a:pt x="348449" y="211444"/>
                      <a:pt x="324272" y="187267"/>
                      <a:pt x="294449" y="187267"/>
                    </a:cubicBezTo>
                    <a:close/>
                    <a:moveTo>
                      <a:pt x="408549" y="168"/>
                    </a:moveTo>
                    <a:cubicBezTo>
                      <a:pt x="456533" y="-1113"/>
                      <a:pt x="505397" y="4870"/>
                      <a:pt x="553141" y="18800"/>
                    </a:cubicBezTo>
                    <a:cubicBezTo>
                      <a:pt x="730896" y="70663"/>
                      <a:pt x="843952" y="217556"/>
                      <a:pt x="840274" y="375462"/>
                    </a:cubicBezTo>
                    <a:cubicBezTo>
                      <a:pt x="754752" y="310337"/>
                      <a:pt x="632797" y="302687"/>
                      <a:pt x="535419" y="357502"/>
                    </a:cubicBezTo>
                    <a:cubicBezTo>
                      <a:pt x="409503" y="428380"/>
                      <a:pt x="367339" y="578882"/>
                      <a:pt x="440218" y="697308"/>
                    </a:cubicBezTo>
                    <a:cubicBezTo>
                      <a:pt x="450352" y="713775"/>
                      <a:pt x="462237" y="728829"/>
                      <a:pt x="478397" y="739559"/>
                    </a:cubicBezTo>
                    <a:cubicBezTo>
                      <a:pt x="442192" y="745523"/>
                      <a:pt x="404623" y="745773"/>
                      <a:pt x="366675" y="741395"/>
                    </a:cubicBezTo>
                    <a:lnTo>
                      <a:pt x="245711" y="837584"/>
                    </a:lnTo>
                    <a:lnTo>
                      <a:pt x="214226" y="696474"/>
                    </a:lnTo>
                    <a:cubicBezTo>
                      <a:pt x="11680" y="595442"/>
                      <a:pt x="-59861" y="368389"/>
                      <a:pt x="54436" y="189343"/>
                    </a:cubicBezTo>
                    <a:cubicBezTo>
                      <a:pt x="128564" y="73222"/>
                      <a:pt x="264598" y="4010"/>
                      <a:pt x="408549" y="1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6127788" y="3402448"/>
                <a:ext cx="1728195" cy="3682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  <a:ea typeface="+mn-ea"/>
                  </a:rPr>
                  <a:t>huangrong186</a:t>
                </a:r>
                <a:endParaRPr lang="en-US" altLang="zh-CN" sz="12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284" name="组合 54"/>
            <p:cNvGrpSpPr>
              <a:grpSpLocks/>
            </p:cNvGrpSpPr>
            <p:nvPr/>
          </p:nvGrpSpPr>
          <p:grpSpPr bwMode="auto">
            <a:xfrm>
              <a:off x="4817053" y="3827238"/>
              <a:ext cx="2066053" cy="369332"/>
              <a:chOff x="5921647" y="3785436"/>
              <a:chExt cx="2066053" cy="369332"/>
            </a:xfrm>
          </p:grpSpPr>
          <p:sp>
            <p:nvSpPr>
              <p:cNvPr id="56" name="KSO_Shape"/>
              <p:cNvSpPr/>
              <p:nvPr/>
            </p:nvSpPr>
            <p:spPr>
              <a:xfrm>
                <a:off x="5921484" y="3886488"/>
                <a:ext cx="236457" cy="192082"/>
              </a:xfrm>
              <a:custGeom>
                <a:avLst/>
                <a:gdLst/>
                <a:ahLst/>
                <a:cxnLst/>
                <a:rect l="l" t="t" r="r" b="b"/>
                <a:pathLst>
                  <a:path w="684048" h="556307">
                    <a:moveTo>
                      <a:pt x="222901" y="383453"/>
                    </a:moveTo>
                    <a:cubicBezTo>
                      <a:pt x="218315" y="383977"/>
                      <a:pt x="213613" y="385281"/>
                      <a:pt x="209039" y="387420"/>
                    </a:cubicBezTo>
                    <a:cubicBezTo>
                      <a:pt x="190739" y="395979"/>
                      <a:pt x="181407" y="414680"/>
                      <a:pt x="188193" y="429191"/>
                    </a:cubicBezTo>
                    <a:cubicBezTo>
                      <a:pt x="194980" y="443702"/>
                      <a:pt x="215317" y="448527"/>
                      <a:pt x="233616" y="439969"/>
                    </a:cubicBezTo>
                    <a:cubicBezTo>
                      <a:pt x="251915" y="431410"/>
                      <a:pt x="261248" y="412709"/>
                      <a:pt x="254461" y="398198"/>
                    </a:cubicBezTo>
                    <a:cubicBezTo>
                      <a:pt x="249371" y="387315"/>
                      <a:pt x="236659" y="381879"/>
                      <a:pt x="222901" y="383453"/>
                    </a:cubicBezTo>
                    <a:close/>
                    <a:moveTo>
                      <a:pt x="284035" y="369073"/>
                    </a:moveTo>
                    <a:cubicBezTo>
                      <a:pt x="281538" y="368297"/>
                      <a:pt x="278657" y="368441"/>
                      <a:pt x="275985" y="369691"/>
                    </a:cubicBezTo>
                    <a:cubicBezTo>
                      <a:pt x="270641" y="372190"/>
                      <a:pt x="268154" y="378164"/>
                      <a:pt x="270432" y="383034"/>
                    </a:cubicBezTo>
                    <a:cubicBezTo>
                      <a:pt x="272710" y="387904"/>
                      <a:pt x="278888" y="389825"/>
                      <a:pt x="284233" y="387325"/>
                    </a:cubicBezTo>
                    <a:cubicBezTo>
                      <a:pt x="289577" y="384826"/>
                      <a:pt x="292063" y="378852"/>
                      <a:pt x="289785" y="373982"/>
                    </a:cubicBezTo>
                    <a:cubicBezTo>
                      <a:pt x="288647" y="371547"/>
                      <a:pt x="286533" y="369850"/>
                      <a:pt x="284035" y="369073"/>
                    </a:cubicBezTo>
                    <a:close/>
                    <a:moveTo>
                      <a:pt x="266604" y="297070"/>
                    </a:moveTo>
                    <a:cubicBezTo>
                      <a:pt x="319078" y="300338"/>
                      <a:pt x="362309" y="335548"/>
                      <a:pt x="367763" y="383070"/>
                    </a:cubicBezTo>
                    <a:cubicBezTo>
                      <a:pt x="373996" y="437381"/>
                      <a:pt x="328527" y="487207"/>
                      <a:pt x="266205" y="494360"/>
                    </a:cubicBezTo>
                    <a:cubicBezTo>
                      <a:pt x="203883" y="501513"/>
                      <a:pt x="148308" y="463284"/>
                      <a:pt x="142074" y="408972"/>
                    </a:cubicBezTo>
                    <a:cubicBezTo>
                      <a:pt x="135841" y="354661"/>
                      <a:pt x="181310" y="304835"/>
                      <a:pt x="243632" y="297682"/>
                    </a:cubicBezTo>
                    <a:cubicBezTo>
                      <a:pt x="251423" y="296788"/>
                      <a:pt x="259108" y="296603"/>
                      <a:pt x="266604" y="297070"/>
                    </a:cubicBezTo>
                    <a:close/>
                    <a:moveTo>
                      <a:pt x="297042" y="252387"/>
                    </a:moveTo>
                    <a:cubicBezTo>
                      <a:pt x="283618" y="252176"/>
                      <a:pt x="269820" y="252839"/>
                      <a:pt x="255793" y="254449"/>
                    </a:cubicBezTo>
                    <a:cubicBezTo>
                      <a:pt x="143583" y="267328"/>
                      <a:pt x="59288" y="335880"/>
                      <a:pt x="67516" y="407566"/>
                    </a:cubicBezTo>
                    <a:cubicBezTo>
                      <a:pt x="75743" y="479252"/>
                      <a:pt x="173377" y="526925"/>
                      <a:pt x="285587" y="514046"/>
                    </a:cubicBezTo>
                    <a:cubicBezTo>
                      <a:pt x="397797" y="501168"/>
                      <a:pt x="482091" y="432615"/>
                      <a:pt x="473864" y="360929"/>
                    </a:cubicBezTo>
                    <a:cubicBezTo>
                      <a:pt x="466665" y="298204"/>
                      <a:pt x="391015" y="253864"/>
                      <a:pt x="297042" y="252387"/>
                    </a:cubicBezTo>
                    <a:close/>
                    <a:moveTo>
                      <a:pt x="509416" y="97868"/>
                    </a:moveTo>
                    <a:cubicBezTo>
                      <a:pt x="544841" y="99182"/>
                      <a:pt x="588107" y="127580"/>
                      <a:pt x="590257" y="183051"/>
                    </a:cubicBezTo>
                    <a:cubicBezTo>
                      <a:pt x="592352" y="199448"/>
                      <a:pt x="588214" y="215684"/>
                      <a:pt x="579852" y="229407"/>
                    </a:cubicBezTo>
                    <a:lnTo>
                      <a:pt x="580228" y="229581"/>
                    </a:lnTo>
                    <a:cubicBezTo>
                      <a:pt x="580244" y="229743"/>
                      <a:pt x="580186" y="229872"/>
                      <a:pt x="580126" y="230000"/>
                    </a:cubicBezTo>
                    <a:lnTo>
                      <a:pt x="578707" y="232024"/>
                    </a:lnTo>
                    <a:cubicBezTo>
                      <a:pt x="578590" y="232839"/>
                      <a:pt x="578192" y="233485"/>
                      <a:pt x="577787" y="234126"/>
                    </a:cubicBezTo>
                    <a:lnTo>
                      <a:pt x="577385" y="233908"/>
                    </a:lnTo>
                    <a:cubicBezTo>
                      <a:pt x="572286" y="241165"/>
                      <a:pt x="563167" y="244302"/>
                      <a:pt x="554750" y="241632"/>
                    </a:cubicBezTo>
                    <a:lnTo>
                      <a:pt x="548315" y="238643"/>
                    </a:lnTo>
                    <a:cubicBezTo>
                      <a:pt x="539522" y="233101"/>
                      <a:pt x="536249" y="221620"/>
                      <a:pt x="540834" y="211750"/>
                    </a:cubicBezTo>
                    <a:lnTo>
                      <a:pt x="541088" y="211402"/>
                    </a:lnTo>
                    <a:lnTo>
                      <a:pt x="541243" y="211474"/>
                    </a:lnTo>
                    <a:cubicBezTo>
                      <a:pt x="549302" y="193084"/>
                      <a:pt x="546794" y="175359"/>
                      <a:pt x="541863" y="165391"/>
                    </a:cubicBezTo>
                    <a:cubicBezTo>
                      <a:pt x="534763" y="151042"/>
                      <a:pt x="514479" y="135118"/>
                      <a:pt x="480142" y="145181"/>
                    </a:cubicBezTo>
                    <a:lnTo>
                      <a:pt x="480025" y="144483"/>
                    </a:lnTo>
                    <a:cubicBezTo>
                      <a:pt x="471706" y="144624"/>
                      <a:pt x="464282" y="140887"/>
                      <a:pt x="461009" y="134412"/>
                    </a:cubicBezTo>
                    <a:lnTo>
                      <a:pt x="458966" y="128175"/>
                    </a:lnTo>
                    <a:cubicBezTo>
                      <a:pt x="457496" y="119354"/>
                      <a:pt x="463572" y="110158"/>
                      <a:pt x="473636" y="106144"/>
                    </a:cubicBezTo>
                    <a:lnTo>
                      <a:pt x="473571" y="105761"/>
                    </a:lnTo>
                    <a:cubicBezTo>
                      <a:pt x="485121" y="99922"/>
                      <a:pt x="497817" y="97438"/>
                      <a:pt x="509416" y="97868"/>
                    </a:cubicBezTo>
                    <a:close/>
                    <a:moveTo>
                      <a:pt x="286518" y="82088"/>
                    </a:moveTo>
                    <a:cubicBezTo>
                      <a:pt x="376738" y="91976"/>
                      <a:pt x="317665" y="163994"/>
                      <a:pt x="337363" y="184000"/>
                    </a:cubicBezTo>
                    <a:cubicBezTo>
                      <a:pt x="387081" y="179119"/>
                      <a:pt x="437510" y="146098"/>
                      <a:pt x="486517" y="169358"/>
                    </a:cubicBezTo>
                    <a:cubicBezTo>
                      <a:pt x="533076" y="203014"/>
                      <a:pt x="494312" y="233925"/>
                      <a:pt x="501054" y="264835"/>
                    </a:cubicBezTo>
                    <a:cubicBezTo>
                      <a:pt x="649340" y="323962"/>
                      <a:pt x="585744" y="409170"/>
                      <a:pt x="562675" y="436725"/>
                    </a:cubicBezTo>
                    <a:cubicBezTo>
                      <a:pt x="354965" y="648778"/>
                      <a:pt x="45454" y="533772"/>
                      <a:pt x="10807" y="435328"/>
                    </a:cubicBezTo>
                    <a:cubicBezTo>
                      <a:pt x="-41075" y="330306"/>
                      <a:pt x="100878" y="89491"/>
                      <a:pt x="286518" y="82088"/>
                    </a:cubicBezTo>
                    <a:close/>
                    <a:moveTo>
                      <a:pt x="489068" y="0"/>
                    </a:moveTo>
                    <a:cubicBezTo>
                      <a:pt x="596753" y="0"/>
                      <a:pt x="684048" y="87296"/>
                      <a:pt x="684048" y="194980"/>
                    </a:cubicBezTo>
                    <a:cubicBezTo>
                      <a:pt x="684048" y="216847"/>
                      <a:pt x="680448" y="237874"/>
                      <a:pt x="672966" y="257215"/>
                    </a:cubicBezTo>
                    <a:lnTo>
                      <a:pt x="672379" y="257003"/>
                    </a:lnTo>
                    <a:cubicBezTo>
                      <a:pt x="668967" y="265617"/>
                      <a:pt x="657523" y="269364"/>
                      <a:pt x="645725" y="265916"/>
                    </a:cubicBezTo>
                    <a:lnTo>
                      <a:pt x="637884" y="262819"/>
                    </a:lnTo>
                    <a:cubicBezTo>
                      <a:pt x="627530" y="257587"/>
                      <a:pt x="621785" y="247890"/>
                      <a:pt x="624308" y="239644"/>
                    </a:cubicBezTo>
                    <a:lnTo>
                      <a:pt x="623975" y="239524"/>
                    </a:lnTo>
                    <a:cubicBezTo>
                      <a:pt x="629260" y="225659"/>
                      <a:pt x="631774" y="210613"/>
                      <a:pt x="631774" y="194980"/>
                    </a:cubicBezTo>
                    <a:cubicBezTo>
                      <a:pt x="631774" y="116165"/>
                      <a:pt x="567883" y="52274"/>
                      <a:pt x="489068" y="52274"/>
                    </a:cubicBezTo>
                    <a:lnTo>
                      <a:pt x="469942" y="54202"/>
                    </a:lnTo>
                    <a:lnTo>
                      <a:pt x="469951" y="54239"/>
                    </a:lnTo>
                    <a:cubicBezTo>
                      <a:pt x="469861" y="54366"/>
                      <a:pt x="469744" y="54397"/>
                      <a:pt x="469627" y="54427"/>
                    </a:cubicBezTo>
                    <a:cubicBezTo>
                      <a:pt x="460634" y="56697"/>
                      <a:pt x="450861" y="49439"/>
                      <a:pt x="446718" y="37636"/>
                    </a:cubicBezTo>
                    <a:lnTo>
                      <a:pt x="444619" y="29323"/>
                    </a:lnTo>
                    <a:cubicBezTo>
                      <a:pt x="442667" y="16995"/>
                      <a:pt x="447797" y="5987"/>
                      <a:pt x="456757" y="3699"/>
                    </a:cubicBezTo>
                    <a:lnTo>
                      <a:pt x="456661" y="3267"/>
                    </a:lnTo>
                    <a:cubicBezTo>
                      <a:pt x="467135" y="923"/>
                      <a:pt x="477994" y="0"/>
                      <a:pt x="4890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6127788" y="3784890"/>
                <a:ext cx="1859912" cy="36987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  <a:ea typeface="+mn-ea"/>
                  </a:rPr>
                  <a:t>www. weibo.com</a:t>
                </a:r>
                <a:endParaRPr lang="en-US" altLang="zh-CN" sz="1200" dirty="0">
                  <a:solidFill>
                    <a:schemeClr val="bg1"/>
                  </a:solidFill>
                  <a:latin typeface="+mn-ea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473325" cy="51577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12291" name="组合 4"/>
          <p:cNvGrpSpPr>
            <a:grpSpLocks/>
          </p:cNvGrpSpPr>
          <p:nvPr/>
        </p:nvGrpSpPr>
        <p:grpSpPr bwMode="auto">
          <a:xfrm>
            <a:off x="468313" y="950913"/>
            <a:ext cx="1243012" cy="369887"/>
            <a:chOff x="468174" y="782726"/>
            <a:chExt cx="1243582" cy="369332"/>
          </a:xfrm>
        </p:grpSpPr>
        <p:sp>
          <p:nvSpPr>
            <p:cNvPr id="2" name="文本框 1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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2394" name="文本框 2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基本信息</a:t>
              </a:r>
            </a:p>
          </p:txBody>
        </p:sp>
      </p:grpSp>
      <p:grpSp>
        <p:nvGrpSpPr>
          <p:cNvPr id="12292" name="组合 13"/>
          <p:cNvGrpSpPr>
            <a:grpSpLocks/>
          </p:cNvGrpSpPr>
          <p:nvPr/>
        </p:nvGrpSpPr>
        <p:grpSpPr bwMode="auto">
          <a:xfrm>
            <a:off x="468313" y="2020888"/>
            <a:ext cx="1243012" cy="369887"/>
            <a:chOff x="468174" y="782726"/>
            <a:chExt cx="1243582" cy="369332"/>
          </a:xfrm>
        </p:grpSpPr>
        <p:sp>
          <p:nvSpPr>
            <p:cNvPr id="15" name="文本框 1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2392" name="文本框 1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项目经验</a:t>
              </a:r>
            </a:p>
          </p:txBody>
        </p:sp>
      </p:grpSp>
      <p:grpSp>
        <p:nvGrpSpPr>
          <p:cNvPr id="12293" name="组合 16"/>
          <p:cNvGrpSpPr>
            <a:grpSpLocks/>
          </p:cNvGrpSpPr>
          <p:nvPr/>
        </p:nvGrpSpPr>
        <p:grpSpPr bwMode="auto">
          <a:xfrm>
            <a:off x="468313" y="2555875"/>
            <a:ext cx="1243012" cy="369888"/>
            <a:chOff x="468174" y="782726"/>
            <a:chExt cx="1243582" cy="369332"/>
          </a:xfrm>
        </p:grpSpPr>
        <p:sp>
          <p:nvSpPr>
            <p:cNvPr id="18" name="文本框 1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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2390" name="文本框 1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培训经验</a:t>
              </a:r>
            </a:p>
          </p:txBody>
        </p:sp>
      </p:grpSp>
      <p:grpSp>
        <p:nvGrpSpPr>
          <p:cNvPr id="12294" name="组合 19"/>
          <p:cNvGrpSpPr>
            <a:grpSpLocks/>
          </p:cNvGrpSpPr>
          <p:nvPr/>
        </p:nvGrpSpPr>
        <p:grpSpPr bwMode="auto">
          <a:xfrm>
            <a:off x="468313" y="3092450"/>
            <a:ext cx="1243012" cy="368300"/>
            <a:chOff x="468174" y="782726"/>
            <a:chExt cx="1243582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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2388" name="文本框 21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专业技能</a:t>
              </a:r>
            </a:p>
          </p:txBody>
        </p:sp>
      </p:grpSp>
      <p:grpSp>
        <p:nvGrpSpPr>
          <p:cNvPr id="12295" name="组合 22"/>
          <p:cNvGrpSpPr>
            <a:grpSpLocks/>
          </p:cNvGrpSpPr>
          <p:nvPr/>
        </p:nvGrpSpPr>
        <p:grpSpPr bwMode="auto">
          <a:xfrm>
            <a:off x="468313" y="1485900"/>
            <a:ext cx="1346200" cy="369888"/>
            <a:chOff x="468174" y="782726"/>
            <a:chExt cx="1345996" cy="369332"/>
          </a:xfrm>
        </p:grpSpPr>
        <p:sp>
          <p:nvSpPr>
            <p:cNvPr id="12385" name="文本框 23"/>
            <p:cNvSpPr txBox="1">
              <a:spLocks noChangeArrowheads="1"/>
            </p:cNvSpPr>
            <p:nvPr/>
          </p:nvSpPr>
          <p:spPr bwMode="auto">
            <a:xfrm>
              <a:off x="468174" y="782726"/>
              <a:ext cx="36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12386" name="文本框 24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10094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学习情况</a:t>
              </a:r>
            </a:p>
          </p:txBody>
        </p:sp>
      </p:grpSp>
      <p:sp>
        <p:nvSpPr>
          <p:cNvPr id="26" name="KSO_Shape"/>
          <p:cNvSpPr>
            <a:spLocks noChangeAspect="1"/>
          </p:cNvSpPr>
          <p:nvPr/>
        </p:nvSpPr>
        <p:spPr bwMode="auto">
          <a:xfrm>
            <a:off x="509588" y="1617663"/>
            <a:ext cx="295275" cy="174625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12297" name="组合 26"/>
          <p:cNvGrpSpPr>
            <a:grpSpLocks/>
          </p:cNvGrpSpPr>
          <p:nvPr/>
        </p:nvGrpSpPr>
        <p:grpSpPr bwMode="auto">
          <a:xfrm>
            <a:off x="468313" y="3627438"/>
            <a:ext cx="1243012" cy="368300"/>
            <a:chOff x="468174" y="782726"/>
            <a:chExt cx="1243582" cy="369332"/>
          </a:xfrm>
        </p:grpSpPr>
        <p:sp>
          <p:nvSpPr>
            <p:cNvPr id="28" name="文本框 27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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2384" name="文本框 28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所获嘉奖</a:t>
              </a:r>
            </a:p>
          </p:txBody>
        </p:sp>
      </p:grpSp>
      <p:sp>
        <p:nvSpPr>
          <p:cNvPr id="12298" name="文本框 32"/>
          <p:cNvSpPr txBox="1">
            <a:spLocks noChangeArrowheads="1"/>
          </p:cNvSpPr>
          <p:nvPr/>
        </p:nvSpPr>
        <p:spPr bwMode="auto">
          <a:xfrm>
            <a:off x="473075" y="538163"/>
            <a:ext cx="1238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RESUME</a:t>
            </a:r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12299" name="组合 33"/>
          <p:cNvGrpSpPr>
            <a:grpSpLocks/>
          </p:cNvGrpSpPr>
          <p:nvPr/>
        </p:nvGrpSpPr>
        <p:grpSpPr bwMode="auto">
          <a:xfrm>
            <a:off x="468313" y="4162425"/>
            <a:ext cx="1243012" cy="369888"/>
            <a:chOff x="468174" y="782726"/>
            <a:chExt cx="1243582" cy="369332"/>
          </a:xfrm>
        </p:grpSpPr>
        <p:sp>
          <p:nvSpPr>
            <p:cNvPr id="35" name="文本框 34"/>
            <p:cNvSpPr txBox="1"/>
            <p:nvPr/>
          </p:nvSpPr>
          <p:spPr>
            <a:xfrm>
              <a:off x="468174" y="782726"/>
              <a:ext cx="36806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n>
                    <a:solidFill>
                      <a:schemeClr val="bg1"/>
                    </a:solidFill>
                  </a:ln>
                  <a:noFill/>
                  <a:latin typeface="FontAwesome" pitchFamily="2" charset="0"/>
                  <a:ea typeface="+mn-ea"/>
                </a:rPr>
                <a:t></a:t>
              </a:r>
              <a:endParaRPr lang="zh-CN" altLang="en-US" sz="1800" dirty="0">
                <a:ln>
                  <a:solidFill>
                    <a:schemeClr val="bg1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12382" name="文本框 35"/>
            <p:cNvSpPr txBox="1">
              <a:spLocks noChangeArrowheads="1"/>
            </p:cNvSpPr>
            <p:nvPr/>
          </p:nvSpPr>
          <p:spPr bwMode="auto">
            <a:xfrm>
              <a:off x="804672" y="842764"/>
              <a:ext cx="9070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联系方式</a:t>
              </a:r>
            </a:p>
          </p:txBody>
        </p:sp>
      </p:grpSp>
      <p:sp>
        <p:nvSpPr>
          <p:cNvPr id="58" name="Freeform 6"/>
          <p:cNvSpPr>
            <a:spLocks noEditPoints="1" noChangeArrowheads="1"/>
          </p:cNvSpPr>
          <p:nvPr/>
        </p:nvSpPr>
        <p:spPr bwMode="auto">
          <a:xfrm>
            <a:off x="7418388" y="3414713"/>
            <a:ext cx="236537" cy="257175"/>
          </a:xfrm>
          <a:custGeom>
            <a:avLst/>
            <a:gdLst>
              <a:gd name="T0" fmla="*/ 77 w 84"/>
              <a:gd name="T1" fmla="*/ 0 h 92"/>
              <a:gd name="T2" fmla="*/ 84 w 84"/>
              <a:gd name="T3" fmla="*/ 74 h 92"/>
              <a:gd name="T4" fmla="*/ 6 w 84"/>
              <a:gd name="T5" fmla="*/ 81 h 92"/>
              <a:gd name="T6" fmla="*/ 0 w 84"/>
              <a:gd name="T7" fmla="*/ 6 h 92"/>
              <a:gd name="T8" fmla="*/ 72 w 84"/>
              <a:gd name="T9" fmla="*/ 83 h 92"/>
              <a:gd name="T10" fmla="*/ 62 w 84"/>
              <a:gd name="T11" fmla="*/ 92 h 92"/>
              <a:gd name="T12" fmla="*/ 72 w 84"/>
              <a:gd name="T13" fmla="*/ 83 h 92"/>
              <a:gd name="T14" fmla="*/ 19 w 84"/>
              <a:gd name="T15" fmla="*/ 83 h 92"/>
              <a:gd name="T16" fmla="*/ 13 w 84"/>
              <a:gd name="T17" fmla="*/ 92 h 92"/>
              <a:gd name="T18" fmla="*/ 31 w 84"/>
              <a:gd name="T19" fmla="*/ 17 h 92"/>
              <a:gd name="T20" fmla="*/ 31 w 84"/>
              <a:gd name="T21" fmla="*/ 52 h 92"/>
              <a:gd name="T22" fmla="*/ 31 w 84"/>
              <a:gd name="T23" fmla="*/ 17 h 92"/>
              <a:gd name="T24" fmla="*/ 61 w 84"/>
              <a:gd name="T25" fmla="*/ 31 h 92"/>
              <a:gd name="T26" fmla="*/ 54 w 84"/>
              <a:gd name="T27" fmla="*/ 59 h 92"/>
              <a:gd name="T28" fmla="*/ 69 w 84"/>
              <a:gd name="T29" fmla="*/ 40 h 92"/>
              <a:gd name="T30" fmla="*/ 70 w 84"/>
              <a:gd name="T31" fmla="*/ 27 h 92"/>
              <a:gd name="T32" fmla="*/ 31 w 84"/>
              <a:gd name="T33" fmla="*/ 20 h 92"/>
              <a:gd name="T34" fmla="*/ 29 w 84"/>
              <a:gd name="T35" fmla="*/ 27 h 92"/>
              <a:gd name="T36" fmla="*/ 21 w 84"/>
              <a:gd name="T37" fmla="*/ 24 h 92"/>
              <a:gd name="T38" fmla="*/ 24 w 84"/>
              <a:gd name="T39" fmla="*/ 30 h 92"/>
              <a:gd name="T40" fmla="*/ 17 w 84"/>
              <a:gd name="T41" fmla="*/ 34 h 92"/>
              <a:gd name="T42" fmla="*/ 23 w 84"/>
              <a:gd name="T43" fmla="*/ 36 h 92"/>
              <a:gd name="T44" fmla="*/ 20 w 84"/>
              <a:gd name="T45" fmla="*/ 44 h 92"/>
              <a:gd name="T46" fmla="*/ 26 w 84"/>
              <a:gd name="T47" fmla="*/ 41 h 92"/>
              <a:gd name="T48" fmla="*/ 30 w 84"/>
              <a:gd name="T49" fmla="*/ 49 h 92"/>
              <a:gd name="T50" fmla="*/ 32 w 84"/>
              <a:gd name="T51" fmla="*/ 42 h 92"/>
              <a:gd name="T52" fmla="*/ 40 w 84"/>
              <a:gd name="T53" fmla="*/ 45 h 92"/>
              <a:gd name="T54" fmla="*/ 37 w 84"/>
              <a:gd name="T55" fmla="*/ 39 h 92"/>
              <a:gd name="T56" fmla="*/ 45 w 84"/>
              <a:gd name="T57" fmla="*/ 35 h 92"/>
              <a:gd name="T58" fmla="*/ 39 w 84"/>
              <a:gd name="T59" fmla="*/ 33 h 92"/>
              <a:gd name="T60" fmla="*/ 41 w 84"/>
              <a:gd name="T61" fmla="*/ 25 h 92"/>
              <a:gd name="T62" fmla="*/ 35 w 84"/>
              <a:gd name="T63" fmla="*/ 28 h 9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4"/>
              <a:gd name="T97" fmla="*/ 0 h 92"/>
              <a:gd name="T98" fmla="*/ 84 w 84"/>
              <a:gd name="T99" fmla="*/ 92 h 9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4" h="92">
                <a:moveTo>
                  <a:pt x="6" y="0"/>
                </a:moveTo>
                <a:cubicBezTo>
                  <a:pt x="77" y="0"/>
                  <a:pt x="77" y="0"/>
                  <a:pt x="77" y="0"/>
                </a:cubicBezTo>
                <a:cubicBezTo>
                  <a:pt x="81" y="0"/>
                  <a:pt x="84" y="2"/>
                  <a:pt x="84" y="6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8"/>
                  <a:pt x="81" y="81"/>
                  <a:pt x="77" y="81"/>
                </a:cubicBezTo>
                <a:cubicBezTo>
                  <a:pt x="6" y="81"/>
                  <a:pt x="6" y="81"/>
                  <a:pt x="6" y="81"/>
                </a:cubicBezTo>
                <a:cubicBezTo>
                  <a:pt x="3" y="81"/>
                  <a:pt x="0" y="78"/>
                  <a:pt x="0" y="74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72" y="83"/>
                </a:moveTo>
                <a:cubicBezTo>
                  <a:pt x="62" y="83"/>
                  <a:pt x="62" y="83"/>
                  <a:pt x="62" y="83"/>
                </a:cubicBezTo>
                <a:cubicBezTo>
                  <a:pt x="62" y="92"/>
                  <a:pt x="62" y="92"/>
                  <a:pt x="62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72" y="83"/>
                  <a:pt x="72" y="83"/>
                  <a:pt x="72" y="83"/>
                </a:cubicBezTo>
                <a:close/>
                <a:moveTo>
                  <a:pt x="9" y="83"/>
                </a:moveTo>
                <a:cubicBezTo>
                  <a:pt x="19" y="83"/>
                  <a:pt x="19" y="83"/>
                  <a:pt x="19" y="83"/>
                </a:cubicBezTo>
                <a:cubicBezTo>
                  <a:pt x="19" y="92"/>
                  <a:pt x="19" y="92"/>
                  <a:pt x="1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9" y="83"/>
                  <a:pt x="9" y="83"/>
                  <a:pt x="9" y="83"/>
                </a:cubicBezTo>
                <a:close/>
                <a:moveTo>
                  <a:pt x="31" y="17"/>
                </a:moveTo>
                <a:cubicBezTo>
                  <a:pt x="21" y="17"/>
                  <a:pt x="13" y="25"/>
                  <a:pt x="13" y="35"/>
                </a:cubicBezTo>
                <a:cubicBezTo>
                  <a:pt x="13" y="44"/>
                  <a:pt x="21" y="52"/>
                  <a:pt x="31" y="52"/>
                </a:cubicBezTo>
                <a:cubicBezTo>
                  <a:pt x="40" y="52"/>
                  <a:pt x="48" y="44"/>
                  <a:pt x="48" y="35"/>
                </a:cubicBezTo>
                <a:cubicBezTo>
                  <a:pt x="48" y="25"/>
                  <a:pt x="40" y="17"/>
                  <a:pt x="31" y="17"/>
                </a:cubicBezTo>
                <a:close/>
                <a:moveTo>
                  <a:pt x="70" y="27"/>
                </a:moveTo>
                <a:cubicBezTo>
                  <a:pt x="66" y="26"/>
                  <a:pt x="62" y="28"/>
                  <a:pt x="61" y="31"/>
                </a:cubicBezTo>
                <a:cubicBezTo>
                  <a:pt x="60" y="34"/>
                  <a:pt x="61" y="36"/>
                  <a:pt x="63" y="38"/>
                </a:cubicBezTo>
                <a:cubicBezTo>
                  <a:pt x="54" y="59"/>
                  <a:pt x="54" y="59"/>
                  <a:pt x="54" y="59"/>
                </a:cubicBezTo>
                <a:cubicBezTo>
                  <a:pt x="56" y="62"/>
                  <a:pt x="60" y="63"/>
                  <a:pt x="65" y="63"/>
                </a:cubicBezTo>
                <a:cubicBezTo>
                  <a:pt x="69" y="40"/>
                  <a:pt x="69" y="40"/>
                  <a:pt x="69" y="40"/>
                </a:cubicBezTo>
                <a:cubicBezTo>
                  <a:pt x="72" y="39"/>
                  <a:pt x="74" y="38"/>
                  <a:pt x="74" y="35"/>
                </a:cubicBezTo>
                <a:cubicBezTo>
                  <a:pt x="75" y="32"/>
                  <a:pt x="73" y="28"/>
                  <a:pt x="70" y="27"/>
                </a:cubicBezTo>
                <a:close/>
                <a:moveTo>
                  <a:pt x="31" y="26"/>
                </a:moveTo>
                <a:cubicBezTo>
                  <a:pt x="31" y="20"/>
                  <a:pt x="31" y="20"/>
                  <a:pt x="31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7"/>
                  <a:pt x="29" y="27"/>
                  <a:pt x="29" y="27"/>
                </a:cubicBezTo>
                <a:cubicBezTo>
                  <a:pt x="28" y="27"/>
                  <a:pt x="26" y="27"/>
                  <a:pt x="25" y="28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24" y="30"/>
                  <a:pt x="24" y="30"/>
                  <a:pt x="24" y="30"/>
                </a:cubicBezTo>
                <a:cubicBezTo>
                  <a:pt x="23" y="31"/>
                  <a:pt x="23" y="32"/>
                  <a:pt x="23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6"/>
                  <a:pt x="17" y="36"/>
                  <a:pt x="1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4" y="39"/>
                  <a:pt x="25" y="40"/>
                </a:cubicBezTo>
                <a:cubicBezTo>
                  <a:pt x="20" y="44"/>
                  <a:pt x="20" y="44"/>
                  <a:pt x="20" y="44"/>
                </a:cubicBezTo>
                <a:cubicBezTo>
                  <a:pt x="22" y="46"/>
                  <a:pt x="22" y="46"/>
                  <a:pt x="22" y="46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42"/>
                  <a:pt x="29" y="42"/>
                  <a:pt x="30" y="43"/>
                </a:cubicBezTo>
                <a:cubicBezTo>
                  <a:pt x="30" y="49"/>
                  <a:pt x="30" y="49"/>
                  <a:pt x="30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2"/>
                  <a:pt x="32" y="42"/>
                  <a:pt x="32" y="42"/>
                </a:cubicBezTo>
                <a:cubicBezTo>
                  <a:pt x="34" y="42"/>
                  <a:pt x="35" y="42"/>
                  <a:pt x="36" y="41"/>
                </a:cubicBezTo>
                <a:cubicBezTo>
                  <a:pt x="40" y="45"/>
                  <a:pt x="40" y="45"/>
                  <a:pt x="40" y="45"/>
                </a:cubicBezTo>
                <a:cubicBezTo>
                  <a:pt x="42" y="44"/>
                  <a:pt x="42" y="44"/>
                  <a:pt x="42" y="44"/>
                </a:cubicBezTo>
                <a:cubicBezTo>
                  <a:pt x="37" y="39"/>
                  <a:pt x="37" y="39"/>
                  <a:pt x="37" y="39"/>
                </a:cubicBezTo>
                <a:cubicBezTo>
                  <a:pt x="38" y="38"/>
                  <a:pt x="39" y="37"/>
                  <a:pt x="39" y="35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3"/>
                  <a:pt x="45" y="33"/>
                  <a:pt x="45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8" y="32"/>
                  <a:pt x="38" y="30"/>
                  <a:pt x="37" y="29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4"/>
                  <a:pt x="40" y="24"/>
                  <a:pt x="40" y="24"/>
                </a:cubicBezTo>
                <a:cubicBezTo>
                  <a:pt x="35" y="28"/>
                  <a:pt x="35" y="28"/>
                  <a:pt x="35" y="28"/>
                </a:cubicBezTo>
                <a:cubicBezTo>
                  <a:pt x="34" y="27"/>
                  <a:pt x="33" y="27"/>
                  <a:pt x="31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59" name="Freeform 7"/>
          <p:cNvSpPr>
            <a:spLocks noEditPoints="1" noChangeArrowheads="1"/>
          </p:cNvSpPr>
          <p:nvPr/>
        </p:nvSpPr>
        <p:spPr bwMode="auto">
          <a:xfrm>
            <a:off x="7383463" y="3968750"/>
            <a:ext cx="320675" cy="212725"/>
          </a:xfrm>
          <a:custGeom>
            <a:avLst/>
            <a:gdLst>
              <a:gd name="T0" fmla="*/ 10 w 115"/>
              <a:gd name="T1" fmla="*/ 0 h 76"/>
              <a:gd name="T2" fmla="*/ 14 w 115"/>
              <a:gd name="T3" fmla="*/ 42 h 76"/>
              <a:gd name="T4" fmla="*/ 24 w 115"/>
              <a:gd name="T5" fmla="*/ 43 h 76"/>
              <a:gd name="T6" fmla="*/ 54 w 115"/>
              <a:gd name="T7" fmla="*/ 24 h 76"/>
              <a:gd name="T8" fmla="*/ 71 w 115"/>
              <a:gd name="T9" fmla="*/ 28 h 76"/>
              <a:gd name="T10" fmla="*/ 42 w 115"/>
              <a:gd name="T11" fmla="*/ 12 h 76"/>
              <a:gd name="T12" fmla="*/ 26 w 115"/>
              <a:gd name="T13" fmla="*/ 13 h 76"/>
              <a:gd name="T14" fmla="*/ 20 w 115"/>
              <a:gd name="T15" fmla="*/ 22 h 76"/>
              <a:gd name="T16" fmla="*/ 25 w 115"/>
              <a:gd name="T17" fmla="*/ 5 h 76"/>
              <a:gd name="T18" fmla="*/ 115 w 115"/>
              <a:gd name="T19" fmla="*/ 32 h 76"/>
              <a:gd name="T20" fmla="*/ 100 w 115"/>
              <a:gd name="T21" fmla="*/ 38 h 76"/>
              <a:gd name="T22" fmla="*/ 84 w 115"/>
              <a:gd name="T23" fmla="*/ 46 h 76"/>
              <a:gd name="T24" fmla="*/ 74 w 115"/>
              <a:gd name="T25" fmla="*/ 69 h 76"/>
              <a:gd name="T26" fmla="*/ 67 w 115"/>
              <a:gd name="T27" fmla="*/ 76 h 76"/>
              <a:gd name="T28" fmla="*/ 64 w 115"/>
              <a:gd name="T29" fmla="*/ 64 h 76"/>
              <a:gd name="T30" fmla="*/ 53 w 115"/>
              <a:gd name="T31" fmla="*/ 73 h 76"/>
              <a:gd name="T32" fmla="*/ 53 w 115"/>
              <a:gd name="T33" fmla="*/ 59 h 76"/>
              <a:gd name="T34" fmla="*/ 40 w 115"/>
              <a:gd name="T35" fmla="*/ 68 h 76"/>
              <a:gd name="T36" fmla="*/ 48 w 115"/>
              <a:gd name="T37" fmla="*/ 48 h 76"/>
              <a:gd name="T38" fmla="*/ 31 w 115"/>
              <a:gd name="T39" fmla="*/ 59 h 76"/>
              <a:gd name="T40" fmla="*/ 50 w 115"/>
              <a:gd name="T41" fmla="*/ 30 h 76"/>
              <a:gd name="T42" fmla="*/ 69 w 115"/>
              <a:gd name="T43" fmla="*/ 37 h 76"/>
              <a:gd name="T44" fmla="*/ 69 w 115"/>
              <a:gd name="T45" fmla="*/ 19 h 76"/>
              <a:gd name="T46" fmla="*/ 89 w 115"/>
              <a:gd name="T47" fmla="*/ 27 h 76"/>
              <a:gd name="T48" fmla="*/ 81 w 115"/>
              <a:gd name="T49" fmla="*/ 14 h 76"/>
              <a:gd name="T50" fmla="*/ 79 w 115"/>
              <a:gd name="T51" fmla="*/ 12 h 76"/>
              <a:gd name="T52" fmla="*/ 97 w 115"/>
              <a:gd name="T53" fmla="*/ 52 h 76"/>
              <a:gd name="T54" fmla="*/ 85 w 115"/>
              <a:gd name="T55" fmla="*/ 53 h 76"/>
              <a:gd name="T56" fmla="*/ 97 w 115"/>
              <a:gd name="T57" fmla="*/ 52 h 76"/>
              <a:gd name="T58" fmla="*/ 86 w 115"/>
              <a:gd name="T59" fmla="*/ 67 h 76"/>
              <a:gd name="T60" fmla="*/ 76 w 115"/>
              <a:gd name="T61" fmla="*/ 63 h 76"/>
              <a:gd name="T62" fmla="*/ 87 w 115"/>
              <a:gd name="T63" fmla="*/ 65 h 76"/>
              <a:gd name="T64" fmla="*/ 81 w 115"/>
              <a:gd name="T65" fmla="*/ 54 h 76"/>
              <a:gd name="T66" fmla="*/ 87 w 115"/>
              <a:gd name="T67" fmla="*/ 65 h 7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15"/>
              <a:gd name="T103" fmla="*/ 0 h 76"/>
              <a:gd name="T104" fmla="*/ 115 w 115"/>
              <a:gd name="T105" fmla="*/ 76 h 7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15" h="76">
                <a:moveTo>
                  <a:pt x="25" y="5"/>
                </a:moveTo>
                <a:cubicBezTo>
                  <a:pt x="10" y="0"/>
                  <a:pt x="10" y="0"/>
                  <a:pt x="1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6"/>
                  <a:pt x="16" y="36"/>
                  <a:pt x="16" y="36"/>
                </a:cubicBezTo>
                <a:cubicBezTo>
                  <a:pt x="24" y="43"/>
                  <a:pt x="24" y="43"/>
                  <a:pt x="24" y="43"/>
                </a:cubicBezTo>
                <a:cubicBezTo>
                  <a:pt x="43" y="28"/>
                  <a:pt x="43" y="28"/>
                  <a:pt x="43" y="28"/>
                </a:cubicBezTo>
                <a:cubicBezTo>
                  <a:pt x="54" y="24"/>
                  <a:pt x="54" y="24"/>
                  <a:pt x="54" y="24"/>
                </a:cubicBezTo>
                <a:cubicBezTo>
                  <a:pt x="67" y="32"/>
                  <a:pt x="67" y="32"/>
                  <a:pt x="67" y="32"/>
                </a:cubicBezTo>
                <a:cubicBezTo>
                  <a:pt x="71" y="28"/>
                  <a:pt x="71" y="28"/>
                  <a:pt x="71" y="28"/>
                </a:cubicBezTo>
                <a:cubicBezTo>
                  <a:pt x="61" y="13"/>
                  <a:pt x="61" y="13"/>
                  <a:pt x="61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3" y="11"/>
                  <a:pt x="23" y="11"/>
                  <a:pt x="23" y="11"/>
                </a:cubicBezTo>
                <a:cubicBezTo>
                  <a:pt x="25" y="5"/>
                  <a:pt x="25" y="5"/>
                  <a:pt x="25" y="5"/>
                </a:cubicBezTo>
                <a:close/>
                <a:moveTo>
                  <a:pt x="91" y="2"/>
                </a:moveTo>
                <a:cubicBezTo>
                  <a:pt x="115" y="32"/>
                  <a:pt x="115" y="32"/>
                  <a:pt x="115" y="3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2" y="48"/>
                  <a:pt x="92" y="48"/>
                  <a:pt x="92" y="48"/>
                </a:cubicBezTo>
                <a:cubicBezTo>
                  <a:pt x="84" y="46"/>
                  <a:pt x="84" y="46"/>
                  <a:pt x="84" y="46"/>
                </a:cubicBezTo>
                <a:cubicBezTo>
                  <a:pt x="78" y="49"/>
                  <a:pt x="71" y="55"/>
                  <a:pt x="70" y="62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1" y="73"/>
                  <a:pt x="69" y="74"/>
                  <a:pt x="67" y="76"/>
                </a:cubicBezTo>
                <a:cubicBezTo>
                  <a:pt x="65" y="75"/>
                  <a:pt x="63" y="73"/>
                  <a:pt x="61" y="72"/>
                </a:cubicBezTo>
                <a:cubicBezTo>
                  <a:pt x="61" y="69"/>
                  <a:pt x="64" y="65"/>
                  <a:pt x="64" y="64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6"/>
                  <a:pt x="55" y="71"/>
                  <a:pt x="53" y="73"/>
                </a:cubicBezTo>
                <a:cubicBezTo>
                  <a:pt x="51" y="72"/>
                  <a:pt x="49" y="71"/>
                  <a:pt x="46" y="69"/>
                </a:cubicBezTo>
                <a:cubicBezTo>
                  <a:pt x="47" y="67"/>
                  <a:pt x="52" y="61"/>
                  <a:pt x="53" y="59"/>
                </a:cubicBezTo>
                <a:cubicBezTo>
                  <a:pt x="52" y="58"/>
                  <a:pt x="52" y="58"/>
                  <a:pt x="52" y="58"/>
                </a:cubicBezTo>
                <a:cubicBezTo>
                  <a:pt x="48" y="63"/>
                  <a:pt x="43" y="67"/>
                  <a:pt x="40" y="68"/>
                </a:cubicBezTo>
                <a:cubicBezTo>
                  <a:pt x="33" y="63"/>
                  <a:pt x="33" y="63"/>
                  <a:pt x="33" y="63"/>
                </a:cubicBezTo>
                <a:cubicBezTo>
                  <a:pt x="37" y="57"/>
                  <a:pt x="43" y="52"/>
                  <a:pt x="48" y="48"/>
                </a:cubicBezTo>
                <a:cubicBezTo>
                  <a:pt x="47" y="46"/>
                  <a:pt x="47" y="46"/>
                  <a:pt x="47" y="46"/>
                </a:cubicBezTo>
                <a:cubicBezTo>
                  <a:pt x="43" y="49"/>
                  <a:pt x="35" y="56"/>
                  <a:pt x="31" y="59"/>
                </a:cubicBezTo>
                <a:cubicBezTo>
                  <a:pt x="27" y="58"/>
                  <a:pt x="25" y="56"/>
                  <a:pt x="24" y="52"/>
                </a:cubicBezTo>
                <a:cubicBezTo>
                  <a:pt x="32" y="45"/>
                  <a:pt x="41" y="37"/>
                  <a:pt x="50" y="30"/>
                </a:cubicBezTo>
                <a:cubicBezTo>
                  <a:pt x="55" y="29"/>
                  <a:pt x="55" y="29"/>
                  <a:pt x="55" y="29"/>
                </a:cubicBezTo>
                <a:cubicBezTo>
                  <a:pt x="69" y="37"/>
                  <a:pt x="69" y="37"/>
                  <a:pt x="69" y="37"/>
                </a:cubicBezTo>
                <a:cubicBezTo>
                  <a:pt x="76" y="30"/>
                  <a:pt x="76" y="30"/>
                  <a:pt x="76" y="30"/>
                </a:cubicBezTo>
                <a:cubicBezTo>
                  <a:pt x="69" y="19"/>
                  <a:pt x="69" y="19"/>
                  <a:pt x="69" y="19"/>
                </a:cubicBezTo>
                <a:cubicBezTo>
                  <a:pt x="72" y="17"/>
                  <a:pt x="74" y="16"/>
                  <a:pt x="76" y="15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6"/>
                  <a:pt x="90" y="26"/>
                  <a:pt x="90" y="26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9" y="12"/>
                  <a:pt x="79" y="12"/>
                  <a:pt x="79" y="12"/>
                </a:cubicBezTo>
                <a:cubicBezTo>
                  <a:pt x="91" y="2"/>
                  <a:pt x="91" y="2"/>
                  <a:pt x="91" y="2"/>
                </a:cubicBezTo>
                <a:close/>
                <a:moveTo>
                  <a:pt x="97" y="52"/>
                </a:moveTo>
                <a:cubicBezTo>
                  <a:pt x="87" y="50"/>
                  <a:pt x="87" y="50"/>
                  <a:pt x="87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6"/>
                  <a:pt x="95" y="54"/>
                  <a:pt x="97" y="52"/>
                </a:cubicBezTo>
                <a:close/>
                <a:moveTo>
                  <a:pt x="80" y="71"/>
                </a:moveTo>
                <a:cubicBezTo>
                  <a:pt x="82" y="70"/>
                  <a:pt x="84" y="68"/>
                  <a:pt x="86" y="67"/>
                </a:cubicBezTo>
                <a:cubicBezTo>
                  <a:pt x="78" y="61"/>
                  <a:pt x="78" y="61"/>
                  <a:pt x="78" y="61"/>
                </a:cubicBezTo>
                <a:cubicBezTo>
                  <a:pt x="76" y="63"/>
                  <a:pt x="76" y="63"/>
                  <a:pt x="76" y="63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87" y="65"/>
                </a:moveTo>
                <a:cubicBezTo>
                  <a:pt x="89" y="64"/>
                  <a:pt x="90" y="62"/>
                  <a:pt x="91" y="60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7"/>
                  <a:pt x="78" y="57"/>
                  <a:pt x="78" y="57"/>
                </a:cubicBezTo>
                <a:lnTo>
                  <a:pt x="87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0" name="Freeform 8"/>
          <p:cNvSpPr>
            <a:spLocks noEditPoints="1" noChangeArrowheads="1"/>
          </p:cNvSpPr>
          <p:nvPr/>
        </p:nvSpPr>
        <p:spPr bwMode="auto">
          <a:xfrm>
            <a:off x="6872288" y="3394075"/>
            <a:ext cx="303212" cy="30003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08"/>
              <a:gd name="T151" fmla="*/ 0 h 107"/>
              <a:gd name="T152" fmla="*/ 108 w 108"/>
              <a:gd name="T153" fmla="*/ 107 h 10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1" name="Freeform 9"/>
          <p:cNvSpPr>
            <a:spLocks noEditPoints="1" noChangeArrowheads="1"/>
          </p:cNvSpPr>
          <p:nvPr/>
        </p:nvSpPr>
        <p:spPr bwMode="auto">
          <a:xfrm>
            <a:off x="5868988" y="2387600"/>
            <a:ext cx="238125" cy="238125"/>
          </a:xfrm>
          <a:custGeom>
            <a:avLst/>
            <a:gdLst>
              <a:gd name="T0" fmla="*/ 80 w 85"/>
              <a:gd name="T1" fmla="*/ 53 h 85"/>
              <a:gd name="T2" fmla="*/ 80 w 85"/>
              <a:gd name="T3" fmla="*/ 80 h 85"/>
              <a:gd name="T4" fmla="*/ 74 w 85"/>
              <a:gd name="T5" fmla="*/ 85 h 85"/>
              <a:gd name="T6" fmla="*/ 10 w 85"/>
              <a:gd name="T7" fmla="*/ 85 h 85"/>
              <a:gd name="T8" fmla="*/ 5 w 85"/>
              <a:gd name="T9" fmla="*/ 80 h 85"/>
              <a:gd name="T10" fmla="*/ 5 w 85"/>
              <a:gd name="T11" fmla="*/ 53 h 85"/>
              <a:gd name="T12" fmla="*/ 17 w 85"/>
              <a:gd name="T13" fmla="*/ 56 h 85"/>
              <a:gd name="T14" fmla="*/ 17 w 85"/>
              <a:gd name="T15" fmla="*/ 61 h 85"/>
              <a:gd name="T16" fmla="*/ 21 w 85"/>
              <a:gd name="T17" fmla="*/ 61 h 85"/>
              <a:gd name="T18" fmla="*/ 21 w 85"/>
              <a:gd name="T19" fmla="*/ 68 h 85"/>
              <a:gd name="T20" fmla="*/ 27 w 85"/>
              <a:gd name="T21" fmla="*/ 68 h 85"/>
              <a:gd name="T22" fmla="*/ 27 w 85"/>
              <a:gd name="T23" fmla="*/ 61 h 85"/>
              <a:gd name="T24" fmla="*/ 30 w 85"/>
              <a:gd name="T25" fmla="*/ 61 h 85"/>
              <a:gd name="T26" fmla="*/ 30 w 85"/>
              <a:gd name="T27" fmla="*/ 57 h 85"/>
              <a:gd name="T28" fmla="*/ 54 w 85"/>
              <a:gd name="T29" fmla="*/ 57 h 85"/>
              <a:gd name="T30" fmla="*/ 54 w 85"/>
              <a:gd name="T31" fmla="*/ 61 h 85"/>
              <a:gd name="T32" fmla="*/ 57 w 85"/>
              <a:gd name="T33" fmla="*/ 61 h 85"/>
              <a:gd name="T34" fmla="*/ 57 w 85"/>
              <a:gd name="T35" fmla="*/ 68 h 85"/>
              <a:gd name="T36" fmla="*/ 63 w 85"/>
              <a:gd name="T37" fmla="*/ 68 h 85"/>
              <a:gd name="T38" fmla="*/ 63 w 85"/>
              <a:gd name="T39" fmla="*/ 61 h 85"/>
              <a:gd name="T40" fmla="*/ 66 w 85"/>
              <a:gd name="T41" fmla="*/ 61 h 85"/>
              <a:gd name="T42" fmla="*/ 66 w 85"/>
              <a:gd name="T43" fmla="*/ 56 h 85"/>
              <a:gd name="T44" fmla="*/ 80 w 85"/>
              <a:gd name="T45" fmla="*/ 53 h 85"/>
              <a:gd name="T46" fmla="*/ 31 w 85"/>
              <a:gd name="T47" fmla="*/ 0 h 85"/>
              <a:gd name="T48" fmla="*/ 54 w 85"/>
              <a:gd name="T49" fmla="*/ 0 h 85"/>
              <a:gd name="T50" fmla="*/ 61 w 85"/>
              <a:gd name="T51" fmla="*/ 7 h 85"/>
              <a:gd name="T52" fmla="*/ 61 w 85"/>
              <a:gd name="T53" fmla="*/ 16 h 85"/>
              <a:gd name="T54" fmla="*/ 53 w 85"/>
              <a:gd name="T55" fmla="*/ 16 h 85"/>
              <a:gd name="T56" fmla="*/ 53 w 85"/>
              <a:gd name="T57" fmla="*/ 8 h 85"/>
              <a:gd name="T58" fmla="*/ 32 w 85"/>
              <a:gd name="T59" fmla="*/ 8 h 85"/>
              <a:gd name="T60" fmla="*/ 32 w 85"/>
              <a:gd name="T61" fmla="*/ 16 h 85"/>
              <a:gd name="T62" fmla="*/ 24 w 85"/>
              <a:gd name="T63" fmla="*/ 16 h 85"/>
              <a:gd name="T64" fmla="*/ 24 w 85"/>
              <a:gd name="T65" fmla="*/ 7 h 85"/>
              <a:gd name="T66" fmla="*/ 31 w 85"/>
              <a:gd name="T67" fmla="*/ 0 h 85"/>
              <a:gd name="T68" fmla="*/ 0 w 85"/>
              <a:gd name="T69" fmla="*/ 20 h 85"/>
              <a:gd name="T70" fmla="*/ 0 w 85"/>
              <a:gd name="T71" fmla="*/ 48 h 85"/>
              <a:gd name="T72" fmla="*/ 85 w 85"/>
              <a:gd name="T73" fmla="*/ 48 h 85"/>
              <a:gd name="T74" fmla="*/ 85 w 85"/>
              <a:gd name="T75" fmla="*/ 20 h 85"/>
              <a:gd name="T76" fmla="*/ 0 w 85"/>
              <a:gd name="T77" fmla="*/ 20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85"/>
              <a:gd name="T119" fmla="*/ 85 w 85"/>
              <a:gd name="T120" fmla="*/ 85 h 8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1"/>
                  <a:pt x="17" y="61"/>
                  <a:pt x="17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8"/>
                  <a:pt x="21" y="68"/>
                  <a:pt x="2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1"/>
                  <a:pt x="27" y="61"/>
                  <a:pt x="27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1"/>
                  <a:pt x="54" y="61"/>
                  <a:pt x="54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1"/>
                  <a:pt x="63" y="61"/>
                  <a:pt x="63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2" name="Freeform 10"/>
          <p:cNvSpPr>
            <a:spLocks noEditPoints="1" noChangeArrowheads="1"/>
          </p:cNvSpPr>
          <p:nvPr/>
        </p:nvSpPr>
        <p:spPr bwMode="auto">
          <a:xfrm>
            <a:off x="6911975" y="2922588"/>
            <a:ext cx="249238" cy="228600"/>
          </a:xfrm>
          <a:custGeom>
            <a:avLst/>
            <a:gdLst>
              <a:gd name="T0" fmla="*/ 163 w 210"/>
              <a:gd name="T1" fmla="*/ 0 h 192"/>
              <a:gd name="T2" fmla="*/ 172 w 210"/>
              <a:gd name="T3" fmla="*/ 10 h 192"/>
              <a:gd name="T4" fmla="*/ 156 w 210"/>
              <a:gd name="T5" fmla="*/ 55 h 192"/>
              <a:gd name="T6" fmla="*/ 37 w 210"/>
              <a:gd name="T7" fmla="*/ 17 h 192"/>
              <a:gd name="T8" fmla="*/ 45 w 210"/>
              <a:gd name="T9" fmla="*/ 24 h 192"/>
              <a:gd name="T10" fmla="*/ 59 w 210"/>
              <a:gd name="T11" fmla="*/ 36 h 192"/>
              <a:gd name="T12" fmla="*/ 37 w 210"/>
              <a:gd name="T13" fmla="*/ 45 h 192"/>
              <a:gd name="T14" fmla="*/ 45 w 210"/>
              <a:gd name="T15" fmla="*/ 52 h 192"/>
              <a:gd name="T16" fmla="*/ 59 w 210"/>
              <a:gd name="T17" fmla="*/ 64 h 192"/>
              <a:gd name="T18" fmla="*/ 37 w 210"/>
              <a:gd name="T19" fmla="*/ 74 h 192"/>
              <a:gd name="T20" fmla="*/ 45 w 210"/>
              <a:gd name="T21" fmla="*/ 78 h 192"/>
              <a:gd name="T22" fmla="*/ 59 w 210"/>
              <a:gd name="T23" fmla="*/ 90 h 192"/>
              <a:gd name="T24" fmla="*/ 37 w 210"/>
              <a:gd name="T25" fmla="*/ 100 h 192"/>
              <a:gd name="T26" fmla="*/ 45 w 210"/>
              <a:gd name="T27" fmla="*/ 104 h 192"/>
              <a:gd name="T28" fmla="*/ 59 w 210"/>
              <a:gd name="T29" fmla="*/ 116 h 192"/>
              <a:gd name="T30" fmla="*/ 37 w 210"/>
              <a:gd name="T31" fmla="*/ 128 h 192"/>
              <a:gd name="T32" fmla="*/ 45 w 210"/>
              <a:gd name="T33" fmla="*/ 135 h 192"/>
              <a:gd name="T34" fmla="*/ 59 w 210"/>
              <a:gd name="T35" fmla="*/ 147 h 192"/>
              <a:gd name="T36" fmla="*/ 37 w 210"/>
              <a:gd name="T37" fmla="*/ 156 h 192"/>
              <a:gd name="T38" fmla="*/ 37 w 210"/>
              <a:gd name="T39" fmla="*/ 175 h 192"/>
              <a:gd name="T40" fmla="*/ 156 w 210"/>
              <a:gd name="T41" fmla="*/ 137 h 192"/>
              <a:gd name="T42" fmla="*/ 172 w 210"/>
              <a:gd name="T43" fmla="*/ 182 h 192"/>
              <a:gd name="T44" fmla="*/ 163 w 210"/>
              <a:gd name="T45" fmla="*/ 192 h 192"/>
              <a:gd name="T46" fmla="*/ 21 w 210"/>
              <a:gd name="T47" fmla="*/ 192 h 192"/>
              <a:gd name="T48" fmla="*/ 21 w 210"/>
              <a:gd name="T49" fmla="*/ 170 h 192"/>
              <a:gd name="T50" fmla="*/ 0 w 210"/>
              <a:gd name="T51" fmla="*/ 154 h 192"/>
              <a:gd name="T52" fmla="*/ 21 w 210"/>
              <a:gd name="T53" fmla="*/ 140 h 192"/>
              <a:gd name="T54" fmla="*/ 0 w 210"/>
              <a:gd name="T55" fmla="*/ 126 h 192"/>
              <a:gd name="T56" fmla="*/ 21 w 210"/>
              <a:gd name="T57" fmla="*/ 114 h 192"/>
              <a:gd name="T58" fmla="*/ 0 w 210"/>
              <a:gd name="T59" fmla="*/ 97 h 192"/>
              <a:gd name="T60" fmla="*/ 21 w 210"/>
              <a:gd name="T61" fmla="*/ 88 h 192"/>
              <a:gd name="T62" fmla="*/ 0 w 210"/>
              <a:gd name="T63" fmla="*/ 71 h 192"/>
              <a:gd name="T64" fmla="*/ 21 w 210"/>
              <a:gd name="T65" fmla="*/ 59 h 192"/>
              <a:gd name="T66" fmla="*/ 0 w 210"/>
              <a:gd name="T67" fmla="*/ 45 h 192"/>
              <a:gd name="T68" fmla="*/ 21 w 210"/>
              <a:gd name="T69" fmla="*/ 10 h 192"/>
              <a:gd name="T70" fmla="*/ 30 w 210"/>
              <a:gd name="T71" fmla="*/ 0 h 192"/>
              <a:gd name="T72" fmla="*/ 73 w 210"/>
              <a:gd name="T73" fmla="*/ 92 h 192"/>
              <a:gd name="T74" fmla="*/ 96 w 210"/>
              <a:gd name="T75" fmla="*/ 102 h 192"/>
              <a:gd name="T76" fmla="*/ 73 w 210"/>
              <a:gd name="T77" fmla="*/ 92 h 192"/>
              <a:gd name="T78" fmla="*/ 73 w 210"/>
              <a:gd name="T79" fmla="*/ 71 h 192"/>
              <a:gd name="T80" fmla="*/ 115 w 210"/>
              <a:gd name="T81" fmla="*/ 81 h 192"/>
              <a:gd name="T82" fmla="*/ 73 w 210"/>
              <a:gd name="T83" fmla="*/ 71 h 192"/>
              <a:gd name="T84" fmla="*/ 73 w 210"/>
              <a:gd name="T85" fmla="*/ 52 h 192"/>
              <a:gd name="T86" fmla="*/ 134 w 210"/>
              <a:gd name="T87" fmla="*/ 62 h 192"/>
              <a:gd name="T88" fmla="*/ 73 w 210"/>
              <a:gd name="T89" fmla="*/ 52 h 192"/>
              <a:gd name="T90" fmla="*/ 73 w 210"/>
              <a:gd name="T91" fmla="*/ 33 h 192"/>
              <a:gd name="T92" fmla="*/ 134 w 210"/>
              <a:gd name="T93" fmla="*/ 41 h 192"/>
              <a:gd name="T94" fmla="*/ 73 w 210"/>
              <a:gd name="T95" fmla="*/ 33 h 192"/>
              <a:gd name="T96" fmla="*/ 96 w 210"/>
              <a:gd name="T97" fmla="*/ 152 h 192"/>
              <a:gd name="T98" fmla="*/ 122 w 210"/>
              <a:gd name="T99" fmla="*/ 152 h 192"/>
              <a:gd name="T100" fmla="*/ 99 w 210"/>
              <a:gd name="T101" fmla="*/ 126 h 192"/>
              <a:gd name="T102" fmla="*/ 96 w 210"/>
              <a:gd name="T103" fmla="*/ 152 h 192"/>
              <a:gd name="T104" fmla="*/ 186 w 210"/>
              <a:gd name="T105" fmla="*/ 43 h 192"/>
              <a:gd name="T106" fmla="*/ 134 w 210"/>
              <a:gd name="T107" fmla="*/ 140 h 192"/>
              <a:gd name="T108" fmla="*/ 186 w 210"/>
              <a:gd name="T109" fmla="*/ 43 h 19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10"/>
              <a:gd name="T166" fmla="*/ 0 h 192"/>
              <a:gd name="T167" fmla="*/ 210 w 210"/>
              <a:gd name="T168" fmla="*/ 192 h 192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10" h="192">
                <a:moveTo>
                  <a:pt x="30" y="0"/>
                </a:moveTo>
                <a:lnTo>
                  <a:pt x="163" y="0"/>
                </a:lnTo>
                <a:lnTo>
                  <a:pt x="172" y="0"/>
                </a:lnTo>
                <a:lnTo>
                  <a:pt x="172" y="10"/>
                </a:lnTo>
                <a:lnTo>
                  <a:pt x="172" y="41"/>
                </a:lnTo>
                <a:lnTo>
                  <a:pt x="156" y="55"/>
                </a:lnTo>
                <a:lnTo>
                  <a:pt x="156" y="17"/>
                </a:lnTo>
                <a:lnTo>
                  <a:pt x="37" y="17"/>
                </a:lnTo>
                <a:lnTo>
                  <a:pt x="37" y="29"/>
                </a:lnTo>
                <a:lnTo>
                  <a:pt x="45" y="24"/>
                </a:lnTo>
                <a:lnTo>
                  <a:pt x="54" y="22"/>
                </a:lnTo>
                <a:lnTo>
                  <a:pt x="59" y="36"/>
                </a:lnTo>
                <a:lnTo>
                  <a:pt x="52" y="41"/>
                </a:lnTo>
                <a:lnTo>
                  <a:pt x="37" y="45"/>
                </a:lnTo>
                <a:lnTo>
                  <a:pt x="37" y="55"/>
                </a:lnTo>
                <a:lnTo>
                  <a:pt x="45" y="52"/>
                </a:lnTo>
                <a:lnTo>
                  <a:pt x="54" y="48"/>
                </a:lnTo>
                <a:lnTo>
                  <a:pt x="59" y="64"/>
                </a:lnTo>
                <a:lnTo>
                  <a:pt x="52" y="67"/>
                </a:lnTo>
                <a:lnTo>
                  <a:pt x="37" y="74"/>
                </a:lnTo>
                <a:lnTo>
                  <a:pt x="37" y="83"/>
                </a:lnTo>
                <a:lnTo>
                  <a:pt x="45" y="78"/>
                </a:lnTo>
                <a:lnTo>
                  <a:pt x="54" y="76"/>
                </a:lnTo>
                <a:lnTo>
                  <a:pt x="59" y="90"/>
                </a:lnTo>
                <a:lnTo>
                  <a:pt x="52" y="95"/>
                </a:lnTo>
                <a:lnTo>
                  <a:pt x="37" y="100"/>
                </a:lnTo>
                <a:lnTo>
                  <a:pt x="37" y="109"/>
                </a:lnTo>
                <a:lnTo>
                  <a:pt x="45" y="104"/>
                </a:lnTo>
                <a:lnTo>
                  <a:pt x="54" y="102"/>
                </a:lnTo>
                <a:lnTo>
                  <a:pt x="59" y="116"/>
                </a:lnTo>
                <a:lnTo>
                  <a:pt x="52" y="121"/>
                </a:lnTo>
                <a:lnTo>
                  <a:pt x="37" y="128"/>
                </a:lnTo>
                <a:lnTo>
                  <a:pt x="37" y="137"/>
                </a:lnTo>
                <a:lnTo>
                  <a:pt x="45" y="135"/>
                </a:lnTo>
                <a:lnTo>
                  <a:pt x="54" y="130"/>
                </a:lnTo>
                <a:lnTo>
                  <a:pt x="59" y="147"/>
                </a:lnTo>
                <a:lnTo>
                  <a:pt x="52" y="149"/>
                </a:lnTo>
                <a:lnTo>
                  <a:pt x="37" y="156"/>
                </a:lnTo>
                <a:lnTo>
                  <a:pt x="37" y="170"/>
                </a:lnTo>
                <a:lnTo>
                  <a:pt x="37" y="175"/>
                </a:lnTo>
                <a:lnTo>
                  <a:pt x="156" y="175"/>
                </a:lnTo>
                <a:lnTo>
                  <a:pt x="156" y="137"/>
                </a:lnTo>
                <a:lnTo>
                  <a:pt x="172" y="123"/>
                </a:lnTo>
                <a:lnTo>
                  <a:pt x="172" y="182"/>
                </a:lnTo>
                <a:lnTo>
                  <a:pt x="172" y="192"/>
                </a:lnTo>
                <a:lnTo>
                  <a:pt x="163" y="192"/>
                </a:lnTo>
                <a:lnTo>
                  <a:pt x="30" y="192"/>
                </a:lnTo>
                <a:lnTo>
                  <a:pt x="21" y="192"/>
                </a:lnTo>
                <a:lnTo>
                  <a:pt x="21" y="182"/>
                </a:lnTo>
                <a:lnTo>
                  <a:pt x="21" y="170"/>
                </a:lnTo>
                <a:lnTo>
                  <a:pt x="4" y="170"/>
                </a:lnTo>
                <a:lnTo>
                  <a:pt x="0" y="154"/>
                </a:lnTo>
                <a:lnTo>
                  <a:pt x="21" y="144"/>
                </a:lnTo>
                <a:lnTo>
                  <a:pt x="21" y="140"/>
                </a:lnTo>
                <a:lnTo>
                  <a:pt x="4" y="140"/>
                </a:lnTo>
                <a:lnTo>
                  <a:pt x="0" y="126"/>
                </a:lnTo>
                <a:lnTo>
                  <a:pt x="21" y="116"/>
                </a:lnTo>
                <a:lnTo>
                  <a:pt x="21" y="114"/>
                </a:lnTo>
                <a:lnTo>
                  <a:pt x="4" y="114"/>
                </a:lnTo>
                <a:lnTo>
                  <a:pt x="0" y="97"/>
                </a:lnTo>
                <a:lnTo>
                  <a:pt x="21" y="90"/>
                </a:lnTo>
                <a:lnTo>
                  <a:pt x="21" y="88"/>
                </a:lnTo>
                <a:lnTo>
                  <a:pt x="4" y="88"/>
                </a:lnTo>
                <a:lnTo>
                  <a:pt x="0" y="71"/>
                </a:lnTo>
                <a:lnTo>
                  <a:pt x="21" y="62"/>
                </a:lnTo>
                <a:lnTo>
                  <a:pt x="21" y="59"/>
                </a:lnTo>
                <a:lnTo>
                  <a:pt x="4" y="59"/>
                </a:lnTo>
                <a:lnTo>
                  <a:pt x="0" y="45"/>
                </a:lnTo>
                <a:lnTo>
                  <a:pt x="21" y="36"/>
                </a:lnTo>
                <a:lnTo>
                  <a:pt x="21" y="10"/>
                </a:lnTo>
                <a:lnTo>
                  <a:pt x="21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73" y="92"/>
                </a:moveTo>
                <a:lnTo>
                  <a:pt x="73" y="102"/>
                </a:lnTo>
                <a:lnTo>
                  <a:pt x="96" y="102"/>
                </a:lnTo>
                <a:lnTo>
                  <a:pt x="96" y="92"/>
                </a:lnTo>
                <a:lnTo>
                  <a:pt x="73" y="92"/>
                </a:lnTo>
                <a:lnTo>
                  <a:pt x="73" y="92"/>
                </a:lnTo>
                <a:close/>
                <a:moveTo>
                  <a:pt x="73" y="71"/>
                </a:moveTo>
                <a:lnTo>
                  <a:pt x="73" y="81"/>
                </a:lnTo>
                <a:lnTo>
                  <a:pt x="115" y="81"/>
                </a:lnTo>
                <a:lnTo>
                  <a:pt x="115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2"/>
                </a:moveTo>
                <a:lnTo>
                  <a:pt x="73" y="62"/>
                </a:lnTo>
                <a:lnTo>
                  <a:pt x="134" y="62"/>
                </a:lnTo>
                <a:lnTo>
                  <a:pt x="134" y="52"/>
                </a:lnTo>
                <a:lnTo>
                  <a:pt x="73" y="52"/>
                </a:lnTo>
                <a:lnTo>
                  <a:pt x="73" y="52"/>
                </a:lnTo>
                <a:close/>
                <a:moveTo>
                  <a:pt x="73" y="33"/>
                </a:moveTo>
                <a:lnTo>
                  <a:pt x="73" y="41"/>
                </a:lnTo>
                <a:lnTo>
                  <a:pt x="134" y="41"/>
                </a:lnTo>
                <a:lnTo>
                  <a:pt x="134" y="33"/>
                </a:lnTo>
                <a:lnTo>
                  <a:pt x="73" y="33"/>
                </a:lnTo>
                <a:lnTo>
                  <a:pt x="73" y="33"/>
                </a:lnTo>
                <a:close/>
                <a:moveTo>
                  <a:pt x="96" y="152"/>
                </a:moveTo>
                <a:lnTo>
                  <a:pt x="111" y="152"/>
                </a:lnTo>
                <a:lnTo>
                  <a:pt x="122" y="152"/>
                </a:lnTo>
                <a:lnTo>
                  <a:pt x="111" y="137"/>
                </a:lnTo>
                <a:lnTo>
                  <a:pt x="99" y="126"/>
                </a:lnTo>
                <a:lnTo>
                  <a:pt x="99" y="140"/>
                </a:lnTo>
                <a:lnTo>
                  <a:pt x="96" y="152"/>
                </a:lnTo>
                <a:lnTo>
                  <a:pt x="96" y="152"/>
                </a:lnTo>
                <a:close/>
                <a:moveTo>
                  <a:pt x="186" y="43"/>
                </a:moveTo>
                <a:lnTo>
                  <a:pt x="111" y="116"/>
                </a:lnTo>
                <a:lnTo>
                  <a:pt x="134" y="140"/>
                </a:lnTo>
                <a:lnTo>
                  <a:pt x="210" y="67"/>
                </a:lnTo>
                <a:lnTo>
                  <a:pt x="186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3" name="Freeform 11"/>
          <p:cNvSpPr>
            <a:spLocks noEditPoints="1" noChangeArrowheads="1"/>
          </p:cNvSpPr>
          <p:nvPr/>
        </p:nvSpPr>
        <p:spPr bwMode="auto">
          <a:xfrm>
            <a:off x="6915150" y="2379663"/>
            <a:ext cx="217488" cy="257175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8"/>
              <a:gd name="T115" fmla="*/ 0 h 92"/>
              <a:gd name="T116" fmla="*/ 78 w 78"/>
              <a:gd name="T117" fmla="*/ 92 h 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4" name="Freeform 12"/>
          <p:cNvSpPr>
            <a:spLocks noChangeArrowheads="1"/>
          </p:cNvSpPr>
          <p:nvPr/>
        </p:nvSpPr>
        <p:spPr bwMode="auto">
          <a:xfrm>
            <a:off x="7454900" y="2347913"/>
            <a:ext cx="174625" cy="319087"/>
          </a:xfrm>
          <a:custGeom>
            <a:avLst/>
            <a:gdLst>
              <a:gd name="T0" fmla="*/ 61 w 146"/>
              <a:gd name="T1" fmla="*/ 0 h 269"/>
              <a:gd name="T2" fmla="*/ 132 w 146"/>
              <a:gd name="T3" fmla="*/ 0 h 269"/>
              <a:gd name="T4" fmla="*/ 132 w 146"/>
              <a:gd name="T5" fmla="*/ 43 h 269"/>
              <a:gd name="T6" fmla="*/ 118 w 146"/>
              <a:gd name="T7" fmla="*/ 43 h 269"/>
              <a:gd name="T8" fmla="*/ 146 w 146"/>
              <a:gd name="T9" fmla="*/ 222 h 269"/>
              <a:gd name="T10" fmla="*/ 99 w 146"/>
              <a:gd name="T11" fmla="*/ 269 h 269"/>
              <a:gd name="T12" fmla="*/ 47 w 146"/>
              <a:gd name="T13" fmla="*/ 225 h 269"/>
              <a:gd name="T14" fmla="*/ 64 w 146"/>
              <a:gd name="T15" fmla="*/ 125 h 269"/>
              <a:gd name="T16" fmla="*/ 12 w 146"/>
              <a:gd name="T17" fmla="*/ 170 h 269"/>
              <a:gd name="T18" fmla="*/ 0 w 146"/>
              <a:gd name="T19" fmla="*/ 151 h 269"/>
              <a:gd name="T20" fmla="*/ 71 w 146"/>
              <a:gd name="T21" fmla="*/ 76 h 269"/>
              <a:gd name="T22" fmla="*/ 76 w 146"/>
              <a:gd name="T23" fmla="*/ 43 h 269"/>
              <a:gd name="T24" fmla="*/ 61 w 146"/>
              <a:gd name="T25" fmla="*/ 43 h 269"/>
              <a:gd name="T26" fmla="*/ 61 w 146"/>
              <a:gd name="T27" fmla="*/ 0 h 26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6"/>
              <a:gd name="T43" fmla="*/ 0 h 269"/>
              <a:gd name="T44" fmla="*/ 146 w 146"/>
              <a:gd name="T45" fmla="*/ 269 h 26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6" h="269">
                <a:moveTo>
                  <a:pt x="61" y="0"/>
                </a:moveTo>
                <a:lnTo>
                  <a:pt x="132" y="0"/>
                </a:lnTo>
                <a:lnTo>
                  <a:pt x="132" y="43"/>
                </a:lnTo>
                <a:lnTo>
                  <a:pt x="118" y="43"/>
                </a:lnTo>
                <a:lnTo>
                  <a:pt x="146" y="222"/>
                </a:lnTo>
                <a:lnTo>
                  <a:pt x="99" y="269"/>
                </a:lnTo>
                <a:lnTo>
                  <a:pt x="47" y="225"/>
                </a:lnTo>
                <a:lnTo>
                  <a:pt x="64" y="125"/>
                </a:lnTo>
                <a:lnTo>
                  <a:pt x="12" y="170"/>
                </a:lnTo>
                <a:lnTo>
                  <a:pt x="0" y="151"/>
                </a:lnTo>
                <a:lnTo>
                  <a:pt x="71" y="76"/>
                </a:lnTo>
                <a:lnTo>
                  <a:pt x="76" y="43"/>
                </a:lnTo>
                <a:lnTo>
                  <a:pt x="61" y="43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5" name="Freeform 13"/>
          <p:cNvSpPr>
            <a:spLocks noEditPoints="1" noChangeArrowheads="1"/>
          </p:cNvSpPr>
          <p:nvPr/>
        </p:nvSpPr>
        <p:spPr bwMode="auto">
          <a:xfrm>
            <a:off x="7404100" y="1336675"/>
            <a:ext cx="292100" cy="300038"/>
          </a:xfrm>
          <a:custGeom>
            <a:avLst/>
            <a:gdLst>
              <a:gd name="T0" fmla="*/ 19 w 104"/>
              <a:gd name="T1" fmla="*/ 40 h 107"/>
              <a:gd name="T2" fmla="*/ 25 w 104"/>
              <a:gd name="T3" fmla="*/ 36 h 107"/>
              <a:gd name="T4" fmla="*/ 27 w 104"/>
              <a:gd name="T5" fmla="*/ 27 h 107"/>
              <a:gd name="T6" fmla="*/ 37 w 104"/>
              <a:gd name="T7" fmla="*/ 27 h 107"/>
              <a:gd name="T8" fmla="*/ 42 w 104"/>
              <a:gd name="T9" fmla="*/ 22 h 107"/>
              <a:gd name="T10" fmla="*/ 45 w 104"/>
              <a:gd name="T11" fmla="*/ 14 h 107"/>
              <a:gd name="T12" fmla="*/ 54 w 104"/>
              <a:gd name="T13" fmla="*/ 13 h 107"/>
              <a:gd name="T14" fmla="*/ 60 w 104"/>
              <a:gd name="T15" fmla="*/ 9 h 107"/>
              <a:gd name="T16" fmla="*/ 62 w 104"/>
              <a:gd name="T17" fmla="*/ 0 h 107"/>
              <a:gd name="T18" fmla="*/ 99 w 104"/>
              <a:gd name="T19" fmla="*/ 39 h 107"/>
              <a:gd name="T20" fmla="*/ 103 w 104"/>
              <a:gd name="T21" fmla="*/ 48 h 107"/>
              <a:gd name="T22" fmla="*/ 100 w 104"/>
              <a:gd name="T23" fmla="*/ 60 h 107"/>
              <a:gd name="T24" fmla="*/ 37 w 104"/>
              <a:gd name="T25" fmla="*/ 107 h 107"/>
              <a:gd name="T26" fmla="*/ 28 w 104"/>
              <a:gd name="T27" fmla="*/ 105 h 107"/>
              <a:gd name="T28" fmla="*/ 1 w 104"/>
              <a:gd name="T29" fmla="*/ 71 h 107"/>
              <a:gd name="T30" fmla="*/ 1 w 104"/>
              <a:gd name="T31" fmla="*/ 67 h 107"/>
              <a:gd name="T32" fmla="*/ 8 w 104"/>
              <a:gd name="T33" fmla="*/ 52 h 107"/>
              <a:gd name="T34" fmla="*/ 33 w 104"/>
              <a:gd name="T35" fmla="*/ 84 h 107"/>
              <a:gd name="T36" fmla="*/ 10 w 104"/>
              <a:gd name="T37" fmla="*/ 65 h 107"/>
              <a:gd name="T38" fmla="*/ 32 w 104"/>
              <a:gd name="T39" fmla="*/ 100 h 107"/>
              <a:gd name="T40" fmla="*/ 39 w 104"/>
              <a:gd name="T41" fmla="*/ 98 h 107"/>
              <a:gd name="T42" fmla="*/ 37 w 104"/>
              <a:gd name="T43" fmla="*/ 84 h 107"/>
              <a:gd name="T44" fmla="*/ 11 w 104"/>
              <a:gd name="T45" fmla="*/ 51 h 107"/>
              <a:gd name="T46" fmla="*/ 16 w 104"/>
              <a:gd name="T47" fmla="*/ 42 h 107"/>
              <a:gd name="T48" fmla="*/ 40 w 104"/>
              <a:gd name="T49" fmla="*/ 65 h 107"/>
              <a:gd name="T50" fmla="*/ 66 w 104"/>
              <a:gd name="T51" fmla="*/ 19 h 107"/>
              <a:gd name="T52" fmla="*/ 67 w 104"/>
              <a:gd name="T53" fmla="*/ 59 h 107"/>
              <a:gd name="T54" fmla="*/ 88 w 104"/>
              <a:gd name="T55" fmla="*/ 49 h 107"/>
              <a:gd name="T56" fmla="*/ 67 w 104"/>
              <a:gd name="T57" fmla="*/ 59 h 107"/>
              <a:gd name="T58" fmla="*/ 49 w 104"/>
              <a:gd name="T59" fmla="*/ 79 h 107"/>
              <a:gd name="T60" fmla="*/ 64 w 104"/>
              <a:gd name="T61" fmla="*/ 61 h 107"/>
              <a:gd name="T62" fmla="*/ 63 w 104"/>
              <a:gd name="T63" fmla="*/ 52 h 107"/>
              <a:gd name="T64" fmla="*/ 84 w 104"/>
              <a:gd name="T65" fmla="*/ 42 h 107"/>
              <a:gd name="T66" fmla="*/ 63 w 104"/>
              <a:gd name="T67" fmla="*/ 52 h 107"/>
              <a:gd name="T68" fmla="*/ 45 w 104"/>
              <a:gd name="T69" fmla="*/ 72 h 107"/>
              <a:gd name="T70" fmla="*/ 60 w 104"/>
              <a:gd name="T71" fmla="*/ 55 h 107"/>
              <a:gd name="T72" fmla="*/ 69 w 104"/>
              <a:gd name="T73" fmla="*/ 11 h 107"/>
              <a:gd name="T74" fmla="*/ 42 w 104"/>
              <a:gd name="T75" fmla="*/ 80 h 107"/>
              <a:gd name="T76" fmla="*/ 47 w 104"/>
              <a:gd name="T77" fmla="*/ 90 h 107"/>
              <a:gd name="T78" fmla="*/ 95 w 104"/>
              <a:gd name="T79" fmla="*/ 55 h 107"/>
              <a:gd name="T80" fmla="*/ 94 w 104"/>
              <a:gd name="T81" fmla="*/ 43 h 107"/>
              <a:gd name="T82" fmla="*/ 69 w 104"/>
              <a:gd name="T83" fmla="*/ 11 h 10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4"/>
              <a:gd name="T127" fmla="*/ 0 h 107"/>
              <a:gd name="T128" fmla="*/ 104 w 104"/>
              <a:gd name="T129" fmla="*/ 107 h 10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4" h="107">
                <a:moveTo>
                  <a:pt x="16" y="42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34"/>
                  <a:pt x="19" y="34"/>
                  <a:pt x="19" y="34"/>
                </a:cubicBezTo>
                <a:cubicBezTo>
                  <a:pt x="25" y="36"/>
                  <a:pt x="25" y="36"/>
                  <a:pt x="25" y="36"/>
                </a:cubicBezTo>
                <a:cubicBezTo>
                  <a:pt x="28" y="33"/>
                  <a:pt x="28" y="33"/>
                  <a:pt x="28" y="33"/>
                </a:cubicBezTo>
                <a:cubicBezTo>
                  <a:pt x="27" y="27"/>
                  <a:pt x="27" y="27"/>
                  <a:pt x="27" y="27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0"/>
                  <a:pt x="36" y="20"/>
                  <a:pt x="36" y="20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14"/>
                  <a:pt x="45" y="14"/>
                  <a:pt x="45" y="14"/>
                </a:cubicBezTo>
                <a:cubicBezTo>
                  <a:pt x="51" y="16"/>
                  <a:pt x="51" y="16"/>
                  <a:pt x="51" y="16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7"/>
                  <a:pt x="53" y="7"/>
                  <a:pt x="53" y="7"/>
                </a:cubicBezTo>
                <a:cubicBezTo>
                  <a:pt x="60" y="9"/>
                  <a:pt x="60" y="9"/>
                  <a:pt x="60" y="9"/>
                </a:cubicBezTo>
                <a:cubicBezTo>
                  <a:pt x="63" y="7"/>
                  <a:pt x="63" y="7"/>
                  <a:pt x="63" y="7"/>
                </a:cubicBezTo>
                <a:cubicBezTo>
                  <a:pt x="62" y="0"/>
                  <a:pt x="62" y="0"/>
                  <a:pt x="62" y="0"/>
                </a:cubicBezTo>
                <a:cubicBezTo>
                  <a:pt x="72" y="4"/>
                  <a:pt x="72" y="4"/>
                  <a:pt x="72" y="4"/>
                </a:cubicBez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2" y="42"/>
                  <a:pt x="103" y="45"/>
                  <a:pt x="103" y="48"/>
                </a:cubicBezTo>
                <a:cubicBezTo>
                  <a:pt x="104" y="51"/>
                  <a:pt x="103" y="55"/>
                  <a:pt x="101" y="59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2" y="105"/>
                  <a:pt x="40" y="106"/>
                  <a:pt x="37" y="107"/>
                </a:cubicBezTo>
                <a:cubicBezTo>
                  <a:pt x="34" y="107"/>
                  <a:pt x="31" y="107"/>
                  <a:pt x="28" y="105"/>
                </a:cubicBezTo>
                <a:cubicBezTo>
                  <a:pt x="28" y="105"/>
                  <a:pt x="28" y="105"/>
                  <a:pt x="28" y="105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1" y="71"/>
                  <a:pt x="1" y="71"/>
                  <a:pt x="1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1" y="67"/>
                  <a:pt x="1" y="67"/>
                  <a:pt x="1" y="67"/>
                </a:cubicBezTo>
                <a:cubicBezTo>
                  <a:pt x="6" y="57"/>
                  <a:pt x="6" y="57"/>
                  <a:pt x="6" y="57"/>
                </a:cubicBezTo>
                <a:cubicBezTo>
                  <a:pt x="8" y="52"/>
                  <a:pt x="8" y="52"/>
                  <a:pt x="8" y="52"/>
                </a:cubicBezTo>
                <a:cubicBezTo>
                  <a:pt x="12" y="56"/>
                  <a:pt x="12" y="56"/>
                  <a:pt x="12" y="56"/>
                </a:cubicBezTo>
                <a:cubicBezTo>
                  <a:pt x="33" y="84"/>
                  <a:pt x="33" y="84"/>
                  <a:pt x="33" y="84"/>
                </a:cubicBezTo>
                <a:cubicBezTo>
                  <a:pt x="27" y="88"/>
                  <a:pt x="27" y="88"/>
                  <a:pt x="27" y="88"/>
                </a:cubicBezTo>
                <a:cubicBezTo>
                  <a:pt x="10" y="65"/>
                  <a:pt x="10" y="65"/>
                  <a:pt x="10" y="65"/>
                </a:cubicBezTo>
                <a:cubicBezTo>
                  <a:pt x="8" y="68"/>
                  <a:pt x="8" y="68"/>
                  <a:pt x="8" y="68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3" y="100"/>
                  <a:pt x="34" y="100"/>
                  <a:pt x="36" y="100"/>
                </a:cubicBezTo>
                <a:cubicBezTo>
                  <a:pt x="37" y="100"/>
                  <a:pt x="38" y="99"/>
                  <a:pt x="39" y="98"/>
                </a:cubicBezTo>
                <a:cubicBezTo>
                  <a:pt x="40" y="96"/>
                  <a:pt x="40" y="93"/>
                  <a:pt x="40" y="91"/>
                </a:cubicBezTo>
                <a:cubicBezTo>
                  <a:pt x="40" y="89"/>
                  <a:pt x="39" y="87"/>
                  <a:pt x="37" y="84"/>
                </a:cubicBezTo>
                <a:cubicBezTo>
                  <a:pt x="37" y="84"/>
                  <a:pt x="37" y="84"/>
                  <a:pt x="37" y="84"/>
                </a:cubicBezTo>
                <a:cubicBezTo>
                  <a:pt x="11" y="51"/>
                  <a:pt x="11" y="51"/>
                  <a:pt x="11" y="51"/>
                </a:cubicBezTo>
                <a:cubicBezTo>
                  <a:pt x="10" y="40"/>
                  <a:pt x="10" y="40"/>
                  <a:pt x="10" y="40"/>
                </a:cubicBezTo>
                <a:cubicBezTo>
                  <a:pt x="16" y="42"/>
                  <a:pt x="16" y="42"/>
                  <a:pt x="16" y="42"/>
                </a:cubicBezTo>
                <a:close/>
                <a:moveTo>
                  <a:pt x="28" y="49"/>
                </a:moveTo>
                <a:cubicBezTo>
                  <a:pt x="40" y="65"/>
                  <a:pt x="40" y="65"/>
                  <a:pt x="40" y="65"/>
                </a:cubicBezTo>
                <a:cubicBezTo>
                  <a:pt x="79" y="35"/>
                  <a:pt x="79" y="35"/>
                  <a:pt x="79" y="35"/>
                </a:cubicBezTo>
                <a:cubicBezTo>
                  <a:pt x="66" y="19"/>
                  <a:pt x="66" y="19"/>
                  <a:pt x="66" y="19"/>
                </a:cubicBezTo>
                <a:cubicBezTo>
                  <a:pt x="28" y="49"/>
                  <a:pt x="28" y="49"/>
                  <a:pt x="28" y="49"/>
                </a:cubicBezTo>
                <a:close/>
                <a:moveTo>
                  <a:pt x="67" y="59"/>
                </a:moveTo>
                <a:cubicBezTo>
                  <a:pt x="70" y="63"/>
                  <a:pt x="70" y="63"/>
                  <a:pt x="70" y="63"/>
                </a:cubicBezTo>
                <a:cubicBezTo>
                  <a:pt x="88" y="49"/>
                  <a:pt x="88" y="49"/>
                  <a:pt x="88" y="49"/>
                </a:cubicBezTo>
                <a:cubicBezTo>
                  <a:pt x="85" y="45"/>
                  <a:pt x="85" y="45"/>
                  <a:pt x="85" y="45"/>
                </a:cubicBezTo>
                <a:cubicBezTo>
                  <a:pt x="67" y="59"/>
                  <a:pt x="67" y="59"/>
                  <a:pt x="67" y="59"/>
                </a:cubicBezTo>
                <a:close/>
                <a:moveTo>
                  <a:pt x="46" y="75"/>
                </a:moveTo>
                <a:cubicBezTo>
                  <a:pt x="49" y="79"/>
                  <a:pt x="49" y="79"/>
                  <a:pt x="49" y="79"/>
                </a:cubicBezTo>
                <a:cubicBezTo>
                  <a:pt x="67" y="65"/>
                  <a:pt x="67" y="65"/>
                  <a:pt x="67" y="65"/>
                </a:cubicBezTo>
                <a:cubicBezTo>
                  <a:pt x="64" y="61"/>
                  <a:pt x="64" y="61"/>
                  <a:pt x="64" y="61"/>
                </a:cubicBezTo>
                <a:cubicBezTo>
                  <a:pt x="46" y="75"/>
                  <a:pt x="46" y="75"/>
                  <a:pt x="46" y="75"/>
                </a:cubicBezTo>
                <a:close/>
                <a:moveTo>
                  <a:pt x="63" y="52"/>
                </a:moveTo>
                <a:cubicBezTo>
                  <a:pt x="66" y="56"/>
                  <a:pt x="66" y="56"/>
                  <a:pt x="66" y="56"/>
                </a:cubicBezTo>
                <a:cubicBezTo>
                  <a:pt x="84" y="42"/>
                  <a:pt x="84" y="42"/>
                  <a:pt x="84" y="42"/>
                </a:cubicBezTo>
                <a:cubicBezTo>
                  <a:pt x="81" y="38"/>
                  <a:pt x="81" y="38"/>
                  <a:pt x="81" y="38"/>
                </a:cubicBezTo>
                <a:cubicBezTo>
                  <a:pt x="63" y="52"/>
                  <a:pt x="63" y="52"/>
                  <a:pt x="63" y="52"/>
                </a:cubicBezTo>
                <a:close/>
                <a:moveTo>
                  <a:pt x="42" y="69"/>
                </a:moveTo>
                <a:cubicBezTo>
                  <a:pt x="45" y="72"/>
                  <a:pt x="45" y="72"/>
                  <a:pt x="45" y="72"/>
                </a:cubicBezTo>
                <a:cubicBezTo>
                  <a:pt x="63" y="58"/>
                  <a:pt x="63" y="58"/>
                  <a:pt x="63" y="58"/>
                </a:cubicBezTo>
                <a:cubicBezTo>
                  <a:pt x="60" y="55"/>
                  <a:pt x="60" y="55"/>
                  <a:pt x="60" y="55"/>
                </a:cubicBezTo>
                <a:cubicBezTo>
                  <a:pt x="42" y="69"/>
                  <a:pt x="42" y="69"/>
                  <a:pt x="42" y="69"/>
                </a:cubicBezTo>
                <a:close/>
                <a:moveTo>
                  <a:pt x="69" y="11"/>
                </a:moveTo>
                <a:cubicBezTo>
                  <a:pt x="19" y="49"/>
                  <a:pt x="19" y="49"/>
                  <a:pt x="19" y="49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5" y="83"/>
                  <a:pt x="46" y="87"/>
                  <a:pt x="47" y="90"/>
                </a:cubicBezTo>
                <a:cubicBezTo>
                  <a:pt x="47" y="91"/>
                  <a:pt x="47" y="91"/>
                  <a:pt x="47" y="92"/>
                </a:cubicBezTo>
                <a:cubicBezTo>
                  <a:pt x="95" y="55"/>
                  <a:pt x="95" y="55"/>
                  <a:pt x="95" y="55"/>
                </a:cubicBezTo>
                <a:cubicBezTo>
                  <a:pt x="96" y="52"/>
                  <a:pt x="97" y="50"/>
                  <a:pt x="96" y="49"/>
                </a:cubicBezTo>
                <a:cubicBezTo>
                  <a:pt x="96" y="47"/>
                  <a:pt x="95" y="45"/>
                  <a:pt x="94" y="43"/>
                </a:cubicBezTo>
                <a:cubicBezTo>
                  <a:pt x="94" y="43"/>
                  <a:pt x="94" y="43"/>
                  <a:pt x="94" y="43"/>
                </a:cubicBezTo>
                <a:lnTo>
                  <a:pt x="69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6" name="Freeform 14"/>
          <p:cNvSpPr>
            <a:spLocks noEditPoints="1" noChangeArrowheads="1"/>
          </p:cNvSpPr>
          <p:nvPr/>
        </p:nvSpPr>
        <p:spPr bwMode="auto">
          <a:xfrm>
            <a:off x="4829175" y="1844675"/>
            <a:ext cx="204788" cy="300038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3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4 h 107"/>
              <a:gd name="T86" fmla="*/ 2 w 73"/>
              <a:gd name="T87" fmla="*/ 27 h 107"/>
              <a:gd name="T88" fmla="*/ 8 w 73"/>
              <a:gd name="T89" fmla="*/ 52 h 107"/>
              <a:gd name="T90" fmla="*/ 15 w 73"/>
              <a:gd name="T91" fmla="*/ 71 h 1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73"/>
              <a:gd name="T139" fmla="*/ 0 h 107"/>
              <a:gd name="T140" fmla="*/ 73 w 73"/>
              <a:gd name="T141" fmla="*/ 107 h 10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3"/>
                  <a:pt x="52" y="43"/>
                  <a:pt x="52" y="43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6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4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2"/>
                </a:cubicBezTo>
                <a:cubicBezTo>
                  <a:pt x="10" y="58"/>
                  <a:pt x="13" y="64"/>
                  <a:pt x="15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7" name="Freeform 15"/>
          <p:cNvSpPr>
            <a:spLocks noEditPoints="1" noChangeArrowheads="1"/>
          </p:cNvSpPr>
          <p:nvPr/>
        </p:nvSpPr>
        <p:spPr bwMode="auto">
          <a:xfrm>
            <a:off x="6359525" y="1878013"/>
            <a:ext cx="301625" cy="246062"/>
          </a:xfrm>
          <a:custGeom>
            <a:avLst/>
            <a:gdLst>
              <a:gd name="T0" fmla="*/ 86 w 108"/>
              <a:gd name="T1" fmla="*/ 88 h 88"/>
              <a:gd name="T2" fmla="*/ 83 w 108"/>
              <a:gd name="T3" fmla="*/ 44 h 88"/>
              <a:gd name="T4" fmla="*/ 79 w 108"/>
              <a:gd name="T5" fmla="*/ 70 h 88"/>
              <a:gd name="T6" fmla="*/ 108 w 108"/>
              <a:gd name="T7" fmla="*/ 0 h 88"/>
              <a:gd name="T8" fmla="*/ 91 w 108"/>
              <a:gd name="T9" fmla="*/ 33 h 88"/>
              <a:gd name="T10" fmla="*/ 80 w 108"/>
              <a:gd name="T11" fmla="*/ 24 h 88"/>
              <a:gd name="T12" fmla="*/ 67 w 108"/>
              <a:gd name="T13" fmla="*/ 67 h 88"/>
              <a:gd name="T14" fmla="*/ 36 w 108"/>
              <a:gd name="T15" fmla="*/ 72 h 88"/>
              <a:gd name="T16" fmla="*/ 19 w 108"/>
              <a:gd name="T17" fmla="*/ 62 h 88"/>
              <a:gd name="T18" fmla="*/ 0 w 108"/>
              <a:gd name="T19" fmla="*/ 55 h 88"/>
              <a:gd name="T20" fmla="*/ 24 w 108"/>
              <a:gd name="T21" fmla="*/ 48 h 88"/>
              <a:gd name="T22" fmla="*/ 30 w 108"/>
              <a:gd name="T23" fmla="*/ 57 h 88"/>
              <a:gd name="T24" fmla="*/ 43 w 108"/>
              <a:gd name="T25" fmla="*/ 29 h 88"/>
              <a:gd name="T26" fmla="*/ 65 w 108"/>
              <a:gd name="T27" fmla="*/ 50 h 88"/>
              <a:gd name="T28" fmla="*/ 68 w 108"/>
              <a:gd name="T29" fmla="*/ 18 h 88"/>
              <a:gd name="T30" fmla="*/ 77 w 108"/>
              <a:gd name="T31" fmla="*/ 11 h 88"/>
              <a:gd name="T32" fmla="*/ 90 w 108"/>
              <a:gd name="T33" fmla="*/ 0 h 88"/>
              <a:gd name="T34" fmla="*/ 22 w 108"/>
              <a:gd name="T35" fmla="*/ 88 h 88"/>
              <a:gd name="T36" fmla="*/ 28 w 108"/>
              <a:gd name="T37" fmla="*/ 80 h 88"/>
              <a:gd name="T38" fmla="*/ 22 w 108"/>
              <a:gd name="T39" fmla="*/ 78 h 88"/>
              <a:gd name="T40" fmla="*/ 10 w 108"/>
              <a:gd name="T41" fmla="*/ 88 h 88"/>
              <a:gd name="T42" fmla="*/ 17 w 108"/>
              <a:gd name="T43" fmla="*/ 71 h 88"/>
              <a:gd name="T44" fmla="*/ 10 w 108"/>
              <a:gd name="T45" fmla="*/ 72 h 88"/>
              <a:gd name="T46" fmla="*/ 33 w 108"/>
              <a:gd name="T47" fmla="*/ 88 h 88"/>
              <a:gd name="T48" fmla="*/ 40 w 108"/>
              <a:gd name="T49" fmla="*/ 78 h 88"/>
              <a:gd name="T50" fmla="*/ 33 w 108"/>
              <a:gd name="T51" fmla="*/ 80 h 88"/>
              <a:gd name="T52" fmla="*/ 45 w 108"/>
              <a:gd name="T53" fmla="*/ 88 h 88"/>
              <a:gd name="T54" fmla="*/ 51 w 108"/>
              <a:gd name="T55" fmla="*/ 62 h 88"/>
              <a:gd name="T56" fmla="*/ 45 w 108"/>
              <a:gd name="T57" fmla="*/ 68 h 88"/>
              <a:gd name="T58" fmla="*/ 56 w 108"/>
              <a:gd name="T59" fmla="*/ 88 h 88"/>
              <a:gd name="T60" fmla="*/ 63 w 108"/>
              <a:gd name="T61" fmla="*/ 73 h 88"/>
              <a:gd name="T62" fmla="*/ 56 w 108"/>
              <a:gd name="T63" fmla="*/ 88 h 88"/>
              <a:gd name="T64" fmla="*/ 74 w 108"/>
              <a:gd name="T65" fmla="*/ 88 h 88"/>
              <a:gd name="T66" fmla="*/ 68 w 108"/>
              <a:gd name="T67" fmla="*/ 75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08"/>
              <a:gd name="T103" fmla="*/ 0 h 88"/>
              <a:gd name="T104" fmla="*/ 108 w 108"/>
              <a:gd name="T105" fmla="*/ 88 h 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08" h="88">
                <a:moveTo>
                  <a:pt x="79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3"/>
                  <a:pt x="86" y="43"/>
                  <a:pt x="86" y="43"/>
                </a:cubicBezTo>
                <a:cubicBezTo>
                  <a:pt x="83" y="44"/>
                  <a:pt x="83" y="44"/>
                  <a:pt x="83" y="44"/>
                </a:cubicBezTo>
                <a:cubicBezTo>
                  <a:pt x="82" y="69"/>
                  <a:pt x="82" y="69"/>
                  <a:pt x="82" y="69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88"/>
                  <a:pt x="79" y="88"/>
                  <a:pt x="79" y="88"/>
                </a:cubicBezTo>
                <a:close/>
                <a:moveTo>
                  <a:pt x="108" y="0"/>
                </a:moveTo>
                <a:cubicBezTo>
                  <a:pt x="100" y="16"/>
                  <a:pt x="100" y="16"/>
                  <a:pt x="100" y="16"/>
                </a:cubicBezTo>
                <a:cubicBezTo>
                  <a:pt x="91" y="33"/>
                  <a:pt x="91" y="33"/>
                  <a:pt x="91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4"/>
                  <a:pt x="80" y="24"/>
                  <a:pt x="80" y="24"/>
                </a:cubicBezTo>
                <a:cubicBezTo>
                  <a:pt x="77" y="63"/>
                  <a:pt x="77" y="63"/>
                  <a:pt x="77" y="63"/>
                </a:cubicBezTo>
                <a:cubicBezTo>
                  <a:pt x="67" y="67"/>
                  <a:pt x="67" y="67"/>
                  <a:pt x="67" y="67"/>
                </a:cubicBezTo>
                <a:cubicBezTo>
                  <a:pt x="47" y="49"/>
                  <a:pt x="47" y="49"/>
                  <a:pt x="47" y="49"/>
                </a:cubicBezTo>
                <a:cubicBezTo>
                  <a:pt x="36" y="72"/>
                  <a:pt x="36" y="72"/>
                  <a:pt x="36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19" y="62"/>
                  <a:pt x="19" y="62"/>
                  <a:pt x="19" y="62"/>
                </a:cubicBezTo>
                <a:cubicBezTo>
                  <a:pt x="3" y="67"/>
                  <a:pt x="3" y="67"/>
                  <a:pt x="3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20" y="49"/>
                  <a:pt x="20" y="49"/>
                  <a:pt x="20" y="49"/>
                </a:cubicBezTo>
                <a:cubicBezTo>
                  <a:pt x="24" y="48"/>
                  <a:pt x="24" y="48"/>
                  <a:pt x="24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39" y="36"/>
                  <a:pt x="39" y="36"/>
                  <a:pt x="39" y="36"/>
                </a:cubicBezTo>
                <a:cubicBezTo>
                  <a:pt x="43" y="29"/>
                  <a:pt x="43" y="29"/>
                  <a:pt x="43" y="29"/>
                </a:cubicBezTo>
                <a:cubicBezTo>
                  <a:pt x="49" y="35"/>
                  <a:pt x="49" y="35"/>
                  <a:pt x="49" y="35"/>
                </a:cubicBezTo>
                <a:cubicBezTo>
                  <a:pt x="65" y="50"/>
                  <a:pt x="65" y="50"/>
                  <a:pt x="65" y="50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11"/>
                  <a:pt x="77" y="11"/>
                  <a:pt x="77" y="11"/>
                </a:cubicBezTo>
                <a:cubicBezTo>
                  <a:pt x="71" y="1"/>
                  <a:pt x="71" y="1"/>
                  <a:pt x="71" y="1"/>
                </a:cubicBezTo>
                <a:cubicBezTo>
                  <a:pt x="90" y="0"/>
                  <a:pt x="90" y="0"/>
                  <a:pt x="90" y="0"/>
                </a:cubicBezTo>
                <a:cubicBezTo>
                  <a:pt x="108" y="0"/>
                  <a:pt x="108" y="0"/>
                  <a:pt x="108" y="0"/>
                </a:cubicBezTo>
                <a:close/>
                <a:moveTo>
                  <a:pt x="22" y="88"/>
                </a:moveTo>
                <a:cubicBezTo>
                  <a:pt x="24" y="88"/>
                  <a:pt x="26" y="88"/>
                  <a:pt x="28" y="88"/>
                </a:cubicBezTo>
                <a:cubicBezTo>
                  <a:pt x="28" y="80"/>
                  <a:pt x="28" y="80"/>
                  <a:pt x="28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0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0"/>
                  <a:pt x="17" y="70"/>
                  <a:pt x="17" y="70"/>
                </a:cubicBezTo>
                <a:cubicBezTo>
                  <a:pt x="10" y="72"/>
                  <a:pt x="10" y="72"/>
                  <a:pt x="10" y="72"/>
                </a:cubicBezTo>
                <a:cubicBezTo>
                  <a:pt x="10" y="88"/>
                  <a:pt x="10" y="88"/>
                  <a:pt x="10" y="88"/>
                </a:cubicBezTo>
                <a:close/>
                <a:moveTo>
                  <a:pt x="33" y="88"/>
                </a:moveTo>
                <a:cubicBezTo>
                  <a:pt x="35" y="88"/>
                  <a:pt x="38" y="88"/>
                  <a:pt x="40" y="88"/>
                </a:cubicBezTo>
                <a:cubicBezTo>
                  <a:pt x="40" y="78"/>
                  <a:pt x="40" y="78"/>
                  <a:pt x="40" y="78"/>
                </a:cubicBezTo>
                <a:cubicBezTo>
                  <a:pt x="39" y="79"/>
                  <a:pt x="39" y="79"/>
                  <a:pt x="39" y="79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88"/>
                  <a:pt x="33" y="88"/>
                  <a:pt x="33" y="88"/>
                </a:cubicBezTo>
                <a:close/>
                <a:moveTo>
                  <a:pt x="45" y="88"/>
                </a:moveTo>
                <a:cubicBezTo>
                  <a:pt x="47" y="88"/>
                  <a:pt x="49" y="88"/>
                  <a:pt x="51" y="88"/>
                </a:cubicBezTo>
                <a:cubicBezTo>
                  <a:pt x="51" y="62"/>
                  <a:pt x="51" y="62"/>
                  <a:pt x="51" y="62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6" y="88"/>
                </a:moveTo>
                <a:cubicBezTo>
                  <a:pt x="58" y="88"/>
                  <a:pt x="60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88"/>
                  <a:pt x="56" y="88"/>
                  <a:pt x="56" y="88"/>
                </a:cubicBezTo>
                <a:close/>
                <a:moveTo>
                  <a:pt x="68" y="88"/>
                </a:moveTo>
                <a:cubicBezTo>
                  <a:pt x="70" y="88"/>
                  <a:pt x="72" y="88"/>
                  <a:pt x="74" y="88"/>
                </a:cubicBezTo>
                <a:cubicBezTo>
                  <a:pt x="74" y="72"/>
                  <a:pt x="74" y="72"/>
                  <a:pt x="74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8" name="Freeform 16"/>
          <p:cNvSpPr>
            <a:spLocks noEditPoints="1" noChangeArrowheads="1"/>
          </p:cNvSpPr>
          <p:nvPr/>
        </p:nvSpPr>
        <p:spPr bwMode="auto">
          <a:xfrm>
            <a:off x="6891338" y="1885950"/>
            <a:ext cx="292100" cy="222250"/>
          </a:xfrm>
          <a:custGeom>
            <a:avLst/>
            <a:gdLst>
              <a:gd name="T0" fmla="*/ 49 w 104"/>
              <a:gd name="T1" fmla="*/ 57 h 79"/>
              <a:gd name="T2" fmla="*/ 54 w 104"/>
              <a:gd name="T3" fmla="*/ 65 h 79"/>
              <a:gd name="T4" fmla="*/ 0 w 104"/>
              <a:gd name="T5" fmla="*/ 79 h 79"/>
              <a:gd name="T6" fmla="*/ 6 w 104"/>
              <a:gd name="T7" fmla="*/ 65 h 79"/>
              <a:gd name="T8" fmla="*/ 104 w 104"/>
              <a:gd name="T9" fmla="*/ 39 h 79"/>
              <a:gd name="T10" fmla="*/ 87 w 104"/>
              <a:gd name="T11" fmla="*/ 29 h 79"/>
              <a:gd name="T12" fmla="*/ 65 w 104"/>
              <a:gd name="T13" fmla="*/ 34 h 79"/>
              <a:gd name="T14" fmla="*/ 68 w 104"/>
              <a:gd name="T15" fmla="*/ 37 h 79"/>
              <a:gd name="T16" fmla="*/ 61 w 104"/>
              <a:gd name="T17" fmla="*/ 32 h 79"/>
              <a:gd name="T18" fmla="*/ 54 w 104"/>
              <a:gd name="T19" fmla="*/ 31 h 79"/>
              <a:gd name="T20" fmla="*/ 52 w 104"/>
              <a:gd name="T21" fmla="*/ 26 h 79"/>
              <a:gd name="T22" fmla="*/ 51 w 104"/>
              <a:gd name="T23" fmla="*/ 15 h 79"/>
              <a:gd name="T24" fmla="*/ 55 w 104"/>
              <a:gd name="T25" fmla="*/ 12 h 79"/>
              <a:gd name="T26" fmla="*/ 27 w 104"/>
              <a:gd name="T27" fmla="*/ 4 h 79"/>
              <a:gd name="T28" fmla="*/ 25 w 104"/>
              <a:gd name="T29" fmla="*/ 16 h 79"/>
              <a:gd name="T30" fmla="*/ 18 w 104"/>
              <a:gd name="T31" fmla="*/ 24 h 79"/>
              <a:gd name="T32" fmla="*/ 14 w 104"/>
              <a:gd name="T33" fmla="*/ 38 h 79"/>
              <a:gd name="T34" fmla="*/ 10 w 104"/>
              <a:gd name="T35" fmla="*/ 42 h 79"/>
              <a:gd name="T36" fmla="*/ 38 w 104"/>
              <a:gd name="T37" fmla="*/ 49 h 79"/>
              <a:gd name="T38" fmla="*/ 40 w 104"/>
              <a:gd name="T39" fmla="*/ 39 h 79"/>
              <a:gd name="T40" fmla="*/ 47 w 104"/>
              <a:gd name="T41" fmla="*/ 38 h 79"/>
              <a:gd name="T42" fmla="*/ 49 w 104"/>
              <a:gd name="T43" fmla="*/ 41 h 79"/>
              <a:gd name="T44" fmla="*/ 56 w 104"/>
              <a:gd name="T45" fmla="*/ 42 h 79"/>
              <a:gd name="T46" fmla="*/ 62 w 104"/>
              <a:gd name="T47" fmla="*/ 49 h 79"/>
              <a:gd name="T48" fmla="*/ 65 w 104"/>
              <a:gd name="T49" fmla="*/ 55 h 79"/>
              <a:gd name="T50" fmla="*/ 67 w 104"/>
              <a:gd name="T51" fmla="*/ 57 h 79"/>
              <a:gd name="T52" fmla="*/ 74 w 104"/>
              <a:gd name="T53" fmla="*/ 55 h 79"/>
              <a:gd name="T54" fmla="*/ 79 w 104"/>
              <a:gd name="T55" fmla="*/ 61 h 79"/>
              <a:gd name="T56" fmla="*/ 82 w 104"/>
              <a:gd name="T57" fmla="*/ 58 h 79"/>
              <a:gd name="T58" fmla="*/ 87 w 104"/>
              <a:gd name="T59" fmla="*/ 63 h 79"/>
              <a:gd name="T60" fmla="*/ 91 w 104"/>
              <a:gd name="T61" fmla="*/ 60 h 79"/>
              <a:gd name="T62" fmla="*/ 102 w 104"/>
              <a:gd name="T63" fmla="*/ 52 h 79"/>
              <a:gd name="T64" fmla="*/ 99 w 104"/>
              <a:gd name="T65" fmla="*/ 51 h 79"/>
              <a:gd name="T66" fmla="*/ 104 w 104"/>
              <a:gd name="T67" fmla="*/ 39 h 79"/>
              <a:gd name="T68" fmla="*/ 24 w 104"/>
              <a:gd name="T69" fmla="*/ 32 h 79"/>
              <a:gd name="T70" fmla="*/ 17 w 104"/>
              <a:gd name="T71" fmla="*/ 39 h 79"/>
              <a:gd name="T72" fmla="*/ 22 w 104"/>
              <a:gd name="T73" fmla="*/ 27 h 79"/>
              <a:gd name="T74" fmla="*/ 35 w 104"/>
              <a:gd name="T75" fmla="*/ 9 h 7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4"/>
              <a:gd name="T115" fmla="*/ 0 h 79"/>
              <a:gd name="T116" fmla="*/ 104 w 104"/>
              <a:gd name="T117" fmla="*/ 79 h 7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4" h="79">
                <a:moveTo>
                  <a:pt x="6" y="57"/>
                </a:moveTo>
                <a:cubicBezTo>
                  <a:pt x="49" y="57"/>
                  <a:pt x="49" y="57"/>
                  <a:pt x="49" y="57"/>
                </a:cubicBezTo>
                <a:cubicBezTo>
                  <a:pt x="49" y="65"/>
                  <a:pt x="49" y="65"/>
                  <a:pt x="49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79"/>
                  <a:pt x="54" y="79"/>
                  <a:pt x="54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5"/>
                  <a:pt x="0" y="65"/>
                  <a:pt x="0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6" y="57"/>
                  <a:pt x="6" y="57"/>
                  <a:pt x="6" y="57"/>
                </a:cubicBezTo>
                <a:close/>
                <a:moveTo>
                  <a:pt x="104" y="39"/>
                </a:moveTo>
                <a:cubicBezTo>
                  <a:pt x="102" y="14"/>
                  <a:pt x="102" y="14"/>
                  <a:pt x="102" y="14"/>
                </a:cubicBezTo>
                <a:cubicBezTo>
                  <a:pt x="87" y="29"/>
                  <a:pt x="87" y="29"/>
                  <a:pt x="87" y="29"/>
                </a:cubicBezTo>
                <a:cubicBezTo>
                  <a:pt x="70" y="31"/>
                  <a:pt x="70" y="31"/>
                  <a:pt x="70" y="31"/>
                </a:cubicBezTo>
                <a:cubicBezTo>
                  <a:pt x="65" y="34"/>
                  <a:pt x="65" y="34"/>
                  <a:pt x="65" y="34"/>
                </a:cubicBezTo>
                <a:cubicBezTo>
                  <a:pt x="69" y="36"/>
                  <a:pt x="69" y="36"/>
                  <a:pt x="69" y="36"/>
                </a:cubicBezTo>
                <a:cubicBezTo>
                  <a:pt x="68" y="37"/>
                  <a:pt x="68" y="37"/>
                  <a:pt x="68" y="37"/>
                </a:cubicBezTo>
                <a:cubicBezTo>
                  <a:pt x="60" y="34"/>
                  <a:pt x="60" y="34"/>
                  <a:pt x="60" y="34"/>
                </a:cubicBezTo>
                <a:cubicBezTo>
                  <a:pt x="61" y="32"/>
                  <a:pt x="61" y="32"/>
                  <a:pt x="61" y="32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31"/>
                  <a:pt x="54" y="31"/>
                  <a:pt x="54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2" y="26"/>
                  <a:pt x="52" y="26"/>
                  <a:pt x="52" y="26"/>
                </a:cubicBezTo>
                <a:cubicBezTo>
                  <a:pt x="47" y="23"/>
                  <a:pt x="47" y="23"/>
                  <a:pt x="47" y="23"/>
                </a:cubicBezTo>
                <a:cubicBezTo>
                  <a:pt x="51" y="15"/>
                  <a:pt x="51" y="15"/>
                  <a:pt x="51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5" y="12"/>
                  <a:pt x="55" y="12"/>
                  <a:pt x="55" y="12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4"/>
                  <a:pt x="27" y="4"/>
                  <a:pt x="27" y="4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16"/>
                  <a:pt x="25" y="16"/>
                  <a:pt x="25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18" y="24"/>
                  <a:pt x="18" y="24"/>
                  <a:pt x="18" y="24"/>
                </a:cubicBezTo>
                <a:cubicBezTo>
                  <a:pt x="21" y="25"/>
                  <a:pt x="21" y="25"/>
                  <a:pt x="21" y="25"/>
                </a:cubicBezTo>
                <a:cubicBezTo>
                  <a:pt x="14" y="38"/>
                  <a:pt x="14" y="38"/>
                  <a:pt x="14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0" y="42"/>
                  <a:pt x="10" y="42"/>
                  <a:pt x="10" y="42"/>
                </a:cubicBezTo>
                <a:cubicBezTo>
                  <a:pt x="36" y="54"/>
                  <a:pt x="36" y="54"/>
                  <a:pt x="36" y="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5" y="48"/>
                  <a:pt x="35" y="48"/>
                  <a:pt x="35" y="48"/>
                </a:cubicBezTo>
                <a:cubicBezTo>
                  <a:pt x="40" y="39"/>
                  <a:pt x="40" y="39"/>
                  <a:pt x="40" y="39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38"/>
                  <a:pt x="47" y="38"/>
                  <a:pt x="47" y="38"/>
                </a:cubicBezTo>
                <a:cubicBezTo>
                  <a:pt x="50" y="39"/>
                  <a:pt x="50" y="39"/>
                  <a:pt x="50" y="39"/>
                </a:cubicBezTo>
                <a:cubicBezTo>
                  <a:pt x="49" y="41"/>
                  <a:pt x="49" y="41"/>
                  <a:pt x="49" y="41"/>
                </a:cubicBezTo>
                <a:cubicBezTo>
                  <a:pt x="55" y="44"/>
                  <a:pt x="55" y="44"/>
                  <a:pt x="55" y="44"/>
                </a:cubicBezTo>
                <a:cubicBezTo>
                  <a:pt x="56" y="42"/>
                  <a:pt x="56" y="42"/>
                  <a:pt x="56" y="42"/>
                </a:cubicBezTo>
                <a:cubicBezTo>
                  <a:pt x="64" y="46"/>
                  <a:pt x="64" y="46"/>
                  <a:pt x="64" y="46"/>
                </a:cubicBezTo>
                <a:cubicBezTo>
                  <a:pt x="62" y="49"/>
                  <a:pt x="62" y="49"/>
                  <a:pt x="62" y="49"/>
                </a:cubicBezTo>
                <a:cubicBezTo>
                  <a:pt x="60" y="52"/>
                  <a:pt x="60" y="52"/>
                  <a:pt x="60" y="52"/>
                </a:cubicBezTo>
                <a:cubicBezTo>
                  <a:pt x="65" y="55"/>
                  <a:pt x="65" y="55"/>
                  <a:pt x="65" y="55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5"/>
                  <a:pt x="74" y="55"/>
                  <a:pt x="74" y="55"/>
                </a:cubicBezTo>
                <a:cubicBezTo>
                  <a:pt x="74" y="59"/>
                  <a:pt x="74" y="59"/>
                  <a:pt x="74" y="59"/>
                </a:cubicBezTo>
                <a:cubicBezTo>
                  <a:pt x="79" y="61"/>
                  <a:pt x="79" y="61"/>
                  <a:pt x="79" y="61"/>
                </a:cubicBezTo>
                <a:cubicBezTo>
                  <a:pt x="81" y="58"/>
                  <a:pt x="81" y="58"/>
                  <a:pt x="81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61"/>
                  <a:pt x="82" y="61"/>
                  <a:pt x="82" y="61"/>
                </a:cubicBezTo>
                <a:cubicBezTo>
                  <a:pt x="87" y="63"/>
                  <a:pt x="87" y="63"/>
                  <a:pt x="87" y="63"/>
                </a:cubicBezTo>
                <a:cubicBezTo>
                  <a:pt x="89" y="62"/>
                  <a:pt x="89" y="62"/>
                  <a:pt x="89" y="62"/>
                </a:cubicBezTo>
                <a:cubicBezTo>
                  <a:pt x="91" y="60"/>
                  <a:pt x="91" y="60"/>
                  <a:pt x="91" y="60"/>
                </a:cubicBezTo>
                <a:cubicBezTo>
                  <a:pt x="97" y="63"/>
                  <a:pt x="97" y="63"/>
                  <a:pt x="97" y="63"/>
                </a:cubicBezTo>
                <a:cubicBezTo>
                  <a:pt x="100" y="60"/>
                  <a:pt x="102" y="57"/>
                  <a:pt x="102" y="52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4" y="39"/>
                  <a:pt x="104" y="39"/>
                  <a:pt x="104" y="39"/>
                </a:cubicBezTo>
                <a:close/>
                <a:moveTo>
                  <a:pt x="26" y="29"/>
                </a:moveTo>
                <a:cubicBezTo>
                  <a:pt x="24" y="32"/>
                  <a:pt x="24" y="32"/>
                  <a:pt x="24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17" y="39"/>
                  <a:pt x="17" y="39"/>
                  <a:pt x="17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27"/>
                  <a:pt x="22" y="27"/>
                  <a:pt x="22" y="27"/>
                </a:cubicBezTo>
                <a:cubicBezTo>
                  <a:pt x="32" y="7"/>
                  <a:pt x="32" y="7"/>
                  <a:pt x="32" y="7"/>
                </a:cubicBezTo>
                <a:cubicBezTo>
                  <a:pt x="35" y="9"/>
                  <a:pt x="35" y="9"/>
                  <a:pt x="35" y="9"/>
                </a:cubicBezTo>
                <a:lnTo>
                  <a:pt x="26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69" name="Freeform 17"/>
          <p:cNvSpPr>
            <a:spLocks noEditPoints="1" noChangeArrowheads="1"/>
          </p:cNvSpPr>
          <p:nvPr/>
        </p:nvSpPr>
        <p:spPr bwMode="auto">
          <a:xfrm>
            <a:off x="6894513" y="1387475"/>
            <a:ext cx="260350" cy="242888"/>
          </a:xfrm>
          <a:custGeom>
            <a:avLst/>
            <a:gdLst>
              <a:gd name="T0" fmla="*/ 88 w 93"/>
              <a:gd name="T1" fmla="*/ 0 h 87"/>
              <a:gd name="T2" fmla="*/ 93 w 93"/>
              <a:gd name="T3" fmla="*/ 4 h 87"/>
              <a:gd name="T4" fmla="*/ 93 w 93"/>
              <a:gd name="T5" fmla="*/ 73 h 87"/>
              <a:gd name="T6" fmla="*/ 80 w 93"/>
              <a:gd name="T7" fmla="*/ 73 h 87"/>
              <a:gd name="T8" fmla="*/ 82 w 93"/>
              <a:gd name="T9" fmla="*/ 64 h 87"/>
              <a:gd name="T10" fmla="*/ 83 w 93"/>
              <a:gd name="T11" fmla="*/ 9 h 87"/>
              <a:gd name="T12" fmla="*/ 9 w 93"/>
              <a:gd name="T13" fmla="*/ 64 h 87"/>
              <a:gd name="T14" fmla="*/ 48 w 93"/>
              <a:gd name="T15" fmla="*/ 71 h 87"/>
              <a:gd name="T16" fmla="*/ 4 w 93"/>
              <a:gd name="T17" fmla="*/ 73 h 87"/>
              <a:gd name="T18" fmla="*/ 0 w 93"/>
              <a:gd name="T19" fmla="*/ 69 h 87"/>
              <a:gd name="T20" fmla="*/ 0 w 93"/>
              <a:gd name="T21" fmla="*/ 0 h 87"/>
              <a:gd name="T22" fmla="*/ 64 w 93"/>
              <a:gd name="T23" fmla="*/ 50 h 87"/>
              <a:gd name="T24" fmla="*/ 54 w 93"/>
              <a:gd name="T25" fmla="*/ 70 h 87"/>
              <a:gd name="T26" fmla="*/ 56 w 93"/>
              <a:gd name="T27" fmla="*/ 81 h 87"/>
              <a:gd name="T28" fmla="*/ 64 w 93"/>
              <a:gd name="T29" fmla="*/ 77 h 87"/>
              <a:gd name="T30" fmla="*/ 72 w 93"/>
              <a:gd name="T31" fmla="*/ 83 h 87"/>
              <a:gd name="T32" fmla="*/ 73 w 93"/>
              <a:gd name="T33" fmla="*/ 70 h 87"/>
              <a:gd name="T34" fmla="*/ 64 w 93"/>
              <a:gd name="T35" fmla="*/ 50 h 87"/>
              <a:gd name="T36" fmla="*/ 64 w 93"/>
              <a:gd name="T37" fmla="*/ 68 h 87"/>
              <a:gd name="T38" fmla="*/ 64 w 93"/>
              <a:gd name="T39" fmla="*/ 71 h 87"/>
              <a:gd name="T40" fmla="*/ 62 w 93"/>
              <a:gd name="T41" fmla="*/ 54 h 87"/>
              <a:gd name="T42" fmla="*/ 71 w 93"/>
              <a:gd name="T43" fmla="*/ 64 h 87"/>
              <a:gd name="T44" fmla="*/ 62 w 93"/>
              <a:gd name="T45" fmla="*/ 54 h 87"/>
              <a:gd name="T46" fmla="*/ 17 w 93"/>
              <a:gd name="T47" fmla="*/ 45 h 87"/>
              <a:gd name="T48" fmla="*/ 76 w 93"/>
              <a:gd name="T49" fmla="*/ 40 h 87"/>
              <a:gd name="T50" fmla="*/ 46 w 93"/>
              <a:gd name="T51" fmla="*/ 28 h 87"/>
              <a:gd name="T52" fmla="*/ 76 w 93"/>
              <a:gd name="T53" fmla="*/ 33 h 87"/>
              <a:gd name="T54" fmla="*/ 46 w 93"/>
              <a:gd name="T55" fmla="*/ 28 h 87"/>
              <a:gd name="T56" fmla="*/ 46 w 93"/>
              <a:gd name="T57" fmla="*/ 21 h 87"/>
              <a:gd name="T58" fmla="*/ 76 w 93"/>
              <a:gd name="T59" fmla="*/ 16 h 87"/>
              <a:gd name="T60" fmla="*/ 17 w 93"/>
              <a:gd name="T61" fmla="*/ 16 h 87"/>
              <a:gd name="T62" fmla="*/ 39 w 93"/>
              <a:gd name="T63" fmla="*/ 34 h 87"/>
              <a:gd name="T64" fmla="*/ 17 w 93"/>
              <a:gd name="T65" fmla="*/ 16 h 8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3"/>
              <a:gd name="T100" fmla="*/ 0 h 87"/>
              <a:gd name="T101" fmla="*/ 93 w 93"/>
              <a:gd name="T102" fmla="*/ 87 h 8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3" h="87">
                <a:moveTo>
                  <a:pt x="4" y="0"/>
                </a:moveTo>
                <a:cubicBezTo>
                  <a:pt x="88" y="0"/>
                  <a:pt x="88" y="0"/>
                  <a:pt x="88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"/>
                  <a:pt x="93" y="4"/>
                  <a:pt x="93" y="4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73"/>
                  <a:pt x="93" y="73"/>
                  <a:pt x="93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79" y="71"/>
                  <a:pt x="79" y="71"/>
                  <a:pt x="79" y="71"/>
                </a:cubicBezTo>
                <a:cubicBezTo>
                  <a:pt x="81" y="69"/>
                  <a:pt x="81" y="66"/>
                  <a:pt x="82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83" y="9"/>
                  <a:pt x="83" y="9"/>
                  <a:pt x="83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64"/>
                  <a:pt x="9" y="64"/>
                  <a:pt x="9" y="64"/>
                </a:cubicBezTo>
                <a:cubicBezTo>
                  <a:pt x="45" y="64"/>
                  <a:pt x="45" y="64"/>
                  <a:pt x="45" y="64"/>
                </a:cubicBezTo>
                <a:cubicBezTo>
                  <a:pt x="46" y="66"/>
                  <a:pt x="46" y="69"/>
                  <a:pt x="48" y="71"/>
                </a:cubicBezTo>
                <a:cubicBezTo>
                  <a:pt x="47" y="73"/>
                  <a:pt x="47" y="73"/>
                  <a:pt x="47" y="73"/>
                </a:cubicBezTo>
                <a:cubicBezTo>
                  <a:pt x="4" y="73"/>
                  <a:pt x="4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4"/>
                  <a:pt x="0" y="4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64" y="50"/>
                </a:moveTo>
                <a:cubicBezTo>
                  <a:pt x="57" y="50"/>
                  <a:pt x="51" y="55"/>
                  <a:pt x="51" y="62"/>
                </a:cubicBezTo>
                <a:cubicBezTo>
                  <a:pt x="51" y="65"/>
                  <a:pt x="52" y="68"/>
                  <a:pt x="54" y="70"/>
                </a:cubicBezTo>
                <a:cubicBezTo>
                  <a:pt x="50" y="81"/>
                  <a:pt x="50" y="81"/>
                  <a:pt x="50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60" y="86"/>
                  <a:pt x="60" y="86"/>
                  <a:pt x="60" y="86"/>
                </a:cubicBezTo>
                <a:cubicBezTo>
                  <a:pt x="64" y="77"/>
                  <a:pt x="64" y="77"/>
                  <a:pt x="64" y="77"/>
                </a:cubicBezTo>
                <a:cubicBezTo>
                  <a:pt x="67" y="87"/>
                  <a:pt x="67" y="87"/>
                  <a:pt x="67" y="87"/>
                </a:cubicBezTo>
                <a:cubicBezTo>
                  <a:pt x="72" y="83"/>
                  <a:pt x="72" y="83"/>
                  <a:pt x="72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3" y="70"/>
                  <a:pt x="73" y="70"/>
                  <a:pt x="73" y="70"/>
                </a:cubicBezTo>
                <a:cubicBezTo>
                  <a:pt x="75" y="68"/>
                  <a:pt x="76" y="65"/>
                  <a:pt x="76" y="62"/>
                </a:cubicBezTo>
                <a:cubicBezTo>
                  <a:pt x="76" y="55"/>
                  <a:pt x="70" y="50"/>
                  <a:pt x="64" y="50"/>
                </a:cubicBezTo>
                <a:close/>
                <a:moveTo>
                  <a:pt x="71" y="66"/>
                </a:moveTo>
                <a:cubicBezTo>
                  <a:pt x="69" y="67"/>
                  <a:pt x="66" y="68"/>
                  <a:pt x="64" y="68"/>
                </a:cubicBezTo>
                <a:cubicBezTo>
                  <a:pt x="61" y="68"/>
                  <a:pt x="58" y="67"/>
                  <a:pt x="56" y="66"/>
                </a:cubicBezTo>
                <a:cubicBezTo>
                  <a:pt x="57" y="69"/>
                  <a:pt x="60" y="71"/>
                  <a:pt x="64" y="71"/>
                </a:cubicBezTo>
                <a:cubicBezTo>
                  <a:pt x="67" y="71"/>
                  <a:pt x="69" y="69"/>
                  <a:pt x="71" y="66"/>
                </a:cubicBezTo>
                <a:close/>
                <a:moveTo>
                  <a:pt x="62" y="54"/>
                </a:moveTo>
                <a:cubicBezTo>
                  <a:pt x="64" y="54"/>
                  <a:pt x="66" y="55"/>
                  <a:pt x="67" y="57"/>
                </a:cubicBezTo>
                <a:cubicBezTo>
                  <a:pt x="69" y="59"/>
                  <a:pt x="70" y="61"/>
                  <a:pt x="71" y="64"/>
                </a:cubicBezTo>
                <a:cubicBezTo>
                  <a:pt x="72" y="61"/>
                  <a:pt x="72" y="58"/>
                  <a:pt x="69" y="55"/>
                </a:cubicBezTo>
                <a:cubicBezTo>
                  <a:pt x="67" y="53"/>
                  <a:pt x="64" y="53"/>
                  <a:pt x="62" y="54"/>
                </a:cubicBezTo>
                <a:close/>
                <a:moveTo>
                  <a:pt x="17" y="40"/>
                </a:moveTo>
                <a:cubicBezTo>
                  <a:pt x="17" y="45"/>
                  <a:pt x="17" y="45"/>
                  <a:pt x="17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0"/>
                  <a:pt x="76" y="40"/>
                  <a:pt x="7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46" y="28"/>
                </a:moveTo>
                <a:cubicBezTo>
                  <a:pt x="46" y="33"/>
                  <a:pt x="46" y="33"/>
                  <a:pt x="4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28"/>
                  <a:pt x="76" y="28"/>
                  <a:pt x="76" y="28"/>
                </a:cubicBezTo>
                <a:cubicBezTo>
                  <a:pt x="46" y="28"/>
                  <a:pt x="46" y="28"/>
                  <a:pt x="46" y="28"/>
                </a:cubicBezTo>
                <a:close/>
                <a:moveTo>
                  <a:pt x="46" y="16"/>
                </a:moveTo>
                <a:cubicBezTo>
                  <a:pt x="46" y="21"/>
                  <a:pt x="46" y="21"/>
                  <a:pt x="46" y="21"/>
                </a:cubicBezTo>
                <a:cubicBezTo>
                  <a:pt x="76" y="21"/>
                  <a:pt x="76" y="21"/>
                  <a:pt x="76" y="21"/>
                </a:cubicBezTo>
                <a:cubicBezTo>
                  <a:pt x="76" y="16"/>
                  <a:pt x="76" y="16"/>
                  <a:pt x="76" y="16"/>
                </a:cubicBezTo>
                <a:cubicBezTo>
                  <a:pt x="46" y="16"/>
                  <a:pt x="46" y="16"/>
                  <a:pt x="46" y="16"/>
                </a:cubicBezTo>
                <a:close/>
                <a:moveTo>
                  <a:pt x="17" y="16"/>
                </a:moveTo>
                <a:cubicBezTo>
                  <a:pt x="17" y="34"/>
                  <a:pt x="17" y="34"/>
                  <a:pt x="17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39" y="16"/>
                  <a:pt x="39" y="16"/>
                  <a:pt x="39" y="16"/>
                </a:cubicBezTo>
                <a:lnTo>
                  <a:pt x="17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0" name="Freeform 18"/>
          <p:cNvSpPr>
            <a:spLocks noEditPoints="1" noChangeArrowheads="1"/>
          </p:cNvSpPr>
          <p:nvPr/>
        </p:nvSpPr>
        <p:spPr bwMode="auto">
          <a:xfrm>
            <a:off x="7410450" y="1863725"/>
            <a:ext cx="249238" cy="266700"/>
          </a:xfrm>
          <a:custGeom>
            <a:avLst/>
            <a:gdLst>
              <a:gd name="T0" fmla="*/ 75 w 89"/>
              <a:gd name="T1" fmla="*/ 21 h 95"/>
              <a:gd name="T2" fmla="*/ 89 w 89"/>
              <a:gd name="T3" fmla="*/ 53 h 95"/>
              <a:gd name="T4" fmla="*/ 78 w 89"/>
              <a:gd name="T5" fmla="*/ 80 h 95"/>
              <a:gd name="T6" fmla="*/ 48 w 89"/>
              <a:gd name="T7" fmla="*/ 53 h 95"/>
              <a:gd name="T8" fmla="*/ 75 w 89"/>
              <a:gd name="T9" fmla="*/ 21 h 95"/>
              <a:gd name="T10" fmla="*/ 76 w 89"/>
              <a:gd name="T11" fmla="*/ 83 h 95"/>
              <a:gd name="T12" fmla="*/ 70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5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3 h 95"/>
              <a:gd name="T26" fmla="*/ 65 w 89"/>
              <a:gd name="T27" fmla="*/ 92 h 95"/>
              <a:gd name="T28" fmla="*/ 59 w 89"/>
              <a:gd name="T29" fmla="*/ 91 h 95"/>
              <a:gd name="T30" fmla="*/ 68 w 89"/>
              <a:gd name="T31" fmla="*/ 75 h 95"/>
              <a:gd name="T32" fmla="*/ 66 w 89"/>
              <a:gd name="T33" fmla="*/ 73 h 95"/>
              <a:gd name="T34" fmla="*/ 57 w 89"/>
              <a:gd name="T35" fmla="*/ 88 h 95"/>
              <a:gd name="T36" fmla="*/ 59 w 89"/>
              <a:gd name="T37" fmla="*/ 91 h 95"/>
              <a:gd name="T38" fmla="*/ 56 w 89"/>
              <a:gd name="T39" fmla="*/ 84 h 95"/>
              <a:gd name="T40" fmla="*/ 64 w 89"/>
              <a:gd name="T41" fmla="*/ 72 h 95"/>
              <a:gd name="T42" fmla="*/ 62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4 w 89"/>
              <a:gd name="T49" fmla="*/ 78 h 95"/>
              <a:gd name="T50" fmla="*/ 60 w 89"/>
              <a:gd name="T51" fmla="*/ 68 h 95"/>
              <a:gd name="T52" fmla="*/ 58 w 89"/>
              <a:gd name="T53" fmla="*/ 66 h 95"/>
              <a:gd name="T54" fmla="*/ 53 w 89"/>
              <a:gd name="T55" fmla="*/ 74 h 95"/>
              <a:gd name="T56" fmla="*/ 54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9 w 89"/>
              <a:gd name="T69" fmla="*/ 65 h 95"/>
              <a:gd name="T70" fmla="*/ 51 w 89"/>
              <a:gd name="T71" fmla="*/ 60 h 95"/>
              <a:gd name="T72" fmla="*/ 49 w 89"/>
              <a:gd name="T73" fmla="*/ 59 h 95"/>
              <a:gd name="T74" fmla="*/ 48 w 89"/>
              <a:gd name="T75" fmla="*/ 61 h 95"/>
              <a:gd name="T76" fmla="*/ 49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60 w 89"/>
              <a:gd name="T87" fmla="*/ 17 h 95"/>
              <a:gd name="T88" fmla="*/ 42 w 89"/>
              <a:gd name="T89" fmla="*/ 54 h 95"/>
              <a:gd name="T90" fmla="*/ 37 w 89"/>
              <a:gd name="T91" fmla="*/ 13 h 95"/>
              <a:gd name="T92" fmla="*/ 0 w 89"/>
              <a:gd name="T93" fmla="*/ 54 h 95"/>
              <a:gd name="T94" fmla="*/ 42 w 89"/>
              <a:gd name="T95" fmla="*/ 95 h 95"/>
              <a:gd name="T96" fmla="*/ 56 w 89"/>
              <a:gd name="T97" fmla="*/ 92 h 95"/>
              <a:gd name="T98" fmla="*/ 42 w 89"/>
              <a:gd name="T99" fmla="*/ 54 h 95"/>
              <a:gd name="T100" fmla="*/ 69 w 89"/>
              <a:gd name="T101" fmla="*/ 23 h 95"/>
              <a:gd name="T102" fmla="*/ 60 w 89"/>
              <a:gd name="T103" fmla="*/ 17 h 95"/>
              <a:gd name="T104" fmla="*/ 43 w 89"/>
              <a:gd name="T105" fmla="*/ 0 h 95"/>
              <a:gd name="T106" fmla="*/ 39 w 89"/>
              <a:gd name="T107" fmla="*/ 0 h 95"/>
              <a:gd name="T108" fmla="*/ 43 w 89"/>
              <a:gd name="T109" fmla="*/ 41 h 95"/>
              <a:gd name="T110" fmla="*/ 62 w 89"/>
              <a:gd name="T111" fmla="*/ 4 h 95"/>
              <a:gd name="T112" fmla="*/ 43 w 89"/>
              <a:gd name="T113" fmla="*/ 0 h 9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89"/>
              <a:gd name="T172" fmla="*/ 0 h 95"/>
              <a:gd name="T173" fmla="*/ 89 w 89"/>
              <a:gd name="T174" fmla="*/ 95 h 9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89" h="95">
                <a:moveTo>
                  <a:pt x="75" y="21"/>
                </a:moveTo>
                <a:cubicBezTo>
                  <a:pt x="84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8" y="53"/>
                  <a:pt x="48" y="53"/>
                  <a:pt x="48" y="53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70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5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3"/>
                  <a:pt x="60" y="93"/>
                  <a:pt x="60" y="93"/>
                </a:cubicBezTo>
                <a:cubicBezTo>
                  <a:pt x="62" y="93"/>
                  <a:pt x="63" y="92"/>
                  <a:pt x="65" y="92"/>
                </a:cubicBezTo>
                <a:close/>
                <a:moveTo>
                  <a:pt x="59" y="91"/>
                </a:moveTo>
                <a:cubicBezTo>
                  <a:pt x="68" y="75"/>
                  <a:pt x="68" y="75"/>
                  <a:pt x="68" y="75"/>
                </a:cubicBezTo>
                <a:cubicBezTo>
                  <a:pt x="66" y="73"/>
                  <a:pt x="66" y="73"/>
                  <a:pt x="66" y="73"/>
                </a:cubicBezTo>
                <a:cubicBezTo>
                  <a:pt x="57" y="88"/>
                  <a:pt x="57" y="88"/>
                  <a:pt x="57" y="88"/>
                </a:cubicBezTo>
                <a:cubicBezTo>
                  <a:pt x="59" y="91"/>
                  <a:pt x="59" y="91"/>
                  <a:pt x="59" y="91"/>
                </a:cubicBezTo>
                <a:close/>
                <a:moveTo>
                  <a:pt x="56" y="84"/>
                </a:moveTo>
                <a:cubicBezTo>
                  <a:pt x="64" y="72"/>
                  <a:pt x="64" y="72"/>
                  <a:pt x="64" y="72"/>
                </a:cubicBezTo>
                <a:cubicBezTo>
                  <a:pt x="62" y="70"/>
                  <a:pt x="62" y="70"/>
                  <a:pt x="62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4" y="78"/>
                </a:moveTo>
                <a:cubicBezTo>
                  <a:pt x="60" y="68"/>
                  <a:pt x="60" y="68"/>
                  <a:pt x="60" y="68"/>
                </a:cubicBezTo>
                <a:cubicBezTo>
                  <a:pt x="58" y="66"/>
                  <a:pt x="58" y="66"/>
                  <a:pt x="58" y="66"/>
                </a:cubicBezTo>
                <a:cubicBezTo>
                  <a:pt x="53" y="74"/>
                  <a:pt x="53" y="74"/>
                  <a:pt x="53" y="74"/>
                </a:cubicBezTo>
                <a:cubicBezTo>
                  <a:pt x="54" y="78"/>
                  <a:pt x="54" y="78"/>
                  <a:pt x="54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9" y="65"/>
                </a:moveTo>
                <a:cubicBezTo>
                  <a:pt x="51" y="60"/>
                  <a:pt x="51" y="60"/>
                  <a:pt x="51" y="60"/>
                </a:cubicBezTo>
                <a:cubicBezTo>
                  <a:pt x="49" y="59"/>
                  <a:pt x="49" y="59"/>
                  <a:pt x="49" y="59"/>
                </a:cubicBezTo>
                <a:cubicBezTo>
                  <a:pt x="48" y="61"/>
                  <a:pt x="48" y="61"/>
                  <a:pt x="48" y="61"/>
                </a:cubicBezTo>
                <a:cubicBezTo>
                  <a:pt x="49" y="65"/>
                  <a:pt x="49" y="65"/>
                  <a:pt x="49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60" y="17"/>
                </a:move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38" y="27"/>
                  <a:pt x="37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9" y="95"/>
                  <a:pt x="42" y="95"/>
                </a:cubicBezTo>
                <a:cubicBezTo>
                  <a:pt x="47" y="95"/>
                  <a:pt x="52" y="94"/>
                  <a:pt x="56" y="92"/>
                </a:cubicBezTo>
                <a:cubicBezTo>
                  <a:pt x="42" y="54"/>
                  <a:pt x="42" y="54"/>
                  <a:pt x="42" y="54"/>
                </a:cubicBezTo>
                <a:cubicBezTo>
                  <a:pt x="69" y="23"/>
                  <a:pt x="69" y="23"/>
                  <a:pt x="69" y="23"/>
                </a:cubicBezTo>
                <a:cubicBezTo>
                  <a:pt x="66" y="20"/>
                  <a:pt x="63" y="18"/>
                  <a:pt x="60" y="17"/>
                </a:cubicBezTo>
                <a:close/>
                <a:moveTo>
                  <a:pt x="43" y="0"/>
                </a:moveTo>
                <a:cubicBezTo>
                  <a:pt x="42" y="0"/>
                  <a:pt x="40" y="0"/>
                  <a:pt x="39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2" y="4"/>
                  <a:pt x="62" y="4"/>
                  <a:pt x="62" y="4"/>
                </a:cubicBezTo>
                <a:cubicBezTo>
                  <a:pt x="56" y="1"/>
                  <a:pt x="50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1" name="Freeform 19"/>
          <p:cNvSpPr>
            <a:spLocks noEditPoints="1" noChangeArrowheads="1"/>
          </p:cNvSpPr>
          <p:nvPr/>
        </p:nvSpPr>
        <p:spPr bwMode="auto">
          <a:xfrm>
            <a:off x="6373813" y="2887663"/>
            <a:ext cx="263525" cy="277812"/>
          </a:xfrm>
          <a:custGeom>
            <a:avLst/>
            <a:gdLst>
              <a:gd name="T0" fmla="*/ 170 w 222"/>
              <a:gd name="T1" fmla="*/ 30 h 234"/>
              <a:gd name="T2" fmla="*/ 180 w 222"/>
              <a:gd name="T3" fmla="*/ 9 h 234"/>
              <a:gd name="T4" fmla="*/ 149 w 222"/>
              <a:gd name="T5" fmla="*/ 19 h 234"/>
              <a:gd name="T6" fmla="*/ 7 w 222"/>
              <a:gd name="T7" fmla="*/ 158 h 234"/>
              <a:gd name="T8" fmla="*/ 31 w 222"/>
              <a:gd name="T9" fmla="*/ 222 h 234"/>
              <a:gd name="T10" fmla="*/ 31 w 222"/>
              <a:gd name="T11" fmla="*/ 170 h 234"/>
              <a:gd name="T12" fmla="*/ 106 w 222"/>
              <a:gd name="T13" fmla="*/ 115 h 234"/>
              <a:gd name="T14" fmla="*/ 116 w 222"/>
              <a:gd name="T15" fmla="*/ 92 h 234"/>
              <a:gd name="T16" fmla="*/ 85 w 222"/>
              <a:gd name="T17" fmla="*/ 104 h 234"/>
              <a:gd name="T18" fmla="*/ 76 w 222"/>
              <a:gd name="T19" fmla="*/ 99 h 234"/>
              <a:gd name="T20" fmla="*/ 116 w 222"/>
              <a:gd name="T21" fmla="*/ 82 h 234"/>
              <a:gd name="T22" fmla="*/ 132 w 222"/>
              <a:gd name="T23" fmla="*/ 92 h 234"/>
              <a:gd name="T24" fmla="*/ 132 w 222"/>
              <a:gd name="T25" fmla="*/ 19 h 234"/>
              <a:gd name="T26" fmla="*/ 180 w 222"/>
              <a:gd name="T27" fmla="*/ 0 h 234"/>
              <a:gd name="T28" fmla="*/ 182 w 222"/>
              <a:gd name="T29" fmla="*/ 0 h 234"/>
              <a:gd name="T30" fmla="*/ 222 w 222"/>
              <a:gd name="T31" fmla="*/ 19 h 234"/>
              <a:gd name="T32" fmla="*/ 170 w 222"/>
              <a:gd name="T33" fmla="*/ 186 h 234"/>
              <a:gd name="T34" fmla="*/ 156 w 222"/>
              <a:gd name="T35" fmla="*/ 179 h 234"/>
              <a:gd name="T36" fmla="*/ 106 w 222"/>
              <a:gd name="T37" fmla="*/ 210 h 234"/>
              <a:gd name="T38" fmla="*/ 87 w 222"/>
              <a:gd name="T39" fmla="*/ 200 h 234"/>
              <a:gd name="T40" fmla="*/ 38 w 222"/>
              <a:gd name="T41" fmla="*/ 234 h 234"/>
              <a:gd name="T42" fmla="*/ 2 w 222"/>
              <a:gd name="T43" fmla="*/ 217 h 234"/>
              <a:gd name="T44" fmla="*/ 0 w 222"/>
              <a:gd name="T45" fmla="*/ 215 h 234"/>
              <a:gd name="T46" fmla="*/ 0 w 222"/>
              <a:gd name="T47" fmla="*/ 148 h 234"/>
              <a:gd name="T48" fmla="*/ 45 w 222"/>
              <a:gd name="T49" fmla="*/ 130 h 234"/>
              <a:gd name="T50" fmla="*/ 47 w 222"/>
              <a:gd name="T51" fmla="*/ 130 h 234"/>
              <a:gd name="T52" fmla="*/ 87 w 222"/>
              <a:gd name="T53" fmla="*/ 148 h 234"/>
              <a:gd name="T54" fmla="*/ 99 w 222"/>
              <a:gd name="T55" fmla="*/ 198 h 234"/>
              <a:gd name="T56" fmla="*/ 76 w 222"/>
              <a:gd name="T57" fmla="*/ 115 h 234"/>
              <a:gd name="T58" fmla="*/ 69 w 222"/>
              <a:gd name="T59" fmla="*/ 139 h 234"/>
              <a:gd name="T60" fmla="*/ 69 w 222"/>
              <a:gd name="T61" fmla="*/ 104 h 234"/>
              <a:gd name="T62" fmla="*/ 139 w 222"/>
              <a:gd name="T63" fmla="*/ 94 h 234"/>
              <a:gd name="T64" fmla="*/ 156 w 222"/>
              <a:gd name="T65" fmla="*/ 104 h 234"/>
              <a:gd name="T66" fmla="*/ 163 w 222"/>
              <a:gd name="T67" fmla="*/ 174 h 234"/>
              <a:gd name="T68" fmla="*/ 139 w 222"/>
              <a:gd name="T69" fmla="*/ 30 h 234"/>
              <a:gd name="T70" fmla="*/ 139 w 222"/>
              <a:gd name="T71" fmla="*/ 94 h 234"/>
              <a:gd name="T72" fmla="*/ 38 w 222"/>
              <a:gd name="T73" fmla="*/ 158 h 234"/>
              <a:gd name="T74" fmla="*/ 47 w 222"/>
              <a:gd name="T75" fmla="*/ 137 h 234"/>
              <a:gd name="T76" fmla="*/ 17 w 222"/>
              <a:gd name="T77" fmla="*/ 148 h 234"/>
              <a:gd name="T78" fmla="*/ 173 w 222"/>
              <a:gd name="T79" fmla="*/ 37 h 234"/>
              <a:gd name="T80" fmla="*/ 170 w 222"/>
              <a:gd name="T81" fmla="*/ 37 h 23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22"/>
              <a:gd name="T124" fmla="*/ 0 h 234"/>
              <a:gd name="T125" fmla="*/ 222 w 222"/>
              <a:gd name="T126" fmla="*/ 234 h 23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22" h="234">
                <a:moveTo>
                  <a:pt x="149" y="19"/>
                </a:moveTo>
                <a:lnTo>
                  <a:pt x="170" y="30"/>
                </a:lnTo>
                <a:lnTo>
                  <a:pt x="201" y="19"/>
                </a:lnTo>
                <a:lnTo>
                  <a:pt x="180" y="9"/>
                </a:lnTo>
                <a:lnTo>
                  <a:pt x="149" y="19"/>
                </a:lnTo>
                <a:lnTo>
                  <a:pt x="149" y="19"/>
                </a:lnTo>
                <a:close/>
                <a:moveTo>
                  <a:pt x="31" y="170"/>
                </a:moveTo>
                <a:lnTo>
                  <a:pt x="7" y="158"/>
                </a:lnTo>
                <a:lnTo>
                  <a:pt x="7" y="212"/>
                </a:lnTo>
                <a:lnTo>
                  <a:pt x="31" y="222"/>
                </a:lnTo>
                <a:lnTo>
                  <a:pt x="31" y="170"/>
                </a:lnTo>
                <a:lnTo>
                  <a:pt x="31" y="170"/>
                </a:lnTo>
                <a:close/>
                <a:moveTo>
                  <a:pt x="85" y="104"/>
                </a:moveTo>
                <a:lnTo>
                  <a:pt x="106" y="115"/>
                </a:lnTo>
                <a:lnTo>
                  <a:pt x="137" y="101"/>
                </a:lnTo>
                <a:lnTo>
                  <a:pt x="116" y="92"/>
                </a:lnTo>
                <a:lnTo>
                  <a:pt x="85" y="104"/>
                </a:lnTo>
                <a:lnTo>
                  <a:pt x="85" y="104"/>
                </a:lnTo>
                <a:close/>
                <a:moveTo>
                  <a:pt x="69" y="104"/>
                </a:moveTo>
                <a:lnTo>
                  <a:pt x="76" y="99"/>
                </a:lnTo>
                <a:lnTo>
                  <a:pt x="113" y="85"/>
                </a:lnTo>
                <a:lnTo>
                  <a:pt x="116" y="82"/>
                </a:lnTo>
                <a:lnTo>
                  <a:pt x="116" y="85"/>
                </a:lnTo>
                <a:lnTo>
                  <a:pt x="132" y="92"/>
                </a:lnTo>
                <a:lnTo>
                  <a:pt x="132" y="26"/>
                </a:lnTo>
                <a:lnTo>
                  <a:pt x="132" y="19"/>
                </a:lnTo>
                <a:lnTo>
                  <a:pt x="139" y="16"/>
                </a:lnTo>
                <a:lnTo>
                  <a:pt x="180" y="0"/>
                </a:lnTo>
                <a:lnTo>
                  <a:pt x="180" y="0"/>
                </a:lnTo>
                <a:lnTo>
                  <a:pt x="182" y="0"/>
                </a:lnTo>
                <a:lnTo>
                  <a:pt x="213" y="16"/>
                </a:lnTo>
                <a:lnTo>
                  <a:pt x="222" y="19"/>
                </a:lnTo>
                <a:lnTo>
                  <a:pt x="222" y="167"/>
                </a:lnTo>
                <a:lnTo>
                  <a:pt x="170" y="186"/>
                </a:lnTo>
                <a:lnTo>
                  <a:pt x="165" y="184"/>
                </a:lnTo>
                <a:lnTo>
                  <a:pt x="156" y="179"/>
                </a:lnTo>
                <a:lnTo>
                  <a:pt x="156" y="191"/>
                </a:lnTo>
                <a:lnTo>
                  <a:pt x="106" y="210"/>
                </a:lnTo>
                <a:lnTo>
                  <a:pt x="99" y="208"/>
                </a:lnTo>
                <a:lnTo>
                  <a:pt x="87" y="200"/>
                </a:lnTo>
                <a:lnTo>
                  <a:pt x="87" y="217"/>
                </a:lnTo>
                <a:lnTo>
                  <a:pt x="38" y="234"/>
                </a:lnTo>
                <a:lnTo>
                  <a:pt x="33" y="231"/>
                </a:lnTo>
                <a:lnTo>
                  <a:pt x="2" y="217"/>
                </a:lnTo>
                <a:lnTo>
                  <a:pt x="0" y="217"/>
                </a:lnTo>
                <a:lnTo>
                  <a:pt x="0" y="215"/>
                </a:lnTo>
                <a:lnTo>
                  <a:pt x="0" y="153"/>
                </a:lnTo>
                <a:lnTo>
                  <a:pt x="0" y="148"/>
                </a:lnTo>
                <a:lnTo>
                  <a:pt x="7" y="144"/>
                </a:lnTo>
                <a:lnTo>
                  <a:pt x="45" y="130"/>
                </a:lnTo>
                <a:lnTo>
                  <a:pt x="47" y="127"/>
                </a:lnTo>
                <a:lnTo>
                  <a:pt x="47" y="130"/>
                </a:lnTo>
                <a:lnTo>
                  <a:pt x="80" y="144"/>
                </a:lnTo>
                <a:lnTo>
                  <a:pt x="87" y="148"/>
                </a:lnTo>
                <a:lnTo>
                  <a:pt x="87" y="193"/>
                </a:lnTo>
                <a:lnTo>
                  <a:pt x="99" y="198"/>
                </a:lnTo>
                <a:lnTo>
                  <a:pt x="99" y="125"/>
                </a:lnTo>
                <a:lnTo>
                  <a:pt x="76" y="115"/>
                </a:lnTo>
                <a:lnTo>
                  <a:pt x="76" y="141"/>
                </a:lnTo>
                <a:lnTo>
                  <a:pt x="69" y="139"/>
                </a:lnTo>
                <a:lnTo>
                  <a:pt x="69" y="108"/>
                </a:lnTo>
                <a:lnTo>
                  <a:pt x="69" y="104"/>
                </a:lnTo>
                <a:lnTo>
                  <a:pt x="69" y="104"/>
                </a:lnTo>
                <a:close/>
                <a:moveTo>
                  <a:pt x="139" y="94"/>
                </a:moveTo>
                <a:lnTo>
                  <a:pt x="149" y="99"/>
                </a:lnTo>
                <a:lnTo>
                  <a:pt x="156" y="104"/>
                </a:lnTo>
                <a:lnTo>
                  <a:pt x="156" y="172"/>
                </a:lnTo>
                <a:lnTo>
                  <a:pt x="163" y="174"/>
                </a:lnTo>
                <a:lnTo>
                  <a:pt x="163" y="42"/>
                </a:lnTo>
                <a:lnTo>
                  <a:pt x="139" y="30"/>
                </a:lnTo>
                <a:lnTo>
                  <a:pt x="139" y="94"/>
                </a:lnTo>
                <a:lnTo>
                  <a:pt x="139" y="94"/>
                </a:lnTo>
                <a:close/>
                <a:moveTo>
                  <a:pt x="17" y="148"/>
                </a:moveTo>
                <a:lnTo>
                  <a:pt x="38" y="158"/>
                </a:lnTo>
                <a:lnTo>
                  <a:pt x="69" y="146"/>
                </a:lnTo>
                <a:lnTo>
                  <a:pt x="47" y="137"/>
                </a:lnTo>
                <a:lnTo>
                  <a:pt x="17" y="148"/>
                </a:lnTo>
                <a:lnTo>
                  <a:pt x="17" y="148"/>
                </a:lnTo>
                <a:close/>
                <a:moveTo>
                  <a:pt x="170" y="37"/>
                </a:moveTo>
                <a:lnTo>
                  <a:pt x="173" y="37"/>
                </a:lnTo>
                <a:lnTo>
                  <a:pt x="170" y="37"/>
                </a:lnTo>
                <a:lnTo>
                  <a:pt x="170" y="37"/>
                </a:lnTo>
                <a:lnTo>
                  <a:pt x="170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2" name="Freeform 20"/>
          <p:cNvSpPr>
            <a:spLocks noChangeArrowheads="1"/>
          </p:cNvSpPr>
          <p:nvPr/>
        </p:nvSpPr>
        <p:spPr bwMode="auto">
          <a:xfrm>
            <a:off x="5857875" y="1885950"/>
            <a:ext cx="241300" cy="215900"/>
          </a:xfrm>
          <a:custGeom>
            <a:avLst/>
            <a:gdLst>
              <a:gd name="T0" fmla="*/ 30 w 86"/>
              <a:gd name="T1" fmla="*/ 0 h 77"/>
              <a:gd name="T2" fmla="*/ 34 w 86"/>
              <a:gd name="T3" fmla="*/ 28 h 77"/>
              <a:gd name="T4" fmla="*/ 8 w 86"/>
              <a:gd name="T5" fmla="*/ 28 h 77"/>
              <a:gd name="T6" fmla="*/ 7 w 86"/>
              <a:gd name="T7" fmla="*/ 28 h 77"/>
              <a:gd name="T8" fmla="*/ 0 w 86"/>
              <a:gd name="T9" fmla="*/ 35 h 77"/>
              <a:gd name="T10" fmla="*/ 0 w 86"/>
              <a:gd name="T11" fmla="*/ 35 h 77"/>
              <a:gd name="T12" fmla="*/ 4 w 86"/>
              <a:gd name="T13" fmla="*/ 41 h 77"/>
              <a:gd name="T14" fmla="*/ 1 w 86"/>
              <a:gd name="T15" fmla="*/ 47 h 77"/>
              <a:gd name="T16" fmla="*/ 1 w 86"/>
              <a:gd name="T17" fmla="*/ 47 h 77"/>
              <a:gd name="T18" fmla="*/ 6 w 86"/>
              <a:gd name="T19" fmla="*/ 54 h 77"/>
              <a:gd name="T20" fmla="*/ 4 w 86"/>
              <a:gd name="T21" fmla="*/ 58 h 77"/>
              <a:gd name="T22" fmla="*/ 4 w 86"/>
              <a:gd name="T23" fmla="*/ 58 h 77"/>
              <a:gd name="T24" fmla="*/ 11 w 86"/>
              <a:gd name="T25" fmla="*/ 65 h 77"/>
              <a:gd name="T26" fmla="*/ 11 w 86"/>
              <a:gd name="T27" fmla="*/ 65 h 77"/>
              <a:gd name="T28" fmla="*/ 9 w 86"/>
              <a:gd name="T29" fmla="*/ 70 h 77"/>
              <a:gd name="T30" fmla="*/ 9 w 86"/>
              <a:gd name="T31" fmla="*/ 70 h 77"/>
              <a:gd name="T32" fmla="*/ 16 w 86"/>
              <a:gd name="T33" fmla="*/ 76 h 77"/>
              <a:gd name="T34" fmla="*/ 29 w 86"/>
              <a:gd name="T35" fmla="*/ 76 h 77"/>
              <a:gd name="T36" fmla="*/ 46 w 86"/>
              <a:gd name="T37" fmla="*/ 76 h 77"/>
              <a:gd name="T38" fmla="*/ 46 w 86"/>
              <a:gd name="T39" fmla="*/ 76 h 77"/>
              <a:gd name="T40" fmla="*/ 52 w 86"/>
              <a:gd name="T41" fmla="*/ 71 h 77"/>
              <a:gd name="T42" fmla="*/ 66 w 86"/>
              <a:gd name="T43" fmla="*/ 69 h 77"/>
              <a:gd name="T44" fmla="*/ 66 w 86"/>
              <a:gd name="T45" fmla="*/ 77 h 77"/>
              <a:gd name="T46" fmla="*/ 86 w 86"/>
              <a:gd name="T47" fmla="*/ 77 h 77"/>
              <a:gd name="T48" fmla="*/ 86 w 86"/>
              <a:gd name="T49" fmla="*/ 25 h 77"/>
              <a:gd name="T50" fmla="*/ 66 w 86"/>
              <a:gd name="T51" fmla="*/ 25 h 77"/>
              <a:gd name="T52" fmla="*/ 66 w 86"/>
              <a:gd name="T53" fmla="*/ 32 h 77"/>
              <a:gd name="T54" fmla="*/ 62 w 86"/>
              <a:gd name="T55" fmla="*/ 32 h 77"/>
              <a:gd name="T56" fmla="*/ 30 w 86"/>
              <a:gd name="T57" fmla="*/ 0 h 7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86"/>
              <a:gd name="T88" fmla="*/ 0 h 77"/>
              <a:gd name="T89" fmla="*/ 86 w 86"/>
              <a:gd name="T90" fmla="*/ 77 h 77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86" h="77">
                <a:moveTo>
                  <a:pt x="30" y="0"/>
                </a:moveTo>
                <a:cubicBezTo>
                  <a:pt x="2" y="7"/>
                  <a:pt x="34" y="28"/>
                  <a:pt x="34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3" y="28"/>
                  <a:pt x="0" y="31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0"/>
                  <a:pt x="4" y="41"/>
                </a:cubicBezTo>
                <a:cubicBezTo>
                  <a:pt x="2" y="42"/>
                  <a:pt x="1" y="45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50"/>
                  <a:pt x="3" y="53"/>
                  <a:pt x="6" y="54"/>
                </a:cubicBezTo>
                <a:cubicBezTo>
                  <a:pt x="5" y="55"/>
                  <a:pt x="4" y="56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1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10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3"/>
                  <a:pt x="12" y="76"/>
                  <a:pt x="16" y="76"/>
                </a:cubicBezTo>
                <a:cubicBezTo>
                  <a:pt x="29" y="76"/>
                  <a:pt x="29" y="76"/>
                  <a:pt x="29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52" y="71"/>
                  <a:pt x="52" y="71"/>
                  <a:pt x="52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7"/>
                  <a:pt x="66" y="77"/>
                  <a:pt x="66" y="77"/>
                </a:cubicBezTo>
                <a:cubicBezTo>
                  <a:pt x="86" y="77"/>
                  <a:pt x="86" y="77"/>
                  <a:pt x="86" y="77"/>
                </a:cubicBezTo>
                <a:cubicBezTo>
                  <a:pt x="86" y="25"/>
                  <a:pt x="86" y="25"/>
                  <a:pt x="86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2" y="32"/>
                  <a:pt x="62" y="32"/>
                  <a:pt x="62" y="32"/>
                </a:cubicBezTo>
                <a:cubicBezTo>
                  <a:pt x="58" y="16"/>
                  <a:pt x="32" y="17"/>
                  <a:pt x="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3" name="Freeform 21"/>
          <p:cNvSpPr>
            <a:spLocks noEditPoints="1" noChangeArrowheads="1"/>
          </p:cNvSpPr>
          <p:nvPr/>
        </p:nvSpPr>
        <p:spPr bwMode="auto">
          <a:xfrm>
            <a:off x="6421438" y="2393950"/>
            <a:ext cx="176212" cy="241300"/>
          </a:xfrm>
          <a:custGeom>
            <a:avLst/>
            <a:gdLst>
              <a:gd name="T0" fmla="*/ 63 w 63"/>
              <a:gd name="T1" fmla="*/ 8 h 86"/>
              <a:gd name="T2" fmla="*/ 0 w 63"/>
              <a:gd name="T3" fmla="*/ 86 h 86"/>
              <a:gd name="T4" fmla="*/ 8 w 63"/>
              <a:gd name="T5" fmla="*/ 15 h 86"/>
              <a:gd name="T6" fmla="*/ 54 w 63"/>
              <a:gd name="T7" fmla="*/ 30 h 86"/>
              <a:gd name="T8" fmla="*/ 8 w 63"/>
              <a:gd name="T9" fmla="*/ 15 h 86"/>
              <a:gd name="T10" fmla="*/ 9 w 63"/>
              <a:gd name="T11" fmla="*/ 41 h 86"/>
              <a:gd name="T12" fmla="*/ 18 w 63"/>
              <a:gd name="T13" fmla="*/ 41 h 86"/>
              <a:gd name="T14" fmla="*/ 50 w 63"/>
              <a:gd name="T15" fmla="*/ 64 h 86"/>
              <a:gd name="T16" fmla="*/ 50 w 63"/>
              <a:gd name="T17" fmla="*/ 74 h 86"/>
              <a:gd name="T18" fmla="*/ 50 w 63"/>
              <a:gd name="T19" fmla="*/ 64 h 86"/>
              <a:gd name="T20" fmla="*/ 33 w 63"/>
              <a:gd name="T21" fmla="*/ 69 h 86"/>
              <a:gd name="T22" fmla="*/ 42 w 63"/>
              <a:gd name="T23" fmla="*/ 69 h 86"/>
              <a:gd name="T24" fmla="*/ 26 w 63"/>
              <a:gd name="T25" fmla="*/ 64 h 86"/>
              <a:gd name="T26" fmla="*/ 26 w 63"/>
              <a:gd name="T27" fmla="*/ 74 h 86"/>
              <a:gd name="T28" fmla="*/ 26 w 63"/>
              <a:gd name="T29" fmla="*/ 64 h 86"/>
              <a:gd name="T30" fmla="*/ 9 w 63"/>
              <a:gd name="T31" fmla="*/ 69 h 86"/>
              <a:gd name="T32" fmla="*/ 18 w 63"/>
              <a:gd name="T33" fmla="*/ 69 h 86"/>
              <a:gd name="T34" fmla="*/ 50 w 63"/>
              <a:gd name="T35" fmla="*/ 50 h 86"/>
              <a:gd name="T36" fmla="*/ 50 w 63"/>
              <a:gd name="T37" fmla="*/ 60 h 86"/>
              <a:gd name="T38" fmla="*/ 50 w 63"/>
              <a:gd name="T39" fmla="*/ 50 h 86"/>
              <a:gd name="T40" fmla="*/ 33 w 63"/>
              <a:gd name="T41" fmla="*/ 55 h 86"/>
              <a:gd name="T42" fmla="*/ 42 w 63"/>
              <a:gd name="T43" fmla="*/ 55 h 86"/>
              <a:gd name="T44" fmla="*/ 26 w 63"/>
              <a:gd name="T45" fmla="*/ 50 h 86"/>
              <a:gd name="T46" fmla="*/ 26 w 63"/>
              <a:gd name="T47" fmla="*/ 60 h 86"/>
              <a:gd name="T48" fmla="*/ 26 w 63"/>
              <a:gd name="T49" fmla="*/ 50 h 86"/>
              <a:gd name="T50" fmla="*/ 9 w 63"/>
              <a:gd name="T51" fmla="*/ 55 h 86"/>
              <a:gd name="T52" fmla="*/ 18 w 63"/>
              <a:gd name="T53" fmla="*/ 55 h 86"/>
              <a:gd name="T54" fmla="*/ 50 w 63"/>
              <a:gd name="T55" fmla="*/ 37 h 86"/>
              <a:gd name="T56" fmla="*/ 50 w 63"/>
              <a:gd name="T57" fmla="*/ 46 h 86"/>
              <a:gd name="T58" fmla="*/ 50 w 63"/>
              <a:gd name="T59" fmla="*/ 37 h 86"/>
              <a:gd name="T60" fmla="*/ 33 w 63"/>
              <a:gd name="T61" fmla="*/ 41 h 86"/>
              <a:gd name="T62" fmla="*/ 42 w 63"/>
              <a:gd name="T63" fmla="*/ 41 h 86"/>
              <a:gd name="T64" fmla="*/ 26 w 63"/>
              <a:gd name="T65" fmla="*/ 37 h 86"/>
              <a:gd name="T66" fmla="*/ 26 w 63"/>
              <a:gd name="T67" fmla="*/ 46 h 86"/>
              <a:gd name="T68" fmla="*/ 26 w 63"/>
              <a:gd name="T69" fmla="*/ 37 h 8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3"/>
              <a:gd name="T106" fmla="*/ 0 h 86"/>
              <a:gd name="T107" fmla="*/ 63 w 63"/>
              <a:gd name="T108" fmla="*/ 86 h 8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3" h="86">
                <a:moveTo>
                  <a:pt x="0" y="8"/>
                </a:moveTo>
                <a:cubicBezTo>
                  <a:pt x="21" y="0"/>
                  <a:pt x="42" y="1"/>
                  <a:pt x="63" y="8"/>
                </a:cubicBezTo>
                <a:cubicBezTo>
                  <a:pt x="63" y="34"/>
                  <a:pt x="63" y="60"/>
                  <a:pt x="63" y="86"/>
                </a:cubicBezTo>
                <a:cubicBezTo>
                  <a:pt x="42" y="86"/>
                  <a:pt x="21" y="86"/>
                  <a:pt x="0" y="86"/>
                </a:cubicBezTo>
                <a:cubicBezTo>
                  <a:pt x="0" y="60"/>
                  <a:pt x="0" y="34"/>
                  <a:pt x="0" y="8"/>
                </a:cubicBezTo>
                <a:close/>
                <a:moveTo>
                  <a:pt x="8" y="15"/>
                </a:moveTo>
                <a:cubicBezTo>
                  <a:pt x="8" y="30"/>
                  <a:pt x="8" y="30"/>
                  <a:pt x="8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15"/>
                  <a:pt x="54" y="15"/>
                  <a:pt x="54" y="15"/>
                </a:cubicBezTo>
                <a:cubicBezTo>
                  <a:pt x="8" y="15"/>
                  <a:pt x="8" y="15"/>
                  <a:pt x="8" y="15"/>
                </a:cubicBezTo>
                <a:close/>
                <a:moveTo>
                  <a:pt x="13" y="37"/>
                </a:moveTo>
                <a:cubicBezTo>
                  <a:pt x="11" y="37"/>
                  <a:pt x="9" y="39"/>
                  <a:pt x="9" y="41"/>
                </a:cubicBezTo>
                <a:cubicBezTo>
                  <a:pt x="9" y="44"/>
                  <a:pt x="11" y="46"/>
                  <a:pt x="13" y="46"/>
                </a:cubicBezTo>
                <a:cubicBezTo>
                  <a:pt x="16" y="46"/>
                  <a:pt x="18" y="44"/>
                  <a:pt x="18" y="41"/>
                </a:cubicBezTo>
                <a:cubicBezTo>
                  <a:pt x="18" y="39"/>
                  <a:pt x="16" y="37"/>
                  <a:pt x="13" y="37"/>
                </a:cubicBezTo>
                <a:close/>
                <a:moveTo>
                  <a:pt x="50" y="64"/>
                </a:moveTo>
                <a:cubicBezTo>
                  <a:pt x="47" y="64"/>
                  <a:pt x="45" y="66"/>
                  <a:pt x="45" y="69"/>
                </a:cubicBezTo>
                <a:cubicBezTo>
                  <a:pt x="45" y="72"/>
                  <a:pt x="47" y="74"/>
                  <a:pt x="50" y="74"/>
                </a:cubicBezTo>
                <a:cubicBezTo>
                  <a:pt x="53" y="74"/>
                  <a:pt x="55" y="72"/>
                  <a:pt x="55" y="69"/>
                </a:cubicBezTo>
                <a:cubicBezTo>
                  <a:pt x="55" y="66"/>
                  <a:pt x="53" y="64"/>
                  <a:pt x="50" y="64"/>
                </a:cubicBezTo>
                <a:close/>
                <a:moveTo>
                  <a:pt x="37" y="64"/>
                </a:moveTo>
                <a:cubicBezTo>
                  <a:pt x="35" y="64"/>
                  <a:pt x="33" y="66"/>
                  <a:pt x="33" y="69"/>
                </a:cubicBezTo>
                <a:cubicBezTo>
                  <a:pt x="33" y="72"/>
                  <a:pt x="35" y="74"/>
                  <a:pt x="37" y="74"/>
                </a:cubicBezTo>
                <a:cubicBezTo>
                  <a:pt x="40" y="74"/>
                  <a:pt x="42" y="72"/>
                  <a:pt x="42" y="69"/>
                </a:cubicBezTo>
                <a:cubicBezTo>
                  <a:pt x="42" y="66"/>
                  <a:pt x="40" y="64"/>
                  <a:pt x="37" y="64"/>
                </a:cubicBezTo>
                <a:close/>
                <a:moveTo>
                  <a:pt x="26" y="64"/>
                </a:moveTo>
                <a:cubicBezTo>
                  <a:pt x="23" y="64"/>
                  <a:pt x="21" y="66"/>
                  <a:pt x="21" y="69"/>
                </a:cubicBezTo>
                <a:cubicBezTo>
                  <a:pt x="21" y="72"/>
                  <a:pt x="23" y="74"/>
                  <a:pt x="26" y="74"/>
                </a:cubicBezTo>
                <a:cubicBezTo>
                  <a:pt x="28" y="74"/>
                  <a:pt x="30" y="72"/>
                  <a:pt x="30" y="69"/>
                </a:cubicBezTo>
                <a:cubicBezTo>
                  <a:pt x="30" y="66"/>
                  <a:pt x="28" y="64"/>
                  <a:pt x="26" y="64"/>
                </a:cubicBezTo>
                <a:close/>
                <a:moveTo>
                  <a:pt x="13" y="64"/>
                </a:moveTo>
                <a:cubicBezTo>
                  <a:pt x="11" y="64"/>
                  <a:pt x="9" y="66"/>
                  <a:pt x="9" y="69"/>
                </a:cubicBezTo>
                <a:cubicBezTo>
                  <a:pt x="9" y="72"/>
                  <a:pt x="11" y="74"/>
                  <a:pt x="13" y="74"/>
                </a:cubicBezTo>
                <a:cubicBezTo>
                  <a:pt x="16" y="74"/>
                  <a:pt x="18" y="72"/>
                  <a:pt x="18" y="69"/>
                </a:cubicBezTo>
                <a:cubicBezTo>
                  <a:pt x="18" y="66"/>
                  <a:pt x="16" y="64"/>
                  <a:pt x="13" y="64"/>
                </a:cubicBezTo>
                <a:close/>
                <a:moveTo>
                  <a:pt x="50" y="50"/>
                </a:moveTo>
                <a:cubicBezTo>
                  <a:pt x="47" y="50"/>
                  <a:pt x="45" y="52"/>
                  <a:pt x="45" y="55"/>
                </a:cubicBezTo>
                <a:cubicBezTo>
                  <a:pt x="45" y="58"/>
                  <a:pt x="47" y="60"/>
                  <a:pt x="50" y="60"/>
                </a:cubicBezTo>
                <a:cubicBezTo>
                  <a:pt x="53" y="60"/>
                  <a:pt x="55" y="58"/>
                  <a:pt x="55" y="55"/>
                </a:cubicBezTo>
                <a:cubicBezTo>
                  <a:pt x="55" y="52"/>
                  <a:pt x="53" y="50"/>
                  <a:pt x="50" y="50"/>
                </a:cubicBezTo>
                <a:close/>
                <a:moveTo>
                  <a:pt x="37" y="50"/>
                </a:moveTo>
                <a:cubicBezTo>
                  <a:pt x="35" y="50"/>
                  <a:pt x="33" y="52"/>
                  <a:pt x="33" y="55"/>
                </a:cubicBezTo>
                <a:cubicBezTo>
                  <a:pt x="33" y="58"/>
                  <a:pt x="35" y="60"/>
                  <a:pt x="37" y="60"/>
                </a:cubicBezTo>
                <a:cubicBezTo>
                  <a:pt x="40" y="60"/>
                  <a:pt x="42" y="58"/>
                  <a:pt x="42" y="55"/>
                </a:cubicBezTo>
                <a:cubicBezTo>
                  <a:pt x="42" y="52"/>
                  <a:pt x="40" y="50"/>
                  <a:pt x="37" y="50"/>
                </a:cubicBezTo>
                <a:close/>
                <a:moveTo>
                  <a:pt x="26" y="50"/>
                </a:moveTo>
                <a:cubicBezTo>
                  <a:pt x="23" y="50"/>
                  <a:pt x="21" y="52"/>
                  <a:pt x="21" y="55"/>
                </a:cubicBezTo>
                <a:cubicBezTo>
                  <a:pt x="21" y="58"/>
                  <a:pt x="23" y="60"/>
                  <a:pt x="26" y="60"/>
                </a:cubicBezTo>
                <a:cubicBezTo>
                  <a:pt x="28" y="60"/>
                  <a:pt x="30" y="58"/>
                  <a:pt x="30" y="55"/>
                </a:cubicBezTo>
                <a:cubicBezTo>
                  <a:pt x="30" y="52"/>
                  <a:pt x="28" y="50"/>
                  <a:pt x="26" y="50"/>
                </a:cubicBezTo>
                <a:close/>
                <a:moveTo>
                  <a:pt x="13" y="50"/>
                </a:moveTo>
                <a:cubicBezTo>
                  <a:pt x="11" y="50"/>
                  <a:pt x="9" y="52"/>
                  <a:pt x="9" y="55"/>
                </a:cubicBezTo>
                <a:cubicBezTo>
                  <a:pt x="9" y="58"/>
                  <a:pt x="11" y="60"/>
                  <a:pt x="13" y="60"/>
                </a:cubicBezTo>
                <a:cubicBezTo>
                  <a:pt x="16" y="60"/>
                  <a:pt x="18" y="58"/>
                  <a:pt x="18" y="55"/>
                </a:cubicBezTo>
                <a:cubicBezTo>
                  <a:pt x="18" y="52"/>
                  <a:pt x="16" y="50"/>
                  <a:pt x="13" y="50"/>
                </a:cubicBezTo>
                <a:close/>
                <a:moveTo>
                  <a:pt x="50" y="37"/>
                </a:moveTo>
                <a:cubicBezTo>
                  <a:pt x="47" y="37"/>
                  <a:pt x="45" y="39"/>
                  <a:pt x="45" y="41"/>
                </a:cubicBezTo>
                <a:cubicBezTo>
                  <a:pt x="45" y="44"/>
                  <a:pt x="47" y="46"/>
                  <a:pt x="50" y="46"/>
                </a:cubicBezTo>
                <a:cubicBezTo>
                  <a:pt x="53" y="46"/>
                  <a:pt x="55" y="44"/>
                  <a:pt x="55" y="41"/>
                </a:cubicBezTo>
                <a:cubicBezTo>
                  <a:pt x="55" y="39"/>
                  <a:pt x="53" y="37"/>
                  <a:pt x="50" y="37"/>
                </a:cubicBezTo>
                <a:close/>
                <a:moveTo>
                  <a:pt x="37" y="37"/>
                </a:moveTo>
                <a:cubicBezTo>
                  <a:pt x="35" y="37"/>
                  <a:pt x="33" y="39"/>
                  <a:pt x="33" y="41"/>
                </a:cubicBezTo>
                <a:cubicBezTo>
                  <a:pt x="33" y="44"/>
                  <a:pt x="35" y="46"/>
                  <a:pt x="37" y="46"/>
                </a:cubicBezTo>
                <a:cubicBezTo>
                  <a:pt x="40" y="46"/>
                  <a:pt x="42" y="44"/>
                  <a:pt x="42" y="41"/>
                </a:cubicBezTo>
                <a:cubicBezTo>
                  <a:pt x="42" y="39"/>
                  <a:pt x="40" y="37"/>
                  <a:pt x="37" y="37"/>
                </a:cubicBezTo>
                <a:close/>
                <a:moveTo>
                  <a:pt x="26" y="37"/>
                </a:moveTo>
                <a:cubicBezTo>
                  <a:pt x="23" y="37"/>
                  <a:pt x="21" y="39"/>
                  <a:pt x="21" y="41"/>
                </a:cubicBezTo>
                <a:cubicBezTo>
                  <a:pt x="21" y="44"/>
                  <a:pt x="23" y="46"/>
                  <a:pt x="26" y="46"/>
                </a:cubicBezTo>
                <a:cubicBezTo>
                  <a:pt x="28" y="46"/>
                  <a:pt x="30" y="44"/>
                  <a:pt x="30" y="41"/>
                </a:cubicBezTo>
                <a:cubicBezTo>
                  <a:pt x="30" y="39"/>
                  <a:pt x="28" y="37"/>
                  <a:pt x="26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4" name="Freeform 22"/>
          <p:cNvSpPr>
            <a:spLocks noEditPoints="1" noChangeArrowheads="1"/>
          </p:cNvSpPr>
          <p:nvPr/>
        </p:nvSpPr>
        <p:spPr bwMode="auto">
          <a:xfrm>
            <a:off x="5895975" y="2909888"/>
            <a:ext cx="180975" cy="268287"/>
          </a:xfrm>
          <a:custGeom>
            <a:avLst/>
            <a:gdLst>
              <a:gd name="T0" fmla="*/ 56 w 64"/>
              <a:gd name="T1" fmla="*/ 0 h 96"/>
              <a:gd name="T2" fmla="*/ 64 w 64"/>
              <a:gd name="T3" fmla="*/ 88 h 96"/>
              <a:gd name="T4" fmla="*/ 9 w 64"/>
              <a:gd name="T5" fmla="*/ 96 h 96"/>
              <a:gd name="T6" fmla="*/ 0 w 64"/>
              <a:gd name="T7" fmla="*/ 8 h 96"/>
              <a:gd name="T8" fmla="*/ 7 w 64"/>
              <a:gd name="T9" fmla="*/ 13 h 96"/>
              <a:gd name="T10" fmla="*/ 57 w 64"/>
              <a:gd name="T11" fmla="*/ 47 h 96"/>
              <a:gd name="T12" fmla="*/ 7 w 64"/>
              <a:gd name="T13" fmla="*/ 13 h 96"/>
              <a:gd name="T14" fmla="*/ 20 w 64"/>
              <a:gd name="T15" fmla="*/ 8 h 96"/>
              <a:gd name="T16" fmla="*/ 43 w 64"/>
              <a:gd name="T17" fmla="*/ 4 h 96"/>
              <a:gd name="T18" fmla="*/ 27 w 64"/>
              <a:gd name="T19" fmla="*/ 51 h 96"/>
              <a:gd name="T20" fmla="*/ 24 w 64"/>
              <a:gd name="T21" fmla="*/ 59 h 96"/>
              <a:gd name="T22" fmla="*/ 36 w 64"/>
              <a:gd name="T23" fmla="*/ 62 h 96"/>
              <a:gd name="T24" fmla="*/ 39 w 64"/>
              <a:gd name="T25" fmla="*/ 54 h 96"/>
              <a:gd name="T26" fmla="*/ 27 w 64"/>
              <a:gd name="T27" fmla="*/ 51 h 96"/>
              <a:gd name="T28" fmla="*/ 8 w 64"/>
              <a:gd name="T29" fmla="*/ 55 h 96"/>
              <a:gd name="T30" fmla="*/ 22 w 64"/>
              <a:gd name="T31" fmla="*/ 58 h 96"/>
              <a:gd name="T32" fmla="*/ 55 w 64"/>
              <a:gd name="T33" fmla="*/ 55 h 96"/>
              <a:gd name="T34" fmla="*/ 41 w 64"/>
              <a:gd name="T35" fmla="*/ 58 h 96"/>
              <a:gd name="T36" fmla="*/ 55 w 64"/>
              <a:gd name="T37" fmla="*/ 55 h 96"/>
              <a:gd name="T38" fmla="*/ 8 w 64"/>
              <a:gd name="T39" fmla="*/ 65 h 96"/>
              <a:gd name="T40" fmla="*/ 22 w 64"/>
              <a:gd name="T41" fmla="*/ 71 h 96"/>
              <a:gd name="T42" fmla="*/ 38 w 64"/>
              <a:gd name="T43" fmla="*/ 65 h 96"/>
              <a:gd name="T44" fmla="*/ 25 w 64"/>
              <a:gd name="T45" fmla="*/ 71 h 96"/>
              <a:gd name="T46" fmla="*/ 38 w 64"/>
              <a:gd name="T47" fmla="*/ 65 h 96"/>
              <a:gd name="T48" fmla="*/ 41 w 64"/>
              <a:gd name="T49" fmla="*/ 65 h 96"/>
              <a:gd name="T50" fmla="*/ 55 w 64"/>
              <a:gd name="T51" fmla="*/ 71 h 96"/>
              <a:gd name="T52" fmla="*/ 22 w 64"/>
              <a:gd name="T53" fmla="*/ 73 h 96"/>
              <a:gd name="T54" fmla="*/ 8 w 64"/>
              <a:gd name="T55" fmla="*/ 80 h 96"/>
              <a:gd name="T56" fmla="*/ 22 w 64"/>
              <a:gd name="T57" fmla="*/ 73 h 96"/>
              <a:gd name="T58" fmla="*/ 25 w 64"/>
              <a:gd name="T59" fmla="*/ 73 h 96"/>
              <a:gd name="T60" fmla="*/ 38 w 64"/>
              <a:gd name="T61" fmla="*/ 80 h 96"/>
              <a:gd name="T62" fmla="*/ 55 w 64"/>
              <a:gd name="T63" fmla="*/ 73 h 96"/>
              <a:gd name="T64" fmla="*/ 41 w 64"/>
              <a:gd name="T65" fmla="*/ 80 h 96"/>
              <a:gd name="T66" fmla="*/ 55 w 64"/>
              <a:gd name="T67" fmla="*/ 73 h 96"/>
              <a:gd name="T68" fmla="*/ 8 w 64"/>
              <a:gd name="T69" fmla="*/ 82 h 96"/>
              <a:gd name="T70" fmla="*/ 22 w 64"/>
              <a:gd name="T71" fmla="*/ 89 h 96"/>
              <a:gd name="T72" fmla="*/ 38 w 64"/>
              <a:gd name="T73" fmla="*/ 82 h 96"/>
              <a:gd name="T74" fmla="*/ 25 w 64"/>
              <a:gd name="T75" fmla="*/ 89 h 96"/>
              <a:gd name="T76" fmla="*/ 38 w 64"/>
              <a:gd name="T77" fmla="*/ 82 h 96"/>
              <a:gd name="T78" fmla="*/ 41 w 64"/>
              <a:gd name="T79" fmla="*/ 82 h 96"/>
              <a:gd name="T80" fmla="*/ 55 w 64"/>
              <a:gd name="T81" fmla="*/ 89 h 9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4"/>
              <a:gd name="T124" fmla="*/ 0 h 96"/>
              <a:gd name="T125" fmla="*/ 64 w 64"/>
              <a:gd name="T126" fmla="*/ 96 h 9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4" h="96">
                <a:moveTo>
                  <a:pt x="9" y="0"/>
                </a:moveTo>
                <a:cubicBezTo>
                  <a:pt x="56" y="0"/>
                  <a:pt x="56" y="0"/>
                  <a:pt x="56" y="0"/>
                </a:cubicBezTo>
                <a:cubicBezTo>
                  <a:pt x="60" y="0"/>
                  <a:pt x="64" y="3"/>
                  <a:pt x="64" y="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3"/>
                  <a:pt x="60" y="96"/>
                  <a:pt x="56" y="96"/>
                </a:cubicBezTo>
                <a:cubicBezTo>
                  <a:pt x="9" y="96"/>
                  <a:pt x="9" y="96"/>
                  <a:pt x="9" y="96"/>
                </a:cubicBezTo>
                <a:cubicBezTo>
                  <a:pt x="4" y="96"/>
                  <a:pt x="0" y="93"/>
                  <a:pt x="0" y="8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9" y="0"/>
                </a:cubicBezTo>
                <a:close/>
                <a:moveTo>
                  <a:pt x="7" y="13"/>
                </a:moveTo>
                <a:cubicBezTo>
                  <a:pt x="7" y="47"/>
                  <a:pt x="7" y="47"/>
                  <a:pt x="7" y="47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13"/>
                  <a:pt x="57" y="13"/>
                  <a:pt x="5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20" y="4"/>
                </a:moveTo>
                <a:cubicBezTo>
                  <a:pt x="20" y="8"/>
                  <a:pt x="20" y="8"/>
                  <a:pt x="20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4"/>
                  <a:pt x="43" y="4"/>
                  <a:pt x="43" y="4"/>
                </a:cubicBezTo>
                <a:cubicBezTo>
                  <a:pt x="20" y="4"/>
                  <a:pt x="20" y="4"/>
                  <a:pt x="20" y="4"/>
                </a:cubicBezTo>
                <a:close/>
                <a:moveTo>
                  <a:pt x="27" y="51"/>
                </a:moveTo>
                <a:cubicBezTo>
                  <a:pt x="25" y="51"/>
                  <a:pt x="24" y="53"/>
                  <a:pt x="24" y="54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61"/>
                  <a:pt x="25" y="62"/>
                  <a:pt x="27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8" y="62"/>
                  <a:pt x="39" y="61"/>
                  <a:pt x="39" y="59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3"/>
                  <a:pt x="38" y="51"/>
                  <a:pt x="36" y="51"/>
                </a:cubicBezTo>
                <a:cubicBezTo>
                  <a:pt x="27" y="51"/>
                  <a:pt x="27" y="51"/>
                  <a:pt x="27" y="51"/>
                </a:cubicBezTo>
                <a:close/>
                <a:moveTo>
                  <a:pt x="22" y="55"/>
                </a:moveTo>
                <a:cubicBezTo>
                  <a:pt x="8" y="55"/>
                  <a:pt x="8" y="55"/>
                  <a:pt x="8" y="55"/>
                </a:cubicBezTo>
                <a:cubicBezTo>
                  <a:pt x="8" y="58"/>
                  <a:pt x="8" y="58"/>
                  <a:pt x="8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55"/>
                  <a:pt x="22" y="55"/>
                  <a:pt x="22" y="55"/>
                </a:cubicBezTo>
                <a:close/>
                <a:moveTo>
                  <a:pt x="55" y="55"/>
                </a:moveTo>
                <a:cubicBezTo>
                  <a:pt x="41" y="55"/>
                  <a:pt x="41" y="55"/>
                  <a:pt x="41" y="55"/>
                </a:cubicBezTo>
                <a:cubicBezTo>
                  <a:pt x="41" y="58"/>
                  <a:pt x="41" y="58"/>
                  <a:pt x="41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5"/>
                  <a:pt x="55" y="55"/>
                  <a:pt x="55" y="55"/>
                </a:cubicBezTo>
                <a:close/>
                <a:moveTo>
                  <a:pt x="22" y="65"/>
                </a:moveTo>
                <a:cubicBezTo>
                  <a:pt x="8" y="65"/>
                  <a:pt x="8" y="65"/>
                  <a:pt x="8" y="65"/>
                </a:cubicBezTo>
                <a:cubicBezTo>
                  <a:pt x="8" y="71"/>
                  <a:pt x="8" y="71"/>
                  <a:pt x="8" y="71"/>
                </a:cubicBezTo>
                <a:cubicBezTo>
                  <a:pt x="22" y="71"/>
                  <a:pt x="22" y="71"/>
                  <a:pt x="22" y="71"/>
                </a:cubicBezTo>
                <a:cubicBezTo>
                  <a:pt x="22" y="65"/>
                  <a:pt x="22" y="65"/>
                  <a:pt x="22" y="65"/>
                </a:cubicBezTo>
                <a:close/>
                <a:moveTo>
                  <a:pt x="38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71"/>
                  <a:pt x="25" y="71"/>
                  <a:pt x="25" y="71"/>
                </a:cubicBezTo>
                <a:cubicBezTo>
                  <a:pt x="38" y="71"/>
                  <a:pt x="38" y="71"/>
                  <a:pt x="38" y="71"/>
                </a:cubicBezTo>
                <a:cubicBezTo>
                  <a:pt x="38" y="65"/>
                  <a:pt x="38" y="65"/>
                  <a:pt x="38" y="65"/>
                </a:cubicBezTo>
                <a:close/>
                <a:moveTo>
                  <a:pt x="55" y="65"/>
                </a:moveTo>
                <a:cubicBezTo>
                  <a:pt x="41" y="65"/>
                  <a:pt x="41" y="65"/>
                  <a:pt x="41" y="65"/>
                </a:cubicBezTo>
                <a:cubicBezTo>
                  <a:pt x="41" y="71"/>
                  <a:pt x="41" y="71"/>
                  <a:pt x="41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65"/>
                  <a:pt x="55" y="65"/>
                  <a:pt x="55" y="65"/>
                </a:cubicBezTo>
                <a:close/>
                <a:moveTo>
                  <a:pt x="22" y="73"/>
                </a:moveTo>
                <a:cubicBezTo>
                  <a:pt x="8" y="73"/>
                  <a:pt x="8" y="73"/>
                  <a:pt x="8" y="73"/>
                </a:cubicBezTo>
                <a:cubicBezTo>
                  <a:pt x="8" y="80"/>
                  <a:pt x="8" y="80"/>
                  <a:pt x="8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73"/>
                  <a:pt x="22" y="73"/>
                  <a:pt x="22" y="73"/>
                </a:cubicBezTo>
                <a:close/>
                <a:moveTo>
                  <a:pt x="38" y="73"/>
                </a:moveTo>
                <a:cubicBezTo>
                  <a:pt x="25" y="73"/>
                  <a:pt x="25" y="73"/>
                  <a:pt x="25" y="73"/>
                </a:cubicBezTo>
                <a:cubicBezTo>
                  <a:pt x="25" y="80"/>
                  <a:pt x="25" y="80"/>
                  <a:pt x="25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8" y="73"/>
                  <a:pt x="38" y="73"/>
                  <a:pt x="38" y="73"/>
                </a:cubicBezTo>
                <a:close/>
                <a:moveTo>
                  <a:pt x="55" y="73"/>
                </a:moveTo>
                <a:cubicBezTo>
                  <a:pt x="41" y="73"/>
                  <a:pt x="41" y="73"/>
                  <a:pt x="41" y="73"/>
                </a:cubicBezTo>
                <a:cubicBezTo>
                  <a:pt x="41" y="80"/>
                  <a:pt x="41" y="80"/>
                  <a:pt x="41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5" y="73"/>
                  <a:pt x="55" y="73"/>
                  <a:pt x="55" y="73"/>
                </a:cubicBezTo>
                <a:close/>
                <a:moveTo>
                  <a:pt x="22" y="82"/>
                </a:moveTo>
                <a:cubicBezTo>
                  <a:pt x="8" y="82"/>
                  <a:pt x="8" y="82"/>
                  <a:pt x="8" y="82"/>
                </a:cubicBezTo>
                <a:cubicBezTo>
                  <a:pt x="8" y="89"/>
                  <a:pt x="8" y="89"/>
                  <a:pt x="8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82"/>
                  <a:pt x="22" y="82"/>
                  <a:pt x="22" y="82"/>
                </a:cubicBezTo>
                <a:close/>
                <a:moveTo>
                  <a:pt x="38" y="82"/>
                </a:moveTo>
                <a:cubicBezTo>
                  <a:pt x="25" y="82"/>
                  <a:pt x="25" y="82"/>
                  <a:pt x="25" y="82"/>
                </a:cubicBezTo>
                <a:cubicBezTo>
                  <a:pt x="25" y="89"/>
                  <a:pt x="25" y="89"/>
                  <a:pt x="25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2"/>
                  <a:pt x="38" y="82"/>
                  <a:pt x="38" y="82"/>
                </a:cubicBezTo>
                <a:close/>
                <a:moveTo>
                  <a:pt x="55" y="82"/>
                </a:moveTo>
                <a:cubicBezTo>
                  <a:pt x="41" y="82"/>
                  <a:pt x="41" y="82"/>
                  <a:pt x="41" y="82"/>
                </a:cubicBezTo>
                <a:cubicBezTo>
                  <a:pt x="41" y="89"/>
                  <a:pt x="41" y="89"/>
                  <a:pt x="41" y="89"/>
                </a:cubicBezTo>
                <a:cubicBezTo>
                  <a:pt x="55" y="89"/>
                  <a:pt x="55" y="89"/>
                  <a:pt x="55" y="89"/>
                </a:cubicBezTo>
                <a:lnTo>
                  <a:pt x="55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5" name="Freeform 23"/>
          <p:cNvSpPr>
            <a:spLocks noEditPoints="1" noChangeArrowheads="1"/>
          </p:cNvSpPr>
          <p:nvPr/>
        </p:nvSpPr>
        <p:spPr bwMode="auto">
          <a:xfrm>
            <a:off x="5319713" y="2909888"/>
            <a:ext cx="255587" cy="227012"/>
          </a:xfrm>
          <a:custGeom>
            <a:avLst/>
            <a:gdLst>
              <a:gd name="T0" fmla="*/ 91 w 91"/>
              <a:gd name="T1" fmla="*/ 17 h 81"/>
              <a:gd name="T2" fmla="*/ 91 w 91"/>
              <a:gd name="T3" fmla="*/ 63 h 81"/>
              <a:gd name="T4" fmla="*/ 86 w 91"/>
              <a:gd name="T5" fmla="*/ 76 h 81"/>
              <a:gd name="T6" fmla="*/ 74 w 91"/>
              <a:gd name="T7" fmla="*/ 81 h 81"/>
              <a:gd name="T8" fmla="*/ 18 w 91"/>
              <a:gd name="T9" fmla="*/ 81 h 81"/>
              <a:gd name="T10" fmla="*/ 5 w 91"/>
              <a:gd name="T11" fmla="*/ 76 h 81"/>
              <a:gd name="T12" fmla="*/ 0 w 91"/>
              <a:gd name="T13" fmla="*/ 63 h 81"/>
              <a:gd name="T14" fmla="*/ 0 w 91"/>
              <a:gd name="T15" fmla="*/ 17 h 81"/>
              <a:gd name="T16" fmla="*/ 0 w 91"/>
              <a:gd name="T17" fmla="*/ 12 h 81"/>
              <a:gd name="T18" fmla="*/ 5 w 91"/>
              <a:gd name="T19" fmla="*/ 12 h 81"/>
              <a:gd name="T20" fmla="*/ 15 w 91"/>
              <a:gd name="T21" fmla="*/ 12 h 81"/>
              <a:gd name="T22" fmla="*/ 15 w 91"/>
              <a:gd name="T23" fmla="*/ 24 h 81"/>
              <a:gd name="T24" fmla="*/ 21 w 91"/>
              <a:gd name="T25" fmla="*/ 30 h 81"/>
              <a:gd name="T26" fmla="*/ 21 w 91"/>
              <a:gd name="T27" fmla="*/ 30 h 81"/>
              <a:gd name="T28" fmla="*/ 24 w 91"/>
              <a:gd name="T29" fmla="*/ 29 h 81"/>
              <a:gd name="T30" fmla="*/ 21 w 91"/>
              <a:gd name="T31" fmla="*/ 24 h 81"/>
              <a:gd name="T32" fmla="*/ 21 w 91"/>
              <a:gd name="T33" fmla="*/ 6 h 81"/>
              <a:gd name="T34" fmla="*/ 27 w 91"/>
              <a:gd name="T35" fmla="*/ 0 h 81"/>
              <a:gd name="T36" fmla="*/ 27 w 91"/>
              <a:gd name="T37" fmla="*/ 0 h 81"/>
              <a:gd name="T38" fmla="*/ 33 w 91"/>
              <a:gd name="T39" fmla="*/ 6 h 81"/>
              <a:gd name="T40" fmla="*/ 33 w 91"/>
              <a:gd name="T41" fmla="*/ 12 h 81"/>
              <a:gd name="T42" fmla="*/ 59 w 91"/>
              <a:gd name="T43" fmla="*/ 12 h 81"/>
              <a:gd name="T44" fmla="*/ 59 w 91"/>
              <a:gd name="T45" fmla="*/ 24 h 81"/>
              <a:gd name="T46" fmla="*/ 65 w 91"/>
              <a:gd name="T47" fmla="*/ 30 h 81"/>
              <a:gd name="T48" fmla="*/ 65 w 91"/>
              <a:gd name="T49" fmla="*/ 30 h 81"/>
              <a:gd name="T50" fmla="*/ 68 w 91"/>
              <a:gd name="T51" fmla="*/ 29 h 81"/>
              <a:gd name="T52" fmla="*/ 65 w 91"/>
              <a:gd name="T53" fmla="*/ 24 h 81"/>
              <a:gd name="T54" fmla="*/ 65 w 91"/>
              <a:gd name="T55" fmla="*/ 6 h 81"/>
              <a:gd name="T56" fmla="*/ 70 w 91"/>
              <a:gd name="T57" fmla="*/ 0 h 81"/>
              <a:gd name="T58" fmla="*/ 70 w 91"/>
              <a:gd name="T59" fmla="*/ 0 h 81"/>
              <a:gd name="T60" fmla="*/ 76 w 91"/>
              <a:gd name="T61" fmla="*/ 6 h 81"/>
              <a:gd name="T62" fmla="*/ 76 w 91"/>
              <a:gd name="T63" fmla="*/ 12 h 81"/>
              <a:gd name="T64" fmla="*/ 86 w 91"/>
              <a:gd name="T65" fmla="*/ 12 h 81"/>
              <a:gd name="T66" fmla="*/ 91 w 91"/>
              <a:gd name="T67" fmla="*/ 12 h 81"/>
              <a:gd name="T68" fmla="*/ 91 w 91"/>
              <a:gd name="T69" fmla="*/ 17 h 81"/>
              <a:gd name="T70" fmla="*/ 45 w 91"/>
              <a:gd name="T71" fmla="*/ 68 h 81"/>
              <a:gd name="T72" fmla="*/ 45 w 91"/>
              <a:gd name="T73" fmla="*/ 40 h 81"/>
              <a:gd name="T74" fmla="*/ 39 w 91"/>
              <a:gd name="T75" fmla="*/ 40 h 81"/>
              <a:gd name="T76" fmla="*/ 38 w 91"/>
              <a:gd name="T77" fmla="*/ 42 h 81"/>
              <a:gd name="T78" fmla="*/ 36 w 91"/>
              <a:gd name="T79" fmla="*/ 43 h 81"/>
              <a:gd name="T80" fmla="*/ 36 w 91"/>
              <a:gd name="T81" fmla="*/ 47 h 81"/>
              <a:gd name="T82" fmla="*/ 38 w 91"/>
              <a:gd name="T83" fmla="*/ 47 h 81"/>
              <a:gd name="T84" fmla="*/ 38 w 91"/>
              <a:gd name="T85" fmla="*/ 68 h 81"/>
              <a:gd name="T86" fmla="*/ 45 w 91"/>
              <a:gd name="T87" fmla="*/ 68 h 81"/>
              <a:gd name="T88" fmla="*/ 55 w 91"/>
              <a:gd name="T89" fmla="*/ 68 h 81"/>
              <a:gd name="T90" fmla="*/ 55 w 91"/>
              <a:gd name="T91" fmla="*/ 40 h 81"/>
              <a:gd name="T92" fmla="*/ 49 w 91"/>
              <a:gd name="T93" fmla="*/ 40 h 81"/>
              <a:gd name="T94" fmla="*/ 48 w 91"/>
              <a:gd name="T95" fmla="*/ 42 h 81"/>
              <a:gd name="T96" fmla="*/ 46 w 91"/>
              <a:gd name="T97" fmla="*/ 43 h 81"/>
              <a:gd name="T98" fmla="*/ 46 w 91"/>
              <a:gd name="T99" fmla="*/ 47 h 81"/>
              <a:gd name="T100" fmla="*/ 48 w 91"/>
              <a:gd name="T101" fmla="*/ 47 h 81"/>
              <a:gd name="T102" fmla="*/ 48 w 91"/>
              <a:gd name="T103" fmla="*/ 68 h 81"/>
              <a:gd name="T104" fmla="*/ 55 w 91"/>
              <a:gd name="T105" fmla="*/ 68 h 81"/>
              <a:gd name="T106" fmla="*/ 81 w 91"/>
              <a:gd name="T107" fmla="*/ 36 h 81"/>
              <a:gd name="T108" fmla="*/ 10 w 91"/>
              <a:gd name="T109" fmla="*/ 36 h 81"/>
              <a:gd name="T110" fmla="*/ 10 w 91"/>
              <a:gd name="T111" fmla="*/ 63 h 81"/>
              <a:gd name="T112" fmla="*/ 12 w 91"/>
              <a:gd name="T113" fmla="*/ 69 h 81"/>
              <a:gd name="T114" fmla="*/ 18 w 91"/>
              <a:gd name="T115" fmla="*/ 71 h 81"/>
              <a:gd name="T116" fmla="*/ 74 w 91"/>
              <a:gd name="T117" fmla="*/ 71 h 81"/>
              <a:gd name="T118" fmla="*/ 79 w 91"/>
              <a:gd name="T119" fmla="*/ 69 h 81"/>
              <a:gd name="T120" fmla="*/ 81 w 91"/>
              <a:gd name="T121" fmla="*/ 63 h 81"/>
              <a:gd name="T122" fmla="*/ 81 w 91"/>
              <a:gd name="T123" fmla="*/ 36 h 8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1"/>
              <a:gd name="T187" fmla="*/ 0 h 81"/>
              <a:gd name="T188" fmla="*/ 91 w 91"/>
              <a:gd name="T189" fmla="*/ 81 h 8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9" y="81"/>
                  <a:pt x="7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29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6" y="30"/>
                  <a:pt x="67" y="30"/>
                  <a:pt x="68" y="29"/>
                </a:cubicBezTo>
                <a:cubicBezTo>
                  <a:pt x="66" y="28"/>
                  <a:pt x="65" y="27"/>
                  <a:pt x="65" y="24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5" y="68"/>
                </a:moveTo>
                <a:cubicBezTo>
                  <a:pt x="45" y="40"/>
                  <a:pt x="45" y="40"/>
                  <a:pt x="45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8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5" y="68"/>
                  <a:pt x="45" y="68"/>
                  <a:pt x="45" y="68"/>
                </a:cubicBezTo>
                <a:close/>
                <a:moveTo>
                  <a:pt x="55" y="68"/>
                </a:moveTo>
                <a:cubicBezTo>
                  <a:pt x="55" y="40"/>
                  <a:pt x="55" y="40"/>
                  <a:pt x="55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8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5" y="68"/>
                  <a:pt x="55" y="68"/>
                  <a:pt x="55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4" y="70"/>
                  <a:pt x="15" y="71"/>
                  <a:pt x="18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6" name="Freeform 24"/>
          <p:cNvSpPr>
            <a:spLocks noEditPoints="1" noChangeArrowheads="1"/>
          </p:cNvSpPr>
          <p:nvPr/>
        </p:nvSpPr>
        <p:spPr bwMode="auto">
          <a:xfrm>
            <a:off x="4833938" y="2887663"/>
            <a:ext cx="230187" cy="290512"/>
          </a:xfrm>
          <a:custGeom>
            <a:avLst/>
            <a:gdLst>
              <a:gd name="T0" fmla="*/ 49 w 82"/>
              <a:gd name="T1" fmla="*/ 72 h 104"/>
              <a:gd name="T2" fmla="*/ 43 w 82"/>
              <a:gd name="T3" fmla="*/ 72 h 104"/>
              <a:gd name="T4" fmla="*/ 60 w 82"/>
              <a:gd name="T5" fmla="*/ 99 h 104"/>
              <a:gd name="T6" fmla="*/ 69 w 82"/>
              <a:gd name="T7" fmla="*/ 104 h 104"/>
              <a:gd name="T8" fmla="*/ 77 w 82"/>
              <a:gd name="T9" fmla="*/ 69 h 104"/>
              <a:gd name="T10" fmla="*/ 77 w 82"/>
              <a:gd name="T11" fmla="*/ 27 h 104"/>
              <a:gd name="T12" fmla="*/ 52 w 82"/>
              <a:gd name="T13" fmla="*/ 35 h 104"/>
              <a:gd name="T14" fmla="*/ 32 w 82"/>
              <a:gd name="T15" fmla="*/ 38 h 104"/>
              <a:gd name="T16" fmla="*/ 24 w 82"/>
              <a:gd name="T17" fmla="*/ 38 h 104"/>
              <a:gd name="T18" fmla="*/ 8 w 82"/>
              <a:gd name="T19" fmla="*/ 54 h 104"/>
              <a:gd name="T20" fmla="*/ 12 w 82"/>
              <a:gd name="T21" fmla="*/ 90 h 104"/>
              <a:gd name="T22" fmla="*/ 19 w 82"/>
              <a:gd name="T23" fmla="*/ 104 h 104"/>
              <a:gd name="T24" fmla="*/ 41 w 82"/>
              <a:gd name="T25" fmla="*/ 104 h 104"/>
              <a:gd name="T26" fmla="*/ 41 w 82"/>
              <a:gd name="T27" fmla="*/ 0 h 104"/>
              <a:gd name="T28" fmla="*/ 58 w 82"/>
              <a:gd name="T29" fmla="*/ 18 h 104"/>
              <a:gd name="T30" fmla="*/ 41 w 82"/>
              <a:gd name="T31" fmla="*/ 35 h 104"/>
              <a:gd name="T32" fmla="*/ 24 w 82"/>
              <a:gd name="T33" fmla="*/ 18 h 104"/>
              <a:gd name="T34" fmla="*/ 41 w 82"/>
              <a:gd name="T35" fmla="*/ 0 h 104"/>
              <a:gd name="T36" fmla="*/ 51 w 82"/>
              <a:gd name="T37" fmla="*/ 18 h 104"/>
              <a:gd name="T38" fmla="*/ 41 w 82"/>
              <a:gd name="T39" fmla="*/ 28 h 104"/>
              <a:gd name="T40" fmla="*/ 31 w 82"/>
              <a:gd name="T41" fmla="*/ 18 h 104"/>
              <a:gd name="T42" fmla="*/ 41 w 82"/>
              <a:gd name="T43" fmla="*/ 8 h 104"/>
              <a:gd name="T44" fmla="*/ 41 w 82"/>
              <a:gd name="T45" fmla="*/ 58 h 104"/>
              <a:gd name="T46" fmla="*/ 41 w 82"/>
              <a:gd name="T47" fmla="*/ 85 h 104"/>
              <a:gd name="T48" fmla="*/ 41 w 82"/>
              <a:gd name="T49" fmla="*/ 58 h 104"/>
              <a:gd name="T50" fmla="*/ 21 w 82"/>
              <a:gd name="T51" fmla="*/ 54 h 104"/>
              <a:gd name="T52" fmla="*/ 28 w 82"/>
              <a:gd name="T53" fmla="*/ 49 h 104"/>
              <a:gd name="T54" fmla="*/ 32 w 82"/>
              <a:gd name="T55" fmla="*/ 54 h 104"/>
              <a:gd name="T56" fmla="*/ 26 w 82"/>
              <a:gd name="T57" fmla="*/ 54 h 104"/>
              <a:gd name="T58" fmla="*/ 24 w 82"/>
              <a:gd name="T59" fmla="*/ 57 h 104"/>
              <a:gd name="T60" fmla="*/ 62 w 82"/>
              <a:gd name="T61" fmla="*/ 57 h 104"/>
              <a:gd name="T62" fmla="*/ 57 w 82"/>
              <a:gd name="T63" fmla="*/ 55 h 104"/>
              <a:gd name="T64" fmla="*/ 53 w 82"/>
              <a:gd name="T65" fmla="*/ 53 h 104"/>
              <a:gd name="T66" fmla="*/ 48 w 82"/>
              <a:gd name="T67" fmla="*/ 50 h 104"/>
              <a:gd name="T68" fmla="*/ 58 w 82"/>
              <a:gd name="T69" fmla="*/ 50 h 104"/>
              <a:gd name="T70" fmla="*/ 62 w 82"/>
              <a:gd name="T71" fmla="*/ 57 h 104"/>
              <a:gd name="T72" fmla="*/ 38 w 82"/>
              <a:gd name="T73" fmla="*/ 72 h 104"/>
              <a:gd name="T74" fmla="*/ 32 w 82"/>
              <a:gd name="T75" fmla="*/ 72 h 10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2"/>
              <a:gd name="T115" fmla="*/ 0 h 104"/>
              <a:gd name="T116" fmla="*/ 82 w 82"/>
              <a:gd name="T117" fmla="*/ 104 h 10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2" h="104">
                <a:moveTo>
                  <a:pt x="46" y="67"/>
                </a:moveTo>
                <a:cubicBezTo>
                  <a:pt x="48" y="67"/>
                  <a:pt x="49" y="69"/>
                  <a:pt x="49" y="72"/>
                </a:cubicBezTo>
                <a:cubicBezTo>
                  <a:pt x="49" y="74"/>
                  <a:pt x="48" y="76"/>
                  <a:pt x="46" y="76"/>
                </a:cubicBezTo>
                <a:cubicBezTo>
                  <a:pt x="44" y="76"/>
                  <a:pt x="43" y="74"/>
                  <a:pt x="43" y="72"/>
                </a:cubicBezTo>
                <a:cubicBezTo>
                  <a:pt x="43" y="69"/>
                  <a:pt x="44" y="67"/>
                  <a:pt x="46" y="67"/>
                </a:cubicBezTo>
                <a:close/>
                <a:moveTo>
                  <a:pt x="60" y="99"/>
                </a:moveTo>
                <a:cubicBezTo>
                  <a:pt x="62" y="104"/>
                  <a:pt x="62" y="104"/>
                  <a:pt x="62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91"/>
                  <a:pt x="69" y="91"/>
                  <a:pt x="69" y="91"/>
                </a:cubicBezTo>
                <a:cubicBezTo>
                  <a:pt x="74" y="85"/>
                  <a:pt x="77" y="77"/>
                  <a:pt x="77" y="69"/>
                </a:cubicBezTo>
                <a:cubicBezTo>
                  <a:pt x="77" y="64"/>
                  <a:pt x="76" y="59"/>
                  <a:pt x="74" y="55"/>
                </a:cubicBezTo>
                <a:cubicBezTo>
                  <a:pt x="79" y="48"/>
                  <a:pt x="82" y="37"/>
                  <a:pt x="77" y="27"/>
                </a:cubicBezTo>
                <a:cubicBezTo>
                  <a:pt x="70" y="28"/>
                  <a:pt x="62" y="32"/>
                  <a:pt x="58" y="38"/>
                </a:cubicBezTo>
                <a:cubicBezTo>
                  <a:pt x="56" y="37"/>
                  <a:pt x="54" y="36"/>
                  <a:pt x="52" y="35"/>
                </a:cubicBezTo>
                <a:cubicBezTo>
                  <a:pt x="51" y="38"/>
                  <a:pt x="51" y="38"/>
                  <a:pt x="51" y="38"/>
                </a:cubicBezTo>
                <a:cubicBezTo>
                  <a:pt x="43" y="37"/>
                  <a:pt x="40" y="37"/>
                  <a:pt x="32" y="38"/>
                </a:cubicBezTo>
                <a:cubicBezTo>
                  <a:pt x="31" y="35"/>
                  <a:pt x="31" y="35"/>
                  <a:pt x="31" y="35"/>
                </a:cubicBezTo>
                <a:cubicBezTo>
                  <a:pt x="28" y="36"/>
                  <a:pt x="26" y="36"/>
                  <a:pt x="24" y="38"/>
                </a:cubicBezTo>
                <a:cubicBezTo>
                  <a:pt x="19" y="32"/>
                  <a:pt x="12" y="28"/>
                  <a:pt x="5" y="27"/>
                </a:cubicBezTo>
                <a:cubicBezTo>
                  <a:pt x="0" y="37"/>
                  <a:pt x="2" y="48"/>
                  <a:pt x="8" y="54"/>
                </a:cubicBezTo>
                <a:cubicBezTo>
                  <a:pt x="6" y="59"/>
                  <a:pt x="5" y="64"/>
                  <a:pt x="5" y="69"/>
                </a:cubicBezTo>
                <a:cubicBezTo>
                  <a:pt x="5" y="77"/>
                  <a:pt x="7" y="84"/>
                  <a:pt x="12" y="90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9" y="104"/>
                  <a:pt x="19" y="104"/>
                  <a:pt x="19" y="104"/>
                </a:cubicBezTo>
                <a:cubicBezTo>
                  <a:pt x="21" y="99"/>
                  <a:pt x="21" y="99"/>
                  <a:pt x="21" y="99"/>
                </a:cubicBezTo>
                <a:cubicBezTo>
                  <a:pt x="27" y="102"/>
                  <a:pt x="33" y="104"/>
                  <a:pt x="41" y="104"/>
                </a:cubicBezTo>
                <a:cubicBezTo>
                  <a:pt x="48" y="104"/>
                  <a:pt x="54" y="102"/>
                  <a:pt x="60" y="99"/>
                </a:cubicBezTo>
                <a:close/>
                <a:moveTo>
                  <a:pt x="41" y="0"/>
                </a:moveTo>
                <a:cubicBezTo>
                  <a:pt x="46" y="0"/>
                  <a:pt x="50" y="2"/>
                  <a:pt x="53" y="5"/>
                </a:cubicBezTo>
                <a:cubicBezTo>
                  <a:pt x="57" y="9"/>
                  <a:pt x="58" y="13"/>
                  <a:pt x="58" y="18"/>
                </a:cubicBezTo>
                <a:cubicBezTo>
                  <a:pt x="58" y="22"/>
                  <a:pt x="57" y="27"/>
                  <a:pt x="53" y="30"/>
                </a:cubicBezTo>
                <a:cubicBezTo>
                  <a:pt x="50" y="33"/>
                  <a:pt x="46" y="35"/>
                  <a:pt x="41" y="35"/>
                </a:cubicBezTo>
                <a:cubicBezTo>
                  <a:pt x="36" y="35"/>
                  <a:pt x="32" y="33"/>
                  <a:pt x="29" y="30"/>
                </a:cubicBezTo>
                <a:cubicBezTo>
                  <a:pt x="26" y="27"/>
                  <a:pt x="24" y="22"/>
                  <a:pt x="24" y="18"/>
                </a:cubicBezTo>
                <a:cubicBezTo>
                  <a:pt x="24" y="13"/>
                  <a:pt x="26" y="9"/>
                  <a:pt x="29" y="5"/>
                </a:cubicBezTo>
                <a:cubicBezTo>
                  <a:pt x="32" y="2"/>
                  <a:pt x="36" y="0"/>
                  <a:pt x="41" y="0"/>
                </a:cubicBezTo>
                <a:close/>
                <a:moveTo>
                  <a:pt x="48" y="11"/>
                </a:moveTo>
                <a:cubicBezTo>
                  <a:pt x="50" y="12"/>
                  <a:pt x="51" y="15"/>
                  <a:pt x="51" y="18"/>
                </a:cubicBezTo>
                <a:cubicBezTo>
                  <a:pt x="51" y="20"/>
                  <a:pt x="50" y="23"/>
                  <a:pt x="48" y="25"/>
                </a:cubicBezTo>
                <a:cubicBezTo>
                  <a:pt x="46" y="26"/>
                  <a:pt x="44" y="28"/>
                  <a:pt x="41" y="28"/>
                </a:cubicBezTo>
                <a:cubicBezTo>
                  <a:pt x="39" y="28"/>
                  <a:pt x="36" y="26"/>
                  <a:pt x="34" y="25"/>
                </a:cubicBezTo>
                <a:cubicBezTo>
                  <a:pt x="32" y="23"/>
                  <a:pt x="31" y="20"/>
                  <a:pt x="31" y="18"/>
                </a:cubicBezTo>
                <a:cubicBezTo>
                  <a:pt x="31" y="15"/>
                  <a:pt x="32" y="12"/>
                  <a:pt x="34" y="11"/>
                </a:cubicBezTo>
                <a:cubicBezTo>
                  <a:pt x="36" y="9"/>
                  <a:pt x="39" y="8"/>
                  <a:pt x="41" y="8"/>
                </a:cubicBezTo>
                <a:cubicBezTo>
                  <a:pt x="44" y="8"/>
                  <a:pt x="46" y="9"/>
                  <a:pt x="48" y="11"/>
                </a:cubicBezTo>
                <a:close/>
                <a:moveTo>
                  <a:pt x="41" y="58"/>
                </a:moveTo>
                <a:cubicBezTo>
                  <a:pt x="33" y="58"/>
                  <a:pt x="26" y="64"/>
                  <a:pt x="26" y="71"/>
                </a:cubicBezTo>
                <a:cubicBezTo>
                  <a:pt x="26" y="79"/>
                  <a:pt x="33" y="85"/>
                  <a:pt x="41" y="85"/>
                </a:cubicBezTo>
                <a:cubicBezTo>
                  <a:pt x="48" y="85"/>
                  <a:pt x="55" y="79"/>
                  <a:pt x="55" y="71"/>
                </a:cubicBezTo>
                <a:cubicBezTo>
                  <a:pt x="55" y="64"/>
                  <a:pt x="48" y="58"/>
                  <a:pt x="41" y="58"/>
                </a:cubicBezTo>
                <a:close/>
                <a:moveTo>
                  <a:pt x="20" y="57"/>
                </a:moveTo>
                <a:cubicBezTo>
                  <a:pt x="20" y="56"/>
                  <a:pt x="20" y="55"/>
                  <a:pt x="21" y="54"/>
                </a:cubicBezTo>
                <a:cubicBezTo>
                  <a:pt x="21" y="52"/>
                  <a:pt x="22" y="51"/>
                  <a:pt x="24" y="50"/>
                </a:cubicBezTo>
                <a:cubicBezTo>
                  <a:pt x="25" y="49"/>
                  <a:pt x="27" y="49"/>
                  <a:pt x="28" y="49"/>
                </a:cubicBezTo>
                <a:cubicBezTo>
                  <a:pt x="30" y="49"/>
                  <a:pt x="32" y="49"/>
                  <a:pt x="34" y="50"/>
                </a:cubicBezTo>
                <a:cubicBezTo>
                  <a:pt x="32" y="54"/>
                  <a:pt x="32" y="54"/>
                  <a:pt x="32" y="54"/>
                </a:cubicBezTo>
                <a:cubicBezTo>
                  <a:pt x="31" y="53"/>
                  <a:pt x="30" y="53"/>
                  <a:pt x="29" y="53"/>
                </a:cubicBezTo>
                <a:cubicBezTo>
                  <a:pt x="28" y="53"/>
                  <a:pt x="27" y="53"/>
                  <a:pt x="26" y="54"/>
                </a:cubicBezTo>
                <a:cubicBezTo>
                  <a:pt x="26" y="54"/>
                  <a:pt x="25" y="55"/>
                  <a:pt x="25" y="55"/>
                </a:cubicBezTo>
                <a:cubicBezTo>
                  <a:pt x="25" y="56"/>
                  <a:pt x="24" y="57"/>
                  <a:pt x="24" y="57"/>
                </a:cubicBezTo>
                <a:cubicBezTo>
                  <a:pt x="20" y="57"/>
                  <a:pt x="20" y="57"/>
                  <a:pt x="20" y="57"/>
                </a:cubicBezTo>
                <a:close/>
                <a:moveTo>
                  <a:pt x="62" y="57"/>
                </a:moveTo>
                <a:cubicBezTo>
                  <a:pt x="57" y="57"/>
                  <a:pt x="57" y="57"/>
                  <a:pt x="57" y="57"/>
                </a:cubicBezTo>
                <a:cubicBezTo>
                  <a:pt x="57" y="57"/>
                  <a:pt x="57" y="56"/>
                  <a:pt x="57" y="55"/>
                </a:cubicBezTo>
                <a:cubicBezTo>
                  <a:pt x="57" y="55"/>
                  <a:pt x="56" y="54"/>
                  <a:pt x="56" y="54"/>
                </a:cubicBezTo>
                <a:cubicBezTo>
                  <a:pt x="55" y="53"/>
                  <a:pt x="54" y="53"/>
                  <a:pt x="53" y="53"/>
                </a:cubicBezTo>
                <a:cubicBezTo>
                  <a:pt x="52" y="53"/>
                  <a:pt x="51" y="53"/>
                  <a:pt x="50" y="54"/>
                </a:cubicBezTo>
                <a:cubicBezTo>
                  <a:pt x="48" y="50"/>
                  <a:pt x="48" y="50"/>
                  <a:pt x="48" y="50"/>
                </a:cubicBezTo>
                <a:cubicBezTo>
                  <a:pt x="50" y="49"/>
                  <a:pt x="52" y="49"/>
                  <a:pt x="53" y="49"/>
                </a:cubicBezTo>
                <a:cubicBezTo>
                  <a:pt x="55" y="49"/>
                  <a:pt x="57" y="49"/>
                  <a:pt x="58" y="50"/>
                </a:cubicBezTo>
                <a:cubicBezTo>
                  <a:pt x="59" y="51"/>
                  <a:pt x="60" y="52"/>
                  <a:pt x="61" y="54"/>
                </a:cubicBezTo>
                <a:cubicBezTo>
                  <a:pt x="62" y="55"/>
                  <a:pt x="62" y="56"/>
                  <a:pt x="62" y="57"/>
                </a:cubicBezTo>
                <a:close/>
                <a:moveTo>
                  <a:pt x="35" y="67"/>
                </a:moveTo>
                <a:cubicBezTo>
                  <a:pt x="37" y="67"/>
                  <a:pt x="38" y="69"/>
                  <a:pt x="38" y="72"/>
                </a:cubicBezTo>
                <a:cubicBezTo>
                  <a:pt x="38" y="74"/>
                  <a:pt x="37" y="76"/>
                  <a:pt x="35" y="76"/>
                </a:cubicBezTo>
                <a:cubicBezTo>
                  <a:pt x="33" y="76"/>
                  <a:pt x="32" y="74"/>
                  <a:pt x="32" y="72"/>
                </a:cubicBezTo>
                <a:cubicBezTo>
                  <a:pt x="32" y="69"/>
                  <a:pt x="33" y="67"/>
                  <a:pt x="35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7" name="Freeform 25"/>
          <p:cNvSpPr>
            <a:spLocks noEditPoints="1" noChangeArrowheads="1"/>
          </p:cNvSpPr>
          <p:nvPr/>
        </p:nvSpPr>
        <p:spPr bwMode="auto">
          <a:xfrm>
            <a:off x="5364163" y="2333625"/>
            <a:ext cx="219075" cy="315913"/>
          </a:xfrm>
          <a:custGeom>
            <a:avLst/>
            <a:gdLst>
              <a:gd name="T0" fmla="*/ 21 w 78"/>
              <a:gd name="T1" fmla="*/ 36 h 112"/>
              <a:gd name="T2" fmla="*/ 21 w 78"/>
              <a:gd name="T3" fmla="*/ 11 h 112"/>
              <a:gd name="T4" fmla="*/ 58 w 78"/>
              <a:gd name="T5" fmla="*/ 11 h 112"/>
              <a:gd name="T6" fmla="*/ 57 w 78"/>
              <a:gd name="T7" fmla="*/ 36 h 112"/>
              <a:gd name="T8" fmla="*/ 53 w 78"/>
              <a:gd name="T9" fmla="*/ 47 h 112"/>
              <a:gd name="T10" fmla="*/ 39 w 78"/>
              <a:gd name="T11" fmla="*/ 53 h 112"/>
              <a:gd name="T12" fmla="*/ 39 w 78"/>
              <a:gd name="T13" fmla="*/ 53 h 112"/>
              <a:gd name="T14" fmla="*/ 26 w 78"/>
              <a:gd name="T15" fmla="*/ 47 h 112"/>
              <a:gd name="T16" fmla="*/ 21 w 78"/>
              <a:gd name="T17" fmla="*/ 36 h 112"/>
              <a:gd name="T18" fmla="*/ 13 w 78"/>
              <a:gd name="T19" fmla="*/ 107 h 112"/>
              <a:gd name="T20" fmla="*/ 67 w 78"/>
              <a:gd name="T21" fmla="*/ 107 h 112"/>
              <a:gd name="T22" fmla="*/ 64 w 78"/>
              <a:gd name="T23" fmla="*/ 112 h 112"/>
              <a:gd name="T24" fmla="*/ 16 w 78"/>
              <a:gd name="T25" fmla="*/ 112 h 112"/>
              <a:gd name="T26" fmla="*/ 13 w 78"/>
              <a:gd name="T27" fmla="*/ 107 h 112"/>
              <a:gd name="T28" fmla="*/ 70 w 78"/>
              <a:gd name="T29" fmla="*/ 67 h 112"/>
              <a:gd name="T30" fmla="*/ 76 w 78"/>
              <a:gd name="T31" fmla="*/ 90 h 112"/>
              <a:gd name="T32" fmla="*/ 68 w 78"/>
              <a:gd name="T33" fmla="*/ 103 h 112"/>
              <a:gd name="T34" fmla="*/ 66 w 78"/>
              <a:gd name="T35" fmla="*/ 103 h 112"/>
              <a:gd name="T36" fmla="*/ 66 w 78"/>
              <a:gd name="T37" fmla="*/ 72 h 112"/>
              <a:gd name="T38" fmla="*/ 42 w 78"/>
              <a:gd name="T39" fmla="*/ 72 h 112"/>
              <a:gd name="T40" fmla="*/ 49 w 78"/>
              <a:gd name="T41" fmla="*/ 56 h 112"/>
              <a:gd name="T42" fmla="*/ 51 w 78"/>
              <a:gd name="T43" fmla="*/ 54 h 112"/>
              <a:gd name="T44" fmla="*/ 65 w 78"/>
              <a:gd name="T45" fmla="*/ 57 h 112"/>
              <a:gd name="T46" fmla="*/ 66 w 78"/>
              <a:gd name="T47" fmla="*/ 57 h 112"/>
              <a:gd name="T48" fmla="*/ 66 w 78"/>
              <a:gd name="T49" fmla="*/ 58 h 112"/>
              <a:gd name="T50" fmla="*/ 70 w 78"/>
              <a:gd name="T51" fmla="*/ 67 h 112"/>
              <a:gd name="T52" fmla="*/ 70 w 78"/>
              <a:gd name="T53" fmla="*/ 67 h 112"/>
              <a:gd name="T54" fmla="*/ 14 w 78"/>
              <a:gd name="T55" fmla="*/ 103 h 112"/>
              <a:gd name="T56" fmla="*/ 11 w 78"/>
              <a:gd name="T57" fmla="*/ 103 h 112"/>
              <a:gd name="T58" fmla="*/ 3 w 78"/>
              <a:gd name="T59" fmla="*/ 90 h 112"/>
              <a:gd name="T60" fmla="*/ 9 w 78"/>
              <a:gd name="T61" fmla="*/ 67 h 112"/>
              <a:gd name="T62" fmla="*/ 14 w 78"/>
              <a:gd name="T63" fmla="*/ 58 h 112"/>
              <a:gd name="T64" fmla="*/ 14 w 78"/>
              <a:gd name="T65" fmla="*/ 57 h 112"/>
              <a:gd name="T66" fmla="*/ 14 w 78"/>
              <a:gd name="T67" fmla="*/ 57 h 112"/>
              <a:gd name="T68" fmla="*/ 28 w 78"/>
              <a:gd name="T69" fmla="*/ 54 h 112"/>
              <a:gd name="T70" fmla="*/ 30 w 78"/>
              <a:gd name="T71" fmla="*/ 56 h 112"/>
              <a:gd name="T72" fmla="*/ 38 w 78"/>
              <a:gd name="T73" fmla="*/ 72 h 112"/>
              <a:gd name="T74" fmla="*/ 14 w 78"/>
              <a:gd name="T75" fmla="*/ 72 h 112"/>
              <a:gd name="T76" fmla="*/ 14 w 78"/>
              <a:gd name="T77" fmla="*/ 103 h 1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8"/>
              <a:gd name="T118" fmla="*/ 0 h 112"/>
              <a:gd name="T119" fmla="*/ 78 w 78"/>
              <a:gd name="T120" fmla="*/ 112 h 11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8" h="112">
                <a:moveTo>
                  <a:pt x="21" y="36"/>
                </a:moveTo>
                <a:cubicBezTo>
                  <a:pt x="20" y="27"/>
                  <a:pt x="20" y="19"/>
                  <a:pt x="21" y="11"/>
                </a:cubicBezTo>
                <a:cubicBezTo>
                  <a:pt x="37" y="0"/>
                  <a:pt x="45" y="13"/>
                  <a:pt x="58" y="11"/>
                </a:cubicBezTo>
                <a:cubicBezTo>
                  <a:pt x="59" y="19"/>
                  <a:pt x="59" y="29"/>
                  <a:pt x="57" y="36"/>
                </a:cubicBezTo>
                <a:cubicBezTo>
                  <a:pt x="57" y="40"/>
                  <a:pt x="55" y="44"/>
                  <a:pt x="53" y="47"/>
                </a:cubicBezTo>
                <a:cubicBezTo>
                  <a:pt x="49" y="51"/>
                  <a:pt x="44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4" y="53"/>
                  <a:pt x="29" y="51"/>
                  <a:pt x="26" y="47"/>
                </a:cubicBezTo>
                <a:cubicBezTo>
                  <a:pt x="24" y="44"/>
                  <a:pt x="22" y="40"/>
                  <a:pt x="21" y="36"/>
                </a:cubicBezTo>
                <a:close/>
                <a:moveTo>
                  <a:pt x="13" y="107"/>
                </a:moveTo>
                <a:cubicBezTo>
                  <a:pt x="67" y="107"/>
                  <a:pt x="67" y="107"/>
                  <a:pt x="67" y="107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3" y="107"/>
                  <a:pt x="13" y="107"/>
                  <a:pt x="13" y="107"/>
                </a:cubicBezTo>
                <a:close/>
                <a:moveTo>
                  <a:pt x="70" y="67"/>
                </a:moveTo>
                <a:cubicBezTo>
                  <a:pt x="76" y="90"/>
                  <a:pt x="76" y="90"/>
                  <a:pt x="76" y="90"/>
                </a:cubicBezTo>
                <a:cubicBezTo>
                  <a:pt x="78" y="98"/>
                  <a:pt x="77" y="103"/>
                  <a:pt x="68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72"/>
                  <a:pt x="66" y="72"/>
                  <a:pt x="66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9" y="56"/>
                  <a:pt x="49" y="56"/>
                  <a:pt x="49" y="56"/>
                </a:cubicBezTo>
                <a:cubicBezTo>
                  <a:pt x="51" y="54"/>
                  <a:pt x="51" y="54"/>
                  <a:pt x="51" y="54"/>
                </a:cubicBezTo>
                <a:cubicBezTo>
                  <a:pt x="65" y="57"/>
                  <a:pt x="65" y="57"/>
                  <a:pt x="65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6" y="58"/>
                  <a:pt x="66" y="58"/>
                </a:cubicBezTo>
                <a:cubicBezTo>
                  <a:pt x="68" y="61"/>
                  <a:pt x="69" y="64"/>
                  <a:pt x="70" y="67"/>
                </a:cubicBezTo>
                <a:cubicBezTo>
                  <a:pt x="70" y="67"/>
                  <a:pt x="70" y="67"/>
                  <a:pt x="70" y="67"/>
                </a:cubicBezTo>
                <a:close/>
                <a:moveTo>
                  <a:pt x="14" y="103"/>
                </a:moveTo>
                <a:cubicBezTo>
                  <a:pt x="11" y="103"/>
                  <a:pt x="11" y="103"/>
                  <a:pt x="11" y="103"/>
                </a:cubicBezTo>
                <a:cubicBezTo>
                  <a:pt x="1" y="103"/>
                  <a:pt x="0" y="98"/>
                  <a:pt x="3" y="90"/>
                </a:cubicBezTo>
                <a:cubicBezTo>
                  <a:pt x="9" y="67"/>
                  <a:pt x="9" y="67"/>
                  <a:pt x="9" y="67"/>
                </a:cubicBezTo>
                <a:cubicBezTo>
                  <a:pt x="9" y="63"/>
                  <a:pt x="11" y="60"/>
                  <a:pt x="14" y="58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8" y="54"/>
                  <a:pt x="28" y="54"/>
                  <a:pt x="28" y="54"/>
                </a:cubicBezTo>
                <a:cubicBezTo>
                  <a:pt x="30" y="56"/>
                  <a:pt x="30" y="56"/>
                  <a:pt x="30" y="56"/>
                </a:cubicBezTo>
                <a:cubicBezTo>
                  <a:pt x="38" y="72"/>
                  <a:pt x="38" y="72"/>
                  <a:pt x="38" y="72"/>
                </a:cubicBezTo>
                <a:cubicBezTo>
                  <a:pt x="14" y="72"/>
                  <a:pt x="14" y="72"/>
                  <a:pt x="14" y="72"/>
                </a:cubicBezTo>
                <a:lnTo>
                  <a:pt x="14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8" name="Freeform 26"/>
          <p:cNvSpPr>
            <a:spLocks noEditPoints="1" noChangeArrowheads="1"/>
          </p:cNvSpPr>
          <p:nvPr/>
        </p:nvSpPr>
        <p:spPr bwMode="auto">
          <a:xfrm>
            <a:off x="5346700" y="1885950"/>
            <a:ext cx="238125" cy="266700"/>
          </a:xfrm>
          <a:custGeom>
            <a:avLst/>
            <a:gdLst>
              <a:gd name="T0" fmla="*/ 50 w 85"/>
              <a:gd name="T1" fmla="*/ 91 h 95"/>
              <a:gd name="T2" fmla="*/ 58 w 85"/>
              <a:gd name="T3" fmla="*/ 80 h 95"/>
              <a:gd name="T4" fmla="*/ 57 w 85"/>
              <a:gd name="T5" fmla="*/ 74 h 95"/>
              <a:gd name="T6" fmla="*/ 44 w 85"/>
              <a:gd name="T7" fmla="*/ 62 h 95"/>
              <a:gd name="T8" fmla="*/ 38 w 85"/>
              <a:gd name="T9" fmla="*/ 61 h 95"/>
              <a:gd name="T10" fmla="*/ 30 w 85"/>
              <a:gd name="T11" fmla="*/ 66 h 95"/>
              <a:gd name="T12" fmla="*/ 18 w 85"/>
              <a:gd name="T13" fmla="*/ 35 h 95"/>
              <a:gd name="T14" fmla="*/ 26 w 85"/>
              <a:gd name="T15" fmla="*/ 30 h 95"/>
              <a:gd name="T16" fmla="*/ 28 w 85"/>
              <a:gd name="T17" fmla="*/ 24 h 95"/>
              <a:gd name="T18" fmla="*/ 23 w 85"/>
              <a:gd name="T19" fmla="*/ 7 h 95"/>
              <a:gd name="T20" fmla="*/ 19 w 85"/>
              <a:gd name="T21" fmla="*/ 4 h 95"/>
              <a:gd name="T22" fmla="*/ 5 w 85"/>
              <a:gd name="T23" fmla="*/ 5 h 95"/>
              <a:gd name="T24" fmla="*/ 0 w 85"/>
              <a:gd name="T25" fmla="*/ 10 h 95"/>
              <a:gd name="T26" fmla="*/ 43 w 85"/>
              <a:gd name="T27" fmla="*/ 93 h 95"/>
              <a:gd name="T28" fmla="*/ 50 w 85"/>
              <a:gd name="T29" fmla="*/ 91 h 95"/>
              <a:gd name="T30" fmla="*/ 46 w 85"/>
              <a:gd name="T31" fmla="*/ 52 h 95"/>
              <a:gd name="T32" fmla="*/ 32 w 85"/>
              <a:gd name="T33" fmla="*/ 52 h 95"/>
              <a:gd name="T34" fmla="*/ 33 w 85"/>
              <a:gd name="T35" fmla="*/ 49 h 95"/>
              <a:gd name="T36" fmla="*/ 41 w 85"/>
              <a:gd name="T37" fmla="*/ 37 h 95"/>
              <a:gd name="T38" fmla="*/ 42 w 85"/>
              <a:gd name="T39" fmla="*/ 31 h 95"/>
              <a:gd name="T40" fmla="*/ 41 w 85"/>
              <a:gd name="T41" fmla="*/ 29 h 95"/>
              <a:gd name="T42" fmla="*/ 40 w 85"/>
              <a:gd name="T43" fmla="*/ 31 h 95"/>
              <a:gd name="T44" fmla="*/ 39 w 85"/>
              <a:gd name="T45" fmla="*/ 35 h 95"/>
              <a:gd name="T46" fmla="*/ 34 w 85"/>
              <a:gd name="T47" fmla="*/ 35 h 95"/>
              <a:gd name="T48" fmla="*/ 35 w 85"/>
              <a:gd name="T49" fmla="*/ 30 h 95"/>
              <a:gd name="T50" fmla="*/ 42 w 85"/>
              <a:gd name="T51" fmla="*/ 25 h 95"/>
              <a:gd name="T52" fmla="*/ 47 w 85"/>
              <a:gd name="T53" fmla="*/ 27 h 95"/>
              <a:gd name="T54" fmla="*/ 48 w 85"/>
              <a:gd name="T55" fmla="*/ 33 h 95"/>
              <a:gd name="T56" fmla="*/ 47 w 85"/>
              <a:gd name="T57" fmla="*/ 36 h 95"/>
              <a:gd name="T58" fmla="*/ 39 w 85"/>
              <a:gd name="T59" fmla="*/ 49 h 95"/>
              <a:gd name="T60" fmla="*/ 46 w 85"/>
              <a:gd name="T61" fmla="*/ 49 h 95"/>
              <a:gd name="T62" fmla="*/ 46 w 85"/>
              <a:gd name="T63" fmla="*/ 52 h 95"/>
              <a:gd name="T64" fmla="*/ 63 w 85"/>
              <a:gd name="T65" fmla="*/ 49 h 95"/>
              <a:gd name="T66" fmla="*/ 60 w 85"/>
              <a:gd name="T67" fmla="*/ 49 h 95"/>
              <a:gd name="T68" fmla="*/ 60 w 85"/>
              <a:gd name="T69" fmla="*/ 52 h 95"/>
              <a:gd name="T70" fmla="*/ 54 w 85"/>
              <a:gd name="T71" fmla="*/ 52 h 95"/>
              <a:gd name="T72" fmla="*/ 55 w 85"/>
              <a:gd name="T73" fmla="*/ 49 h 95"/>
              <a:gd name="T74" fmla="*/ 47 w 85"/>
              <a:gd name="T75" fmla="*/ 49 h 95"/>
              <a:gd name="T76" fmla="*/ 47 w 85"/>
              <a:gd name="T77" fmla="*/ 45 h 95"/>
              <a:gd name="T78" fmla="*/ 55 w 85"/>
              <a:gd name="T79" fmla="*/ 26 h 95"/>
              <a:gd name="T80" fmla="*/ 63 w 85"/>
              <a:gd name="T81" fmla="*/ 26 h 95"/>
              <a:gd name="T82" fmla="*/ 61 w 85"/>
              <a:gd name="T83" fmla="*/ 45 h 95"/>
              <a:gd name="T84" fmla="*/ 64 w 85"/>
              <a:gd name="T85" fmla="*/ 45 h 95"/>
              <a:gd name="T86" fmla="*/ 63 w 85"/>
              <a:gd name="T87" fmla="*/ 49 h 95"/>
              <a:gd name="T88" fmla="*/ 55 w 85"/>
              <a:gd name="T89" fmla="*/ 45 h 95"/>
              <a:gd name="T90" fmla="*/ 52 w 85"/>
              <a:gd name="T91" fmla="*/ 45 h 95"/>
              <a:gd name="T92" fmla="*/ 56 w 85"/>
              <a:gd name="T93" fmla="*/ 34 h 95"/>
              <a:gd name="T94" fmla="*/ 55 w 85"/>
              <a:gd name="T95" fmla="*/ 45 h 95"/>
              <a:gd name="T96" fmla="*/ 43 w 85"/>
              <a:gd name="T97" fmla="*/ 0 h 95"/>
              <a:gd name="T98" fmla="*/ 72 w 85"/>
              <a:gd name="T99" fmla="*/ 12 h 95"/>
              <a:gd name="T100" fmla="*/ 85 w 85"/>
              <a:gd name="T101" fmla="*/ 41 h 95"/>
              <a:gd name="T102" fmla="*/ 72 w 85"/>
              <a:gd name="T103" fmla="*/ 70 h 95"/>
              <a:gd name="T104" fmla="*/ 65 w 85"/>
              <a:gd name="T105" fmla="*/ 75 h 95"/>
              <a:gd name="T106" fmla="*/ 64 w 85"/>
              <a:gd name="T107" fmla="*/ 72 h 95"/>
              <a:gd name="T108" fmla="*/ 59 w 85"/>
              <a:gd name="T109" fmla="*/ 68 h 95"/>
              <a:gd name="T110" fmla="*/ 66 w 85"/>
              <a:gd name="T111" fmla="*/ 63 h 95"/>
              <a:gd name="T112" fmla="*/ 75 w 85"/>
              <a:gd name="T113" fmla="*/ 41 h 95"/>
              <a:gd name="T114" fmla="*/ 66 w 85"/>
              <a:gd name="T115" fmla="*/ 18 h 95"/>
              <a:gd name="T116" fmla="*/ 43 w 85"/>
              <a:gd name="T117" fmla="*/ 9 h 95"/>
              <a:gd name="T118" fmla="*/ 31 w 85"/>
              <a:gd name="T119" fmla="*/ 11 h 95"/>
              <a:gd name="T120" fmla="*/ 30 w 85"/>
              <a:gd name="T121" fmla="*/ 5 h 95"/>
              <a:gd name="T122" fmla="*/ 28 w 85"/>
              <a:gd name="T123" fmla="*/ 2 h 95"/>
              <a:gd name="T124" fmla="*/ 43 w 85"/>
              <a:gd name="T125" fmla="*/ 0 h 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5"/>
              <a:gd name="T190" fmla="*/ 0 h 95"/>
              <a:gd name="T191" fmla="*/ 85 w 85"/>
              <a:gd name="T192" fmla="*/ 95 h 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5" h="95">
                <a:moveTo>
                  <a:pt x="50" y="91"/>
                </a:moveTo>
                <a:cubicBezTo>
                  <a:pt x="53" y="87"/>
                  <a:pt x="55" y="83"/>
                  <a:pt x="58" y="80"/>
                </a:cubicBezTo>
                <a:cubicBezTo>
                  <a:pt x="59" y="78"/>
                  <a:pt x="58" y="76"/>
                  <a:pt x="57" y="74"/>
                </a:cubicBezTo>
                <a:cubicBezTo>
                  <a:pt x="52" y="70"/>
                  <a:pt x="48" y="66"/>
                  <a:pt x="44" y="62"/>
                </a:cubicBezTo>
                <a:cubicBezTo>
                  <a:pt x="42" y="60"/>
                  <a:pt x="40" y="60"/>
                  <a:pt x="38" y="61"/>
                </a:cubicBezTo>
                <a:cubicBezTo>
                  <a:pt x="36" y="62"/>
                  <a:pt x="33" y="64"/>
                  <a:pt x="30" y="66"/>
                </a:cubicBezTo>
                <a:cubicBezTo>
                  <a:pt x="21" y="52"/>
                  <a:pt x="20" y="45"/>
                  <a:pt x="18" y="35"/>
                </a:cubicBezTo>
                <a:cubicBezTo>
                  <a:pt x="20" y="33"/>
                  <a:pt x="23" y="31"/>
                  <a:pt x="26" y="30"/>
                </a:cubicBezTo>
                <a:cubicBezTo>
                  <a:pt x="28" y="29"/>
                  <a:pt x="28" y="27"/>
                  <a:pt x="28" y="24"/>
                </a:cubicBezTo>
                <a:cubicBezTo>
                  <a:pt x="26" y="19"/>
                  <a:pt x="24" y="13"/>
                  <a:pt x="23" y="7"/>
                </a:cubicBezTo>
                <a:cubicBezTo>
                  <a:pt x="22" y="5"/>
                  <a:pt x="21" y="3"/>
                  <a:pt x="19" y="4"/>
                </a:cubicBezTo>
                <a:cubicBezTo>
                  <a:pt x="14" y="4"/>
                  <a:pt x="9" y="4"/>
                  <a:pt x="5" y="5"/>
                </a:cubicBezTo>
                <a:cubicBezTo>
                  <a:pt x="1" y="5"/>
                  <a:pt x="0" y="7"/>
                  <a:pt x="0" y="10"/>
                </a:cubicBezTo>
                <a:cubicBezTo>
                  <a:pt x="2" y="45"/>
                  <a:pt x="15" y="77"/>
                  <a:pt x="43" y="93"/>
                </a:cubicBezTo>
                <a:cubicBezTo>
                  <a:pt x="46" y="95"/>
                  <a:pt x="48" y="95"/>
                  <a:pt x="50" y="91"/>
                </a:cubicBezTo>
                <a:close/>
                <a:moveTo>
                  <a:pt x="46" y="52"/>
                </a:moveTo>
                <a:cubicBezTo>
                  <a:pt x="32" y="52"/>
                  <a:pt x="32" y="52"/>
                  <a:pt x="32" y="52"/>
                </a:cubicBezTo>
                <a:cubicBezTo>
                  <a:pt x="33" y="49"/>
                  <a:pt x="33" y="49"/>
                  <a:pt x="33" y="49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5"/>
                  <a:pt x="42" y="34"/>
                  <a:pt x="42" y="31"/>
                </a:cubicBezTo>
                <a:cubicBezTo>
                  <a:pt x="42" y="30"/>
                  <a:pt x="42" y="29"/>
                  <a:pt x="41" y="29"/>
                </a:cubicBezTo>
                <a:cubicBezTo>
                  <a:pt x="41" y="29"/>
                  <a:pt x="40" y="30"/>
                  <a:pt x="40" y="31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7"/>
                  <a:pt x="38" y="25"/>
                  <a:pt x="42" y="25"/>
                </a:cubicBezTo>
                <a:cubicBezTo>
                  <a:pt x="45" y="25"/>
                  <a:pt x="46" y="26"/>
                  <a:pt x="47" y="27"/>
                </a:cubicBezTo>
                <a:cubicBezTo>
                  <a:pt x="48" y="28"/>
                  <a:pt x="48" y="31"/>
                  <a:pt x="48" y="33"/>
                </a:cubicBezTo>
                <a:cubicBezTo>
                  <a:pt x="48" y="35"/>
                  <a:pt x="47" y="36"/>
                  <a:pt x="47" y="36"/>
                </a:cubicBezTo>
                <a:cubicBezTo>
                  <a:pt x="39" y="49"/>
                  <a:pt x="39" y="49"/>
                  <a:pt x="39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52"/>
                  <a:pt x="46" y="52"/>
                  <a:pt x="46" y="52"/>
                </a:cubicBezTo>
                <a:close/>
                <a:moveTo>
                  <a:pt x="63" y="49"/>
                </a:moveTo>
                <a:cubicBezTo>
                  <a:pt x="60" y="49"/>
                  <a:pt x="60" y="49"/>
                  <a:pt x="60" y="49"/>
                </a:cubicBezTo>
                <a:cubicBezTo>
                  <a:pt x="60" y="52"/>
                  <a:pt x="60" y="52"/>
                  <a:pt x="60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5" y="49"/>
                  <a:pt x="55" y="49"/>
                  <a:pt x="55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5"/>
                  <a:pt x="47" y="45"/>
                  <a:pt x="47" y="45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3" y="49"/>
                  <a:pt x="63" y="49"/>
                  <a:pt x="63" y="49"/>
                </a:cubicBezTo>
                <a:close/>
                <a:moveTo>
                  <a:pt x="55" y="45"/>
                </a:moveTo>
                <a:cubicBezTo>
                  <a:pt x="52" y="45"/>
                  <a:pt x="52" y="45"/>
                  <a:pt x="52" y="45"/>
                </a:cubicBezTo>
                <a:cubicBezTo>
                  <a:pt x="56" y="34"/>
                  <a:pt x="56" y="34"/>
                  <a:pt x="56" y="34"/>
                </a:cubicBezTo>
                <a:cubicBezTo>
                  <a:pt x="55" y="45"/>
                  <a:pt x="55" y="45"/>
                  <a:pt x="55" y="45"/>
                </a:cubicBezTo>
                <a:close/>
                <a:moveTo>
                  <a:pt x="43" y="0"/>
                </a:moveTo>
                <a:cubicBezTo>
                  <a:pt x="55" y="0"/>
                  <a:pt x="65" y="4"/>
                  <a:pt x="72" y="12"/>
                </a:cubicBezTo>
                <a:cubicBezTo>
                  <a:pt x="80" y="19"/>
                  <a:pt x="85" y="29"/>
                  <a:pt x="85" y="41"/>
                </a:cubicBezTo>
                <a:cubicBezTo>
                  <a:pt x="85" y="52"/>
                  <a:pt x="80" y="62"/>
                  <a:pt x="72" y="70"/>
                </a:cubicBezTo>
                <a:cubicBezTo>
                  <a:pt x="70" y="72"/>
                  <a:pt x="68" y="74"/>
                  <a:pt x="65" y="75"/>
                </a:cubicBezTo>
                <a:cubicBezTo>
                  <a:pt x="65" y="74"/>
                  <a:pt x="65" y="73"/>
                  <a:pt x="64" y="72"/>
                </a:cubicBezTo>
                <a:cubicBezTo>
                  <a:pt x="59" y="68"/>
                  <a:pt x="59" y="68"/>
                  <a:pt x="59" y="68"/>
                </a:cubicBezTo>
                <a:cubicBezTo>
                  <a:pt x="62" y="67"/>
                  <a:pt x="64" y="65"/>
                  <a:pt x="66" y="63"/>
                </a:cubicBezTo>
                <a:cubicBezTo>
                  <a:pt x="72" y="57"/>
                  <a:pt x="75" y="49"/>
                  <a:pt x="75" y="41"/>
                </a:cubicBezTo>
                <a:cubicBezTo>
                  <a:pt x="75" y="32"/>
                  <a:pt x="72" y="24"/>
                  <a:pt x="66" y="18"/>
                </a:cubicBezTo>
                <a:cubicBezTo>
                  <a:pt x="60" y="12"/>
                  <a:pt x="52" y="9"/>
                  <a:pt x="43" y="9"/>
                </a:cubicBezTo>
                <a:cubicBezTo>
                  <a:pt x="39" y="9"/>
                  <a:pt x="35" y="10"/>
                  <a:pt x="31" y="11"/>
                </a:cubicBezTo>
                <a:cubicBezTo>
                  <a:pt x="30" y="5"/>
                  <a:pt x="30" y="5"/>
                  <a:pt x="30" y="5"/>
                </a:cubicBezTo>
                <a:cubicBezTo>
                  <a:pt x="29" y="4"/>
                  <a:pt x="29" y="3"/>
                  <a:pt x="28" y="2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79" name="Freeform 27"/>
          <p:cNvSpPr>
            <a:spLocks noEditPoints="1" noChangeArrowheads="1"/>
          </p:cNvSpPr>
          <p:nvPr/>
        </p:nvSpPr>
        <p:spPr bwMode="auto">
          <a:xfrm>
            <a:off x="4826000" y="2401888"/>
            <a:ext cx="233363" cy="230187"/>
          </a:xfrm>
          <a:custGeom>
            <a:avLst/>
            <a:gdLst>
              <a:gd name="T0" fmla="*/ 12 w 83"/>
              <a:gd name="T1" fmla="*/ 0 h 82"/>
              <a:gd name="T2" fmla="*/ 14 w 83"/>
              <a:gd name="T3" fmla="*/ 0 h 82"/>
              <a:gd name="T4" fmla="*/ 14 w 83"/>
              <a:gd name="T5" fmla="*/ 19 h 82"/>
              <a:gd name="T6" fmla="*/ 23 w 83"/>
              <a:gd name="T7" fmla="*/ 28 h 82"/>
              <a:gd name="T8" fmla="*/ 58 w 83"/>
              <a:gd name="T9" fmla="*/ 28 h 82"/>
              <a:gd name="T10" fmla="*/ 67 w 83"/>
              <a:gd name="T11" fmla="*/ 19 h 82"/>
              <a:gd name="T12" fmla="*/ 67 w 83"/>
              <a:gd name="T13" fmla="*/ 0 h 82"/>
              <a:gd name="T14" fmla="*/ 69 w 83"/>
              <a:gd name="T15" fmla="*/ 0 h 82"/>
              <a:gd name="T16" fmla="*/ 83 w 83"/>
              <a:gd name="T17" fmla="*/ 16 h 82"/>
              <a:gd name="T18" fmla="*/ 83 w 83"/>
              <a:gd name="T19" fmla="*/ 70 h 82"/>
              <a:gd name="T20" fmla="*/ 71 w 83"/>
              <a:gd name="T21" fmla="*/ 82 h 82"/>
              <a:gd name="T22" fmla="*/ 12 w 83"/>
              <a:gd name="T23" fmla="*/ 82 h 82"/>
              <a:gd name="T24" fmla="*/ 0 w 83"/>
              <a:gd name="T25" fmla="*/ 70 h 82"/>
              <a:gd name="T26" fmla="*/ 0 w 83"/>
              <a:gd name="T27" fmla="*/ 12 h 82"/>
              <a:gd name="T28" fmla="*/ 12 w 83"/>
              <a:gd name="T29" fmla="*/ 0 h 82"/>
              <a:gd name="T30" fmla="*/ 22 w 83"/>
              <a:gd name="T31" fmla="*/ 4 h 82"/>
              <a:gd name="T32" fmla="*/ 22 w 83"/>
              <a:gd name="T33" fmla="*/ 20 h 82"/>
              <a:gd name="T34" fmla="*/ 33 w 83"/>
              <a:gd name="T35" fmla="*/ 20 h 82"/>
              <a:gd name="T36" fmla="*/ 33 w 83"/>
              <a:gd name="T37" fmla="*/ 4 h 82"/>
              <a:gd name="T38" fmla="*/ 22 w 83"/>
              <a:gd name="T39" fmla="*/ 4 h 82"/>
              <a:gd name="T40" fmla="*/ 8 w 83"/>
              <a:gd name="T41" fmla="*/ 68 h 82"/>
              <a:gd name="T42" fmla="*/ 8 w 83"/>
              <a:gd name="T43" fmla="*/ 73 h 82"/>
              <a:gd name="T44" fmla="*/ 13 w 83"/>
              <a:gd name="T45" fmla="*/ 73 h 82"/>
              <a:gd name="T46" fmla="*/ 13 w 83"/>
              <a:gd name="T47" fmla="*/ 68 h 82"/>
              <a:gd name="T48" fmla="*/ 8 w 83"/>
              <a:gd name="T49" fmla="*/ 68 h 82"/>
              <a:gd name="T50" fmla="*/ 69 w 83"/>
              <a:gd name="T51" fmla="*/ 68 h 82"/>
              <a:gd name="T52" fmla="*/ 69 w 83"/>
              <a:gd name="T53" fmla="*/ 73 h 82"/>
              <a:gd name="T54" fmla="*/ 74 w 83"/>
              <a:gd name="T55" fmla="*/ 73 h 82"/>
              <a:gd name="T56" fmla="*/ 74 w 83"/>
              <a:gd name="T57" fmla="*/ 68 h 82"/>
              <a:gd name="T58" fmla="*/ 69 w 83"/>
              <a:gd name="T59" fmla="*/ 68 h 8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3"/>
              <a:gd name="T91" fmla="*/ 0 h 82"/>
              <a:gd name="T92" fmla="*/ 83 w 83"/>
              <a:gd name="T93" fmla="*/ 82 h 8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7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7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8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8"/>
                  <a:pt x="13" y="68"/>
                  <a:pt x="13" y="68"/>
                </a:cubicBezTo>
                <a:cubicBezTo>
                  <a:pt x="8" y="68"/>
                  <a:pt x="8" y="68"/>
                  <a:pt x="8" y="68"/>
                </a:cubicBezTo>
                <a:close/>
                <a:moveTo>
                  <a:pt x="69" y="68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8"/>
                  <a:pt x="74" y="68"/>
                  <a:pt x="74" y="68"/>
                </a:cubicBezTo>
                <a:lnTo>
                  <a:pt x="69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0" name="Freeform 28"/>
          <p:cNvSpPr>
            <a:spLocks noEditPoints="1" noChangeArrowheads="1"/>
          </p:cNvSpPr>
          <p:nvPr/>
        </p:nvSpPr>
        <p:spPr bwMode="auto">
          <a:xfrm>
            <a:off x="5326063" y="1371600"/>
            <a:ext cx="301625" cy="225425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6 w 108"/>
              <a:gd name="T5" fmla="*/ 43 h 81"/>
              <a:gd name="T6" fmla="*/ 35 w 108"/>
              <a:gd name="T7" fmla="*/ 62 h 81"/>
              <a:gd name="T8" fmla="*/ 43 w 108"/>
              <a:gd name="T9" fmla="*/ 43 h 81"/>
              <a:gd name="T10" fmla="*/ 48 w 108"/>
              <a:gd name="T11" fmla="*/ 47 h 81"/>
              <a:gd name="T12" fmla="*/ 60 w 108"/>
              <a:gd name="T13" fmla="*/ 51 h 81"/>
              <a:gd name="T14" fmla="*/ 61 w 108"/>
              <a:gd name="T15" fmla="*/ 50 h 81"/>
              <a:gd name="T16" fmla="*/ 72 w 108"/>
              <a:gd name="T17" fmla="*/ 46 h 81"/>
              <a:gd name="T18" fmla="*/ 84 w 108"/>
              <a:gd name="T19" fmla="*/ 60 h 81"/>
              <a:gd name="T20" fmla="*/ 96 w 108"/>
              <a:gd name="T21" fmla="*/ 46 h 81"/>
              <a:gd name="T22" fmla="*/ 105 w 108"/>
              <a:gd name="T23" fmla="*/ 48 h 81"/>
              <a:gd name="T24" fmla="*/ 108 w 108"/>
              <a:gd name="T25" fmla="*/ 71 h 81"/>
              <a:gd name="T26" fmla="*/ 70 w 108"/>
              <a:gd name="T27" fmla="*/ 71 h 81"/>
              <a:gd name="T28" fmla="*/ 70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4 w 108"/>
              <a:gd name="T35" fmla="*/ 26 h 81"/>
              <a:gd name="T36" fmla="*/ 94 w 108"/>
              <a:gd name="T37" fmla="*/ 24 h 81"/>
              <a:gd name="T38" fmla="*/ 92 w 108"/>
              <a:gd name="T39" fmla="*/ 37 h 81"/>
              <a:gd name="T40" fmla="*/ 89 w 108"/>
              <a:gd name="T41" fmla="*/ 41 h 81"/>
              <a:gd name="T42" fmla="*/ 99 w 108"/>
              <a:gd name="T43" fmla="*/ 42 h 81"/>
              <a:gd name="T44" fmla="*/ 98 w 108"/>
              <a:gd name="T45" fmla="*/ 31 h 81"/>
              <a:gd name="T46" fmla="*/ 69 w 108"/>
              <a:gd name="T47" fmla="*/ 31 h 81"/>
              <a:gd name="T48" fmla="*/ 68 w 108"/>
              <a:gd name="T49" fmla="*/ 42 h 81"/>
              <a:gd name="T50" fmla="*/ 78 w 108"/>
              <a:gd name="T51" fmla="*/ 41 h 81"/>
              <a:gd name="T52" fmla="*/ 75 w 108"/>
              <a:gd name="T53" fmla="*/ 37 h 81"/>
              <a:gd name="T54" fmla="*/ 74 w 108"/>
              <a:gd name="T55" fmla="*/ 26 h 81"/>
              <a:gd name="T56" fmla="*/ 74 w 108"/>
              <a:gd name="T57" fmla="*/ 26 h 81"/>
              <a:gd name="T58" fmla="*/ 22 w 108"/>
              <a:gd name="T59" fmla="*/ 30 h 81"/>
              <a:gd name="T60" fmla="*/ 23 w 108"/>
              <a:gd name="T61" fmla="*/ 15 h 81"/>
              <a:gd name="T62" fmla="*/ 47 w 108"/>
              <a:gd name="T63" fmla="*/ 15 h 81"/>
              <a:gd name="T64" fmla="*/ 48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20 w 108"/>
              <a:gd name="T71" fmla="*/ 6 h 81"/>
              <a:gd name="T72" fmla="*/ 18 w 108"/>
              <a:gd name="T73" fmla="*/ 27 h 81"/>
              <a:gd name="T74" fmla="*/ 22 w 108"/>
              <a:gd name="T75" fmla="*/ 30 h 8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8"/>
              <a:gd name="T115" fmla="*/ 0 h 81"/>
              <a:gd name="T116" fmla="*/ 108 w 108"/>
              <a:gd name="T117" fmla="*/ 81 h 8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8" h="81">
                <a:moveTo>
                  <a:pt x="3" y="54"/>
                </a:moveTo>
                <a:cubicBezTo>
                  <a:pt x="9" y="51"/>
                  <a:pt x="15" y="49"/>
                  <a:pt x="21" y="47"/>
                </a:cubicBezTo>
                <a:cubicBezTo>
                  <a:pt x="23" y="45"/>
                  <a:pt x="24" y="44"/>
                  <a:pt x="26" y="43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3"/>
                  <a:pt x="43" y="43"/>
                  <a:pt x="43" y="43"/>
                </a:cubicBezTo>
                <a:cubicBezTo>
                  <a:pt x="45" y="44"/>
                  <a:pt x="46" y="46"/>
                  <a:pt x="48" y="47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1"/>
                  <a:pt x="61" y="50"/>
                  <a:pt x="61" y="50"/>
                </a:cubicBezTo>
                <a:cubicBezTo>
                  <a:pt x="65" y="48"/>
                  <a:pt x="69" y="47"/>
                  <a:pt x="72" y="46"/>
                </a:cubicBezTo>
                <a:cubicBezTo>
                  <a:pt x="75" y="52"/>
                  <a:pt x="79" y="57"/>
                  <a:pt x="84" y="60"/>
                </a:cubicBezTo>
                <a:cubicBezTo>
                  <a:pt x="89" y="57"/>
                  <a:pt x="93" y="52"/>
                  <a:pt x="96" y="46"/>
                </a:cubicBezTo>
                <a:cubicBezTo>
                  <a:pt x="99" y="47"/>
                  <a:pt x="102" y="48"/>
                  <a:pt x="105" y="48"/>
                </a:cubicBezTo>
                <a:cubicBezTo>
                  <a:pt x="108" y="53"/>
                  <a:pt x="108" y="64"/>
                  <a:pt x="108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74"/>
                  <a:pt x="70" y="77"/>
                  <a:pt x="70" y="81"/>
                </a:cubicBezTo>
                <a:cubicBezTo>
                  <a:pt x="47" y="81"/>
                  <a:pt x="24" y="81"/>
                  <a:pt x="0" y="81"/>
                </a:cubicBezTo>
                <a:cubicBezTo>
                  <a:pt x="0" y="68"/>
                  <a:pt x="1" y="58"/>
                  <a:pt x="3" y="54"/>
                </a:cubicBezTo>
                <a:close/>
                <a:moveTo>
                  <a:pt x="74" y="26"/>
                </a:moveTo>
                <a:cubicBezTo>
                  <a:pt x="79" y="27"/>
                  <a:pt x="89" y="26"/>
                  <a:pt x="94" y="24"/>
                </a:cubicBezTo>
                <a:cubicBezTo>
                  <a:pt x="94" y="27"/>
                  <a:pt x="94" y="32"/>
                  <a:pt x="92" y="37"/>
                </a:cubicBezTo>
                <a:cubicBezTo>
                  <a:pt x="91" y="39"/>
                  <a:pt x="90" y="40"/>
                  <a:pt x="89" y="41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3"/>
                  <a:pt x="98" y="31"/>
                </a:cubicBezTo>
                <a:cubicBezTo>
                  <a:pt x="102" y="2"/>
                  <a:pt x="65" y="2"/>
                  <a:pt x="69" y="31"/>
                </a:cubicBezTo>
                <a:cubicBezTo>
                  <a:pt x="69" y="33"/>
                  <a:pt x="68" y="42"/>
                  <a:pt x="68" y="42"/>
                </a:cubicBezTo>
                <a:cubicBezTo>
                  <a:pt x="78" y="41"/>
                  <a:pt x="78" y="41"/>
                  <a:pt x="78" y="41"/>
                </a:cubicBezTo>
                <a:cubicBezTo>
                  <a:pt x="77" y="40"/>
                  <a:pt x="76" y="39"/>
                  <a:pt x="75" y="37"/>
                </a:cubicBezTo>
                <a:cubicBezTo>
                  <a:pt x="74" y="33"/>
                  <a:pt x="73" y="29"/>
                  <a:pt x="74" y="26"/>
                </a:cubicBezTo>
                <a:cubicBezTo>
                  <a:pt x="74" y="26"/>
                  <a:pt x="74" y="26"/>
                  <a:pt x="74" y="26"/>
                </a:cubicBezTo>
                <a:close/>
                <a:moveTo>
                  <a:pt x="22" y="30"/>
                </a:moveTo>
                <a:cubicBezTo>
                  <a:pt x="21" y="25"/>
                  <a:pt x="21" y="21"/>
                  <a:pt x="23" y="15"/>
                </a:cubicBezTo>
                <a:cubicBezTo>
                  <a:pt x="29" y="11"/>
                  <a:pt x="37" y="17"/>
                  <a:pt x="47" y="15"/>
                </a:cubicBezTo>
                <a:cubicBezTo>
                  <a:pt x="48" y="20"/>
                  <a:pt x="48" y="24"/>
                  <a:pt x="48" y="31"/>
                </a:cubicBezTo>
                <a:cubicBezTo>
                  <a:pt x="48" y="31"/>
                  <a:pt x="52" y="27"/>
                  <a:pt x="52" y="25"/>
                </a:cubicBezTo>
                <a:cubicBezTo>
                  <a:pt x="53" y="22"/>
                  <a:pt x="52" y="10"/>
                  <a:pt x="50" y="8"/>
                </a:cubicBezTo>
                <a:cubicBezTo>
                  <a:pt x="45" y="0"/>
                  <a:pt x="26" y="0"/>
                  <a:pt x="20" y="6"/>
                </a:cubicBezTo>
                <a:cubicBezTo>
                  <a:pt x="18" y="8"/>
                  <a:pt x="16" y="25"/>
                  <a:pt x="18" y="27"/>
                </a:cubicBezTo>
                <a:cubicBezTo>
                  <a:pt x="20" y="29"/>
                  <a:pt x="22" y="30"/>
                  <a:pt x="22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1" name="Freeform 29"/>
          <p:cNvSpPr>
            <a:spLocks noEditPoints="1" noChangeArrowheads="1"/>
          </p:cNvSpPr>
          <p:nvPr/>
        </p:nvSpPr>
        <p:spPr bwMode="auto">
          <a:xfrm>
            <a:off x="3771900" y="1873250"/>
            <a:ext cx="225425" cy="249238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80"/>
              <a:gd name="T121" fmla="*/ 0 h 89"/>
              <a:gd name="T122" fmla="*/ 80 w 80"/>
              <a:gd name="T123" fmla="*/ 89 h 8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2" name="Freeform 30"/>
          <p:cNvSpPr>
            <a:spLocks noEditPoints="1" noChangeArrowheads="1"/>
          </p:cNvSpPr>
          <p:nvPr/>
        </p:nvSpPr>
        <p:spPr bwMode="auto">
          <a:xfrm>
            <a:off x="6384925" y="1365250"/>
            <a:ext cx="252413" cy="260350"/>
          </a:xfrm>
          <a:custGeom>
            <a:avLst/>
            <a:gdLst>
              <a:gd name="T0" fmla="*/ 86 w 90"/>
              <a:gd name="T1" fmla="*/ 38 h 93"/>
              <a:gd name="T2" fmla="*/ 90 w 90"/>
              <a:gd name="T3" fmla="*/ 46 h 93"/>
              <a:gd name="T4" fmla="*/ 90 w 90"/>
              <a:gd name="T5" fmla="*/ 83 h 93"/>
              <a:gd name="T6" fmla="*/ 81 w 90"/>
              <a:gd name="T7" fmla="*/ 93 h 93"/>
              <a:gd name="T8" fmla="*/ 9 w 90"/>
              <a:gd name="T9" fmla="*/ 93 h 93"/>
              <a:gd name="T10" fmla="*/ 0 w 90"/>
              <a:gd name="T11" fmla="*/ 83 h 93"/>
              <a:gd name="T12" fmla="*/ 0 w 90"/>
              <a:gd name="T13" fmla="*/ 46 h 93"/>
              <a:gd name="T14" fmla="*/ 2 w 90"/>
              <a:gd name="T15" fmla="*/ 40 h 93"/>
              <a:gd name="T16" fmla="*/ 2 w 90"/>
              <a:gd name="T17" fmla="*/ 40 h 93"/>
              <a:gd name="T18" fmla="*/ 2 w 90"/>
              <a:gd name="T19" fmla="*/ 40 h 93"/>
              <a:gd name="T20" fmla="*/ 3 w 90"/>
              <a:gd name="T21" fmla="*/ 39 h 93"/>
              <a:gd name="T22" fmla="*/ 39 w 90"/>
              <a:gd name="T23" fmla="*/ 3 h 93"/>
              <a:gd name="T24" fmla="*/ 50 w 90"/>
              <a:gd name="T25" fmla="*/ 3 h 93"/>
              <a:gd name="T26" fmla="*/ 86 w 90"/>
              <a:gd name="T27" fmla="*/ 38 h 93"/>
              <a:gd name="T28" fmla="*/ 15 w 90"/>
              <a:gd name="T29" fmla="*/ 30 h 93"/>
              <a:gd name="T30" fmla="*/ 15 w 90"/>
              <a:gd name="T31" fmla="*/ 52 h 93"/>
              <a:gd name="T32" fmla="*/ 45 w 90"/>
              <a:gd name="T33" fmla="*/ 75 h 93"/>
              <a:gd name="T34" fmla="*/ 72 w 90"/>
              <a:gd name="T35" fmla="*/ 54 h 93"/>
              <a:gd name="T36" fmla="*/ 72 w 90"/>
              <a:gd name="T37" fmla="*/ 30 h 93"/>
              <a:gd name="T38" fmla="*/ 15 w 90"/>
              <a:gd name="T39" fmla="*/ 30 h 93"/>
              <a:gd name="T40" fmla="*/ 25 w 90"/>
              <a:gd name="T41" fmla="*/ 35 h 93"/>
              <a:gd name="T42" fmla="*/ 25 w 90"/>
              <a:gd name="T43" fmla="*/ 39 h 93"/>
              <a:gd name="T44" fmla="*/ 63 w 90"/>
              <a:gd name="T45" fmla="*/ 39 h 93"/>
              <a:gd name="T46" fmla="*/ 63 w 90"/>
              <a:gd name="T47" fmla="*/ 35 h 93"/>
              <a:gd name="T48" fmla="*/ 25 w 90"/>
              <a:gd name="T49" fmla="*/ 35 h 93"/>
              <a:gd name="T50" fmla="*/ 25 w 90"/>
              <a:gd name="T51" fmla="*/ 51 h 93"/>
              <a:gd name="T52" fmla="*/ 25 w 90"/>
              <a:gd name="T53" fmla="*/ 55 h 93"/>
              <a:gd name="T54" fmla="*/ 63 w 90"/>
              <a:gd name="T55" fmla="*/ 55 h 93"/>
              <a:gd name="T56" fmla="*/ 63 w 90"/>
              <a:gd name="T57" fmla="*/ 51 h 93"/>
              <a:gd name="T58" fmla="*/ 25 w 90"/>
              <a:gd name="T59" fmla="*/ 51 h 93"/>
              <a:gd name="T60" fmla="*/ 25 w 90"/>
              <a:gd name="T61" fmla="*/ 43 h 93"/>
              <a:gd name="T62" fmla="*/ 25 w 90"/>
              <a:gd name="T63" fmla="*/ 47 h 93"/>
              <a:gd name="T64" fmla="*/ 63 w 90"/>
              <a:gd name="T65" fmla="*/ 47 h 93"/>
              <a:gd name="T66" fmla="*/ 63 w 90"/>
              <a:gd name="T67" fmla="*/ 43 h 93"/>
              <a:gd name="T68" fmla="*/ 25 w 90"/>
              <a:gd name="T69" fmla="*/ 43 h 93"/>
              <a:gd name="T70" fmla="*/ 10 w 90"/>
              <a:gd name="T71" fmla="*/ 87 h 93"/>
              <a:gd name="T72" fmla="*/ 28 w 90"/>
              <a:gd name="T73" fmla="*/ 69 h 93"/>
              <a:gd name="T74" fmla="*/ 28 w 90"/>
              <a:gd name="T75" fmla="*/ 67 h 93"/>
              <a:gd name="T76" fmla="*/ 25 w 90"/>
              <a:gd name="T77" fmla="*/ 67 h 93"/>
              <a:gd name="T78" fmla="*/ 7 w 90"/>
              <a:gd name="T79" fmla="*/ 84 h 93"/>
              <a:gd name="T80" fmla="*/ 7 w 90"/>
              <a:gd name="T81" fmla="*/ 87 h 93"/>
              <a:gd name="T82" fmla="*/ 10 w 90"/>
              <a:gd name="T83" fmla="*/ 87 h 93"/>
              <a:gd name="T84" fmla="*/ 84 w 90"/>
              <a:gd name="T85" fmla="*/ 84 h 93"/>
              <a:gd name="T86" fmla="*/ 66 w 90"/>
              <a:gd name="T87" fmla="*/ 67 h 93"/>
              <a:gd name="T88" fmla="*/ 63 w 90"/>
              <a:gd name="T89" fmla="*/ 67 h 93"/>
              <a:gd name="T90" fmla="*/ 63 w 90"/>
              <a:gd name="T91" fmla="*/ 69 h 93"/>
              <a:gd name="T92" fmla="*/ 81 w 90"/>
              <a:gd name="T93" fmla="*/ 87 h 93"/>
              <a:gd name="T94" fmla="*/ 84 w 90"/>
              <a:gd name="T95" fmla="*/ 87 h 93"/>
              <a:gd name="T96" fmla="*/ 84 w 90"/>
              <a:gd name="T97" fmla="*/ 84 h 9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90"/>
              <a:gd name="T148" fmla="*/ 0 h 93"/>
              <a:gd name="T149" fmla="*/ 90 w 90"/>
              <a:gd name="T150" fmla="*/ 93 h 93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90" h="93">
                <a:moveTo>
                  <a:pt x="86" y="38"/>
                </a:moveTo>
                <a:cubicBezTo>
                  <a:pt x="88" y="40"/>
                  <a:pt x="90" y="43"/>
                  <a:pt x="90" y="46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88"/>
                  <a:pt x="86" y="93"/>
                  <a:pt x="81" y="93"/>
                </a:cubicBezTo>
                <a:cubicBezTo>
                  <a:pt x="9" y="93"/>
                  <a:pt x="9" y="93"/>
                  <a:pt x="9" y="93"/>
                </a:cubicBezTo>
                <a:cubicBezTo>
                  <a:pt x="4" y="93"/>
                  <a:pt x="0" y="88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39"/>
                  <a:pt x="2" y="39"/>
                  <a:pt x="3" y="39"/>
                </a:cubicBezTo>
                <a:cubicBezTo>
                  <a:pt x="39" y="3"/>
                  <a:pt x="39" y="3"/>
                  <a:pt x="39" y="3"/>
                </a:cubicBezTo>
                <a:cubicBezTo>
                  <a:pt x="43" y="0"/>
                  <a:pt x="46" y="0"/>
                  <a:pt x="50" y="3"/>
                </a:cubicBezTo>
                <a:cubicBezTo>
                  <a:pt x="86" y="38"/>
                  <a:pt x="86" y="38"/>
                  <a:pt x="86" y="38"/>
                </a:cubicBezTo>
                <a:close/>
                <a:moveTo>
                  <a:pt x="15" y="30"/>
                </a:moveTo>
                <a:cubicBezTo>
                  <a:pt x="15" y="52"/>
                  <a:pt x="15" y="52"/>
                  <a:pt x="15" y="52"/>
                </a:cubicBezTo>
                <a:cubicBezTo>
                  <a:pt x="45" y="75"/>
                  <a:pt x="45" y="75"/>
                  <a:pt x="45" y="75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30"/>
                  <a:pt x="72" y="30"/>
                  <a:pt x="72" y="30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25" y="35"/>
                </a:moveTo>
                <a:cubicBezTo>
                  <a:pt x="25" y="39"/>
                  <a:pt x="25" y="39"/>
                  <a:pt x="25" y="39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35"/>
                  <a:pt x="63" y="35"/>
                  <a:pt x="63" y="35"/>
                </a:cubicBezTo>
                <a:cubicBezTo>
                  <a:pt x="25" y="35"/>
                  <a:pt x="25" y="35"/>
                  <a:pt x="25" y="35"/>
                </a:cubicBezTo>
                <a:close/>
                <a:moveTo>
                  <a:pt x="25" y="51"/>
                </a:moveTo>
                <a:cubicBezTo>
                  <a:pt x="25" y="55"/>
                  <a:pt x="25" y="55"/>
                  <a:pt x="25" y="5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1"/>
                  <a:pt x="63" y="51"/>
                  <a:pt x="63" y="51"/>
                </a:cubicBezTo>
                <a:cubicBezTo>
                  <a:pt x="25" y="51"/>
                  <a:pt x="25" y="51"/>
                  <a:pt x="25" y="51"/>
                </a:cubicBezTo>
                <a:close/>
                <a:moveTo>
                  <a:pt x="25" y="43"/>
                </a:moveTo>
                <a:cubicBezTo>
                  <a:pt x="25" y="47"/>
                  <a:pt x="25" y="47"/>
                  <a:pt x="25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43"/>
                  <a:pt x="63" y="43"/>
                  <a:pt x="63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10" y="87"/>
                </a:moveTo>
                <a:cubicBezTo>
                  <a:pt x="28" y="69"/>
                  <a:pt x="28" y="69"/>
                  <a:pt x="28" y="69"/>
                </a:cubicBezTo>
                <a:cubicBezTo>
                  <a:pt x="28" y="69"/>
                  <a:pt x="28" y="68"/>
                  <a:pt x="28" y="67"/>
                </a:cubicBezTo>
                <a:cubicBezTo>
                  <a:pt x="27" y="66"/>
                  <a:pt x="26" y="66"/>
                  <a:pt x="25" y="67"/>
                </a:cubicBezTo>
                <a:cubicBezTo>
                  <a:pt x="7" y="84"/>
                  <a:pt x="7" y="84"/>
                  <a:pt x="7" y="84"/>
                </a:cubicBezTo>
                <a:cubicBezTo>
                  <a:pt x="6" y="85"/>
                  <a:pt x="6" y="86"/>
                  <a:pt x="7" y="87"/>
                </a:cubicBezTo>
                <a:cubicBezTo>
                  <a:pt x="8" y="87"/>
                  <a:pt x="9" y="87"/>
                  <a:pt x="10" y="87"/>
                </a:cubicBezTo>
                <a:close/>
                <a:moveTo>
                  <a:pt x="84" y="84"/>
                </a:moveTo>
                <a:cubicBezTo>
                  <a:pt x="66" y="67"/>
                  <a:pt x="66" y="67"/>
                  <a:pt x="66" y="67"/>
                </a:cubicBezTo>
                <a:cubicBezTo>
                  <a:pt x="65" y="66"/>
                  <a:pt x="64" y="66"/>
                  <a:pt x="63" y="67"/>
                </a:cubicBezTo>
                <a:cubicBezTo>
                  <a:pt x="62" y="68"/>
                  <a:pt x="62" y="69"/>
                  <a:pt x="63" y="69"/>
                </a:cubicBezTo>
                <a:cubicBezTo>
                  <a:pt x="81" y="87"/>
                  <a:pt x="81" y="87"/>
                  <a:pt x="81" y="87"/>
                </a:cubicBezTo>
                <a:cubicBezTo>
                  <a:pt x="82" y="87"/>
                  <a:pt x="83" y="87"/>
                  <a:pt x="84" y="87"/>
                </a:cubicBezTo>
                <a:cubicBezTo>
                  <a:pt x="85" y="86"/>
                  <a:pt x="85" y="85"/>
                  <a:pt x="84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3" name="Freeform 31"/>
          <p:cNvSpPr>
            <a:spLocks noEditPoints="1" noChangeArrowheads="1"/>
          </p:cNvSpPr>
          <p:nvPr/>
        </p:nvSpPr>
        <p:spPr bwMode="auto">
          <a:xfrm>
            <a:off x="4305300" y="1849438"/>
            <a:ext cx="255588" cy="260350"/>
          </a:xfrm>
          <a:custGeom>
            <a:avLst/>
            <a:gdLst>
              <a:gd name="T0" fmla="*/ 81 w 91"/>
              <a:gd name="T1" fmla="*/ 44 h 93"/>
              <a:gd name="T2" fmla="*/ 88 w 91"/>
              <a:gd name="T3" fmla="*/ 37 h 93"/>
              <a:gd name="T4" fmla="*/ 88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0 h 93"/>
              <a:gd name="T12" fmla="*/ 81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7 h 93"/>
              <a:gd name="T20" fmla="*/ 43 w 91"/>
              <a:gd name="T21" fmla="*/ 81 h 93"/>
              <a:gd name="T22" fmla="*/ 35 w 91"/>
              <a:gd name="T23" fmla="*/ 72 h 93"/>
              <a:gd name="T24" fmla="*/ 19 w 91"/>
              <a:gd name="T25" fmla="*/ 58 h 93"/>
              <a:gd name="T26" fmla="*/ 42 w 91"/>
              <a:gd name="T27" fmla="*/ 36 h 93"/>
              <a:gd name="T28" fmla="*/ 40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4 w 91"/>
              <a:gd name="T35" fmla="*/ 14 h 93"/>
              <a:gd name="T36" fmla="*/ 52 w 91"/>
              <a:gd name="T37" fmla="*/ 23 h 93"/>
              <a:gd name="T38" fmla="*/ 4 w 91"/>
              <a:gd name="T39" fmla="*/ 68 h 93"/>
              <a:gd name="T40" fmla="*/ 0 w 91"/>
              <a:gd name="T41" fmla="*/ 86 h 93"/>
              <a:gd name="T42" fmla="*/ 7 w 91"/>
              <a:gd name="T43" fmla="*/ 93 h 93"/>
              <a:gd name="T44" fmla="*/ 25 w 91"/>
              <a:gd name="T45" fmla="*/ 89 h 93"/>
              <a:gd name="T46" fmla="*/ 4 w 91"/>
              <a:gd name="T47" fmla="*/ 68 h 9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91"/>
              <a:gd name="T73" fmla="*/ 0 h 93"/>
              <a:gd name="T74" fmla="*/ 91 w 91"/>
              <a:gd name="T75" fmla="*/ 93 h 9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91" h="93">
                <a:moveTo>
                  <a:pt x="81" y="44"/>
                </a:moveTo>
                <a:cubicBezTo>
                  <a:pt x="88" y="37"/>
                  <a:pt x="88" y="37"/>
                  <a:pt x="88" y="37"/>
                </a:cubicBezTo>
                <a:cubicBezTo>
                  <a:pt x="91" y="33"/>
                  <a:pt x="91" y="27"/>
                  <a:pt x="88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0"/>
                  <a:pt x="47" y="10"/>
                  <a:pt x="47" y="10"/>
                </a:cubicBezTo>
                <a:cubicBezTo>
                  <a:pt x="81" y="44"/>
                  <a:pt x="81" y="44"/>
                  <a:pt x="81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7"/>
                  <a:pt x="77" y="47"/>
                  <a:pt x="77" y="47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5" y="72"/>
                </a:cubicBezTo>
                <a:cubicBezTo>
                  <a:pt x="26" y="71"/>
                  <a:pt x="20" y="68"/>
                  <a:pt x="19" y="58"/>
                </a:cubicBezTo>
                <a:cubicBezTo>
                  <a:pt x="42" y="36"/>
                  <a:pt x="42" y="36"/>
                  <a:pt x="42" y="36"/>
                </a:cubicBezTo>
                <a:cubicBezTo>
                  <a:pt x="40" y="34"/>
                  <a:pt x="40" y="34"/>
                  <a:pt x="40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7"/>
                  <a:pt x="9" y="54"/>
                  <a:pt x="10" y="48"/>
                </a:cubicBezTo>
                <a:cubicBezTo>
                  <a:pt x="21" y="37"/>
                  <a:pt x="33" y="25"/>
                  <a:pt x="44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8"/>
                </a:moveTo>
                <a:cubicBezTo>
                  <a:pt x="0" y="86"/>
                  <a:pt x="0" y="86"/>
                  <a:pt x="0" y="86"/>
                </a:cubicBezTo>
                <a:cubicBezTo>
                  <a:pt x="7" y="93"/>
                  <a:pt x="7" y="93"/>
                  <a:pt x="7" y="93"/>
                </a:cubicBezTo>
                <a:cubicBezTo>
                  <a:pt x="25" y="89"/>
                  <a:pt x="25" y="89"/>
                  <a:pt x="25" y="89"/>
                </a:cubicBezTo>
                <a:lnTo>
                  <a:pt x="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4" name="Freeform 32"/>
          <p:cNvSpPr>
            <a:spLocks noEditPoints="1" noChangeArrowheads="1"/>
          </p:cNvSpPr>
          <p:nvPr/>
        </p:nvSpPr>
        <p:spPr bwMode="auto">
          <a:xfrm>
            <a:off x="3760788" y="2906713"/>
            <a:ext cx="263525" cy="260350"/>
          </a:xfrm>
          <a:custGeom>
            <a:avLst/>
            <a:gdLst>
              <a:gd name="T0" fmla="*/ 84 w 94"/>
              <a:gd name="T1" fmla="*/ 26 h 93"/>
              <a:gd name="T2" fmla="*/ 85 w 94"/>
              <a:gd name="T3" fmla="*/ 22 h 93"/>
              <a:gd name="T4" fmla="*/ 85 w 94"/>
              <a:gd name="T5" fmla="*/ 14 h 93"/>
              <a:gd name="T6" fmla="*/ 79 w 94"/>
              <a:gd name="T7" fmla="*/ 9 h 93"/>
              <a:gd name="T8" fmla="*/ 35 w 94"/>
              <a:gd name="T9" fmla="*/ 11 h 93"/>
              <a:gd name="T10" fmla="*/ 36 w 94"/>
              <a:gd name="T11" fmla="*/ 24 h 93"/>
              <a:gd name="T12" fmla="*/ 80 w 94"/>
              <a:gd name="T13" fmla="*/ 26 h 93"/>
              <a:gd name="T14" fmla="*/ 35 w 94"/>
              <a:gd name="T15" fmla="*/ 62 h 93"/>
              <a:gd name="T16" fmla="*/ 66 w 94"/>
              <a:gd name="T17" fmla="*/ 73 h 93"/>
              <a:gd name="T18" fmla="*/ 55 w 94"/>
              <a:gd name="T19" fmla="*/ 45 h 93"/>
              <a:gd name="T20" fmla="*/ 70 w 94"/>
              <a:gd name="T21" fmla="*/ 66 h 93"/>
              <a:gd name="T22" fmla="*/ 62 w 94"/>
              <a:gd name="T23" fmla="*/ 59 h 93"/>
              <a:gd name="T24" fmla="*/ 70 w 94"/>
              <a:gd name="T25" fmla="*/ 66 h 93"/>
              <a:gd name="T26" fmla="*/ 69 w 94"/>
              <a:gd name="T27" fmla="*/ 67 h 93"/>
              <a:gd name="T28" fmla="*/ 59 w 94"/>
              <a:gd name="T29" fmla="*/ 61 h 93"/>
              <a:gd name="T30" fmla="*/ 70 w 94"/>
              <a:gd name="T31" fmla="*/ 55 h 93"/>
              <a:gd name="T32" fmla="*/ 69 w 94"/>
              <a:gd name="T33" fmla="*/ 54 h 93"/>
              <a:gd name="T34" fmla="*/ 68 w 94"/>
              <a:gd name="T35" fmla="*/ 55 h 93"/>
              <a:gd name="T36" fmla="*/ 71 w 94"/>
              <a:gd name="T37" fmla="*/ 58 h 93"/>
              <a:gd name="T38" fmla="*/ 68 w 94"/>
              <a:gd name="T39" fmla="*/ 55 h 93"/>
              <a:gd name="T40" fmla="*/ 71 w 94"/>
              <a:gd name="T41" fmla="*/ 59 h 93"/>
              <a:gd name="T42" fmla="*/ 66 w 94"/>
              <a:gd name="T43" fmla="*/ 56 h 93"/>
              <a:gd name="T44" fmla="*/ 65 w 94"/>
              <a:gd name="T45" fmla="*/ 57 h 93"/>
              <a:gd name="T46" fmla="*/ 71 w 94"/>
              <a:gd name="T47" fmla="*/ 63 h 93"/>
              <a:gd name="T48" fmla="*/ 65 w 94"/>
              <a:gd name="T49" fmla="*/ 57 h 93"/>
              <a:gd name="T50" fmla="*/ 71 w 94"/>
              <a:gd name="T51" fmla="*/ 64 h 93"/>
              <a:gd name="T52" fmla="*/ 63 w 94"/>
              <a:gd name="T53" fmla="*/ 59 h 93"/>
              <a:gd name="T54" fmla="*/ 70 w 94"/>
              <a:gd name="T55" fmla="*/ 46 h 93"/>
              <a:gd name="T56" fmla="*/ 70 w 94"/>
              <a:gd name="T57" fmla="*/ 48 h 93"/>
              <a:gd name="T58" fmla="*/ 55 w 94"/>
              <a:gd name="T59" fmla="*/ 58 h 93"/>
              <a:gd name="T60" fmla="*/ 58 w 94"/>
              <a:gd name="T61" fmla="*/ 40 h 93"/>
              <a:gd name="T62" fmla="*/ 60 w 94"/>
              <a:gd name="T63" fmla="*/ 39 h 93"/>
              <a:gd name="T64" fmla="*/ 70 w 94"/>
              <a:gd name="T65" fmla="*/ 46 h 93"/>
              <a:gd name="T66" fmla="*/ 67 w 94"/>
              <a:gd name="T67" fmla="*/ 47 h 93"/>
              <a:gd name="T68" fmla="*/ 61 w 94"/>
              <a:gd name="T69" fmla="*/ 42 h 93"/>
              <a:gd name="T70" fmla="*/ 70 w 94"/>
              <a:gd name="T71" fmla="*/ 71 h 93"/>
              <a:gd name="T72" fmla="*/ 68 w 94"/>
              <a:gd name="T73" fmla="*/ 71 h 93"/>
              <a:gd name="T74" fmla="*/ 55 w 94"/>
              <a:gd name="T75" fmla="*/ 61 h 93"/>
              <a:gd name="T76" fmla="*/ 69 w 94"/>
              <a:gd name="T77" fmla="*/ 51 h 93"/>
              <a:gd name="T78" fmla="*/ 71 w 94"/>
              <a:gd name="T79" fmla="*/ 52 h 93"/>
              <a:gd name="T80" fmla="*/ 74 w 94"/>
              <a:gd name="T81" fmla="*/ 61 h 93"/>
              <a:gd name="T82" fmla="*/ 70 w 94"/>
              <a:gd name="T83" fmla="*/ 71 h 93"/>
              <a:gd name="T84" fmla="*/ 93 w 94"/>
              <a:gd name="T85" fmla="*/ 11 h 93"/>
              <a:gd name="T86" fmla="*/ 94 w 94"/>
              <a:gd name="T87" fmla="*/ 24 h 93"/>
              <a:gd name="T88" fmla="*/ 88 w 94"/>
              <a:gd name="T89" fmla="*/ 89 h 93"/>
              <a:gd name="T90" fmla="*/ 21 w 94"/>
              <a:gd name="T91" fmla="*/ 93 h 93"/>
              <a:gd name="T92" fmla="*/ 17 w 94"/>
              <a:gd name="T93" fmla="*/ 68 h 93"/>
              <a:gd name="T94" fmla="*/ 0 w 94"/>
              <a:gd name="T95" fmla="*/ 64 h 93"/>
              <a:gd name="T96" fmla="*/ 12 w 94"/>
              <a:gd name="T97" fmla="*/ 4 h 93"/>
              <a:gd name="T98" fmla="*/ 22 w 94"/>
              <a:gd name="T99" fmla="*/ 0 h 93"/>
              <a:gd name="T100" fmla="*/ 79 w 94"/>
              <a:gd name="T101" fmla="*/ 0 h 93"/>
              <a:gd name="T102" fmla="*/ 27 w 94"/>
              <a:gd name="T103" fmla="*/ 34 h 93"/>
              <a:gd name="T104" fmla="*/ 80 w 94"/>
              <a:gd name="T105" fmla="*/ 34 h 93"/>
              <a:gd name="T106" fmla="*/ 26 w 94"/>
              <a:gd name="T107" fmla="*/ 85 h 93"/>
              <a:gd name="T108" fmla="*/ 26 w 94"/>
              <a:gd name="T109" fmla="*/ 60 h 93"/>
              <a:gd name="T110" fmla="*/ 27 w 94"/>
              <a:gd name="T111" fmla="*/ 34 h 93"/>
              <a:gd name="T112" fmla="*/ 17 w 94"/>
              <a:gd name="T113" fmla="*/ 24 h 93"/>
              <a:gd name="T114" fmla="*/ 27 w 94"/>
              <a:gd name="T115" fmla="*/ 26 h 93"/>
              <a:gd name="T116" fmla="*/ 28 w 94"/>
              <a:gd name="T117" fmla="*/ 18 h 93"/>
              <a:gd name="T118" fmla="*/ 22 w 94"/>
              <a:gd name="T119" fmla="*/ 9 h 93"/>
              <a:gd name="T120" fmla="*/ 16 w 94"/>
              <a:gd name="T121" fmla="*/ 13 h 93"/>
              <a:gd name="T122" fmla="*/ 17 w 94"/>
              <a:gd name="T123" fmla="*/ 60 h 9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4"/>
              <a:gd name="T187" fmla="*/ 0 h 93"/>
              <a:gd name="T188" fmla="*/ 94 w 94"/>
              <a:gd name="T189" fmla="*/ 93 h 9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4" h="93">
                <a:moveTo>
                  <a:pt x="80" y="26"/>
                </a:moveTo>
                <a:cubicBezTo>
                  <a:pt x="84" y="26"/>
                  <a:pt x="84" y="26"/>
                  <a:pt x="84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26"/>
                  <a:pt x="85" y="24"/>
                  <a:pt x="85" y="22"/>
                </a:cubicBezTo>
                <a:cubicBezTo>
                  <a:pt x="86" y="21"/>
                  <a:pt x="86" y="20"/>
                  <a:pt x="86" y="18"/>
                </a:cubicBezTo>
                <a:cubicBezTo>
                  <a:pt x="86" y="17"/>
                  <a:pt x="86" y="15"/>
                  <a:pt x="85" y="14"/>
                </a:cubicBezTo>
                <a:cubicBezTo>
                  <a:pt x="84" y="11"/>
                  <a:pt x="83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5" y="9"/>
                  <a:pt x="35" y="10"/>
                  <a:pt x="35" y="11"/>
                </a:cubicBezTo>
                <a:cubicBezTo>
                  <a:pt x="36" y="13"/>
                  <a:pt x="36" y="16"/>
                  <a:pt x="37" y="18"/>
                </a:cubicBezTo>
                <a:cubicBezTo>
                  <a:pt x="37" y="20"/>
                  <a:pt x="36" y="22"/>
                  <a:pt x="36" y="24"/>
                </a:cubicBezTo>
                <a:cubicBezTo>
                  <a:pt x="36" y="25"/>
                  <a:pt x="36" y="25"/>
                  <a:pt x="36" y="26"/>
                </a:cubicBezTo>
                <a:cubicBezTo>
                  <a:pt x="80" y="26"/>
                  <a:pt x="80" y="26"/>
                  <a:pt x="80" y="26"/>
                </a:cubicBezTo>
                <a:close/>
                <a:moveTo>
                  <a:pt x="52" y="45"/>
                </a:moveTo>
                <a:cubicBezTo>
                  <a:pt x="42" y="45"/>
                  <a:pt x="35" y="52"/>
                  <a:pt x="35" y="62"/>
                </a:cubicBezTo>
                <a:cubicBezTo>
                  <a:pt x="35" y="72"/>
                  <a:pt x="42" y="79"/>
                  <a:pt x="52" y="79"/>
                </a:cubicBezTo>
                <a:cubicBezTo>
                  <a:pt x="58" y="79"/>
                  <a:pt x="63" y="77"/>
                  <a:pt x="66" y="73"/>
                </a:cubicBezTo>
                <a:cubicBezTo>
                  <a:pt x="52" y="62"/>
                  <a:pt x="52" y="62"/>
                  <a:pt x="52" y="62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3" y="45"/>
                  <a:pt x="52" y="45"/>
                </a:cubicBezTo>
                <a:close/>
                <a:moveTo>
                  <a:pt x="70" y="66"/>
                </a:moveTo>
                <a:cubicBezTo>
                  <a:pt x="61" y="60"/>
                  <a:pt x="61" y="60"/>
                  <a:pt x="61" y="60"/>
                </a:cubicBezTo>
                <a:cubicBezTo>
                  <a:pt x="62" y="59"/>
                  <a:pt x="62" y="59"/>
                  <a:pt x="62" y="59"/>
                </a:cubicBezTo>
                <a:cubicBezTo>
                  <a:pt x="70" y="66"/>
                  <a:pt x="70" y="66"/>
                  <a:pt x="70" y="66"/>
                </a:cubicBezTo>
                <a:cubicBezTo>
                  <a:pt x="70" y="66"/>
                  <a:pt x="70" y="66"/>
                  <a:pt x="70" y="66"/>
                </a:cubicBezTo>
                <a:close/>
                <a:moveTo>
                  <a:pt x="60" y="60"/>
                </a:moveTo>
                <a:cubicBezTo>
                  <a:pt x="69" y="67"/>
                  <a:pt x="69" y="67"/>
                  <a:pt x="69" y="67"/>
                </a:cubicBezTo>
                <a:cubicBezTo>
                  <a:pt x="69" y="68"/>
                  <a:pt x="69" y="68"/>
                  <a:pt x="69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60" y="60"/>
                  <a:pt x="60" y="60"/>
                  <a:pt x="60" y="60"/>
                </a:cubicBezTo>
                <a:close/>
                <a:moveTo>
                  <a:pt x="70" y="55"/>
                </a:moveTo>
                <a:cubicBezTo>
                  <a:pt x="69" y="54"/>
                  <a:pt x="69" y="54"/>
                  <a:pt x="69" y="54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54"/>
                  <a:pt x="70" y="55"/>
                  <a:pt x="70" y="55"/>
                </a:cubicBezTo>
                <a:close/>
                <a:moveTo>
                  <a:pt x="68" y="55"/>
                </a:moveTo>
                <a:cubicBezTo>
                  <a:pt x="67" y="55"/>
                  <a:pt x="67" y="55"/>
                  <a:pt x="67" y="55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8"/>
                  <a:pt x="71" y="57"/>
                  <a:pt x="70" y="57"/>
                </a:cubicBezTo>
                <a:cubicBezTo>
                  <a:pt x="68" y="55"/>
                  <a:pt x="68" y="55"/>
                  <a:pt x="68" y="55"/>
                </a:cubicBezTo>
                <a:close/>
                <a:moveTo>
                  <a:pt x="66" y="56"/>
                </a:moveTo>
                <a:cubicBezTo>
                  <a:pt x="71" y="59"/>
                  <a:pt x="71" y="59"/>
                  <a:pt x="71" y="59"/>
                </a:cubicBezTo>
                <a:cubicBezTo>
                  <a:pt x="71" y="60"/>
                  <a:pt x="71" y="60"/>
                  <a:pt x="71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56"/>
                  <a:pt x="66" y="56"/>
                  <a:pt x="66" y="56"/>
                </a:cubicBezTo>
                <a:close/>
                <a:moveTo>
                  <a:pt x="65" y="57"/>
                </a:moveTo>
                <a:cubicBezTo>
                  <a:pt x="71" y="62"/>
                  <a:pt x="71" y="62"/>
                  <a:pt x="71" y="62"/>
                </a:cubicBezTo>
                <a:cubicBezTo>
                  <a:pt x="71" y="62"/>
                  <a:pt x="71" y="62"/>
                  <a:pt x="71" y="63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7"/>
                  <a:pt x="65" y="57"/>
                  <a:pt x="65" y="57"/>
                </a:cubicBezTo>
                <a:close/>
                <a:moveTo>
                  <a:pt x="63" y="58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0" y="65"/>
                </a:cubicBezTo>
                <a:cubicBezTo>
                  <a:pt x="63" y="59"/>
                  <a:pt x="63" y="59"/>
                  <a:pt x="63" y="59"/>
                </a:cubicBezTo>
                <a:cubicBezTo>
                  <a:pt x="63" y="58"/>
                  <a:pt x="63" y="58"/>
                  <a:pt x="63" y="58"/>
                </a:cubicBezTo>
                <a:close/>
                <a:moveTo>
                  <a:pt x="70" y="46"/>
                </a:moveTo>
                <a:cubicBezTo>
                  <a:pt x="71" y="47"/>
                  <a:pt x="71" y="47"/>
                  <a:pt x="71" y="47"/>
                </a:cubicBezTo>
                <a:cubicBezTo>
                  <a:pt x="70" y="48"/>
                  <a:pt x="70" y="48"/>
                  <a:pt x="70" y="48"/>
                </a:cubicBezTo>
                <a:cubicBezTo>
                  <a:pt x="58" y="56"/>
                  <a:pt x="58" y="56"/>
                  <a:pt x="58" y="56"/>
                </a:cubicBezTo>
                <a:cubicBezTo>
                  <a:pt x="55" y="58"/>
                  <a:pt x="55" y="58"/>
                  <a:pt x="55" y="58"/>
                </a:cubicBezTo>
                <a:cubicBezTo>
                  <a:pt x="56" y="55"/>
                  <a:pt x="56" y="55"/>
                  <a:pt x="56" y="55"/>
                </a:cubicBezTo>
                <a:cubicBezTo>
                  <a:pt x="58" y="40"/>
                  <a:pt x="58" y="40"/>
                  <a:pt x="58" y="40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40"/>
                  <a:pt x="64" y="40"/>
                  <a:pt x="66" y="42"/>
                </a:cubicBezTo>
                <a:cubicBezTo>
                  <a:pt x="68" y="43"/>
                  <a:pt x="69" y="44"/>
                  <a:pt x="70" y="46"/>
                </a:cubicBezTo>
                <a:close/>
                <a:moveTo>
                  <a:pt x="64" y="44"/>
                </a:moveTo>
                <a:cubicBezTo>
                  <a:pt x="66" y="44"/>
                  <a:pt x="67" y="45"/>
                  <a:pt x="67" y="47"/>
                </a:cubicBezTo>
                <a:cubicBezTo>
                  <a:pt x="59" y="52"/>
                  <a:pt x="59" y="52"/>
                  <a:pt x="59" y="52"/>
                </a:cubicBezTo>
                <a:cubicBezTo>
                  <a:pt x="61" y="42"/>
                  <a:pt x="61" y="42"/>
                  <a:pt x="61" y="42"/>
                </a:cubicBezTo>
                <a:cubicBezTo>
                  <a:pt x="62" y="42"/>
                  <a:pt x="63" y="43"/>
                  <a:pt x="64" y="44"/>
                </a:cubicBezTo>
                <a:close/>
                <a:moveTo>
                  <a:pt x="70" y="71"/>
                </a:moveTo>
                <a:cubicBezTo>
                  <a:pt x="69" y="72"/>
                  <a:pt x="69" y="72"/>
                  <a:pt x="69" y="72"/>
                </a:cubicBezTo>
                <a:cubicBezTo>
                  <a:pt x="68" y="71"/>
                  <a:pt x="68" y="71"/>
                  <a:pt x="68" y="71"/>
                </a:cubicBezTo>
                <a:cubicBezTo>
                  <a:pt x="56" y="62"/>
                  <a:pt x="56" y="62"/>
                  <a:pt x="56" y="62"/>
                </a:cubicBezTo>
                <a:cubicBezTo>
                  <a:pt x="55" y="61"/>
                  <a:pt x="55" y="61"/>
                  <a:pt x="55" y="61"/>
                </a:cubicBezTo>
                <a:cubicBezTo>
                  <a:pt x="56" y="60"/>
                  <a:pt x="56" y="60"/>
                  <a:pt x="56" y="60"/>
                </a:cubicBezTo>
                <a:cubicBezTo>
                  <a:pt x="69" y="51"/>
                  <a:pt x="69" y="51"/>
                  <a:pt x="69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2"/>
                  <a:pt x="71" y="52"/>
                  <a:pt x="71" y="52"/>
                </a:cubicBezTo>
                <a:cubicBezTo>
                  <a:pt x="72" y="53"/>
                  <a:pt x="72" y="54"/>
                  <a:pt x="73" y="56"/>
                </a:cubicBezTo>
                <a:cubicBezTo>
                  <a:pt x="73" y="57"/>
                  <a:pt x="74" y="59"/>
                  <a:pt x="74" y="61"/>
                </a:cubicBezTo>
                <a:cubicBezTo>
                  <a:pt x="74" y="63"/>
                  <a:pt x="73" y="64"/>
                  <a:pt x="73" y="66"/>
                </a:cubicBezTo>
                <a:cubicBezTo>
                  <a:pt x="72" y="68"/>
                  <a:pt x="71" y="69"/>
                  <a:pt x="70" y="71"/>
                </a:cubicBezTo>
                <a:close/>
                <a:moveTo>
                  <a:pt x="79" y="0"/>
                </a:moveTo>
                <a:cubicBezTo>
                  <a:pt x="87" y="1"/>
                  <a:pt x="91" y="5"/>
                  <a:pt x="93" y="11"/>
                </a:cubicBezTo>
                <a:cubicBezTo>
                  <a:pt x="94" y="13"/>
                  <a:pt x="94" y="16"/>
                  <a:pt x="94" y="18"/>
                </a:cubicBezTo>
                <a:cubicBezTo>
                  <a:pt x="94" y="20"/>
                  <a:pt x="94" y="22"/>
                  <a:pt x="94" y="24"/>
                </a:cubicBezTo>
                <a:cubicBezTo>
                  <a:pt x="93" y="28"/>
                  <a:pt x="91" y="31"/>
                  <a:pt x="88" y="33"/>
                </a:cubicBezTo>
                <a:cubicBezTo>
                  <a:pt x="88" y="89"/>
                  <a:pt x="88" y="89"/>
                  <a:pt x="88" y="89"/>
                </a:cubicBezTo>
                <a:cubicBezTo>
                  <a:pt x="84" y="93"/>
                  <a:pt x="84" y="93"/>
                  <a:pt x="84" y="93"/>
                </a:cubicBezTo>
                <a:cubicBezTo>
                  <a:pt x="21" y="93"/>
                  <a:pt x="21" y="93"/>
                  <a:pt x="21" y="93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68"/>
                  <a:pt x="17" y="68"/>
                  <a:pt x="17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6"/>
                  <a:pt x="12" y="4"/>
                </a:cubicBezTo>
                <a:cubicBezTo>
                  <a:pt x="15" y="2"/>
                  <a:pt x="18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27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85"/>
                  <a:pt x="80" y="85"/>
                  <a:pt x="80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7" y="34"/>
                  <a:pt x="27" y="34"/>
                </a:cubicBezTo>
                <a:close/>
                <a:moveTo>
                  <a:pt x="17" y="60"/>
                </a:moveTo>
                <a:cubicBezTo>
                  <a:pt x="17" y="24"/>
                  <a:pt x="17" y="24"/>
                  <a:pt x="17" y="24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6" y="26"/>
                  <a:pt x="27" y="26"/>
                </a:cubicBezTo>
                <a:cubicBezTo>
                  <a:pt x="27" y="26"/>
                  <a:pt x="28" y="24"/>
                  <a:pt x="28" y="22"/>
                </a:cubicBezTo>
                <a:cubicBezTo>
                  <a:pt x="28" y="21"/>
                  <a:pt x="28" y="20"/>
                  <a:pt x="28" y="18"/>
                </a:cubicBezTo>
                <a:cubicBezTo>
                  <a:pt x="28" y="17"/>
                  <a:pt x="28" y="15"/>
                  <a:pt x="28" y="14"/>
                </a:cubicBezTo>
                <a:cubicBezTo>
                  <a:pt x="27" y="11"/>
                  <a:pt x="25" y="9"/>
                  <a:pt x="22" y="9"/>
                </a:cubicBezTo>
                <a:cubicBezTo>
                  <a:pt x="20" y="9"/>
                  <a:pt x="19" y="9"/>
                  <a:pt x="18" y="10"/>
                </a:cubicBezTo>
                <a:cubicBezTo>
                  <a:pt x="17" y="11"/>
                  <a:pt x="16" y="12"/>
                  <a:pt x="16" y="13"/>
                </a:cubicBezTo>
                <a:cubicBezTo>
                  <a:pt x="8" y="60"/>
                  <a:pt x="8" y="60"/>
                  <a:pt x="8" y="60"/>
                </a:cubicBezTo>
                <a:lnTo>
                  <a:pt x="17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5" name="Freeform 33"/>
          <p:cNvSpPr>
            <a:spLocks noEditPoints="1" noChangeArrowheads="1"/>
          </p:cNvSpPr>
          <p:nvPr/>
        </p:nvSpPr>
        <p:spPr bwMode="auto">
          <a:xfrm>
            <a:off x="5834063" y="1381125"/>
            <a:ext cx="327025" cy="211138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20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7 w 116"/>
              <a:gd name="T15" fmla="*/ 23 h 75"/>
              <a:gd name="T16" fmla="*/ 29 w 116"/>
              <a:gd name="T17" fmla="*/ 36 h 75"/>
              <a:gd name="T18" fmla="*/ 18 w 116"/>
              <a:gd name="T19" fmla="*/ 46 h 75"/>
              <a:gd name="T20" fmla="*/ 10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2 h 75"/>
              <a:gd name="T30" fmla="*/ 1 w 116"/>
              <a:gd name="T31" fmla="*/ 63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2 w 116"/>
              <a:gd name="T39" fmla="*/ 63 h 75"/>
              <a:gd name="T40" fmla="*/ 116 w 116"/>
              <a:gd name="T41" fmla="*/ 63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8 h 75"/>
              <a:gd name="T62" fmla="*/ 56 w 116"/>
              <a:gd name="T63" fmla="*/ 48 h 75"/>
              <a:gd name="T64" fmla="*/ 57 w 116"/>
              <a:gd name="T65" fmla="*/ 54 h 75"/>
              <a:gd name="T66" fmla="*/ 49 w 116"/>
              <a:gd name="T67" fmla="*/ 50 h 75"/>
              <a:gd name="T68" fmla="*/ 46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5 w 116"/>
              <a:gd name="T77" fmla="*/ 42 h 75"/>
              <a:gd name="T78" fmla="*/ 98 w 116"/>
              <a:gd name="T79" fmla="*/ 46 h 75"/>
              <a:gd name="T80" fmla="*/ 87 w 116"/>
              <a:gd name="T81" fmla="*/ 36 h 7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6"/>
              <a:gd name="T124" fmla="*/ 0 h 75"/>
              <a:gd name="T125" fmla="*/ 116 w 116"/>
              <a:gd name="T126" fmla="*/ 75 h 7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6" h="75">
                <a:moveTo>
                  <a:pt x="72" y="29"/>
                </a:moveTo>
                <a:cubicBezTo>
                  <a:pt x="72" y="28"/>
                  <a:pt x="72" y="28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20"/>
                  <a:pt x="65" y="20"/>
                  <a:pt x="65" y="20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8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4" y="0"/>
                  <a:pt x="75" y="0"/>
                  <a:pt x="79" y="9"/>
                </a:cubicBezTo>
                <a:cubicBezTo>
                  <a:pt x="78" y="17"/>
                  <a:pt x="79" y="24"/>
                  <a:pt x="72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7" y="36"/>
                </a:moveTo>
                <a:cubicBezTo>
                  <a:pt x="7" y="30"/>
                  <a:pt x="7" y="27"/>
                  <a:pt x="7" y="23"/>
                </a:cubicBezTo>
                <a:cubicBezTo>
                  <a:pt x="17" y="25"/>
                  <a:pt x="20" y="16"/>
                  <a:pt x="29" y="23"/>
                </a:cubicBezTo>
                <a:cubicBezTo>
                  <a:pt x="30" y="27"/>
                  <a:pt x="29" y="32"/>
                  <a:pt x="29" y="36"/>
                </a:cubicBezTo>
                <a:cubicBezTo>
                  <a:pt x="28" y="38"/>
                  <a:pt x="27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2" y="44"/>
                  <a:pt x="10" y="42"/>
                </a:cubicBezTo>
                <a:cubicBezTo>
                  <a:pt x="9" y="40"/>
                  <a:pt x="8" y="38"/>
                  <a:pt x="7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1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2"/>
                  <a:pt x="0" y="54"/>
                </a:cubicBezTo>
                <a:cubicBezTo>
                  <a:pt x="0" y="56"/>
                  <a:pt x="0" y="58"/>
                  <a:pt x="0" y="62"/>
                </a:cubicBezTo>
                <a:cubicBezTo>
                  <a:pt x="0" y="63"/>
                  <a:pt x="0" y="63"/>
                  <a:pt x="0" y="63"/>
                </a:cubicBezTo>
                <a:cubicBezTo>
                  <a:pt x="1" y="63"/>
                  <a:pt x="1" y="63"/>
                  <a:pt x="1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6"/>
                  <a:pt x="25" y="69"/>
                  <a:pt x="26" y="73"/>
                </a:cubicBezTo>
                <a:cubicBezTo>
                  <a:pt x="26" y="75"/>
                  <a:pt x="26" y="75"/>
                  <a:pt x="26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69"/>
                  <a:pt x="93" y="66"/>
                  <a:pt x="92" y="63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5" y="52"/>
                  <a:pt x="115" y="50"/>
                  <a:pt x="113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2" y="47"/>
                  <a:pt x="92" y="47"/>
                  <a:pt x="92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1" y="54"/>
                  <a:pt x="61" y="54"/>
                  <a:pt x="61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2" y="48"/>
                  <a:pt x="62" y="48"/>
                  <a:pt x="62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6" y="45"/>
                  <a:pt x="46" y="45"/>
                  <a:pt x="46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6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8" y="36"/>
                </a:cubicBezTo>
                <a:cubicBezTo>
                  <a:pt x="108" y="38"/>
                  <a:pt x="107" y="40"/>
                  <a:pt x="105" y="42"/>
                </a:cubicBezTo>
                <a:cubicBezTo>
                  <a:pt x="103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8" y="40"/>
                  <a:pt x="87" y="38"/>
                  <a:pt x="87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6" name="Freeform 34"/>
          <p:cNvSpPr>
            <a:spLocks noEditPoints="1" noChangeArrowheads="1"/>
          </p:cNvSpPr>
          <p:nvPr/>
        </p:nvSpPr>
        <p:spPr bwMode="auto">
          <a:xfrm>
            <a:off x="4335463" y="2368550"/>
            <a:ext cx="188912" cy="296863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5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79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4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4 w 67"/>
              <a:gd name="T27" fmla="*/ 69 h 106"/>
              <a:gd name="T28" fmla="*/ 16 w 67"/>
              <a:gd name="T29" fmla="*/ 62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0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1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4 w 67"/>
              <a:gd name="T57" fmla="*/ 15 h 106"/>
              <a:gd name="T58" fmla="*/ 11 w 67"/>
              <a:gd name="T59" fmla="*/ 47 h 106"/>
              <a:gd name="T60" fmla="*/ 23 w 67"/>
              <a:gd name="T61" fmla="*/ 58 h 106"/>
              <a:gd name="T62" fmla="*/ 23 w 67"/>
              <a:gd name="T63" fmla="*/ 67 h 106"/>
              <a:gd name="T64" fmla="*/ 29 w 67"/>
              <a:gd name="T65" fmla="*/ 51 h 106"/>
              <a:gd name="T66" fmla="*/ 25 w 67"/>
              <a:gd name="T67" fmla="*/ 38 h 106"/>
              <a:gd name="T68" fmla="*/ 40 w 67"/>
              <a:gd name="T69" fmla="*/ 42 h 106"/>
              <a:gd name="T70" fmla="*/ 36 w 67"/>
              <a:gd name="T71" fmla="*/ 41 h 106"/>
              <a:gd name="T72" fmla="*/ 30 w 67"/>
              <a:gd name="T73" fmla="*/ 41 h 106"/>
              <a:gd name="T74" fmla="*/ 27 w 67"/>
              <a:gd name="T75" fmla="*/ 42 h 106"/>
              <a:gd name="T76" fmla="*/ 32 w 67"/>
              <a:gd name="T77" fmla="*/ 50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89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6 h 106"/>
              <a:gd name="T100" fmla="*/ 50 w 67"/>
              <a:gd name="T101" fmla="*/ 74 h 106"/>
              <a:gd name="T102" fmla="*/ 50 w 67"/>
              <a:gd name="T103" fmla="*/ 73 h 10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7"/>
              <a:gd name="T157" fmla="*/ 0 h 106"/>
              <a:gd name="T158" fmla="*/ 67 w 67"/>
              <a:gd name="T159" fmla="*/ 106 h 10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4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5"/>
                  <a:pt x="56" y="59"/>
                  <a:pt x="51" y="62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9"/>
                  <a:pt x="57" y="71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89"/>
                  <a:pt x="56" y="91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15" y="97"/>
                  <a:pt x="15" y="97"/>
                  <a:pt x="15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3"/>
                  <a:pt x="10" y="91"/>
                  <a:pt x="10" y="89"/>
                </a:cubicBezTo>
                <a:cubicBezTo>
                  <a:pt x="10" y="87"/>
                  <a:pt x="11" y="85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0"/>
                  <a:pt x="10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2"/>
                  <a:pt x="16" y="62"/>
                  <a:pt x="16" y="62"/>
                </a:cubicBezTo>
                <a:cubicBezTo>
                  <a:pt x="11" y="60"/>
                  <a:pt x="7" y="56"/>
                  <a:pt x="5" y="51"/>
                </a:cubicBezTo>
                <a:cubicBezTo>
                  <a:pt x="1" y="46"/>
                  <a:pt x="0" y="40"/>
                  <a:pt x="0" y="34"/>
                </a:cubicBezTo>
                <a:cubicBezTo>
                  <a:pt x="0" y="24"/>
                  <a:pt x="3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6" y="40"/>
                  <a:pt x="27" y="40"/>
                  <a:pt x="28" y="40"/>
                </a:cubicBezTo>
                <a:cubicBezTo>
                  <a:pt x="28" y="40"/>
                  <a:pt x="29" y="40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0"/>
                  <a:pt x="32" y="41"/>
                  <a:pt x="33" y="41"/>
                </a:cubicBezTo>
                <a:cubicBezTo>
                  <a:pt x="34" y="41"/>
                  <a:pt x="35" y="40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0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1"/>
                  <a:pt x="56" y="47"/>
                </a:cubicBezTo>
                <a:cubicBezTo>
                  <a:pt x="58" y="43"/>
                  <a:pt x="60" y="39"/>
                  <a:pt x="60" y="34"/>
                </a:cubicBezTo>
                <a:cubicBezTo>
                  <a:pt x="60" y="26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4" y="15"/>
                </a:cubicBezTo>
                <a:cubicBezTo>
                  <a:pt x="10" y="20"/>
                  <a:pt x="7" y="26"/>
                  <a:pt x="7" y="34"/>
                </a:cubicBezTo>
                <a:cubicBezTo>
                  <a:pt x="7" y="39"/>
                  <a:pt x="8" y="43"/>
                  <a:pt x="11" y="47"/>
                </a:cubicBezTo>
                <a:cubicBezTo>
                  <a:pt x="13" y="52"/>
                  <a:pt x="17" y="55"/>
                  <a:pt x="21" y="57"/>
                </a:cubicBezTo>
                <a:cubicBezTo>
                  <a:pt x="23" y="58"/>
                  <a:pt x="23" y="58"/>
                  <a:pt x="23" y="58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1"/>
                  <a:pt x="29" y="51"/>
                  <a:pt x="29" y="51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2"/>
                </a:moveTo>
                <a:cubicBezTo>
                  <a:pt x="40" y="42"/>
                  <a:pt x="40" y="42"/>
                  <a:pt x="39" y="42"/>
                </a:cubicBezTo>
                <a:cubicBezTo>
                  <a:pt x="38" y="43"/>
                  <a:pt x="37" y="42"/>
                  <a:pt x="36" y="41"/>
                </a:cubicBezTo>
                <a:cubicBezTo>
                  <a:pt x="35" y="42"/>
                  <a:pt x="34" y="43"/>
                  <a:pt x="33" y="42"/>
                </a:cubicBezTo>
                <a:cubicBezTo>
                  <a:pt x="32" y="42"/>
                  <a:pt x="31" y="42"/>
                  <a:pt x="30" y="41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6"/>
                  <a:pt x="43" y="96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8"/>
                  <a:pt x="17" y="89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6"/>
                  <a:pt x="50" y="86"/>
                  <a:pt x="50" y="86"/>
                </a:cubicBezTo>
                <a:cubicBezTo>
                  <a:pt x="50" y="85"/>
                  <a:pt x="50" y="85"/>
                  <a:pt x="50" y="85"/>
                </a:cubicBezTo>
                <a:close/>
                <a:moveTo>
                  <a:pt x="50" y="73"/>
                </a:moveTo>
                <a:cubicBezTo>
                  <a:pt x="17" y="75"/>
                  <a:pt x="17" y="75"/>
                  <a:pt x="17" y="75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3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7" name="Freeform 35"/>
          <p:cNvSpPr>
            <a:spLocks noEditPoints="1" noChangeArrowheads="1"/>
          </p:cNvSpPr>
          <p:nvPr/>
        </p:nvSpPr>
        <p:spPr bwMode="auto">
          <a:xfrm>
            <a:off x="3749675" y="2405063"/>
            <a:ext cx="292100" cy="220662"/>
          </a:xfrm>
          <a:custGeom>
            <a:avLst/>
            <a:gdLst>
              <a:gd name="T0" fmla="*/ 16 w 104"/>
              <a:gd name="T1" fmla="*/ 2 h 79"/>
              <a:gd name="T2" fmla="*/ 27 w 104"/>
              <a:gd name="T3" fmla="*/ 4 h 79"/>
              <a:gd name="T4" fmla="*/ 19 w 104"/>
              <a:gd name="T5" fmla="*/ 48 h 79"/>
              <a:gd name="T6" fmla="*/ 4 w 104"/>
              <a:gd name="T7" fmla="*/ 45 h 79"/>
              <a:gd name="T8" fmla="*/ 16 w 104"/>
              <a:gd name="T9" fmla="*/ 2 h 79"/>
              <a:gd name="T10" fmla="*/ 18 w 104"/>
              <a:gd name="T11" fmla="*/ 65 h 79"/>
              <a:gd name="T12" fmla="*/ 16 w 104"/>
              <a:gd name="T13" fmla="*/ 72 h 79"/>
              <a:gd name="T14" fmla="*/ 101 w 104"/>
              <a:gd name="T15" fmla="*/ 72 h 79"/>
              <a:gd name="T16" fmla="*/ 104 w 104"/>
              <a:gd name="T17" fmla="*/ 72 h 79"/>
              <a:gd name="T18" fmla="*/ 104 w 104"/>
              <a:gd name="T19" fmla="*/ 68 h 79"/>
              <a:gd name="T20" fmla="*/ 104 w 104"/>
              <a:gd name="T21" fmla="*/ 26 h 79"/>
              <a:gd name="T22" fmla="*/ 104 w 104"/>
              <a:gd name="T23" fmla="*/ 24 h 79"/>
              <a:gd name="T24" fmla="*/ 103 w 104"/>
              <a:gd name="T25" fmla="*/ 23 h 79"/>
              <a:gd name="T26" fmla="*/ 90 w 104"/>
              <a:gd name="T27" fmla="*/ 10 h 79"/>
              <a:gd name="T28" fmla="*/ 89 w 104"/>
              <a:gd name="T29" fmla="*/ 9 h 79"/>
              <a:gd name="T30" fmla="*/ 87 w 104"/>
              <a:gd name="T31" fmla="*/ 9 h 79"/>
              <a:gd name="T32" fmla="*/ 31 w 104"/>
              <a:gd name="T33" fmla="*/ 9 h 79"/>
              <a:gd name="T34" fmla="*/ 31 w 104"/>
              <a:gd name="T35" fmla="*/ 17 h 79"/>
              <a:gd name="T36" fmla="*/ 84 w 104"/>
              <a:gd name="T37" fmla="*/ 17 h 79"/>
              <a:gd name="T38" fmla="*/ 83 w 104"/>
              <a:gd name="T39" fmla="*/ 28 h 79"/>
              <a:gd name="T40" fmla="*/ 83 w 104"/>
              <a:gd name="T41" fmla="*/ 30 h 79"/>
              <a:gd name="T42" fmla="*/ 85 w 104"/>
              <a:gd name="T43" fmla="*/ 30 h 79"/>
              <a:gd name="T44" fmla="*/ 97 w 104"/>
              <a:gd name="T45" fmla="*/ 29 h 79"/>
              <a:gd name="T46" fmla="*/ 97 w 104"/>
              <a:gd name="T47" fmla="*/ 65 h 79"/>
              <a:gd name="T48" fmla="*/ 18 w 104"/>
              <a:gd name="T49" fmla="*/ 65 h 79"/>
              <a:gd name="T50" fmla="*/ 95 w 104"/>
              <a:gd name="T51" fmla="*/ 26 h 79"/>
              <a:gd name="T52" fmla="*/ 86 w 104"/>
              <a:gd name="T53" fmla="*/ 26 h 79"/>
              <a:gd name="T54" fmla="*/ 87 w 104"/>
              <a:gd name="T55" fmla="*/ 18 h 79"/>
              <a:gd name="T56" fmla="*/ 95 w 104"/>
              <a:gd name="T57" fmla="*/ 26 h 79"/>
              <a:gd name="T58" fmla="*/ 32 w 104"/>
              <a:gd name="T59" fmla="*/ 43 h 79"/>
              <a:gd name="T60" fmla="*/ 74 w 104"/>
              <a:gd name="T61" fmla="*/ 43 h 79"/>
              <a:gd name="T62" fmla="*/ 74 w 104"/>
              <a:gd name="T63" fmla="*/ 45 h 79"/>
              <a:gd name="T64" fmla="*/ 32 w 104"/>
              <a:gd name="T65" fmla="*/ 45 h 79"/>
              <a:gd name="T66" fmla="*/ 32 w 104"/>
              <a:gd name="T67" fmla="*/ 43 h 79"/>
              <a:gd name="T68" fmla="*/ 32 w 104"/>
              <a:gd name="T69" fmla="*/ 32 h 79"/>
              <a:gd name="T70" fmla="*/ 71 w 104"/>
              <a:gd name="T71" fmla="*/ 32 h 79"/>
              <a:gd name="T72" fmla="*/ 71 w 104"/>
              <a:gd name="T73" fmla="*/ 35 h 79"/>
              <a:gd name="T74" fmla="*/ 32 w 104"/>
              <a:gd name="T75" fmla="*/ 35 h 79"/>
              <a:gd name="T76" fmla="*/ 32 w 104"/>
              <a:gd name="T77" fmla="*/ 32 h 79"/>
              <a:gd name="T78" fmla="*/ 32 w 104"/>
              <a:gd name="T79" fmla="*/ 22 h 79"/>
              <a:gd name="T80" fmla="*/ 71 w 104"/>
              <a:gd name="T81" fmla="*/ 22 h 79"/>
              <a:gd name="T82" fmla="*/ 71 w 104"/>
              <a:gd name="T83" fmla="*/ 25 h 79"/>
              <a:gd name="T84" fmla="*/ 32 w 104"/>
              <a:gd name="T85" fmla="*/ 25 h 79"/>
              <a:gd name="T86" fmla="*/ 32 w 104"/>
              <a:gd name="T87" fmla="*/ 22 h 79"/>
              <a:gd name="T88" fmla="*/ 3 w 104"/>
              <a:gd name="T89" fmla="*/ 66 h 79"/>
              <a:gd name="T90" fmla="*/ 9 w 104"/>
              <a:gd name="T91" fmla="*/ 68 h 79"/>
              <a:gd name="T92" fmla="*/ 9 w 104"/>
              <a:gd name="T93" fmla="*/ 74 h 79"/>
              <a:gd name="T94" fmla="*/ 5 w 104"/>
              <a:gd name="T95" fmla="*/ 79 h 79"/>
              <a:gd name="T96" fmla="*/ 2 w 104"/>
              <a:gd name="T97" fmla="*/ 78 h 79"/>
              <a:gd name="T98" fmla="*/ 0 w 104"/>
              <a:gd name="T99" fmla="*/ 72 h 79"/>
              <a:gd name="T100" fmla="*/ 3 w 104"/>
              <a:gd name="T101" fmla="*/ 66 h 79"/>
              <a:gd name="T102" fmla="*/ 4 w 104"/>
              <a:gd name="T103" fmla="*/ 48 h 79"/>
              <a:gd name="T104" fmla="*/ 2 w 104"/>
              <a:gd name="T105" fmla="*/ 65 h 79"/>
              <a:gd name="T106" fmla="*/ 12 w 104"/>
              <a:gd name="T107" fmla="*/ 67 h 79"/>
              <a:gd name="T108" fmla="*/ 17 w 104"/>
              <a:gd name="T109" fmla="*/ 51 h 79"/>
              <a:gd name="T110" fmla="*/ 4 w 104"/>
              <a:gd name="T111" fmla="*/ 48 h 7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4"/>
              <a:gd name="T169" fmla="*/ 0 h 79"/>
              <a:gd name="T170" fmla="*/ 104 w 104"/>
              <a:gd name="T171" fmla="*/ 79 h 7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4" h="79">
                <a:moveTo>
                  <a:pt x="16" y="2"/>
                </a:moveTo>
                <a:cubicBezTo>
                  <a:pt x="21" y="0"/>
                  <a:pt x="24" y="1"/>
                  <a:pt x="27" y="4"/>
                </a:cubicBezTo>
                <a:cubicBezTo>
                  <a:pt x="26" y="20"/>
                  <a:pt x="23" y="35"/>
                  <a:pt x="19" y="48"/>
                </a:cubicBezTo>
                <a:cubicBezTo>
                  <a:pt x="14" y="47"/>
                  <a:pt x="9" y="46"/>
                  <a:pt x="4" y="45"/>
                </a:cubicBezTo>
                <a:cubicBezTo>
                  <a:pt x="6" y="29"/>
                  <a:pt x="10" y="15"/>
                  <a:pt x="16" y="2"/>
                </a:cubicBezTo>
                <a:close/>
                <a:moveTo>
                  <a:pt x="18" y="65"/>
                </a:moveTo>
                <a:cubicBezTo>
                  <a:pt x="16" y="72"/>
                  <a:pt x="16" y="72"/>
                  <a:pt x="16" y="72"/>
                </a:cubicBezTo>
                <a:cubicBezTo>
                  <a:pt x="69" y="72"/>
                  <a:pt x="74" y="72"/>
                  <a:pt x="101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90" y="10"/>
                  <a:pt x="90" y="10"/>
                  <a:pt x="90" y="10"/>
                </a:cubicBezTo>
                <a:cubicBezTo>
                  <a:pt x="89" y="9"/>
                  <a:pt x="89" y="9"/>
                  <a:pt x="89" y="9"/>
                </a:cubicBezTo>
                <a:cubicBezTo>
                  <a:pt x="87" y="9"/>
                  <a:pt x="87" y="9"/>
                  <a:pt x="87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4"/>
                  <a:pt x="31" y="17"/>
                </a:cubicBezTo>
                <a:cubicBezTo>
                  <a:pt x="84" y="17"/>
                  <a:pt x="84" y="17"/>
                  <a:pt x="84" y="17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97" y="29"/>
                  <a:pt x="97" y="29"/>
                  <a:pt x="97" y="29"/>
                </a:cubicBezTo>
                <a:cubicBezTo>
                  <a:pt x="97" y="65"/>
                  <a:pt x="97" y="65"/>
                  <a:pt x="97" y="65"/>
                </a:cubicBezTo>
                <a:cubicBezTo>
                  <a:pt x="79" y="65"/>
                  <a:pt x="57" y="65"/>
                  <a:pt x="18" y="65"/>
                </a:cubicBezTo>
                <a:close/>
                <a:moveTo>
                  <a:pt x="95" y="26"/>
                </a:moveTo>
                <a:cubicBezTo>
                  <a:pt x="86" y="26"/>
                  <a:pt x="86" y="26"/>
                  <a:pt x="86" y="26"/>
                </a:cubicBezTo>
                <a:cubicBezTo>
                  <a:pt x="87" y="18"/>
                  <a:pt x="87" y="18"/>
                  <a:pt x="87" y="18"/>
                </a:cubicBezTo>
                <a:cubicBezTo>
                  <a:pt x="95" y="26"/>
                  <a:pt x="95" y="26"/>
                  <a:pt x="95" y="26"/>
                </a:cubicBezTo>
                <a:close/>
                <a:moveTo>
                  <a:pt x="32" y="43"/>
                </a:moveTo>
                <a:cubicBezTo>
                  <a:pt x="74" y="43"/>
                  <a:pt x="74" y="43"/>
                  <a:pt x="74" y="43"/>
                </a:cubicBezTo>
                <a:cubicBezTo>
                  <a:pt x="74" y="45"/>
                  <a:pt x="74" y="45"/>
                  <a:pt x="74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32" y="43"/>
                  <a:pt x="32" y="43"/>
                  <a:pt x="32" y="43"/>
                </a:cubicBezTo>
                <a:close/>
                <a:moveTo>
                  <a:pt x="32" y="32"/>
                </a:moveTo>
                <a:cubicBezTo>
                  <a:pt x="71" y="32"/>
                  <a:pt x="71" y="32"/>
                  <a:pt x="71" y="32"/>
                </a:cubicBezTo>
                <a:cubicBezTo>
                  <a:pt x="71" y="35"/>
                  <a:pt x="71" y="35"/>
                  <a:pt x="71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2"/>
                  <a:pt x="32" y="32"/>
                  <a:pt x="32" y="32"/>
                </a:cubicBezTo>
                <a:close/>
                <a:moveTo>
                  <a:pt x="32" y="22"/>
                </a:moveTo>
                <a:cubicBezTo>
                  <a:pt x="71" y="22"/>
                  <a:pt x="71" y="22"/>
                  <a:pt x="71" y="22"/>
                </a:cubicBezTo>
                <a:cubicBezTo>
                  <a:pt x="71" y="25"/>
                  <a:pt x="71" y="25"/>
                  <a:pt x="71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2"/>
                  <a:pt x="32" y="22"/>
                  <a:pt x="32" y="22"/>
                </a:cubicBezTo>
                <a:close/>
                <a:moveTo>
                  <a:pt x="3" y="66"/>
                </a:moveTo>
                <a:cubicBezTo>
                  <a:pt x="9" y="68"/>
                  <a:pt x="9" y="68"/>
                  <a:pt x="9" y="68"/>
                </a:cubicBezTo>
                <a:cubicBezTo>
                  <a:pt x="9" y="74"/>
                  <a:pt x="9" y="74"/>
                  <a:pt x="9" y="74"/>
                </a:cubicBezTo>
                <a:cubicBezTo>
                  <a:pt x="5" y="79"/>
                  <a:pt x="5" y="79"/>
                  <a:pt x="5" y="79"/>
                </a:cubicBezTo>
                <a:cubicBezTo>
                  <a:pt x="4" y="79"/>
                  <a:pt x="3" y="79"/>
                  <a:pt x="2" y="78"/>
                </a:cubicBezTo>
                <a:cubicBezTo>
                  <a:pt x="0" y="72"/>
                  <a:pt x="0" y="72"/>
                  <a:pt x="0" y="72"/>
                </a:cubicBezTo>
                <a:cubicBezTo>
                  <a:pt x="3" y="66"/>
                  <a:pt x="3" y="66"/>
                  <a:pt x="3" y="66"/>
                </a:cubicBezTo>
                <a:close/>
                <a:moveTo>
                  <a:pt x="4" y="48"/>
                </a:moveTo>
                <a:cubicBezTo>
                  <a:pt x="3" y="53"/>
                  <a:pt x="3" y="59"/>
                  <a:pt x="2" y="65"/>
                </a:cubicBezTo>
                <a:cubicBezTo>
                  <a:pt x="5" y="65"/>
                  <a:pt x="9" y="66"/>
                  <a:pt x="12" y="67"/>
                </a:cubicBezTo>
                <a:cubicBezTo>
                  <a:pt x="14" y="61"/>
                  <a:pt x="15" y="56"/>
                  <a:pt x="17" y="51"/>
                </a:cubicBezTo>
                <a:cubicBezTo>
                  <a:pt x="13" y="50"/>
                  <a:pt x="9" y="49"/>
                  <a:pt x="4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8" name="Freeform 36"/>
          <p:cNvSpPr>
            <a:spLocks noEditPoints="1" noChangeArrowheads="1"/>
          </p:cNvSpPr>
          <p:nvPr/>
        </p:nvSpPr>
        <p:spPr bwMode="auto">
          <a:xfrm>
            <a:off x="3232150" y="2371725"/>
            <a:ext cx="271463" cy="271463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9" name="Freeform 37"/>
          <p:cNvSpPr>
            <a:spLocks noEditPoints="1" noChangeArrowheads="1"/>
          </p:cNvSpPr>
          <p:nvPr/>
        </p:nvSpPr>
        <p:spPr bwMode="auto">
          <a:xfrm>
            <a:off x="5908675" y="838200"/>
            <a:ext cx="155575" cy="257175"/>
          </a:xfrm>
          <a:custGeom>
            <a:avLst/>
            <a:gdLst>
              <a:gd name="T0" fmla="*/ 97 w 132"/>
              <a:gd name="T1" fmla="*/ 47 h 217"/>
              <a:gd name="T2" fmla="*/ 132 w 132"/>
              <a:gd name="T3" fmla="*/ 170 h 217"/>
              <a:gd name="T4" fmla="*/ 130 w 132"/>
              <a:gd name="T5" fmla="*/ 182 h 217"/>
              <a:gd name="T6" fmla="*/ 71 w 132"/>
              <a:gd name="T7" fmla="*/ 217 h 217"/>
              <a:gd name="T8" fmla="*/ 61 w 132"/>
              <a:gd name="T9" fmla="*/ 217 h 217"/>
              <a:gd name="T10" fmla="*/ 5 w 132"/>
              <a:gd name="T11" fmla="*/ 182 h 217"/>
              <a:gd name="T12" fmla="*/ 0 w 132"/>
              <a:gd name="T13" fmla="*/ 170 h 217"/>
              <a:gd name="T14" fmla="*/ 38 w 132"/>
              <a:gd name="T15" fmla="*/ 47 h 217"/>
              <a:gd name="T16" fmla="*/ 26 w 132"/>
              <a:gd name="T17" fmla="*/ 40 h 217"/>
              <a:gd name="T18" fmla="*/ 26 w 132"/>
              <a:gd name="T19" fmla="*/ 24 h 217"/>
              <a:gd name="T20" fmla="*/ 61 w 132"/>
              <a:gd name="T21" fmla="*/ 0 h 217"/>
              <a:gd name="T22" fmla="*/ 71 w 132"/>
              <a:gd name="T23" fmla="*/ 0 h 217"/>
              <a:gd name="T24" fmla="*/ 109 w 132"/>
              <a:gd name="T25" fmla="*/ 24 h 217"/>
              <a:gd name="T26" fmla="*/ 109 w 132"/>
              <a:gd name="T27" fmla="*/ 40 h 217"/>
              <a:gd name="T28" fmla="*/ 97 w 132"/>
              <a:gd name="T29" fmla="*/ 47 h 217"/>
              <a:gd name="T30" fmla="*/ 97 w 132"/>
              <a:gd name="T31" fmla="*/ 47 h 217"/>
              <a:gd name="T32" fmla="*/ 49 w 132"/>
              <a:gd name="T33" fmla="*/ 187 h 217"/>
              <a:gd name="T34" fmla="*/ 85 w 132"/>
              <a:gd name="T35" fmla="*/ 187 h 217"/>
              <a:gd name="T36" fmla="*/ 113 w 132"/>
              <a:gd name="T37" fmla="*/ 168 h 217"/>
              <a:gd name="T38" fmla="*/ 111 w 132"/>
              <a:gd name="T39" fmla="*/ 161 h 217"/>
              <a:gd name="T40" fmla="*/ 24 w 132"/>
              <a:gd name="T41" fmla="*/ 161 h 217"/>
              <a:gd name="T42" fmla="*/ 21 w 132"/>
              <a:gd name="T43" fmla="*/ 168 h 217"/>
              <a:gd name="T44" fmla="*/ 49 w 132"/>
              <a:gd name="T45" fmla="*/ 187 h 217"/>
              <a:gd name="T46" fmla="*/ 49 w 132"/>
              <a:gd name="T47" fmla="*/ 187 h 217"/>
              <a:gd name="T48" fmla="*/ 54 w 132"/>
              <a:gd name="T49" fmla="*/ 40 h 217"/>
              <a:gd name="T50" fmla="*/ 78 w 132"/>
              <a:gd name="T51" fmla="*/ 40 h 217"/>
              <a:gd name="T52" fmla="*/ 80 w 132"/>
              <a:gd name="T53" fmla="*/ 35 h 217"/>
              <a:gd name="T54" fmla="*/ 85 w 132"/>
              <a:gd name="T55" fmla="*/ 33 h 217"/>
              <a:gd name="T56" fmla="*/ 66 w 132"/>
              <a:gd name="T57" fmla="*/ 19 h 217"/>
              <a:gd name="T58" fmla="*/ 47 w 132"/>
              <a:gd name="T59" fmla="*/ 33 h 217"/>
              <a:gd name="T60" fmla="*/ 54 w 132"/>
              <a:gd name="T61" fmla="*/ 35 h 217"/>
              <a:gd name="T62" fmla="*/ 54 w 132"/>
              <a:gd name="T63" fmla="*/ 40 h 217"/>
              <a:gd name="T64" fmla="*/ 54 w 132"/>
              <a:gd name="T65" fmla="*/ 40 h 217"/>
              <a:gd name="T66" fmla="*/ 83 w 132"/>
              <a:gd name="T67" fmla="*/ 68 h 217"/>
              <a:gd name="T68" fmla="*/ 52 w 132"/>
              <a:gd name="T69" fmla="*/ 68 h 217"/>
              <a:gd name="T70" fmla="*/ 47 w 132"/>
              <a:gd name="T71" fmla="*/ 83 h 217"/>
              <a:gd name="T72" fmla="*/ 87 w 132"/>
              <a:gd name="T73" fmla="*/ 83 h 217"/>
              <a:gd name="T74" fmla="*/ 83 w 132"/>
              <a:gd name="T75" fmla="*/ 68 h 217"/>
              <a:gd name="T76" fmla="*/ 83 w 132"/>
              <a:gd name="T77" fmla="*/ 68 h 217"/>
              <a:gd name="T78" fmla="*/ 94 w 132"/>
              <a:gd name="T79" fmla="*/ 111 h 217"/>
              <a:gd name="T80" fmla="*/ 38 w 132"/>
              <a:gd name="T81" fmla="*/ 111 h 217"/>
              <a:gd name="T82" fmla="*/ 31 w 132"/>
              <a:gd name="T83" fmla="*/ 132 h 217"/>
              <a:gd name="T84" fmla="*/ 101 w 132"/>
              <a:gd name="T85" fmla="*/ 132 h 217"/>
              <a:gd name="T86" fmla="*/ 94 w 132"/>
              <a:gd name="T87" fmla="*/ 111 h 21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"/>
              <a:gd name="T133" fmla="*/ 0 h 217"/>
              <a:gd name="T134" fmla="*/ 132 w 132"/>
              <a:gd name="T135" fmla="*/ 217 h 21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" h="217">
                <a:moveTo>
                  <a:pt x="97" y="47"/>
                </a:moveTo>
                <a:lnTo>
                  <a:pt x="132" y="170"/>
                </a:lnTo>
                <a:lnTo>
                  <a:pt x="130" y="182"/>
                </a:lnTo>
                <a:lnTo>
                  <a:pt x="71" y="217"/>
                </a:lnTo>
                <a:lnTo>
                  <a:pt x="61" y="217"/>
                </a:lnTo>
                <a:lnTo>
                  <a:pt x="5" y="182"/>
                </a:lnTo>
                <a:lnTo>
                  <a:pt x="0" y="170"/>
                </a:lnTo>
                <a:lnTo>
                  <a:pt x="38" y="47"/>
                </a:lnTo>
                <a:lnTo>
                  <a:pt x="26" y="40"/>
                </a:lnTo>
                <a:lnTo>
                  <a:pt x="26" y="24"/>
                </a:lnTo>
                <a:lnTo>
                  <a:pt x="61" y="0"/>
                </a:lnTo>
                <a:lnTo>
                  <a:pt x="71" y="0"/>
                </a:lnTo>
                <a:lnTo>
                  <a:pt x="109" y="24"/>
                </a:lnTo>
                <a:lnTo>
                  <a:pt x="109" y="40"/>
                </a:lnTo>
                <a:lnTo>
                  <a:pt x="97" y="47"/>
                </a:lnTo>
                <a:lnTo>
                  <a:pt x="97" y="47"/>
                </a:lnTo>
                <a:close/>
                <a:moveTo>
                  <a:pt x="49" y="187"/>
                </a:moveTo>
                <a:lnTo>
                  <a:pt x="85" y="187"/>
                </a:lnTo>
                <a:lnTo>
                  <a:pt x="113" y="168"/>
                </a:lnTo>
                <a:lnTo>
                  <a:pt x="111" y="161"/>
                </a:lnTo>
                <a:lnTo>
                  <a:pt x="24" y="161"/>
                </a:lnTo>
                <a:lnTo>
                  <a:pt x="21" y="168"/>
                </a:lnTo>
                <a:lnTo>
                  <a:pt x="49" y="187"/>
                </a:lnTo>
                <a:lnTo>
                  <a:pt x="49" y="187"/>
                </a:lnTo>
                <a:close/>
                <a:moveTo>
                  <a:pt x="54" y="40"/>
                </a:moveTo>
                <a:lnTo>
                  <a:pt x="78" y="40"/>
                </a:lnTo>
                <a:lnTo>
                  <a:pt x="80" y="35"/>
                </a:lnTo>
                <a:lnTo>
                  <a:pt x="85" y="33"/>
                </a:lnTo>
                <a:lnTo>
                  <a:pt x="66" y="19"/>
                </a:lnTo>
                <a:lnTo>
                  <a:pt x="47" y="33"/>
                </a:lnTo>
                <a:lnTo>
                  <a:pt x="54" y="35"/>
                </a:lnTo>
                <a:lnTo>
                  <a:pt x="54" y="40"/>
                </a:lnTo>
                <a:lnTo>
                  <a:pt x="54" y="40"/>
                </a:lnTo>
                <a:close/>
                <a:moveTo>
                  <a:pt x="83" y="68"/>
                </a:moveTo>
                <a:lnTo>
                  <a:pt x="52" y="68"/>
                </a:lnTo>
                <a:lnTo>
                  <a:pt x="47" y="83"/>
                </a:lnTo>
                <a:lnTo>
                  <a:pt x="87" y="83"/>
                </a:lnTo>
                <a:lnTo>
                  <a:pt x="83" y="68"/>
                </a:lnTo>
                <a:lnTo>
                  <a:pt x="83" y="68"/>
                </a:lnTo>
                <a:close/>
                <a:moveTo>
                  <a:pt x="94" y="111"/>
                </a:moveTo>
                <a:lnTo>
                  <a:pt x="38" y="111"/>
                </a:lnTo>
                <a:lnTo>
                  <a:pt x="31" y="132"/>
                </a:lnTo>
                <a:lnTo>
                  <a:pt x="101" y="132"/>
                </a:lnTo>
                <a:lnTo>
                  <a:pt x="9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0" name="Freeform 38"/>
          <p:cNvSpPr>
            <a:spLocks noEditPoints="1" noChangeArrowheads="1"/>
          </p:cNvSpPr>
          <p:nvPr/>
        </p:nvSpPr>
        <p:spPr bwMode="auto">
          <a:xfrm>
            <a:off x="6365875" y="823913"/>
            <a:ext cx="290513" cy="279400"/>
          </a:xfrm>
          <a:custGeom>
            <a:avLst/>
            <a:gdLst>
              <a:gd name="T0" fmla="*/ 15 w 104"/>
              <a:gd name="T1" fmla="*/ 30 h 100"/>
              <a:gd name="T2" fmla="*/ 39 w 104"/>
              <a:gd name="T3" fmla="*/ 30 h 100"/>
              <a:gd name="T4" fmla="*/ 47 w 104"/>
              <a:gd name="T5" fmla="*/ 44 h 100"/>
              <a:gd name="T6" fmla="*/ 54 w 104"/>
              <a:gd name="T7" fmla="*/ 53 h 100"/>
              <a:gd name="T8" fmla="*/ 69 w 104"/>
              <a:gd name="T9" fmla="*/ 30 h 100"/>
              <a:gd name="T10" fmla="*/ 96 w 104"/>
              <a:gd name="T11" fmla="*/ 30 h 100"/>
              <a:gd name="T12" fmla="*/ 104 w 104"/>
              <a:gd name="T13" fmla="*/ 53 h 100"/>
              <a:gd name="T14" fmla="*/ 100 w 104"/>
              <a:gd name="T15" fmla="*/ 66 h 100"/>
              <a:gd name="T16" fmla="*/ 96 w 104"/>
              <a:gd name="T17" fmla="*/ 65 h 100"/>
              <a:gd name="T18" fmla="*/ 97 w 104"/>
              <a:gd name="T19" fmla="*/ 55 h 100"/>
              <a:gd name="T20" fmla="*/ 94 w 104"/>
              <a:gd name="T21" fmla="*/ 47 h 100"/>
              <a:gd name="T22" fmla="*/ 93 w 104"/>
              <a:gd name="T23" fmla="*/ 65 h 100"/>
              <a:gd name="T24" fmla="*/ 90 w 104"/>
              <a:gd name="T25" fmla="*/ 100 h 100"/>
              <a:gd name="T26" fmla="*/ 83 w 104"/>
              <a:gd name="T27" fmla="*/ 100 h 100"/>
              <a:gd name="T28" fmla="*/ 83 w 104"/>
              <a:gd name="T29" fmla="*/ 68 h 100"/>
              <a:gd name="T30" fmla="*/ 79 w 104"/>
              <a:gd name="T31" fmla="*/ 68 h 100"/>
              <a:gd name="T32" fmla="*/ 74 w 104"/>
              <a:gd name="T33" fmla="*/ 100 h 100"/>
              <a:gd name="T34" fmla="*/ 67 w 104"/>
              <a:gd name="T35" fmla="*/ 100 h 100"/>
              <a:gd name="T36" fmla="*/ 69 w 104"/>
              <a:gd name="T37" fmla="*/ 65 h 100"/>
              <a:gd name="T38" fmla="*/ 69 w 104"/>
              <a:gd name="T39" fmla="*/ 48 h 100"/>
              <a:gd name="T40" fmla="*/ 53 w 104"/>
              <a:gd name="T41" fmla="*/ 61 h 100"/>
              <a:gd name="T42" fmla="*/ 41 w 104"/>
              <a:gd name="T43" fmla="*/ 53 h 100"/>
              <a:gd name="T44" fmla="*/ 41 w 104"/>
              <a:gd name="T45" fmla="*/ 65 h 100"/>
              <a:gd name="T46" fmla="*/ 37 w 104"/>
              <a:gd name="T47" fmla="*/ 100 h 100"/>
              <a:gd name="T48" fmla="*/ 30 w 104"/>
              <a:gd name="T49" fmla="*/ 100 h 100"/>
              <a:gd name="T50" fmla="*/ 30 w 104"/>
              <a:gd name="T51" fmla="*/ 68 h 100"/>
              <a:gd name="T52" fmla="*/ 27 w 104"/>
              <a:gd name="T53" fmla="*/ 68 h 100"/>
              <a:gd name="T54" fmla="*/ 20 w 104"/>
              <a:gd name="T55" fmla="*/ 100 h 100"/>
              <a:gd name="T56" fmla="*/ 14 w 104"/>
              <a:gd name="T57" fmla="*/ 100 h 100"/>
              <a:gd name="T58" fmla="*/ 16 w 104"/>
              <a:gd name="T59" fmla="*/ 65 h 100"/>
              <a:gd name="T60" fmla="*/ 16 w 104"/>
              <a:gd name="T61" fmla="*/ 49 h 100"/>
              <a:gd name="T62" fmla="*/ 7 w 104"/>
              <a:gd name="T63" fmla="*/ 60 h 100"/>
              <a:gd name="T64" fmla="*/ 7 w 104"/>
              <a:gd name="T65" fmla="*/ 65 h 100"/>
              <a:gd name="T66" fmla="*/ 10 w 104"/>
              <a:gd name="T67" fmla="*/ 65 h 100"/>
              <a:gd name="T68" fmla="*/ 10 w 104"/>
              <a:gd name="T69" fmla="*/ 89 h 100"/>
              <a:gd name="T70" fmla="*/ 0 w 104"/>
              <a:gd name="T71" fmla="*/ 89 h 100"/>
              <a:gd name="T72" fmla="*/ 0 w 104"/>
              <a:gd name="T73" fmla="*/ 65 h 100"/>
              <a:gd name="T74" fmla="*/ 3 w 104"/>
              <a:gd name="T75" fmla="*/ 65 h 100"/>
              <a:gd name="T76" fmla="*/ 3 w 104"/>
              <a:gd name="T77" fmla="*/ 60 h 100"/>
              <a:gd name="T78" fmla="*/ 1 w 104"/>
              <a:gd name="T79" fmla="*/ 59 h 100"/>
              <a:gd name="T80" fmla="*/ 15 w 104"/>
              <a:gd name="T81" fmla="*/ 30 h 100"/>
              <a:gd name="T82" fmla="*/ 86 w 104"/>
              <a:gd name="T83" fmla="*/ 4 h 100"/>
              <a:gd name="T84" fmla="*/ 70 w 104"/>
              <a:gd name="T85" fmla="*/ 8 h 100"/>
              <a:gd name="T86" fmla="*/ 74 w 104"/>
              <a:gd name="T87" fmla="*/ 24 h 100"/>
              <a:gd name="T88" fmla="*/ 90 w 104"/>
              <a:gd name="T89" fmla="*/ 20 h 100"/>
              <a:gd name="T90" fmla="*/ 86 w 104"/>
              <a:gd name="T91" fmla="*/ 4 h 100"/>
              <a:gd name="T92" fmla="*/ 22 w 104"/>
              <a:gd name="T93" fmla="*/ 4 h 100"/>
              <a:gd name="T94" fmla="*/ 38 w 104"/>
              <a:gd name="T95" fmla="*/ 8 h 100"/>
              <a:gd name="T96" fmla="*/ 34 w 104"/>
              <a:gd name="T97" fmla="*/ 24 h 100"/>
              <a:gd name="T98" fmla="*/ 18 w 104"/>
              <a:gd name="T99" fmla="*/ 20 h 100"/>
              <a:gd name="T100" fmla="*/ 22 w 104"/>
              <a:gd name="T101" fmla="*/ 4 h 1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4"/>
              <a:gd name="T154" fmla="*/ 0 h 100"/>
              <a:gd name="T155" fmla="*/ 104 w 104"/>
              <a:gd name="T156" fmla="*/ 100 h 1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4" h="100">
                <a:moveTo>
                  <a:pt x="15" y="30"/>
                </a:moveTo>
                <a:cubicBezTo>
                  <a:pt x="39" y="30"/>
                  <a:pt x="39" y="30"/>
                  <a:pt x="39" y="30"/>
                </a:cubicBezTo>
                <a:cubicBezTo>
                  <a:pt x="47" y="44"/>
                  <a:pt x="47" y="44"/>
                  <a:pt x="47" y="44"/>
                </a:cubicBezTo>
                <a:cubicBezTo>
                  <a:pt x="54" y="53"/>
                  <a:pt x="54" y="53"/>
                  <a:pt x="54" y="53"/>
                </a:cubicBezTo>
                <a:cubicBezTo>
                  <a:pt x="69" y="30"/>
                  <a:pt x="69" y="30"/>
                  <a:pt x="69" y="30"/>
                </a:cubicBezTo>
                <a:cubicBezTo>
                  <a:pt x="96" y="30"/>
                  <a:pt x="96" y="30"/>
                  <a:pt x="96" y="30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55"/>
                  <a:pt x="97" y="55"/>
                  <a:pt x="97" y="55"/>
                </a:cubicBezTo>
                <a:cubicBezTo>
                  <a:pt x="94" y="47"/>
                  <a:pt x="94" y="47"/>
                  <a:pt x="94" y="47"/>
                </a:cubicBezTo>
                <a:cubicBezTo>
                  <a:pt x="93" y="65"/>
                  <a:pt x="93" y="65"/>
                  <a:pt x="93" y="65"/>
                </a:cubicBezTo>
                <a:cubicBezTo>
                  <a:pt x="90" y="100"/>
                  <a:pt x="90" y="100"/>
                  <a:pt x="90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83" y="68"/>
                  <a:pt x="83" y="68"/>
                  <a:pt x="83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9" y="65"/>
                  <a:pt x="69" y="65"/>
                  <a:pt x="69" y="65"/>
                </a:cubicBezTo>
                <a:cubicBezTo>
                  <a:pt x="69" y="48"/>
                  <a:pt x="69" y="48"/>
                  <a:pt x="69" y="48"/>
                </a:cubicBezTo>
                <a:cubicBezTo>
                  <a:pt x="53" y="61"/>
                  <a:pt x="53" y="61"/>
                  <a:pt x="53" y="61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65"/>
                  <a:pt x="41" y="65"/>
                  <a:pt x="41" y="65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30" y="68"/>
                  <a:pt x="30" y="68"/>
                  <a:pt x="3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14" y="100"/>
                  <a:pt x="14" y="100"/>
                  <a:pt x="14" y="100"/>
                </a:cubicBezTo>
                <a:cubicBezTo>
                  <a:pt x="16" y="65"/>
                  <a:pt x="16" y="65"/>
                  <a:pt x="16" y="65"/>
                </a:cubicBezTo>
                <a:cubicBezTo>
                  <a:pt x="16" y="49"/>
                  <a:pt x="16" y="49"/>
                  <a:pt x="16" y="49"/>
                </a:cubicBezTo>
                <a:cubicBezTo>
                  <a:pt x="7" y="60"/>
                  <a:pt x="7" y="60"/>
                  <a:pt x="7" y="60"/>
                </a:cubicBezTo>
                <a:cubicBezTo>
                  <a:pt x="7" y="65"/>
                  <a:pt x="7" y="65"/>
                  <a:pt x="7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0" y="89"/>
                  <a:pt x="10" y="89"/>
                  <a:pt x="10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65"/>
                  <a:pt x="3" y="65"/>
                  <a:pt x="3" y="65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9"/>
                  <a:pt x="1" y="59"/>
                  <a:pt x="1" y="59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86" y="4"/>
                </a:moveTo>
                <a:cubicBezTo>
                  <a:pt x="80" y="0"/>
                  <a:pt x="73" y="2"/>
                  <a:pt x="70" y="8"/>
                </a:cubicBezTo>
                <a:cubicBezTo>
                  <a:pt x="67" y="13"/>
                  <a:pt x="68" y="20"/>
                  <a:pt x="74" y="24"/>
                </a:cubicBezTo>
                <a:cubicBezTo>
                  <a:pt x="79" y="27"/>
                  <a:pt x="87" y="25"/>
                  <a:pt x="90" y="20"/>
                </a:cubicBezTo>
                <a:cubicBezTo>
                  <a:pt x="93" y="14"/>
                  <a:pt x="91" y="7"/>
                  <a:pt x="86" y="4"/>
                </a:cubicBezTo>
                <a:close/>
                <a:moveTo>
                  <a:pt x="22" y="4"/>
                </a:moveTo>
                <a:cubicBezTo>
                  <a:pt x="28" y="0"/>
                  <a:pt x="35" y="2"/>
                  <a:pt x="38" y="8"/>
                </a:cubicBezTo>
                <a:cubicBezTo>
                  <a:pt x="41" y="13"/>
                  <a:pt x="40" y="20"/>
                  <a:pt x="34" y="24"/>
                </a:cubicBezTo>
                <a:cubicBezTo>
                  <a:pt x="29" y="27"/>
                  <a:pt x="21" y="25"/>
                  <a:pt x="18" y="20"/>
                </a:cubicBezTo>
                <a:cubicBezTo>
                  <a:pt x="15" y="14"/>
                  <a:pt x="17" y="7"/>
                  <a:pt x="22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1" name="Freeform 39"/>
          <p:cNvSpPr>
            <a:spLocks noEditPoints="1" noChangeArrowheads="1"/>
          </p:cNvSpPr>
          <p:nvPr/>
        </p:nvSpPr>
        <p:spPr bwMode="auto">
          <a:xfrm>
            <a:off x="7977188" y="2889250"/>
            <a:ext cx="215900" cy="296863"/>
          </a:xfrm>
          <a:custGeom>
            <a:avLst/>
            <a:gdLst>
              <a:gd name="T0" fmla="*/ 8 w 77"/>
              <a:gd name="T1" fmla="*/ 0 h 106"/>
              <a:gd name="T2" fmla="*/ 64 w 77"/>
              <a:gd name="T3" fmla="*/ 0 h 106"/>
              <a:gd name="T4" fmla="*/ 73 w 77"/>
              <a:gd name="T5" fmla="*/ 9 h 106"/>
              <a:gd name="T6" fmla="*/ 73 w 77"/>
              <a:gd name="T7" fmla="*/ 62 h 106"/>
              <a:gd name="T8" fmla="*/ 63 w 77"/>
              <a:gd name="T9" fmla="*/ 60 h 106"/>
              <a:gd name="T10" fmla="*/ 63 w 77"/>
              <a:gd name="T11" fmla="*/ 56 h 106"/>
              <a:gd name="T12" fmla="*/ 63 w 77"/>
              <a:gd name="T13" fmla="*/ 11 h 106"/>
              <a:gd name="T14" fmla="*/ 9 w 77"/>
              <a:gd name="T15" fmla="*/ 11 h 106"/>
              <a:gd name="T16" fmla="*/ 9 w 77"/>
              <a:gd name="T17" fmla="*/ 87 h 106"/>
              <a:gd name="T18" fmla="*/ 36 w 77"/>
              <a:gd name="T19" fmla="*/ 87 h 106"/>
              <a:gd name="T20" fmla="*/ 40 w 77"/>
              <a:gd name="T21" fmla="*/ 96 h 106"/>
              <a:gd name="T22" fmla="*/ 8 w 77"/>
              <a:gd name="T23" fmla="*/ 96 h 106"/>
              <a:gd name="T24" fmla="*/ 0 w 77"/>
              <a:gd name="T25" fmla="*/ 88 h 106"/>
              <a:gd name="T26" fmla="*/ 0 w 77"/>
              <a:gd name="T27" fmla="*/ 9 h 106"/>
              <a:gd name="T28" fmla="*/ 8 w 77"/>
              <a:gd name="T29" fmla="*/ 0 h 106"/>
              <a:gd name="T30" fmla="*/ 16 w 77"/>
              <a:gd name="T31" fmla="*/ 47 h 106"/>
              <a:gd name="T32" fmla="*/ 16 w 77"/>
              <a:gd name="T33" fmla="*/ 54 h 106"/>
              <a:gd name="T34" fmla="*/ 36 w 77"/>
              <a:gd name="T35" fmla="*/ 54 h 106"/>
              <a:gd name="T36" fmla="*/ 36 w 77"/>
              <a:gd name="T37" fmla="*/ 47 h 106"/>
              <a:gd name="T38" fmla="*/ 16 w 77"/>
              <a:gd name="T39" fmla="*/ 47 h 106"/>
              <a:gd name="T40" fmla="*/ 16 w 77"/>
              <a:gd name="T41" fmla="*/ 34 h 106"/>
              <a:gd name="T42" fmla="*/ 16 w 77"/>
              <a:gd name="T43" fmla="*/ 41 h 106"/>
              <a:gd name="T44" fmla="*/ 36 w 77"/>
              <a:gd name="T45" fmla="*/ 41 h 106"/>
              <a:gd name="T46" fmla="*/ 36 w 77"/>
              <a:gd name="T47" fmla="*/ 34 h 106"/>
              <a:gd name="T48" fmla="*/ 16 w 77"/>
              <a:gd name="T49" fmla="*/ 34 h 106"/>
              <a:gd name="T50" fmla="*/ 16 w 77"/>
              <a:gd name="T51" fmla="*/ 21 h 106"/>
              <a:gd name="T52" fmla="*/ 16 w 77"/>
              <a:gd name="T53" fmla="*/ 28 h 106"/>
              <a:gd name="T54" fmla="*/ 55 w 77"/>
              <a:gd name="T55" fmla="*/ 28 h 106"/>
              <a:gd name="T56" fmla="*/ 55 w 77"/>
              <a:gd name="T57" fmla="*/ 21 h 106"/>
              <a:gd name="T58" fmla="*/ 16 w 77"/>
              <a:gd name="T59" fmla="*/ 21 h 106"/>
              <a:gd name="T60" fmla="*/ 47 w 77"/>
              <a:gd name="T61" fmla="*/ 42 h 106"/>
              <a:gd name="T62" fmla="*/ 45 w 77"/>
              <a:gd name="T63" fmla="*/ 70 h 106"/>
              <a:gd name="T64" fmla="*/ 43 w 77"/>
              <a:gd name="T65" fmla="*/ 69 h 106"/>
              <a:gd name="T66" fmla="*/ 39 w 77"/>
              <a:gd name="T67" fmla="*/ 71 h 106"/>
              <a:gd name="T68" fmla="*/ 38 w 77"/>
              <a:gd name="T69" fmla="*/ 74 h 106"/>
              <a:gd name="T70" fmla="*/ 48 w 77"/>
              <a:gd name="T71" fmla="*/ 98 h 106"/>
              <a:gd name="T72" fmla="*/ 48 w 77"/>
              <a:gd name="T73" fmla="*/ 106 h 106"/>
              <a:gd name="T74" fmla="*/ 71 w 77"/>
              <a:gd name="T75" fmla="*/ 106 h 106"/>
              <a:gd name="T76" fmla="*/ 71 w 77"/>
              <a:gd name="T77" fmla="*/ 97 h 106"/>
              <a:gd name="T78" fmla="*/ 77 w 77"/>
              <a:gd name="T79" fmla="*/ 73 h 106"/>
              <a:gd name="T80" fmla="*/ 76 w 77"/>
              <a:gd name="T81" fmla="*/ 69 h 106"/>
              <a:gd name="T82" fmla="*/ 71 w 77"/>
              <a:gd name="T83" fmla="*/ 68 h 106"/>
              <a:gd name="T84" fmla="*/ 69 w 77"/>
              <a:gd name="T85" fmla="*/ 70 h 106"/>
              <a:gd name="T86" fmla="*/ 68 w 77"/>
              <a:gd name="T87" fmla="*/ 68 h 106"/>
              <a:gd name="T88" fmla="*/ 64 w 77"/>
              <a:gd name="T89" fmla="*/ 67 h 106"/>
              <a:gd name="T90" fmla="*/ 62 w 77"/>
              <a:gd name="T91" fmla="*/ 68 h 106"/>
              <a:gd name="T92" fmla="*/ 61 w 77"/>
              <a:gd name="T93" fmla="*/ 66 h 106"/>
              <a:gd name="T94" fmla="*/ 57 w 77"/>
              <a:gd name="T95" fmla="*/ 66 h 106"/>
              <a:gd name="T96" fmla="*/ 55 w 77"/>
              <a:gd name="T97" fmla="*/ 41 h 106"/>
              <a:gd name="T98" fmla="*/ 47 w 77"/>
              <a:gd name="T99" fmla="*/ 42 h 106"/>
              <a:gd name="T100" fmla="*/ 25 w 77"/>
              <a:gd name="T101" fmla="*/ 4 h 106"/>
              <a:gd name="T102" fmla="*/ 25 w 77"/>
              <a:gd name="T103" fmla="*/ 7 h 106"/>
              <a:gd name="T104" fmla="*/ 47 w 77"/>
              <a:gd name="T105" fmla="*/ 7 h 106"/>
              <a:gd name="T106" fmla="*/ 47 w 77"/>
              <a:gd name="T107" fmla="*/ 4 h 106"/>
              <a:gd name="T108" fmla="*/ 25 w 77"/>
              <a:gd name="T109" fmla="*/ 4 h 10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77"/>
              <a:gd name="T166" fmla="*/ 0 h 106"/>
              <a:gd name="T167" fmla="*/ 77 w 77"/>
              <a:gd name="T168" fmla="*/ 106 h 10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77" h="106">
                <a:moveTo>
                  <a:pt x="8" y="0"/>
                </a:moveTo>
                <a:cubicBezTo>
                  <a:pt x="64" y="0"/>
                  <a:pt x="64" y="0"/>
                  <a:pt x="64" y="0"/>
                </a:cubicBezTo>
                <a:cubicBezTo>
                  <a:pt x="69" y="0"/>
                  <a:pt x="73" y="4"/>
                  <a:pt x="73" y="9"/>
                </a:cubicBezTo>
                <a:cubicBezTo>
                  <a:pt x="73" y="62"/>
                  <a:pt x="73" y="62"/>
                  <a:pt x="73" y="62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11"/>
                  <a:pt x="63" y="11"/>
                  <a:pt x="63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87"/>
                  <a:pt x="9" y="87"/>
                  <a:pt x="9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40" y="96"/>
                  <a:pt x="40" y="96"/>
                  <a:pt x="40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93"/>
                  <a:pt x="0" y="88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8" y="0"/>
                </a:cubicBezTo>
                <a:close/>
                <a:moveTo>
                  <a:pt x="16" y="47"/>
                </a:moveTo>
                <a:cubicBezTo>
                  <a:pt x="16" y="54"/>
                  <a:pt x="16" y="54"/>
                  <a:pt x="1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47"/>
                  <a:pt x="36" y="47"/>
                  <a:pt x="36" y="47"/>
                </a:cubicBezTo>
                <a:cubicBezTo>
                  <a:pt x="16" y="47"/>
                  <a:pt x="16" y="47"/>
                  <a:pt x="16" y="47"/>
                </a:cubicBezTo>
                <a:close/>
                <a:moveTo>
                  <a:pt x="16" y="34"/>
                </a:moveTo>
                <a:cubicBezTo>
                  <a:pt x="16" y="41"/>
                  <a:pt x="16" y="41"/>
                  <a:pt x="1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34"/>
                  <a:pt x="36" y="34"/>
                  <a:pt x="36" y="34"/>
                </a:cubicBezTo>
                <a:cubicBezTo>
                  <a:pt x="16" y="34"/>
                  <a:pt x="16" y="34"/>
                  <a:pt x="16" y="34"/>
                </a:cubicBezTo>
                <a:close/>
                <a:moveTo>
                  <a:pt x="16" y="21"/>
                </a:moveTo>
                <a:cubicBezTo>
                  <a:pt x="16" y="28"/>
                  <a:pt x="16" y="28"/>
                  <a:pt x="16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1"/>
                  <a:pt x="55" y="21"/>
                  <a:pt x="55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47" y="42"/>
                </a:moveTo>
                <a:cubicBezTo>
                  <a:pt x="45" y="70"/>
                  <a:pt x="45" y="70"/>
                  <a:pt x="45" y="70"/>
                </a:cubicBezTo>
                <a:cubicBezTo>
                  <a:pt x="43" y="69"/>
                  <a:pt x="43" y="69"/>
                  <a:pt x="43" y="69"/>
                </a:cubicBezTo>
                <a:cubicBezTo>
                  <a:pt x="39" y="71"/>
                  <a:pt x="39" y="71"/>
                  <a:pt x="39" y="71"/>
                </a:cubicBezTo>
                <a:cubicBezTo>
                  <a:pt x="38" y="74"/>
                  <a:pt x="38" y="74"/>
                  <a:pt x="38" y="74"/>
                </a:cubicBezTo>
                <a:cubicBezTo>
                  <a:pt x="48" y="98"/>
                  <a:pt x="48" y="98"/>
                  <a:pt x="48" y="98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1" y="97"/>
                  <a:pt x="71" y="97"/>
                  <a:pt x="71" y="97"/>
                </a:cubicBezTo>
                <a:cubicBezTo>
                  <a:pt x="77" y="73"/>
                  <a:pt x="77" y="73"/>
                  <a:pt x="77" y="73"/>
                </a:cubicBezTo>
                <a:cubicBezTo>
                  <a:pt x="76" y="69"/>
                  <a:pt x="76" y="69"/>
                  <a:pt x="76" y="69"/>
                </a:cubicBezTo>
                <a:cubicBezTo>
                  <a:pt x="71" y="68"/>
                  <a:pt x="71" y="68"/>
                  <a:pt x="71" y="68"/>
                </a:cubicBezTo>
                <a:cubicBezTo>
                  <a:pt x="69" y="70"/>
                  <a:pt x="69" y="70"/>
                  <a:pt x="69" y="70"/>
                </a:cubicBezTo>
                <a:cubicBezTo>
                  <a:pt x="68" y="68"/>
                  <a:pt x="68" y="68"/>
                  <a:pt x="68" y="68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68"/>
                  <a:pt x="62" y="68"/>
                  <a:pt x="62" y="68"/>
                </a:cubicBezTo>
                <a:cubicBezTo>
                  <a:pt x="61" y="66"/>
                  <a:pt x="61" y="66"/>
                  <a:pt x="61" y="66"/>
                </a:cubicBezTo>
                <a:cubicBezTo>
                  <a:pt x="57" y="66"/>
                  <a:pt x="57" y="66"/>
                  <a:pt x="57" y="66"/>
                </a:cubicBezTo>
                <a:cubicBezTo>
                  <a:pt x="55" y="41"/>
                  <a:pt x="55" y="41"/>
                  <a:pt x="55" y="41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25" y="4"/>
                </a:moveTo>
                <a:cubicBezTo>
                  <a:pt x="25" y="7"/>
                  <a:pt x="25" y="7"/>
                  <a:pt x="25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47" y="4"/>
                  <a:pt x="47" y="4"/>
                  <a:pt x="47" y="4"/>
                </a:cubicBezTo>
                <a:lnTo>
                  <a:pt x="25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2" name="Freeform 40"/>
          <p:cNvSpPr>
            <a:spLocks noEditPoints="1" noChangeArrowheads="1"/>
          </p:cNvSpPr>
          <p:nvPr/>
        </p:nvSpPr>
        <p:spPr bwMode="auto">
          <a:xfrm>
            <a:off x="7934325" y="1868488"/>
            <a:ext cx="255588" cy="222250"/>
          </a:xfrm>
          <a:custGeom>
            <a:avLst/>
            <a:gdLst>
              <a:gd name="T0" fmla="*/ 7 w 91"/>
              <a:gd name="T1" fmla="*/ 11 h 79"/>
              <a:gd name="T2" fmla="*/ 17 w 91"/>
              <a:gd name="T3" fmla="*/ 73 h 79"/>
              <a:gd name="T4" fmla="*/ 39 w 91"/>
              <a:gd name="T5" fmla="*/ 63 h 79"/>
              <a:gd name="T6" fmla="*/ 91 w 91"/>
              <a:gd name="T7" fmla="*/ 11 h 79"/>
              <a:gd name="T8" fmla="*/ 49 w 91"/>
              <a:gd name="T9" fmla="*/ 21 h 79"/>
              <a:gd name="T10" fmla="*/ 91 w 91"/>
              <a:gd name="T11" fmla="*/ 36 h 79"/>
              <a:gd name="T12" fmla="*/ 0 w 91"/>
              <a:gd name="T13" fmla="*/ 79 h 79"/>
              <a:gd name="T14" fmla="*/ 17 w 91"/>
              <a:gd name="T15" fmla="*/ 0 h 79"/>
              <a:gd name="T16" fmla="*/ 12 w 91"/>
              <a:gd name="T17" fmla="*/ 63 h 79"/>
              <a:gd name="T18" fmla="*/ 28 w 91"/>
              <a:gd name="T19" fmla="*/ 68 h 79"/>
              <a:gd name="T20" fmla="*/ 34 w 91"/>
              <a:gd name="T21" fmla="*/ 6 h 79"/>
              <a:gd name="T22" fmla="*/ 17 w 91"/>
              <a:gd name="T23" fmla="*/ 0 h 79"/>
              <a:gd name="T24" fmla="*/ 74 w 91"/>
              <a:gd name="T25" fmla="*/ 68 h 79"/>
              <a:gd name="T26" fmla="*/ 84 w 91"/>
              <a:gd name="T27" fmla="*/ 61 h 79"/>
              <a:gd name="T28" fmla="*/ 61 w 91"/>
              <a:gd name="T29" fmla="*/ 61 h 79"/>
              <a:gd name="T30" fmla="*/ 71 w 91"/>
              <a:gd name="T31" fmla="*/ 68 h 79"/>
              <a:gd name="T32" fmla="*/ 61 w 91"/>
              <a:gd name="T33" fmla="*/ 61 h 79"/>
              <a:gd name="T34" fmla="*/ 49 w 91"/>
              <a:gd name="T35" fmla="*/ 68 h 79"/>
              <a:gd name="T36" fmla="*/ 59 w 91"/>
              <a:gd name="T37" fmla="*/ 61 h 79"/>
              <a:gd name="T38" fmla="*/ 74 w 91"/>
              <a:gd name="T39" fmla="*/ 52 h 79"/>
              <a:gd name="T40" fmla="*/ 84 w 91"/>
              <a:gd name="T41" fmla="*/ 59 h 79"/>
              <a:gd name="T42" fmla="*/ 74 w 91"/>
              <a:gd name="T43" fmla="*/ 52 h 79"/>
              <a:gd name="T44" fmla="*/ 61 w 91"/>
              <a:gd name="T45" fmla="*/ 59 h 79"/>
              <a:gd name="T46" fmla="*/ 71 w 91"/>
              <a:gd name="T47" fmla="*/ 52 h 79"/>
              <a:gd name="T48" fmla="*/ 49 w 91"/>
              <a:gd name="T49" fmla="*/ 52 h 79"/>
              <a:gd name="T50" fmla="*/ 58 w 91"/>
              <a:gd name="T51" fmla="*/ 59 h 79"/>
              <a:gd name="T52" fmla="*/ 49 w 91"/>
              <a:gd name="T53" fmla="*/ 52 h 79"/>
              <a:gd name="T54" fmla="*/ 74 w 91"/>
              <a:gd name="T55" fmla="*/ 48 h 79"/>
              <a:gd name="T56" fmla="*/ 84 w 91"/>
              <a:gd name="T57" fmla="*/ 41 h 79"/>
              <a:gd name="T58" fmla="*/ 61 w 91"/>
              <a:gd name="T59" fmla="*/ 41 h 79"/>
              <a:gd name="T60" fmla="*/ 71 w 91"/>
              <a:gd name="T61" fmla="*/ 48 h 79"/>
              <a:gd name="T62" fmla="*/ 61 w 91"/>
              <a:gd name="T63" fmla="*/ 41 h 79"/>
              <a:gd name="T64" fmla="*/ 49 w 91"/>
              <a:gd name="T65" fmla="*/ 48 h 79"/>
              <a:gd name="T66" fmla="*/ 58 w 91"/>
              <a:gd name="T67" fmla="*/ 41 h 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1"/>
              <a:gd name="T103" fmla="*/ 0 h 79"/>
              <a:gd name="T104" fmla="*/ 91 w 91"/>
              <a:gd name="T105" fmla="*/ 79 h 7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1" h="79">
                <a:moveTo>
                  <a:pt x="0" y="11"/>
                </a:moveTo>
                <a:cubicBezTo>
                  <a:pt x="7" y="11"/>
                  <a:pt x="7" y="11"/>
                  <a:pt x="7" y="11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68"/>
                  <a:pt x="12" y="73"/>
                  <a:pt x="17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34" y="73"/>
                  <a:pt x="39" y="68"/>
                  <a:pt x="39" y="63"/>
                </a:cubicBezTo>
                <a:cubicBezTo>
                  <a:pt x="39" y="11"/>
                  <a:pt x="39" y="11"/>
                  <a:pt x="39" y="11"/>
                </a:cubicBezTo>
                <a:cubicBezTo>
                  <a:pt x="91" y="11"/>
                  <a:pt x="91" y="11"/>
                  <a:pt x="91" y="11"/>
                </a:cubicBezTo>
                <a:cubicBezTo>
                  <a:pt x="91" y="21"/>
                  <a:pt x="91" y="21"/>
                  <a:pt x="91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36"/>
                  <a:pt x="49" y="36"/>
                  <a:pt x="49" y="36"/>
                </a:cubicBezTo>
                <a:cubicBezTo>
                  <a:pt x="91" y="36"/>
                  <a:pt x="91" y="36"/>
                  <a:pt x="91" y="36"/>
                </a:cubicBezTo>
                <a:cubicBezTo>
                  <a:pt x="91" y="79"/>
                  <a:pt x="91" y="79"/>
                  <a:pt x="91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11"/>
                  <a:pt x="0" y="11"/>
                  <a:pt x="0" y="11"/>
                </a:cubicBezTo>
                <a:close/>
                <a:moveTo>
                  <a:pt x="17" y="0"/>
                </a:moveTo>
                <a:cubicBezTo>
                  <a:pt x="14" y="0"/>
                  <a:pt x="12" y="3"/>
                  <a:pt x="12" y="6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6"/>
                  <a:pt x="14" y="68"/>
                  <a:pt x="17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31" y="68"/>
                  <a:pt x="34" y="66"/>
                  <a:pt x="34" y="63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3"/>
                  <a:pt x="31" y="0"/>
                  <a:pt x="28" y="0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74" y="61"/>
                </a:moveTo>
                <a:cubicBezTo>
                  <a:pt x="74" y="68"/>
                  <a:pt x="74" y="68"/>
                  <a:pt x="74" y="68"/>
                </a:cubicBezTo>
                <a:cubicBezTo>
                  <a:pt x="84" y="68"/>
                  <a:pt x="84" y="68"/>
                  <a:pt x="84" y="68"/>
                </a:cubicBezTo>
                <a:cubicBezTo>
                  <a:pt x="84" y="61"/>
                  <a:pt x="84" y="61"/>
                  <a:pt x="84" y="61"/>
                </a:cubicBezTo>
                <a:cubicBezTo>
                  <a:pt x="74" y="61"/>
                  <a:pt x="74" y="61"/>
                  <a:pt x="74" y="61"/>
                </a:cubicBezTo>
                <a:close/>
                <a:moveTo>
                  <a:pt x="61" y="61"/>
                </a:moveTo>
                <a:cubicBezTo>
                  <a:pt x="61" y="68"/>
                  <a:pt x="61" y="68"/>
                  <a:pt x="61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61"/>
                  <a:pt x="61" y="61"/>
                  <a:pt x="61" y="61"/>
                </a:cubicBezTo>
                <a:close/>
                <a:moveTo>
                  <a:pt x="49" y="61"/>
                </a:moveTo>
                <a:cubicBezTo>
                  <a:pt x="49" y="68"/>
                  <a:pt x="49" y="68"/>
                  <a:pt x="49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49" y="61"/>
                  <a:pt x="49" y="61"/>
                  <a:pt x="49" y="61"/>
                </a:cubicBezTo>
                <a:close/>
                <a:moveTo>
                  <a:pt x="74" y="52"/>
                </a:moveTo>
                <a:cubicBezTo>
                  <a:pt x="74" y="59"/>
                  <a:pt x="74" y="59"/>
                  <a:pt x="74" y="59"/>
                </a:cubicBezTo>
                <a:cubicBezTo>
                  <a:pt x="84" y="59"/>
                  <a:pt x="84" y="59"/>
                  <a:pt x="84" y="59"/>
                </a:cubicBezTo>
                <a:cubicBezTo>
                  <a:pt x="84" y="52"/>
                  <a:pt x="84" y="52"/>
                  <a:pt x="84" y="52"/>
                </a:cubicBezTo>
                <a:cubicBezTo>
                  <a:pt x="74" y="52"/>
                  <a:pt x="74" y="52"/>
                  <a:pt x="74" y="52"/>
                </a:cubicBezTo>
                <a:close/>
                <a:moveTo>
                  <a:pt x="61" y="52"/>
                </a:moveTo>
                <a:cubicBezTo>
                  <a:pt x="61" y="59"/>
                  <a:pt x="61" y="59"/>
                  <a:pt x="61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2"/>
                  <a:pt x="71" y="52"/>
                  <a:pt x="71" y="52"/>
                </a:cubicBezTo>
                <a:cubicBezTo>
                  <a:pt x="61" y="52"/>
                  <a:pt x="61" y="52"/>
                  <a:pt x="61" y="52"/>
                </a:cubicBezTo>
                <a:close/>
                <a:moveTo>
                  <a:pt x="49" y="52"/>
                </a:moveTo>
                <a:cubicBezTo>
                  <a:pt x="49" y="59"/>
                  <a:pt x="49" y="59"/>
                  <a:pt x="49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2"/>
                  <a:pt x="58" y="52"/>
                  <a:pt x="58" y="52"/>
                </a:cubicBezTo>
                <a:cubicBezTo>
                  <a:pt x="49" y="52"/>
                  <a:pt x="49" y="52"/>
                  <a:pt x="49" y="52"/>
                </a:cubicBezTo>
                <a:close/>
                <a:moveTo>
                  <a:pt x="74" y="41"/>
                </a:moveTo>
                <a:cubicBezTo>
                  <a:pt x="74" y="48"/>
                  <a:pt x="74" y="48"/>
                  <a:pt x="7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1"/>
                  <a:pt x="84" y="41"/>
                  <a:pt x="84" y="41"/>
                </a:cubicBezTo>
                <a:cubicBezTo>
                  <a:pt x="74" y="41"/>
                  <a:pt x="74" y="41"/>
                  <a:pt x="74" y="41"/>
                </a:cubicBezTo>
                <a:close/>
                <a:moveTo>
                  <a:pt x="61" y="41"/>
                </a:moveTo>
                <a:cubicBezTo>
                  <a:pt x="61" y="48"/>
                  <a:pt x="61" y="48"/>
                  <a:pt x="61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1" y="41"/>
                  <a:pt x="71" y="41"/>
                  <a:pt x="71" y="41"/>
                </a:cubicBezTo>
                <a:cubicBezTo>
                  <a:pt x="61" y="41"/>
                  <a:pt x="61" y="41"/>
                  <a:pt x="61" y="41"/>
                </a:cubicBezTo>
                <a:close/>
                <a:moveTo>
                  <a:pt x="49" y="41"/>
                </a:moveTo>
                <a:cubicBezTo>
                  <a:pt x="49" y="48"/>
                  <a:pt x="49" y="48"/>
                  <a:pt x="49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8" y="41"/>
                  <a:pt x="58" y="41"/>
                  <a:pt x="58" y="41"/>
                </a:cubicBezTo>
                <a:lnTo>
                  <a:pt x="49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3" name="Freeform 41"/>
          <p:cNvSpPr>
            <a:spLocks noEditPoints="1" noChangeArrowheads="1"/>
          </p:cNvSpPr>
          <p:nvPr/>
        </p:nvSpPr>
        <p:spPr bwMode="auto">
          <a:xfrm>
            <a:off x="6359525" y="3433763"/>
            <a:ext cx="293688" cy="219075"/>
          </a:xfrm>
          <a:custGeom>
            <a:avLst/>
            <a:gdLst>
              <a:gd name="T0" fmla="*/ 52 w 105"/>
              <a:gd name="T1" fmla="*/ 14 h 78"/>
              <a:gd name="T2" fmla="*/ 84 w 105"/>
              <a:gd name="T3" fmla="*/ 46 h 78"/>
              <a:gd name="T4" fmla="*/ 84 w 105"/>
              <a:gd name="T5" fmla="*/ 50 h 78"/>
              <a:gd name="T6" fmla="*/ 72 w 105"/>
              <a:gd name="T7" fmla="*/ 54 h 78"/>
              <a:gd name="T8" fmla="*/ 61 w 105"/>
              <a:gd name="T9" fmla="*/ 55 h 78"/>
              <a:gd name="T10" fmla="*/ 56 w 105"/>
              <a:gd name="T11" fmla="*/ 52 h 78"/>
              <a:gd name="T12" fmla="*/ 49 w 105"/>
              <a:gd name="T13" fmla="*/ 52 h 78"/>
              <a:gd name="T14" fmla="*/ 43 w 105"/>
              <a:gd name="T15" fmla="*/ 58 h 78"/>
              <a:gd name="T16" fmla="*/ 43 w 105"/>
              <a:gd name="T17" fmla="*/ 58 h 78"/>
              <a:gd name="T18" fmla="*/ 49 w 105"/>
              <a:gd name="T19" fmla="*/ 64 h 78"/>
              <a:gd name="T20" fmla="*/ 56 w 105"/>
              <a:gd name="T21" fmla="*/ 64 h 78"/>
              <a:gd name="T22" fmla="*/ 61 w 105"/>
              <a:gd name="T23" fmla="*/ 60 h 78"/>
              <a:gd name="T24" fmla="*/ 73 w 105"/>
              <a:gd name="T25" fmla="*/ 59 h 78"/>
              <a:gd name="T26" fmla="*/ 82 w 105"/>
              <a:gd name="T27" fmla="*/ 56 h 78"/>
              <a:gd name="T28" fmla="*/ 52 w 105"/>
              <a:gd name="T29" fmla="*/ 78 h 78"/>
              <a:gd name="T30" fmla="*/ 20 w 105"/>
              <a:gd name="T31" fmla="*/ 46 h 78"/>
              <a:gd name="T32" fmla="*/ 52 w 105"/>
              <a:gd name="T33" fmla="*/ 14 h 78"/>
              <a:gd name="T34" fmla="*/ 52 w 105"/>
              <a:gd name="T35" fmla="*/ 0 h 78"/>
              <a:gd name="T36" fmla="*/ 20 w 105"/>
              <a:gd name="T37" fmla="*/ 14 h 78"/>
              <a:gd name="T38" fmla="*/ 8 w 105"/>
              <a:gd name="T39" fmla="*/ 33 h 78"/>
              <a:gd name="T40" fmla="*/ 6 w 105"/>
              <a:gd name="T41" fmla="*/ 33 h 78"/>
              <a:gd name="T42" fmla="*/ 0 w 105"/>
              <a:gd name="T43" fmla="*/ 40 h 78"/>
              <a:gd name="T44" fmla="*/ 0 w 105"/>
              <a:gd name="T45" fmla="*/ 51 h 78"/>
              <a:gd name="T46" fmla="*/ 6 w 105"/>
              <a:gd name="T47" fmla="*/ 57 h 78"/>
              <a:gd name="T48" fmla="*/ 15 w 105"/>
              <a:gd name="T49" fmla="*/ 57 h 78"/>
              <a:gd name="T50" fmla="*/ 15 w 105"/>
              <a:gd name="T51" fmla="*/ 34 h 78"/>
              <a:gd name="T52" fmla="*/ 25 w 105"/>
              <a:gd name="T53" fmla="*/ 19 h 78"/>
              <a:gd name="T54" fmla="*/ 52 w 105"/>
              <a:gd name="T55" fmla="*/ 7 h 78"/>
              <a:gd name="T56" fmla="*/ 80 w 105"/>
              <a:gd name="T57" fmla="*/ 19 h 78"/>
              <a:gd name="T58" fmla="*/ 89 w 105"/>
              <a:gd name="T59" fmla="*/ 33 h 78"/>
              <a:gd name="T60" fmla="*/ 89 w 105"/>
              <a:gd name="T61" fmla="*/ 57 h 78"/>
              <a:gd name="T62" fmla="*/ 98 w 105"/>
              <a:gd name="T63" fmla="*/ 57 h 78"/>
              <a:gd name="T64" fmla="*/ 105 w 105"/>
              <a:gd name="T65" fmla="*/ 51 h 78"/>
              <a:gd name="T66" fmla="*/ 105 w 105"/>
              <a:gd name="T67" fmla="*/ 40 h 78"/>
              <a:gd name="T68" fmla="*/ 98 w 105"/>
              <a:gd name="T69" fmla="*/ 33 h 78"/>
              <a:gd name="T70" fmla="*/ 96 w 105"/>
              <a:gd name="T71" fmla="*/ 33 h 78"/>
              <a:gd name="T72" fmla="*/ 85 w 105"/>
              <a:gd name="T73" fmla="*/ 14 h 78"/>
              <a:gd name="T74" fmla="*/ 52 w 105"/>
              <a:gd name="T75" fmla="*/ 0 h 7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5"/>
              <a:gd name="T115" fmla="*/ 0 h 78"/>
              <a:gd name="T116" fmla="*/ 105 w 105"/>
              <a:gd name="T117" fmla="*/ 78 h 7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4" name="Freeform 42"/>
          <p:cNvSpPr>
            <a:spLocks noEditPoints="1" noChangeArrowheads="1"/>
          </p:cNvSpPr>
          <p:nvPr/>
        </p:nvSpPr>
        <p:spPr bwMode="auto">
          <a:xfrm>
            <a:off x="7948613" y="4467225"/>
            <a:ext cx="239712" cy="266700"/>
          </a:xfrm>
          <a:custGeom>
            <a:avLst/>
            <a:gdLst>
              <a:gd name="T0" fmla="*/ 18 w 85"/>
              <a:gd name="T1" fmla="*/ 18 h 95"/>
              <a:gd name="T2" fmla="*/ 7 w 85"/>
              <a:gd name="T3" fmla="*/ 26 h 95"/>
              <a:gd name="T4" fmla="*/ 39 w 85"/>
              <a:gd name="T5" fmla="*/ 57 h 95"/>
              <a:gd name="T6" fmla="*/ 37 w 85"/>
              <a:gd name="T7" fmla="*/ 40 h 95"/>
              <a:gd name="T8" fmla="*/ 27 w 85"/>
              <a:gd name="T9" fmla="*/ 40 h 95"/>
              <a:gd name="T10" fmla="*/ 22 w 85"/>
              <a:gd name="T11" fmla="*/ 30 h 95"/>
              <a:gd name="T12" fmla="*/ 22 w 85"/>
              <a:gd name="T13" fmla="*/ 18 h 95"/>
              <a:gd name="T14" fmla="*/ 22 w 85"/>
              <a:gd name="T15" fmla="*/ 0 h 95"/>
              <a:gd name="T16" fmla="*/ 85 w 85"/>
              <a:gd name="T17" fmla="*/ 40 h 95"/>
              <a:gd name="T18" fmla="*/ 46 w 85"/>
              <a:gd name="T19" fmla="*/ 95 h 95"/>
              <a:gd name="T20" fmla="*/ 0 w 85"/>
              <a:gd name="T21" fmla="*/ 18 h 95"/>
              <a:gd name="T22" fmla="*/ 31 w 85"/>
              <a:gd name="T23" fmla="*/ 28 h 95"/>
              <a:gd name="T24" fmla="*/ 43 w 85"/>
              <a:gd name="T25" fmla="*/ 27 h 95"/>
              <a:gd name="T26" fmla="*/ 42 w 85"/>
              <a:gd name="T27" fmla="*/ 21 h 95"/>
              <a:gd name="T28" fmla="*/ 36 w 85"/>
              <a:gd name="T29" fmla="*/ 13 h 95"/>
              <a:gd name="T30" fmla="*/ 37 w 85"/>
              <a:gd name="T31" fmla="*/ 10 h 95"/>
              <a:gd name="T32" fmla="*/ 38 w 85"/>
              <a:gd name="T33" fmla="*/ 16 h 95"/>
              <a:gd name="T34" fmla="*/ 43 w 85"/>
              <a:gd name="T35" fmla="*/ 11 h 95"/>
              <a:gd name="T36" fmla="*/ 31 w 85"/>
              <a:gd name="T37" fmla="*/ 12 h 95"/>
              <a:gd name="T38" fmla="*/ 32 w 85"/>
              <a:gd name="T39" fmla="*/ 17 h 95"/>
              <a:gd name="T40" fmla="*/ 38 w 85"/>
              <a:gd name="T41" fmla="*/ 25 h 95"/>
              <a:gd name="T42" fmla="*/ 37 w 85"/>
              <a:gd name="T43" fmla="*/ 29 h 95"/>
              <a:gd name="T44" fmla="*/ 36 w 85"/>
              <a:gd name="T45" fmla="*/ 22 h 95"/>
              <a:gd name="T46" fmla="*/ 64 w 85"/>
              <a:gd name="T47" fmla="*/ 32 h 95"/>
              <a:gd name="T48" fmla="*/ 56 w 85"/>
              <a:gd name="T49" fmla="*/ 7 h 95"/>
              <a:gd name="T50" fmla="*/ 52 w 85"/>
              <a:gd name="T51" fmla="*/ 7 h 95"/>
              <a:gd name="T52" fmla="*/ 45 w 85"/>
              <a:gd name="T53" fmla="*/ 32 h 95"/>
              <a:gd name="T54" fmla="*/ 49 w 85"/>
              <a:gd name="T55" fmla="*/ 18 h 95"/>
              <a:gd name="T56" fmla="*/ 56 w 85"/>
              <a:gd name="T57" fmla="*/ 32 h 95"/>
              <a:gd name="T58" fmla="*/ 59 w 85"/>
              <a:gd name="T59" fmla="*/ 32 h 95"/>
              <a:gd name="T60" fmla="*/ 65 w 85"/>
              <a:gd name="T61" fmla="*/ 22 h 95"/>
              <a:gd name="T62" fmla="*/ 71 w 85"/>
              <a:gd name="T63" fmla="*/ 32 h 95"/>
              <a:gd name="T64" fmla="*/ 77 w 85"/>
              <a:gd name="T65" fmla="*/ 24 h 95"/>
              <a:gd name="T66" fmla="*/ 72 w 85"/>
              <a:gd name="T67" fmla="*/ 17 h 95"/>
              <a:gd name="T68" fmla="*/ 70 w 85"/>
              <a:gd name="T69" fmla="*/ 12 h 95"/>
              <a:gd name="T70" fmla="*/ 72 w 85"/>
              <a:gd name="T71" fmla="*/ 11 h 95"/>
              <a:gd name="T72" fmla="*/ 77 w 85"/>
              <a:gd name="T73" fmla="*/ 16 h 95"/>
              <a:gd name="T74" fmla="*/ 71 w 85"/>
              <a:gd name="T75" fmla="*/ 7 h 95"/>
              <a:gd name="T76" fmla="*/ 65 w 85"/>
              <a:gd name="T77" fmla="*/ 15 h 95"/>
              <a:gd name="T78" fmla="*/ 70 w 85"/>
              <a:gd name="T79" fmla="*/ 22 h 95"/>
              <a:gd name="T80" fmla="*/ 72 w 85"/>
              <a:gd name="T81" fmla="*/ 28 h 95"/>
              <a:gd name="T82" fmla="*/ 70 w 85"/>
              <a:gd name="T83" fmla="*/ 28 h 95"/>
              <a:gd name="T84" fmla="*/ 65 w 85"/>
              <a:gd name="T85" fmla="*/ 22 h 95"/>
              <a:gd name="T86" fmla="*/ 7 w 85"/>
              <a:gd name="T87" fmla="*/ 68 h 95"/>
              <a:gd name="T88" fmla="*/ 20 w 85"/>
              <a:gd name="T89" fmla="*/ 62 h 95"/>
              <a:gd name="T90" fmla="*/ 26 w 85"/>
              <a:gd name="T91" fmla="*/ 62 h 95"/>
              <a:gd name="T92" fmla="*/ 39 w 85"/>
              <a:gd name="T93" fmla="*/ 68 h 95"/>
              <a:gd name="T94" fmla="*/ 26 w 85"/>
              <a:gd name="T95" fmla="*/ 62 h 95"/>
              <a:gd name="T96" fmla="*/ 7 w 85"/>
              <a:gd name="T97" fmla="*/ 79 h 95"/>
              <a:gd name="T98" fmla="*/ 20 w 85"/>
              <a:gd name="T99" fmla="*/ 73 h 95"/>
              <a:gd name="T100" fmla="*/ 26 w 85"/>
              <a:gd name="T101" fmla="*/ 73 h 95"/>
              <a:gd name="T102" fmla="*/ 39 w 85"/>
              <a:gd name="T103" fmla="*/ 79 h 95"/>
              <a:gd name="T104" fmla="*/ 26 w 85"/>
              <a:gd name="T105" fmla="*/ 73 h 95"/>
              <a:gd name="T106" fmla="*/ 7 w 85"/>
              <a:gd name="T107" fmla="*/ 89 h 95"/>
              <a:gd name="T108" fmla="*/ 20 w 85"/>
              <a:gd name="T109" fmla="*/ 83 h 95"/>
              <a:gd name="T110" fmla="*/ 26 w 85"/>
              <a:gd name="T111" fmla="*/ 83 h 95"/>
              <a:gd name="T112" fmla="*/ 39 w 85"/>
              <a:gd name="T113" fmla="*/ 89 h 95"/>
              <a:gd name="T114" fmla="*/ 26 w 85"/>
              <a:gd name="T115" fmla="*/ 83 h 9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5"/>
              <a:gd name="T175" fmla="*/ 0 h 95"/>
              <a:gd name="T176" fmla="*/ 85 w 85"/>
              <a:gd name="T177" fmla="*/ 95 h 9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5" h="95">
                <a:moveTo>
                  <a:pt x="0" y="18"/>
                </a:moveTo>
                <a:cubicBezTo>
                  <a:pt x="18" y="18"/>
                  <a:pt x="18" y="18"/>
                  <a:pt x="18" y="18"/>
                </a:cubicBezTo>
                <a:cubicBezTo>
                  <a:pt x="18" y="26"/>
                  <a:pt x="18" y="26"/>
                  <a:pt x="18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57"/>
                  <a:pt x="7" y="57"/>
                  <a:pt x="7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40"/>
                  <a:pt x="39" y="40"/>
                  <a:pt x="39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22" y="51"/>
                  <a:pt x="22" y="51"/>
                  <a:pt x="22" y="51"/>
                </a:cubicBezTo>
                <a:cubicBezTo>
                  <a:pt x="27" y="40"/>
                  <a:pt x="27" y="40"/>
                  <a:pt x="27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0"/>
                  <a:pt x="22" y="0"/>
                  <a:pt x="22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40"/>
                  <a:pt x="85" y="40"/>
                  <a:pt x="85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95"/>
                  <a:pt x="46" y="95"/>
                  <a:pt x="46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8"/>
                  <a:pt x="0" y="18"/>
                  <a:pt x="0" y="18"/>
                </a:cubicBezTo>
                <a:close/>
                <a:moveTo>
                  <a:pt x="31" y="22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1"/>
                  <a:pt x="33" y="32"/>
                  <a:pt x="37" y="32"/>
                </a:cubicBezTo>
                <a:cubicBezTo>
                  <a:pt x="41" y="32"/>
                  <a:pt x="43" y="31"/>
                  <a:pt x="43" y="27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3"/>
                  <a:pt x="43" y="22"/>
                  <a:pt x="42" y="21"/>
                </a:cubicBezTo>
                <a:cubicBezTo>
                  <a:pt x="42" y="20"/>
                  <a:pt x="40" y="19"/>
                  <a:pt x="38" y="17"/>
                </a:cubicBezTo>
                <a:cubicBezTo>
                  <a:pt x="37" y="15"/>
                  <a:pt x="36" y="14"/>
                  <a:pt x="36" y="1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1"/>
                  <a:pt x="36" y="10"/>
                  <a:pt x="37" y="10"/>
                </a:cubicBezTo>
                <a:cubicBezTo>
                  <a:pt x="38" y="10"/>
                  <a:pt x="38" y="11"/>
                  <a:pt x="38" y="11"/>
                </a:cubicBezTo>
                <a:cubicBezTo>
                  <a:pt x="38" y="16"/>
                  <a:pt x="38" y="16"/>
                  <a:pt x="38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8"/>
                  <a:pt x="41" y="7"/>
                  <a:pt x="37" y="7"/>
                </a:cubicBezTo>
                <a:cubicBezTo>
                  <a:pt x="33" y="7"/>
                  <a:pt x="31" y="9"/>
                  <a:pt x="31" y="12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1" y="16"/>
                  <a:pt x="32" y="17"/>
                </a:cubicBezTo>
                <a:cubicBezTo>
                  <a:pt x="32" y="18"/>
                  <a:pt x="34" y="19"/>
                  <a:pt x="36" y="22"/>
                </a:cubicBezTo>
                <a:cubicBezTo>
                  <a:pt x="37" y="23"/>
                  <a:pt x="38" y="24"/>
                  <a:pt x="38" y="25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7" y="29"/>
                  <a:pt x="37" y="29"/>
                </a:cubicBezTo>
                <a:cubicBezTo>
                  <a:pt x="36" y="29"/>
                  <a:pt x="36" y="28"/>
                  <a:pt x="36" y="28"/>
                </a:cubicBezTo>
                <a:cubicBezTo>
                  <a:pt x="36" y="22"/>
                  <a:pt x="36" y="22"/>
                  <a:pt x="36" y="22"/>
                </a:cubicBezTo>
                <a:cubicBezTo>
                  <a:pt x="31" y="22"/>
                  <a:pt x="31" y="22"/>
                  <a:pt x="31" y="22"/>
                </a:cubicBezTo>
                <a:close/>
                <a:moveTo>
                  <a:pt x="64" y="32"/>
                </a:moveTo>
                <a:cubicBezTo>
                  <a:pt x="64" y="7"/>
                  <a:pt x="64" y="7"/>
                  <a:pt x="64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4" y="20"/>
                  <a:pt x="54" y="20"/>
                  <a:pt x="54" y="20"/>
                </a:cubicBezTo>
                <a:cubicBezTo>
                  <a:pt x="52" y="7"/>
                  <a:pt x="52" y="7"/>
                  <a:pt x="52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32"/>
                  <a:pt x="45" y="32"/>
                  <a:pt x="45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18"/>
                  <a:pt x="49" y="18"/>
                  <a:pt x="49" y="18"/>
                </a:cubicBezTo>
                <a:cubicBezTo>
                  <a:pt x="52" y="32"/>
                  <a:pt x="52" y="32"/>
                  <a:pt x="52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32"/>
                  <a:pt x="59" y="32"/>
                  <a:pt x="59" y="32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65" y="22"/>
                </a:moveTo>
                <a:cubicBezTo>
                  <a:pt x="65" y="28"/>
                  <a:pt x="65" y="28"/>
                  <a:pt x="65" y="28"/>
                </a:cubicBezTo>
                <a:cubicBezTo>
                  <a:pt x="65" y="31"/>
                  <a:pt x="67" y="32"/>
                  <a:pt x="71" y="32"/>
                </a:cubicBezTo>
                <a:cubicBezTo>
                  <a:pt x="75" y="32"/>
                  <a:pt x="77" y="31"/>
                  <a:pt x="77" y="27"/>
                </a:cubicBezTo>
                <a:cubicBezTo>
                  <a:pt x="77" y="24"/>
                  <a:pt x="77" y="24"/>
                  <a:pt x="77" y="24"/>
                </a:cubicBezTo>
                <a:cubicBezTo>
                  <a:pt x="77" y="23"/>
                  <a:pt x="77" y="22"/>
                  <a:pt x="76" y="21"/>
                </a:cubicBezTo>
                <a:cubicBezTo>
                  <a:pt x="76" y="20"/>
                  <a:pt x="74" y="19"/>
                  <a:pt x="72" y="17"/>
                </a:cubicBezTo>
                <a:cubicBezTo>
                  <a:pt x="71" y="15"/>
                  <a:pt x="70" y="14"/>
                  <a:pt x="70" y="13"/>
                </a:cubicBezTo>
                <a:cubicBezTo>
                  <a:pt x="70" y="12"/>
                  <a:pt x="70" y="12"/>
                  <a:pt x="70" y="12"/>
                </a:cubicBezTo>
                <a:cubicBezTo>
                  <a:pt x="70" y="11"/>
                  <a:pt x="70" y="10"/>
                  <a:pt x="71" y="10"/>
                </a:cubicBezTo>
                <a:cubicBezTo>
                  <a:pt x="72" y="10"/>
                  <a:pt x="72" y="11"/>
                  <a:pt x="72" y="11"/>
                </a:cubicBezTo>
                <a:cubicBezTo>
                  <a:pt x="72" y="16"/>
                  <a:pt x="72" y="16"/>
                  <a:pt x="72" y="16"/>
                </a:cubicBezTo>
                <a:cubicBezTo>
                  <a:pt x="77" y="16"/>
                  <a:pt x="77" y="16"/>
                  <a:pt x="77" y="16"/>
                </a:cubicBezTo>
                <a:cubicBezTo>
                  <a:pt x="77" y="11"/>
                  <a:pt x="77" y="11"/>
                  <a:pt x="77" y="11"/>
                </a:cubicBezTo>
                <a:cubicBezTo>
                  <a:pt x="77" y="8"/>
                  <a:pt x="75" y="7"/>
                  <a:pt x="71" y="7"/>
                </a:cubicBezTo>
                <a:cubicBezTo>
                  <a:pt x="67" y="7"/>
                  <a:pt x="65" y="9"/>
                  <a:pt x="65" y="12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6"/>
                  <a:pt x="65" y="16"/>
                  <a:pt x="66" y="17"/>
                </a:cubicBezTo>
                <a:cubicBezTo>
                  <a:pt x="66" y="18"/>
                  <a:pt x="68" y="19"/>
                  <a:pt x="70" y="22"/>
                </a:cubicBezTo>
                <a:cubicBezTo>
                  <a:pt x="71" y="23"/>
                  <a:pt x="72" y="24"/>
                  <a:pt x="72" y="25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1" y="29"/>
                  <a:pt x="71" y="29"/>
                </a:cubicBezTo>
                <a:cubicBezTo>
                  <a:pt x="70" y="29"/>
                  <a:pt x="70" y="28"/>
                  <a:pt x="70" y="28"/>
                </a:cubicBezTo>
                <a:cubicBezTo>
                  <a:pt x="70" y="22"/>
                  <a:pt x="70" y="22"/>
                  <a:pt x="70" y="22"/>
                </a:cubicBezTo>
                <a:cubicBezTo>
                  <a:pt x="65" y="22"/>
                  <a:pt x="65" y="22"/>
                  <a:pt x="65" y="22"/>
                </a:cubicBezTo>
                <a:close/>
                <a:moveTo>
                  <a:pt x="7" y="62"/>
                </a:moveTo>
                <a:cubicBezTo>
                  <a:pt x="7" y="68"/>
                  <a:pt x="7" y="68"/>
                  <a:pt x="7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0" y="62"/>
                  <a:pt x="20" y="62"/>
                  <a:pt x="20" y="62"/>
                </a:cubicBezTo>
                <a:cubicBezTo>
                  <a:pt x="7" y="62"/>
                  <a:pt x="7" y="62"/>
                  <a:pt x="7" y="62"/>
                </a:cubicBezTo>
                <a:close/>
                <a:moveTo>
                  <a:pt x="26" y="62"/>
                </a:moveTo>
                <a:cubicBezTo>
                  <a:pt x="26" y="68"/>
                  <a:pt x="26" y="68"/>
                  <a:pt x="26" y="68"/>
                </a:cubicBezTo>
                <a:cubicBezTo>
                  <a:pt x="39" y="68"/>
                  <a:pt x="39" y="68"/>
                  <a:pt x="39" y="68"/>
                </a:cubicBezTo>
                <a:cubicBezTo>
                  <a:pt x="39" y="62"/>
                  <a:pt x="39" y="62"/>
                  <a:pt x="39" y="62"/>
                </a:cubicBezTo>
                <a:cubicBezTo>
                  <a:pt x="26" y="62"/>
                  <a:pt x="26" y="62"/>
                  <a:pt x="26" y="62"/>
                </a:cubicBezTo>
                <a:close/>
                <a:moveTo>
                  <a:pt x="7" y="73"/>
                </a:moveTo>
                <a:cubicBezTo>
                  <a:pt x="7" y="79"/>
                  <a:pt x="7" y="79"/>
                  <a:pt x="7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0" y="73"/>
                  <a:pt x="20" y="73"/>
                  <a:pt x="20" y="73"/>
                </a:cubicBezTo>
                <a:cubicBezTo>
                  <a:pt x="7" y="73"/>
                  <a:pt x="7" y="73"/>
                  <a:pt x="7" y="73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39" y="73"/>
                  <a:pt x="39" y="73"/>
                  <a:pt x="39" y="73"/>
                </a:cubicBezTo>
                <a:cubicBezTo>
                  <a:pt x="26" y="73"/>
                  <a:pt x="26" y="73"/>
                  <a:pt x="26" y="73"/>
                </a:cubicBezTo>
                <a:close/>
                <a:moveTo>
                  <a:pt x="7" y="83"/>
                </a:moveTo>
                <a:cubicBezTo>
                  <a:pt x="7" y="89"/>
                  <a:pt x="7" y="89"/>
                  <a:pt x="7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3"/>
                  <a:pt x="20" y="83"/>
                  <a:pt x="20" y="83"/>
                </a:cubicBezTo>
                <a:cubicBezTo>
                  <a:pt x="7" y="83"/>
                  <a:pt x="7" y="83"/>
                  <a:pt x="7" y="83"/>
                </a:cubicBezTo>
                <a:close/>
                <a:moveTo>
                  <a:pt x="26" y="83"/>
                </a:moveTo>
                <a:cubicBezTo>
                  <a:pt x="26" y="89"/>
                  <a:pt x="26" y="89"/>
                  <a:pt x="26" y="89"/>
                </a:cubicBezTo>
                <a:cubicBezTo>
                  <a:pt x="39" y="89"/>
                  <a:pt x="39" y="89"/>
                  <a:pt x="39" y="89"/>
                </a:cubicBezTo>
                <a:cubicBezTo>
                  <a:pt x="39" y="83"/>
                  <a:pt x="39" y="83"/>
                  <a:pt x="39" y="83"/>
                </a:cubicBezTo>
                <a:lnTo>
                  <a:pt x="26" y="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5" name="Freeform 43"/>
          <p:cNvSpPr>
            <a:spLocks noEditPoints="1" noChangeArrowheads="1"/>
          </p:cNvSpPr>
          <p:nvPr/>
        </p:nvSpPr>
        <p:spPr bwMode="auto">
          <a:xfrm>
            <a:off x="7439025" y="4443413"/>
            <a:ext cx="250825" cy="285750"/>
          </a:xfrm>
          <a:custGeom>
            <a:avLst/>
            <a:gdLst>
              <a:gd name="T0" fmla="*/ 14 w 90"/>
              <a:gd name="T1" fmla="*/ 40 h 102"/>
              <a:gd name="T2" fmla="*/ 65 w 90"/>
              <a:gd name="T3" fmla="*/ 40 h 102"/>
              <a:gd name="T4" fmla="*/ 79 w 90"/>
              <a:gd name="T5" fmla="*/ 54 h 102"/>
              <a:gd name="T6" fmla="*/ 79 w 90"/>
              <a:gd name="T7" fmla="*/ 63 h 102"/>
              <a:gd name="T8" fmla="*/ 44 w 90"/>
              <a:gd name="T9" fmla="*/ 63 h 102"/>
              <a:gd name="T10" fmla="*/ 44 w 90"/>
              <a:gd name="T11" fmla="*/ 81 h 102"/>
              <a:gd name="T12" fmla="*/ 79 w 90"/>
              <a:gd name="T13" fmla="*/ 81 h 102"/>
              <a:gd name="T14" fmla="*/ 79 w 90"/>
              <a:gd name="T15" fmla="*/ 89 h 102"/>
              <a:gd name="T16" fmla="*/ 65 w 90"/>
              <a:gd name="T17" fmla="*/ 102 h 102"/>
              <a:gd name="T18" fmla="*/ 0 w 90"/>
              <a:gd name="T19" fmla="*/ 102 h 102"/>
              <a:gd name="T20" fmla="*/ 0 w 90"/>
              <a:gd name="T21" fmla="*/ 36 h 102"/>
              <a:gd name="T22" fmla="*/ 0 w 90"/>
              <a:gd name="T23" fmla="*/ 35 h 102"/>
              <a:gd name="T24" fmla="*/ 1 w 90"/>
              <a:gd name="T25" fmla="*/ 28 h 102"/>
              <a:gd name="T26" fmla="*/ 7 w 90"/>
              <a:gd name="T27" fmla="*/ 20 h 102"/>
              <a:gd name="T28" fmla="*/ 8 w 90"/>
              <a:gd name="T29" fmla="*/ 19 h 102"/>
              <a:gd name="T30" fmla="*/ 10 w 90"/>
              <a:gd name="T31" fmla="*/ 19 h 102"/>
              <a:gd name="T32" fmla="*/ 30 w 90"/>
              <a:gd name="T33" fmla="*/ 19 h 102"/>
              <a:gd name="T34" fmla="*/ 45 w 90"/>
              <a:gd name="T35" fmla="*/ 3 h 102"/>
              <a:gd name="T36" fmla="*/ 48 w 90"/>
              <a:gd name="T37" fmla="*/ 0 h 102"/>
              <a:gd name="T38" fmla="*/ 51 w 90"/>
              <a:gd name="T39" fmla="*/ 3 h 102"/>
              <a:gd name="T40" fmla="*/ 70 w 90"/>
              <a:gd name="T41" fmla="*/ 19 h 102"/>
              <a:gd name="T42" fmla="*/ 74 w 90"/>
              <a:gd name="T43" fmla="*/ 19 h 102"/>
              <a:gd name="T44" fmla="*/ 74 w 90"/>
              <a:gd name="T45" fmla="*/ 23 h 102"/>
              <a:gd name="T46" fmla="*/ 87 w 90"/>
              <a:gd name="T47" fmla="*/ 34 h 102"/>
              <a:gd name="T48" fmla="*/ 90 w 90"/>
              <a:gd name="T49" fmla="*/ 37 h 102"/>
              <a:gd name="T50" fmla="*/ 81 w 90"/>
              <a:gd name="T51" fmla="*/ 47 h 102"/>
              <a:gd name="T52" fmla="*/ 75 w 90"/>
              <a:gd name="T53" fmla="*/ 41 h 102"/>
              <a:gd name="T54" fmla="*/ 78 w 90"/>
              <a:gd name="T55" fmla="*/ 38 h 102"/>
              <a:gd name="T56" fmla="*/ 49 w 90"/>
              <a:gd name="T57" fmla="*/ 12 h 102"/>
              <a:gd name="T58" fmla="*/ 25 w 90"/>
              <a:gd name="T59" fmla="*/ 37 h 102"/>
              <a:gd name="T60" fmla="*/ 13 w 90"/>
              <a:gd name="T61" fmla="*/ 37 h 102"/>
              <a:gd name="T62" fmla="*/ 22 w 90"/>
              <a:gd name="T63" fmla="*/ 28 h 102"/>
              <a:gd name="T64" fmla="*/ 11 w 90"/>
              <a:gd name="T65" fmla="*/ 28 h 102"/>
              <a:gd name="T66" fmla="*/ 9 w 90"/>
              <a:gd name="T67" fmla="*/ 31 h 102"/>
              <a:gd name="T68" fmla="*/ 9 w 90"/>
              <a:gd name="T69" fmla="*/ 34 h 102"/>
              <a:gd name="T70" fmla="*/ 10 w 90"/>
              <a:gd name="T71" fmla="*/ 38 h 102"/>
              <a:gd name="T72" fmla="*/ 14 w 90"/>
              <a:gd name="T73" fmla="*/ 40 h 102"/>
              <a:gd name="T74" fmla="*/ 57 w 90"/>
              <a:gd name="T75" fmla="*/ 67 h 102"/>
              <a:gd name="T76" fmla="*/ 51 w 90"/>
              <a:gd name="T77" fmla="*/ 73 h 102"/>
              <a:gd name="T78" fmla="*/ 57 w 90"/>
              <a:gd name="T79" fmla="*/ 79 h 102"/>
              <a:gd name="T80" fmla="*/ 63 w 90"/>
              <a:gd name="T81" fmla="*/ 73 h 102"/>
              <a:gd name="T82" fmla="*/ 57 w 90"/>
              <a:gd name="T83" fmla="*/ 67 h 10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0"/>
              <a:gd name="T127" fmla="*/ 0 h 102"/>
              <a:gd name="T128" fmla="*/ 90 w 90"/>
              <a:gd name="T129" fmla="*/ 102 h 10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0" h="102">
                <a:moveTo>
                  <a:pt x="14" y="40"/>
                </a:moveTo>
                <a:cubicBezTo>
                  <a:pt x="65" y="40"/>
                  <a:pt x="65" y="40"/>
                  <a:pt x="65" y="40"/>
                </a:cubicBezTo>
                <a:cubicBezTo>
                  <a:pt x="72" y="40"/>
                  <a:pt x="79" y="47"/>
                  <a:pt x="79" y="54"/>
                </a:cubicBezTo>
                <a:cubicBezTo>
                  <a:pt x="79" y="63"/>
                  <a:pt x="79" y="63"/>
                  <a:pt x="79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81"/>
                  <a:pt x="44" y="81"/>
                  <a:pt x="44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96"/>
                  <a:pt x="72" y="102"/>
                  <a:pt x="65" y="10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3"/>
                  <a:pt x="0" y="30"/>
                  <a:pt x="1" y="28"/>
                </a:cubicBezTo>
                <a:cubicBezTo>
                  <a:pt x="3" y="24"/>
                  <a:pt x="5" y="22"/>
                  <a:pt x="7" y="20"/>
                </a:cubicBezTo>
                <a:cubicBezTo>
                  <a:pt x="8" y="19"/>
                  <a:pt x="8" y="19"/>
                  <a:pt x="8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3"/>
                  <a:pt x="51" y="3"/>
                  <a:pt x="51" y="3"/>
                </a:cubicBezTo>
                <a:cubicBezTo>
                  <a:pt x="70" y="19"/>
                  <a:pt x="70" y="19"/>
                  <a:pt x="70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4" y="23"/>
                  <a:pt x="74" y="23"/>
                  <a:pt x="74" y="23"/>
                </a:cubicBezTo>
                <a:cubicBezTo>
                  <a:pt x="87" y="34"/>
                  <a:pt x="87" y="34"/>
                  <a:pt x="87" y="34"/>
                </a:cubicBezTo>
                <a:cubicBezTo>
                  <a:pt x="90" y="37"/>
                  <a:pt x="90" y="37"/>
                  <a:pt x="90" y="37"/>
                </a:cubicBezTo>
                <a:cubicBezTo>
                  <a:pt x="81" y="47"/>
                  <a:pt x="81" y="47"/>
                  <a:pt x="81" y="47"/>
                </a:cubicBezTo>
                <a:cubicBezTo>
                  <a:pt x="75" y="41"/>
                  <a:pt x="75" y="41"/>
                  <a:pt x="75" y="41"/>
                </a:cubicBezTo>
                <a:cubicBezTo>
                  <a:pt x="78" y="38"/>
                  <a:pt x="78" y="38"/>
                  <a:pt x="78" y="38"/>
                </a:cubicBezTo>
                <a:cubicBezTo>
                  <a:pt x="49" y="12"/>
                  <a:pt x="49" y="12"/>
                  <a:pt x="49" y="12"/>
                </a:cubicBezTo>
                <a:cubicBezTo>
                  <a:pt x="25" y="37"/>
                  <a:pt x="25" y="37"/>
                  <a:pt x="25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22" y="28"/>
                  <a:pt x="22" y="28"/>
                  <a:pt x="22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9"/>
                  <a:pt x="10" y="30"/>
                  <a:pt x="9" y="31"/>
                </a:cubicBezTo>
                <a:cubicBezTo>
                  <a:pt x="9" y="32"/>
                  <a:pt x="9" y="33"/>
                  <a:pt x="9" y="34"/>
                </a:cubicBezTo>
                <a:cubicBezTo>
                  <a:pt x="9" y="36"/>
                  <a:pt x="9" y="37"/>
                  <a:pt x="10" y="38"/>
                </a:cubicBezTo>
                <a:cubicBezTo>
                  <a:pt x="11" y="39"/>
                  <a:pt x="12" y="40"/>
                  <a:pt x="14" y="40"/>
                </a:cubicBezTo>
                <a:close/>
                <a:moveTo>
                  <a:pt x="57" y="67"/>
                </a:moveTo>
                <a:cubicBezTo>
                  <a:pt x="53" y="67"/>
                  <a:pt x="51" y="69"/>
                  <a:pt x="51" y="73"/>
                </a:cubicBezTo>
                <a:cubicBezTo>
                  <a:pt x="51" y="76"/>
                  <a:pt x="53" y="79"/>
                  <a:pt x="57" y="79"/>
                </a:cubicBezTo>
                <a:cubicBezTo>
                  <a:pt x="60" y="79"/>
                  <a:pt x="63" y="76"/>
                  <a:pt x="63" y="73"/>
                </a:cubicBezTo>
                <a:cubicBezTo>
                  <a:pt x="63" y="69"/>
                  <a:pt x="60" y="67"/>
                  <a:pt x="57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6" name="Freeform 44"/>
          <p:cNvSpPr>
            <a:spLocks noEditPoints="1" noChangeArrowheads="1"/>
          </p:cNvSpPr>
          <p:nvPr/>
        </p:nvSpPr>
        <p:spPr bwMode="auto">
          <a:xfrm>
            <a:off x="6908800" y="4452938"/>
            <a:ext cx="269875" cy="287337"/>
          </a:xfrm>
          <a:custGeom>
            <a:avLst/>
            <a:gdLst>
              <a:gd name="T0" fmla="*/ 6 w 96"/>
              <a:gd name="T1" fmla="*/ 27 h 102"/>
              <a:gd name="T2" fmla="*/ 26 w 96"/>
              <a:gd name="T3" fmla="*/ 27 h 102"/>
              <a:gd name="T4" fmla="*/ 82 w 96"/>
              <a:gd name="T5" fmla="*/ 10 h 102"/>
              <a:gd name="T6" fmla="*/ 91 w 96"/>
              <a:gd name="T7" fmla="*/ 0 h 102"/>
              <a:gd name="T8" fmla="*/ 82 w 96"/>
              <a:gd name="T9" fmla="*/ 10 h 102"/>
              <a:gd name="T10" fmla="*/ 84 w 96"/>
              <a:gd name="T11" fmla="*/ 21 h 102"/>
              <a:gd name="T12" fmla="*/ 96 w 96"/>
              <a:gd name="T13" fmla="*/ 24 h 102"/>
              <a:gd name="T14" fmla="*/ 80 w 96"/>
              <a:gd name="T15" fmla="*/ 39 h 102"/>
              <a:gd name="T16" fmla="*/ 93 w 96"/>
              <a:gd name="T17" fmla="*/ 39 h 102"/>
              <a:gd name="T18" fmla="*/ 80 w 96"/>
              <a:gd name="T19" fmla="*/ 39 h 102"/>
              <a:gd name="T20" fmla="*/ 39 w 96"/>
              <a:gd name="T21" fmla="*/ 43 h 102"/>
              <a:gd name="T22" fmla="*/ 45 w 96"/>
              <a:gd name="T23" fmla="*/ 40 h 102"/>
              <a:gd name="T24" fmla="*/ 64 w 96"/>
              <a:gd name="T25" fmla="*/ 0 h 102"/>
              <a:gd name="T26" fmla="*/ 81 w 96"/>
              <a:gd name="T27" fmla="*/ 22 h 102"/>
              <a:gd name="T28" fmla="*/ 66 w 96"/>
              <a:gd name="T29" fmla="*/ 45 h 102"/>
              <a:gd name="T30" fmla="*/ 66 w 96"/>
              <a:gd name="T31" fmla="*/ 45 h 102"/>
              <a:gd name="T32" fmla="*/ 56 w 96"/>
              <a:gd name="T33" fmla="*/ 43 h 102"/>
              <a:gd name="T34" fmla="*/ 50 w 96"/>
              <a:gd name="T35" fmla="*/ 48 h 102"/>
              <a:gd name="T36" fmla="*/ 42 w 96"/>
              <a:gd name="T37" fmla="*/ 48 h 102"/>
              <a:gd name="T38" fmla="*/ 26 w 96"/>
              <a:gd name="T39" fmla="*/ 52 h 102"/>
              <a:gd name="T40" fmla="*/ 28 w 96"/>
              <a:gd name="T41" fmla="*/ 102 h 102"/>
              <a:gd name="T42" fmla="*/ 18 w 96"/>
              <a:gd name="T43" fmla="*/ 74 h 102"/>
              <a:gd name="T44" fmla="*/ 13 w 96"/>
              <a:gd name="T45" fmla="*/ 102 h 102"/>
              <a:gd name="T46" fmla="*/ 6 w 96"/>
              <a:gd name="T47" fmla="*/ 68 h 102"/>
              <a:gd name="T48" fmla="*/ 4 w 96"/>
              <a:gd name="T49" fmla="*/ 39 h 102"/>
              <a:gd name="T50" fmla="*/ 14 w 96"/>
              <a:gd name="T51" fmla="*/ 40 h 102"/>
              <a:gd name="T52" fmla="*/ 12 w 96"/>
              <a:gd name="T53" fmla="*/ 58 h 102"/>
              <a:gd name="T54" fmla="*/ 16 w 96"/>
              <a:gd name="T55" fmla="*/ 61 h 102"/>
              <a:gd name="T56" fmla="*/ 16 w 96"/>
              <a:gd name="T57" fmla="*/ 61 h 102"/>
              <a:gd name="T58" fmla="*/ 20 w 96"/>
              <a:gd name="T59" fmla="*/ 58 h 102"/>
              <a:gd name="T60" fmla="*/ 18 w 96"/>
              <a:gd name="T61" fmla="*/ 40 h 102"/>
              <a:gd name="T62" fmla="*/ 24 w 96"/>
              <a:gd name="T63" fmla="*/ 39 h 102"/>
              <a:gd name="T64" fmla="*/ 35 w 96"/>
              <a:gd name="T65" fmla="*/ 45 h 102"/>
              <a:gd name="T66" fmla="*/ 35 w 96"/>
              <a:gd name="T67" fmla="*/ 38 h 102"/>
              <a:gd name="T68" fmla="*/ 28 w 96"/>
              <a:gd name="T69" fmla="*/ 29 h 102"/>
              <a:gd name="T70" fmla="*/ 52 w 96"/>
              <a:gd name="T71" fmla="*/ 6 h 102"/>
              <a:gd name="T72" fmla="*/ 72 w 96"/>
              <a:gd name="T73" fmla="*/ 11 h 102"/>
              <a:gd name="T74" fmla="*/ 56 w 96"/>
              <a:gd name="T75" fmla="*/ 11 h 102"/>
              <a:gd name="T76" fmla="*/ 71 w 96"/>
              <a:gd name="T77" fmla="*/ 16 h 102"/>
              <a:gd name="T78" fmla="*/ 58 w 96"/>
              <a:gd name="T79" fmla="*/ 36 h 102"/>
              <a:gd name="T80" fmla="*/ 72 w 96"/>
              <a:gd name="T81" fmla="*/ 34 h 102"/>
              <a:gd name="T82" fmla="*/ 72 w 96"/>
              <a:gd name="T83" fmla="*/ 11 h 102"/>
              <a:gd name="T84" fmla="*/ 55 w 96"/>
              <a:gd name="T85" fmla="*/ 21 h 102"/>
              <a:gd name="T86" fmla="*/ 66 w 96"/>
              <a:gd name="T87" fmla="*/ 19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96"/>
              <a:gd name="T133" fmla="*/ 0 h 102"/>
              <a:gd name="T134" fmla="*/ 96 w 96"/>
              <a:gd name="T135" fmla="*/ 102 h 10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96" h="102">
                <a:moveTo>
                  <a:pt x="16" y="17"/>
                </a:moveTo>
                <a:cubicBezTo>
                  <a:pt x="11" y="17"/>
                  <a:pt x="6" y="21"/>
                  <a:pt x="6" y="27"/>
                </a:cubicBezTo>
                <a:cubicBezTo>
                  <a:pt x="6" y="32"/>
                  <a:pt x="11" y="36"/>
                  <a:pt x="16" y="36"/>
                </a:cubicBezTo>
                <a:cubicBezTo>
                  <a:pt x="21" y="36"/>
                  <a:pt x="26" y="32"/>
                  <a:pt x="26" y="27"/>
                </a:cubicBezTo>
                <a:cubicBezTo>
                  <a:pt x="26" y="21"/>
                  <a:pt x="21" y="17"/>
                  <a:pt x="16" y="17"/>
                </a:cubicBezTo>
                <a:close/>
                <a:moveTo>
                  <a:pt x="82" y="10"/>
                </a:moveTo>
                <a:cubicBezTo>
                  <a:pt x="82" y="7"/>
                  <a:pt x="82" y="7"/>
                  <a:pt x="82" y="7"/>
                </a:cubicBezTo>
                <a:cubicBezTo>
                  <a:pt x="91" y="0"/>
                  <a:pt x="91" y="0"/>
                  <a:pt x="91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82" y="10"/>
                  <a:pt x="82" y="10"/>
                  <a:pt x="82" y="10"/>
                </a:cubicBezTo>
                <a:close/>
                <a:moveTo>
                  <a:pt x="84" y="24"/>
                </a:moveTo>
                <a:cubicBezTo>
                  <a:pt x="84" y="21"/>
                  <a:pt x="84" y="21"/>
                  <a:pt x="84" y="21"/>
                </a:cubicBezTo>
                <a:cubicBezTo>
                  <a:pt x="96" y="18"/>
                  <a:pt x="96" y="18"/>
                  <a:pt x="96" y="18"/>
                </a:cubicBezTo>
                <a:cubicBezTo>
                  <a:pt x="96" y="24"/>
                  <a:pt x="96" y="24"/>
                  <a:pt x="96" y="24"/>
                </a:cubicBezTo>
                <a:cubicBezTo>
                  <a:pt x="84" y="24"/>
                  <a:pt x="84" y="24"/>
                  <a:pt x="84" y="24"/>
                </a:cubicBezTo>
                <a:close/>
                <a:moveTo>
                  <a:pt x="80" y="39"/>
                </a:moveTo>
                <a:cubicBezTo>
                  <a:pt x="81" y="37"/>
                  <a:pt x="81" y="37"/>
                  <a:pt x="81" y="37"/>
                </a:cubicBezTo>
                <a:cubicBezTo>
                  <a:pt x="93" y="39"/>
                  <a:pt x="93" y="39"/>
                  <a:pt x="93" y="39"/>
                </a:cubicBezTo>
                <a:cubicBezTo>
                  <a:pt x="91" y="44"/>
                  <a:pt x="91" y="44"/>
                  <a:pt x="91" y="44"/>
                </a:cubicBezTo>
                <a:cubicBezTo>
                  <a:pt x="80" y="39"/>
                  <a:pt x="80" y="39"/>
                  <a:pt x="80" y="39"/>
                </a:cubicBezTo>
                <a:close/>
                <a:moveTo>
                  <a:pt x="39" y="39"/>
                </a:moveTo>
                <a:cubicBezTo>
                  <a:pt x="39" y="43"/>
                  <a:pt x="39" y="43"/>
                  <a:pt x="39" y="43"/>
                </a:cubicBezTo>
                <a:cubicBezTo>
                  <a:pt x="45" y="45"/>
                  <a:pt x="45" y="45"/>
                  <a:pt x="45" y="45"/>
                </a:cubicBezTo>
                <a:cubicBezTo>
                  <a:pt x="45" y="40"/>
                  <a:pt x="45" y="40"/>
                  <a:pt x="45" y="40"/>
                </a:cubicBezTo>
                <a:cubicBezTo>
                  <a:pt x="39" y="39"/>
                  <a:pt x="39" y="39"/>
                  <a:pt x="39" y="39"/>
                </a:cubicBezTo>
                <a:close/>
                <a:moveTo>
                  <a:pt x="64" y="0"/>
                </a:moveTo>
                <a:cubicBezTo>
                  <a:pt x="69" y="0"/>
                  <a:pt x="73" y="3"/>
                  <a:pt x="77" y="7"/>
                </a:cubicBezTo>
                <a:cubicBezTo>
                  <a:pt x="80" y="11"/>
                  <a:pt x="81" y="16"/>
                  <a:pt x="81" y="22"/>
                </a:cubicBezTo>
                <a:cubicBezTo>
                  <a:pt x="81" y="28"/>
                  <a:pt x="80" y="34"/>
                  <a:pt x="77" y="38"/>
                </a:cubicBezTo>
                <a:cubicBezTo>
                  <a:pt x="74" y="42"/>
                  <a:pt x="70" y="44"/>
                  <a:pt x="66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5" y="45"/>
                  <a:pt x="65" y="45"/>
                  <a:pt x="64" y="45"/>
                </a:cubicBezTo>
                <a:cubicBezTo>
                  <a:pt x="61" y="45"/>
                  <a:pt x="59" y="44"/>
                  <a:pt x="56" y="43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48"/>
                  <a:pt x="50" y="48"/>
                  <a:pt x="50" y="48"/>
                </a:cubicBezTo>
                <a:cubicBezTo>
                  <a:pt x="47" y="50"/>
                  <a:pt x="47" y="50"/>
                  <a:pt x="47" y="50"/>
                </a:cubicBezTo>
                <a:cubicBezTo>
                  <a:pt x="42" y="48"/>
                  <a:pt x="42" y="48"/>
                  <a:pt x="42" y="48"/>
                </a:cubicBezTo>
                <a:cubicBezTo>
                  <a:pt x="33" y="54"/>
                  <a:pt x="33" y="54"/>
                  <a:pt x="3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27" y="68"/>
                  <a:pt x="27" y="68"/>
                  <a:pt x="27" y="68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0" y="102"/>
                  <a:pt x="20" y="102"/>
                  <a:pt x="20" y="102"/>
                </a:cubicBezTo>
                <a:cubicBezTo>
                  <a:pt x="18" y="74"/>
                  <a:pt x="18" y="74"/>
                  <a:pt x="18" y="74"/>
                </a:cubicBezTo>
                <a:cubicBezTo>
                  <a:pt x="14" y="74"/>
                  <a:pt x="14" y="74"/>
                  <a:pt x="14" y="74"/>
                </a:cubicBezTo>
                <a:cubicBezTo>
                  <a:pt x="13" y="102"/>
                  <a:pt x="13" y="102"/>
                  <a:pt x="13" y="102"/>
                </a:cubicBezTo>
                <a:cubicBezTo>
                  <a:pt x="4" y="102"/>
                  <a:pt x="4" y="102"/>
                  <a:pt x="4" y="102"/>
                </a:cubicBezTo>
                <a:cubicBezTo>
                  <a:pt x="6" y="68"/>
                  <a:pt x="6" y="68"/>
                  <a:pt x="6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4" y="39"/>
                  <a:pt x="4" y="39"/>
                  <a:pt x="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40"/>
                  <a:pt x="14" y="40"/>
                  <a:pt x="14" y="40"/>
                </a:cubicBezTo>
                <a:cubicBezTo>
                  <a:pt x="15" y="42"/>
                  <a:pt x="15" y="42"/>
                  <a:pt x="15" y="42"/>
                </a:cubicBezTo>
                <a:cubicBezTo>
                  <a:pt x="12" y="58"/>
                  <a:pt x="12" y="58"/>
                  <a:pt x="12" y="58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20" y="58"/>
                  <a:pt x="20" y="58"/>
                  <a:pt x="20" y="58"/>
                </a:cubicBezTo>
                <a:cubicBezTo>
                  <a:pt x="17" y="42"/>
                  <a:pt x="17" y="42"/>
                  <a:pt x="17" y="4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39"/>
                  <a:pt x="18" y="39"/>
                  <a:pt x="18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32" y="46"/>
                  <a:pt x="32" y="46"/>
                  <a:pt x="32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38"/>
                  <a:pt x="35" y="38"/>
                  <a:pt x="35" y="38"/>
                </a:cubicBezTo>
                <a:cubicBezTo>
                  <a:pt x="28" y="36"/>
                  <a:pt x="28" y="36"/>
                  <a:pt x="28" y="36"/>
                </a:cubicBezTo>
                <a:cubicBezTo>
                  <a:pt x="25" y="35"/>
                  <a:pt x="24" y="32"/>
                  <a:pt x="28" y="29"/>
                </a:cubicBezTo>
                <a:cubicBezTo>
                  <a:pt x="37" y="20"/>
                  <a:pt x="43" y="15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5" y="2"/>
                  <a:pt x="59" y="0"/>
                  <a:pt x="64" y="0"/>
                </a:cubicBezTo>
                <a:close/>
                <a:moveTo>
                  <a:pt x="72" y="11"/>
                </a:moveTo>
                <a:cubicBezTo>
                  <a:pt x="70" y="8"/>
                  <a:pt x="67" y="6"/>
                  <a:pt x="64" y="6"/>
                </a:cubicBezTo>
                <a:cubicBezTo>
                  <a:pt x="61" y="6"/>
                  <a:pt x="58" y="8"/>
                  <a:pt x="56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9"/>
                  <a:pt x="73" y="24"/>
                  <a:pt x="71" y="29"/>
                </a:cubicBezTo>
                <a:cubicBezTo>
                  <a:pt x="58" y="36"/>
                  <a:pt x="58" y="36"/>
                  <a:pt x="58" y="36"/>
                </a:cubicBezTo>
                <a:cubicBezTo>
                  <a:pt x="60" y="38"/>
                  <a:pt x="62" y="39"/>
                  <a:pt x="64" y="39"/>
                </a:cubicBezTo>
                <a:cubicBezTo>
                  <a:pt x="67" y="39"/>
                  <a:pt x="70" y="37"/>
                  <a:pt x="72" y="34"/>
                </a:cubicBezTo>
                <a:cubicBezTo>
                  <a:pt x="74" y="31"/>
                  <a:pt x="75" y="27"/>
                  <a:pt x="75" y="22"/>
                </a:cubicBezTo>
                <a:cubicBezTo>
                  <a:pt x="75" y="18"/>
                  <a:pt x="74" y="14"/>
                  <a:pt x="72" y="11"/>
                </a:cubicBezTo>
                <a:close/>
                <a:moveTo>
                  <a:pt x="56" y="16"/>
                </a:moveTo>
                <a:cubicBezTo>
                  <a:pt x="55" y="18"/>
                  <a:pt x="55" y="19"/>
                  <a:pt x="55" y="21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19"/>
                  <a:pt x="66" y="19"/>
                  <a:pt x="66" y="19"/>
                </a:cubicBezTo>
                <a:cubicBezTo>
                  <a:pt x="62" y="18"/>
                  <a:pt x="59" y="17"/>
                  <a:pt x="5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7" name="Freeform 45"/>
          <p:cNvSpPr>
            <a:spLocks noEditPoints="1" noChangeArrowheads="1"/>
          </p:cNvSpPr>
          <p:nvPr/>
        </p:nvSpPr>
        <p:spPr bwMode="auto">
          <a:xfrm>
            <a:off x="7391400" y="2874963"/>
            <a:ext cx="266700" cy="338137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5"/>
              <a:gd name="T163" fmla="*/ 0 h 120"/>
              <a:gd name="T164" fmla="*/ 95 w 95"/>
              <a:gd name="T165" fmla="*/ 120 h 12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8" name="Freeform 46"/>
          <p:cNvSpPr>
            <a:spLocks noEditPoints="1" noChangeArrowheads="1"/>
          </p:cNvSpPr>
          <p:nvPr/>
        </p:nvSpPr>
        <p:spPr bwMode="auto">
          <a:xfrm>
            <a:off x="6373813" y="4467225"/>
            <a:ext cx="271462" cy="255588"/>
          </a:xfrm>
          <a:custGeom>
            <a:avLst/>
            <a:gdLst>
              <a:gd name="T0" fmla="*/ 8 w 97"/>
              <a:gd name="T1" fmla="*/ 10 h 91"/>
              <a:gd name="T2" fmla="*/ 28 w 97"/>
              <a:gd name="T3" fmla="*/ 10 h 91"/>
              <a:gd name="T4" fmla="*/ 41 w 97"/>
              <a:gd name="T5" fmla="*/ 45 h 91"/>
              <a:gd name="T6" fmla="*/ 51 w 97"/>
              <a:gd name="T7" fmla="*/ 41 h 91"/>
              <a:gd name="T8" fmla="*/ 59 w 97"/>
              <a:gd name="T9" fmla="*/ 46 h 91"/>
              <a:gd name="T10" fmla="*/ 66 w 97"/>
              <a:gd name="T11" fmla="*/ 27 h 91"/>
              <a:gd name="T12" fmla="*/ 73 w 97"/>
              <a:gd name="T13" fmla="*/ 34 h 91"/>
              <a:gd name="T14" fmla="*/ 83 w 97"/>
              <a:gd name="T15" fmla="*/ 23 h 91"/>
              <a:gd name="T16" fmla="*/ 73 w 97"/>
              <a:gd name="T17" fmla="*/ 40 h 91"/>
              <a:gd name="T18" fmla="*/ 67 w 97"/>
              <a:gd name="T19" fmla="*/ 33 h 91"/>
              <a:gd name="T20" fmla="*/ 61 w 97"/>
              <a:gd name="T21" fmla="*/ 51 h 91"/>
              <a:gd name="T22" fmla="*/ 51 w 97"/>
              <a:gd name="T23" fmla="*/ 45 h 91"/>
              <a:gd name="T24" fmla="*/ 41 w 97"/>
              <a:gd name="T25" fmla="*/ 45 h 91"/>
              <a:gd name="T26" fmla="*/ 74 w 97"/>
              <a:gd name="T27" fmla="*/ 86 h 91"/>
              <a:gd name="T28" fmla="*/ 43 w 97"/>
              <a:gd name="T29" fmla="*/ 91 h 91"/>
              <a:gd name="T30" fmla="*/ 63 w 97"/>
              <a:gd name="T31" fmla="*/ 68 h 91"/>
              <a:gd name="T32" fmla="*/ 97 w 97"/>
              <a:gd name="T33" fmla="*/ 68 h 91"/>
              <a:gd name="T34" fmla="*/ 97 w 97"/>
              <a:gd name="T35" fmla="*/ 6 h 91"/>
              <a:gd name="T36" fmla="*/ 93 w 97"/>
              <a:gd name="T37" fmla="*/ 3 h 91"/>
              <a:gd name="T38" fmla="*/ 34 w 97"/>
              <a:gd name="T39" fmla="*/ 9 h 91"/>
              <a:gd name="T40" fmla="*/ 90 w 97"/>
              <a:gd name="T41" fmla="*/ 61 h 91"/>
              <a:gd name="T42" fmla="*/ 36 w 97"/>
              <a:gd name="T43" fmla="*/ 68 h 91"/>
              <a:gd name="T44" fmla="*/ 54 w 97"/>
              <a:gd name="T45" fmla="*/ 84 h 91"/>
              <a:gd name="T46" fmla="*/ 63 w 97"/>
              <a:gd name="T47" fmla="*/ 68 h 91"/>
              <a:gd name="T48" fmla="*/ 7 w 97"/>
              <a:gd name="T49" fmla="*/ 55 h 91"/>
              <a:gd name="T50" fmla="*/ 14 w 97"/>
              <a:gd name="T51" fmla="*/ 91 h 91"/>
              <a:gd name="T52" fmla="*/ 20 w 97"/>
              <a:gd name="T53" fmla="*/ 60 h 91"/>
              <a:gd name="T54" fmla="*/ 31 w 97"/>
              <a:gd name="T55" fmla="*/ 91 h 91"/>
              <a:gd name="T56" fmla="*/ 28 w 97"/>
              <a:gd name="T57" fmla="*/ 33 h 91"/>
              <a:gd name="T58" fmla="*/ 55 w 97"/>
              <a:gd name="T59" fmla="*/ 24 h 91"/>
              <a:gd name="T60" fmla="*/ 20 w 97"/>
              <a:gd name="T61" fmla="*/ 23 h 91"/>
              <a:gd name="T62" fmla="*/ 19 w 97"/>
              <a:gd name="T63" fmla="*/ 27 h 91"/>
              <a:gd name="T64" fmla="*/ 18 w 97"/>
              <a:gd name="T65" fmla="*/ 47 h 91"/>
              <a:gd name="T66" fmla="*/ 18 w 97"/>
              <a:gd name="T67" fmla="*/ 47 h 91"/>
              <a:gd name="T68" fmla="*/ 18 w 97"/>
              <a:gd name="T69" fmla="*/ 47 h 91"/>
              <a:gd name="T70" fmla="*/ 16 w 97"/>
              <a:gd name="T71" fmla="*/ 27 h 91"/>
              <a:gd name="T72" fmla="*/ 16 w 97"/>
              <a:gd name="T73" fmla="*/ 23 h 91"/>
              <a:gd name="T74" fmla="*/ 0 w 97"/>
              <a:gd name="T75" fmla="*/ 50 h 9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97"/>
              <a:gd name="T115" fmla="*/ 0 h 91"/>
              <a:gd name="T116" fmla="*/ 97 w 97"/>
              <a:gd name="T117" fmla="*/ 91 h 9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99" name="Freeform 49"/>
          <p:cNvSpPr>
            <a:spLocks noEditPoints="1" noChangeArrowheads="1"/>
          </p:cNvSpPr>
          <p:nvPr/>
        </p:nvSpPr>
        <p:spPr bwMode="auto">
          <a:xfrm>
            <a:off x="5284788" y="3894138"/>
            <a:ext cx="360362" cy="309562"/>
          </a:xfrm>
          <a:custGeom>
            <a:avLst/>
            <a:gdLst>
              <a:gd name="T0" fmla="*/ 63 w 128"/>
              <a:gd name="T1" fmla="*/ 0 h 111"/>
              <a:gd name="T2" fmla="*/ 111 w 128"/>
              <a:gd name="T3" fmla="*/ 0 h 111"/>
              <a:gd name="T4" fmla="*/ 128 w 128"/>
              <a:gd name="T5" fmla="*/ 18 h 111"/>
              <a:gd name="T6" fmla="*/ 128 w 128"/>
              <a:gd name="T7" fmla="*/ 42 h 111"/>
              <a:gd name="T8" fmla="*/ 111 w 128"/>
              <a:gd name="T9" fmla="*/ 60 h 111"/>
              <a:gd name="T10" fmla="*/ 46 w 128"/>
              <a:gd name="T11" fmla="*/ 60 h 111"/>
              <a:gd name="T12" fmla="*/ 46 w 128"/>
              <a:gd name="T13" fmla="*/ 18 h 111"/>
              <a:gd name="T14" fmla="*/ 63 w 128"/>
              <a:gd name="T15" fmla="*/ 0 h 111"/>
              <a:gd name="T16" fmla="*/ 28 w 128"/>
              <a:gd name="T17" fmla="*/ 54 h 111"/>
              <a:gd name="T18" fmla="*/ 12 w 128"/>
              <a:gd name="T19" fmla="*/ 70 h 111"/>
              <a:gd name="T20" fmla="*/ 28 w 128"/>
              <a:gd name="T21" fmla="*/ 86 h 111"/>
              <a:gd name="T22" fmla="*/ 44 w 128"/>
              <a:gd name="T23" fmla="*/ 70 h 111"/>
              <a:gd name="T24" fmla="*/ 28 w 128"/>
              <a:gd name="T25" fmla="*/ 54 h 111"/>
              <a:gd name="T26" fmla="*/ 55 w 128"/>
              <a:gd name="T27" fmla="*/ 111 h 111"/>
              <a:gd name="T28" fmla="*/ 50 w 128"/>
              <a:gd name="T29" fmla="*/ 90 h 111"/>
              <a:gd name="T30" fmla="*/ 30 w 128"/>
              <a:gd name="T31" fmla="*/ 90 h 111"/>
              <a:gd name="T32" fmla="*/ 32 w 128"/>
              <a:gd name="T33" fmla="*/ 92 h 111"/>
              <a:gd name="T34" fmla="*/ 30 w 128"/>
              <a:gd name="T35" fmla="*/ 96 h 111"/>
              <a:gd name="T36" fmla="*/ 32 w 128"/>
              <a:gd name="T37" fmla="*/ 111 h 111"/>
              <a:gd name="T38" fmla="*/ 55 w 128"/>
              <a:gd name="T39" fmla="*/ 111 h 111"/>
              <a:gd name="T40" fmla="*/ 23 w 128"/>
              <a:gd name="T41" fmla="*/ 111 h 111"/>
              <a:gd name="T42" fmla="*/ 25 w 128"/>
              <a:gd name="T43" fmla="*/ 96 h 111"/>
              <a:gd name="T44" fmla="*/ 24 w 128"/>
              <a:gd name="T45" fmla="*/ 92 h 111"/>
              <a:gd name="T46" fmla="*/ 25 w 128"/>
              <a:gd name="T47" fmla="*/ 90 h 111"/>
              <a:gd name="T48" fmla="*/ 5 w 128"/>
              <a:gd name="T49" fmla="*/ 90 h 111"/>
              <a:gd name="T50" fmla="*/ 0 w 128"/>
              <a:gd name="T51" fmla="*/ 111 h 111"/>
              <a:gd name="T52" fmla="*/ 23 w 128"/>
              <a:gd name="T53" fmla="*/ 111 h 11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28"/>
              <a:gd name="T82" fmla="*/ 0 h 111"/>
              <a:gd name="T83" fmla="*/ 128 w 128"/>
              <a:gd name="T84" fmla="*/ 111 h 11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28" h="111">
                <a:moveTo>
                  <a:pt x="63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20" y="0"/>
                  <a:pt x="128" y="8"/>
                  <a:pt x="128" y="18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52"/>
                  <a:pt x="120" y="60"/>
                  <a:pt x="111" y="60"/>
                </a:cubicBezTo>
                <a:cubicBezTo>
                  <a:pt x="89" y="60"/>
                  <a:pt x="67" y="60"/>
                  <a:pt x="46" y="60"/>
                </a:cubicBezTo>
                <a:cubicBezTo>
                  <a:pt x="46" y="46"/>
                  <a:pt x="46" y="32"/>
                  <a:pt x="46" y="18"/>
                </a:cubicBezTo>
                <a:cubicBezTo>
                  <a:pt x="46" y="8"/>
                  <a:pt x="53" y="0"/>
                  <a:pt x="63" y="0"/>
                </a:cubicBezTo>
                <a:close/>
                <a:moveTo>
                  <a:pt x="28" y="54"/>
                </a:moveTo>
                <a:cubicBezTo>
                  <a:pt x="19" y="54"/>
                  <a:pt x="12" y="61"/>
                  <a:pt x="12" y="70"/>
                </a:cubicBezTo>
                <a:cubicBezTo>
                  <a:pt x="12" y="79"/>
                  <a:pt x="19" y="86"/>
                  <a:pt x="28" y="86"/>
                </a:cubicBezTo>
                <a:cubicBezTo>
                  <a:pt x="37" y="86"/>
                  <a:pt x="44" y="79"/>
                  <a:pt x="44" y="70"/>
                </a:cubicBezTo>
                <a:cubicBezTo>
                  <a:pt x="44" y="61"/>
                  <a:pt x="37" y="54"/>
                  <a:pt x="28" y="54"/>
                </a:cubicBezTo>
                <a:close/>
                <a:moveTo>
                  <a:pt x="55" y="111"/>
                </a:moveTo>
                <a:cubicBezTo>
                  <a:pt x="50" y="90"/>
                  <a:pt x="50" y="90"/>
                  <a:pt x="50" y="90"/>
                </a:cubicBezTo>
                <a:cubicBezTo>
                  <a:pt x="30" y="90"/>
                  <a:pt x="30" y="90"/>
                  <a:pt x="30" y="90"/>
                </a:cubicBezTo>
                <a:cubicBezTo>
                  <a:pt x="32" y="92"/>
                  <a:pt x="32" y="92"/>
                  <a:pt x="32" y="92"/>
                </a:cubicBezTo>
                <a:cubicBezTo>
                  <a:pt x="30" y="96"/>
                  <a:pt x="30" y="96"/>
                  <a:pt x="30" y="96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55" y="111"/>
                  <a:pt x="55" y="111"/>
                  <a:pt x="55" y="111"/>
                </a:cubicBezTo>
                <a:close/>
                <a:moveTo>
                  <a:pt x="23" y="111"/>
                </a:moveTo>
                <a:cubicBezTo>
                  <a:pt x="25" y="96"/>
                  <a:pt x="25" y="96"/>
                  <a:pt x="25" y="96"/>
                </a:cubicBezTo>
                <a:cubicBezTo>
                  <a:pt x="24" y="92"/>
                  <a:pt x="24" y="92"/>
                  <a:pt x="24" y="92"/>
                </a:cubicBezTo>
                <a:cubicBezTo>
                  <a:pt x="25" y="90"/>
                  <a:pt x="25" y="90"/>
                  <a:pt x="25" y="90"/>
                </a:cubicBezTo>
                <a:cubicBezTo>
                  <a:pt x="5" y="90"/>
                  <a:pt x="5" y="90"/>
                  <a:pt x="5" y="90"/>
                </a:cubicBezTo>
                <a:cubicBezTo>
                  <a:pt x="0" y="111"/>
                  <a:pt x="0" y="111"/>
                  <a:pt x="0" y="111"/>
                </a:cubicBezTo>
                <a:lnTo>
                  <a:pt x="23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0" name="Freeform 50"/>
          <p:cNvSpPr>
            <a:spLocks noEditPoints="1" noChangeArrowheads="1"/>
          </p:cNvSpPr>
          <p:nvPr/>
        </p:nvSpPr>
        <p:spPr bwMode="auto">
          <a:xfrm>
            <a:off x="7910513" y="2365375"/>
            <a:ext cx="304800" cy="292100"/>
          </a:xfrm>
          <a:custGeom>
            <a:avLst/>
            <a:gdLst>
              <a:gd name="T0" fmla="*/ 86 w 109"/>
              <a:gd name="T1" fmla="*/ 10 h 104"/>
              <a:gd name="T2" fmla="*/ 94 w 109"/>
              <a:gd name="T3" fmla="*/ 46 h 104"/>
              <a:gd name="T4" fmla="*/ 83 w 109"/>
              <a:gd name="T5" fmla="*/ 58 h 104"/>
              <a:gd name="T6" fmla="*/ 82 w 109"/>
              <a:gd name="T7" fmla="*/ 53 h 104"/>
              <a:gd name="T8" fmla="*/ 85 w 109"/>
              <a:gd name="T9" fmla="*/ 47 h 104"/>
              <a:gd name="T10" fmla="*/ 77 w 109"/>
              <a:gd name="T11" fmla="*/ 51 h 104"/>
              <a:gd name="T12" fmla="*/ 38 w 109"/>
              <a:gd name="T13" fmla="*/ 47 h 104"/>
              <a:gd name="T14" fmla="*/ 39 w 109"/>
              <a:gd name="T15" fmla="*/ 51 h 104"/>
              <a:gd name="T16" fmla="*/ 28 w 109"/>
              <a:gd name="T17" fmla="*/ 34 h 104"/>
              <a:gd name="T18" fmla="*/ 62 w 109"/>
              <a:gd name="T19" fmla="*/ 0 h 104"/>
              <a:gd name="T20" fmla="*/ 37 w 109"/>
              <a:gd name="T21" fmla="*/ 103 h 104"/>
              <a:gd name="T22" fmla="*/ 88 w 109"/>
              <a:gd name="T23" fmla="*/ 84 h 104"/>
              <a:gd name="T24" fmla="*/ 98 w 109"/>
              <a:gd name="T25" fmla="*/ 51 h 104"/>
              <a:gd name="T26" fmla="*/ 49 w 109"/>
              <a:gd name="T27" fmla="*/ 67 h 104"/>
              <a:gd name="T28" fmla="*/ 77 w 109"/>
              <a:gd name="T29" fmla="*/ 58 h 104"/>
              <a:gd name="T30" fmla="*/ 90 w 109"/>
              <a:gd name="T31" fmla="*/ 35 h 104"/>
              <a:gd name="T32" fmla="*/ 79 w 109"/>
              <a:gd name="T33" fmla="*/ 43 h 104"/>
              <a:gd name="T34" fmla="*/ 90 w 109"/>
              <a:gd name="T35" fmla="*/ 35 h 104"/>
              <a:gd name="T36" fmla="*/ 64 w 109"/>
              <a:gd name="T37" fmla="*/ 35 h 104"/>
              <a:gd name="T38" fmla="*/ 73 w 109"/>
              <a:gd name="T39" fmla="*/ 45 h 104"/>
              <a:gd name="T40" fmla="*/ 59 w 109"/>
              <a:gd name="T41" fmla="*/ 35 h 104"/>
              <a:gd name="T42" fmla="*/ 51 w 109"/>
              <a:gd name="T43" fmla="*/ 45 h 104"/>
              <a:gd name="T44" fmla="*/ 59 w 109"/>
              <a:gd name="T45" fmla="*/ 35 h 104"/>
              <a:gd name="T46" fmla="*/ 34 w 109"/>
              <a:gd name="T47" fmla="*/ 35 h 104"/>
              <a:gd name="T48" fmla="*/ 44 w 109"/>
              <a:gd name="T49" fmla="*/ 43 h 104"/>
              <a:gd name="T50" fmla="*/ 35 w 109"/>
              <a:gd name="T51" fmla="*/ 30 h 104"/>
              <a:gd name="T52" fmla="*/ 44 w 109"/>
              <a:gd name="T53" fmla="*/ 24 h 104"/>
              <a:gd name="T54" fmla="*/ 35 w 109"/>
              <a:gd name="T55" fmla="*/ 30 h 104"/>
              <a:gd name="T56" fmla="*/ 59 w 109"/>
              <a:gd name="T57" fmla="*/ 30 h 104"/>
              <a:gd name="T58" fmla="*/ 51 w 109"/>
              <a:gd name="T59" fmla="*/ 22 h 104"/>
              <a:gd name="T60" fmla="*/ 64 w 109"/>
              <a:gd name="T61" fmla="*/ 30 h 104"/>
              <a:gd name="T62" fmla="*/ 73 w 109"/>
              <a:gd name="T63" fmla="*/ 22 h 104"/>
              <a:gd name="T64" fmla="*/ 64 w 109"/>
              <a:gd name="T65" fmla="*/ 30 h 104"/>
              <a:gd name="T66" fmla="*/ 89 w 109"/>
              <a:gd name="T67" fmla="*/ 30 h 104"/>
              <a:gd name="T68" fmla="*/ 79 w 109"/>
              <a:gd name="T69" fmla="*/ 24 h 104"/>
              <a:gd name="T70" fmla="*/ 64 w 109"/>
              <a:gd name="T71" fmla="*/ 6 h 104"/>
              <a:gd name="T72" fmla="*/ 71 w 109"/>
              <a:gd name="T73" fmla="*/ 16 h 104"/>
              <a:gd name="T74" fmla="*/ 64 w 109"/>
              <a:gd name="T75" fmla="*/ 6 h 104"/>
              <a:gd name="T76" fmla="*/ 59 w 109"/>
              <a:gd name="T77" fmla="*/ 6 h 104"/>
              <a:gd name="T78" fmla="*/ 52 w 109"/>
              <a:gd name="T79" fmla="*/ 16 h 104"/>
              <a:gd name="T80" fmla="*/ 46 w 109"/>
              <a:gd name="T81" fmla="*/ 17 h 104"/>
              <a:gd name="T82" fmla="*/ 50 w 109"/>
              <a:gd name="T83" fmla="*/ 8 h 104"/>
              <a:gd name="T84" fmla="*/ 36 w 109"/>
              <a:gd name="T85" fmla="*/ 21 h 104"/>
              <a:gd name="T86" fmla="*/ 46 w 109"/>
              <a:gd name="T87" fmla="*/ 17 h 104"/>
              <a:gd name="T88" fmla="*/ 75 w 109"/>
              <a:gd name="T89" fmla="*/ 10 h 104"/>
              <a:gd name="T90" fmla="*/ 85 w 109"/>
              <a:gd name="T91" fmla="*/ 20 h 104"/>
              <a:gd name="T92" fmla="*/ 82 w 109"/>
              <a:gd name="T93" fmla="*/ 14 h 1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9"/>
              <a:gd name="T142" fmla="*/ 0 h 104"/>
              <a:gd name="T143" fmla="*/ 109 w 109"/>
              <a:gd name="T144" fmla="*/ 104 h 1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9" h="104">
                <a:moveTo>
                  <a:pt x="62" y="0"/>
                </a:moveTo>
                <a:cubicBezTo>
                  <a:pt x="71" y="0"/>
                  <a:pt x="80" y="3"/>
                  <a:pt x="86" y="10"/>
                </a:cubicBezTo>
                <a:cubicBezTo>
                  <a:pt x="92" y="16"/>
                  <a:pt x="96" y="24"/>
                  <a:pt x="96" y="34"/>
                </a:cubicBezTo>
                <a:cubicBezTo>
                  <a:pt x="96" y="38"/>
                  <a:pt x="95" y="42"/>
                  <a:pt x="94" y="46"/>
                </a:cubicBezTo>
                <a:cubicBezTo>
                  <a:pt x="92" y="48"/>
                  <a:pt x="92" y="48"/>
                  <a:pt x="92" y="48"/>
                </a:cubicBezTo>
                <a:cubicBezTo>
                  <a:pt x="89" y="52"/>
                  <a:pt x="86" y="56"/>
                  <a:pt x="83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4" y="51"/>
                  <a:pt x="86" y="49"/>
                  <a:pt x="87" y="46"/>
                </a:cubicBezTo>
                <a:cubicBezTo>
                  <a:pt x="86" y="46"/>
                  <a:pt x="86" y="47"/>
                  <a:pt x="85" y="47"/>
                </a:cubicBezTo>
                <a:cubicBezTo>
                  <a:pt x="83" y="48"/>
                  <a:pt x="80" y="49"/>
                  <a:pt x="78" y="50"/>
                </a:cubicBezTo>
                <a:cubicBezTo>
                  <a:pt x="78" y="50"/>
                  <a:pt x="77" y="51"/>
                  <a:pt x="77" y="51"/>
                </a:cubicBezTo>
                <a:cubicBezTo>
                  <a:pt x="65" y="47"/>
                  <a:pt x="54" y="47"/>
                  <a:pt x="44" y="49"/>
                </a:cubicBezTo>
                <a:cubicBezTo>
                  <a:pt x="42" y="49"/>
                  <a:pt x="40" y="48"/>
                  <a:pt x="38" y="47"/>
                </a:cubicBezTo>
                <a:cubicBezTo>
                  <a:pt x="38" y="47"/>
                  <a:pt x="37" y="46"/>
                  <a:pt x="36" y="46"/>
                </a:cubicBezTo>
                <a:cubicBezTo>
                  <a:pt x="37" y="48"/>
                  <a:pt x="38" y="49"/>
                  <a:pt x="39" y="51"/>
                </a:cubicBezTo>
                <a:cubicBezTo>
                  <a:pt x="38" y="52"/>
                  <a:pt x="36" y="52"/>
                  <a:pt x="34" y="53"/>
                </a:cubicBezTo>
                <a:cubicBezTo>
                  <a:pt x="30" y="48"/>
                  <a:pt x="28" y="41"/>
                  <a:pt x="28" y="34"/>
                </a:cubicBezTo>
                <a:cubicBezTo>
                  <a:pt x="28" y="24"/>
                  <a:pt x="31" y="16"/>
                  <a:pt x="38" y="10"/>
                </a:cubicBezTo>
                <a:cubicBezTo>
                  <a:pt x="44" y="3"/>
                  <a:pt x="52" y="0"/>
                  <a:pt x="62" y="0"/>
                </a:cubicBezTo>
                <a:close/>
                <a:moveTo>
                  <a:pt x="0" y="104"/>
                </a:moveTo>
                <a:cubicBezTo>
                  <a:pt x="37" y="103"/>
                  <a:pt x="37" y="103"/>
                  <a:pt x="37" y="103"/>
                </a:cubicBezTo>
                <a:cubicBezTo>
                  <a:pt x="42" y="86"/>
                  <a:pt x="42" y="86"/>
                  <a:pt x="42" y="86"/>
                </a:cubicBezTo>
                <a:cubicBezTo>
                  <a:pt x="88" y="84"/>
                  <a:pt x="88" y="84"/>
                  <a:pt x="88" y="84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98" y="51"/>
                  <a:pt x="98" y="51"/>
                  <a:pt x="98" y="51"/>
                </a:cubicBezTo>
                <a:cubicBezTo>
                  <a:pt x="83" y="72"/>
                  <a:pt x="70" y="74"/>
                  <a:pt x="49" y="68"/>
                </a:cubicBezTo>
                <a:cubicBezTo>
                  <a:pt x="49" y="67"/>
                  <a:pt x="49" y="67"/>
                  <a:pt x="49" y="67"/>
                </a:cubicBezTo>
                <a:cubicBezTo>
                  <a:pt x="66" y="70"/>
                  <a:pt x="73" y="68"/>
                  <a:pt x="77" y="64"/>
                </a:cubicBezTo>
                <a:cubicBezTo>
                  <a:pt x="77" y="58"/>
                  <a:pt x="77" y="58"/>
                  <a:pt x="77" y="58"/>
                </a:cubicBezTo>
                <a:cubicBezTo>
                  <a:pt x="38" y="44"/>
                  <a:pt x="15" y="73"/>
                  <a:pt x="0" y="104"/>
                </a:cubicBezTo>
                <a:close/>
                <a:moveTo>
                  <a:pt x="90" y="35"/>
                </a:moveTo>
                <a:cubicBezTo>
                  <a:pt x="80" y="35"/>
                  <a:pt x="80" y="35"/>
                  <a:pt x="80" y="35"/>
                </a:cubicBezTo>
                <a:cubicBezTo>
                  <a:pt x="80" y="38"/>
                  <a:pt x="80" y="41"/>
                  <a:pt x="79" y="43"/>
                </a:cubicBezTo>
                <a:cubicBezTo>
                  <a:pt x="80" y="43"/>
                  <a:pt x="81" y="42"/>
                  <a:pt x="83" y="42"/>
                </a:cubicBezTo>
                <a:cubicBezTo>
                  <a:pt x="86" y="40"/>
                  <a:pt x="89" y="38"/>
                  <a:pt x="90" y="35"/>
                </a:cubicBezTo>
                <a:close/>
                <a:moveTo>
                  <a:pt x="74" y="35"/>
                </a:moveTo>
                <a:cubicBezTo>
                  <a:pt x="64" y="35"/>
                  <a:pt x="64" y="35"/>
                  <a:pt x="64" y="35"/>
                </a:cubicBezTo>
                <a:cubicBezTo>
                  <a:pt x="64" y="46"/>
                  <a:pt x="64" y="46"/>
                  <a:pt x="64" y="46"/>
                </a:cubicBezTo>
                <a:cubicBezTo>
                  <a:pt x="67" y="46"/>
                  <a:pt x="70" y="46"/>
                  <a:pt x="73" y="45"/>
                </a:cubicBezTo>
                <a:cubicBezTo>
                  <a:pt x="74" y="42"/>
                  <a:pt x="74" y="39"/>
                  <a:pt x="74" y="35"/>
                </a:cubicBezTo>
                <a:close/>
                <a:moveTo>
                  <a:pt x="59" y="35"/>
                </a:moveTo>
                <a:cubicBezTo>
                  <a:pt x="50" y="35"/>
                  <a:pt x="50" y="35"/>
                  <a:pt x="50" y="35"/>
                </a:cubicBezTo>
                <a:cubicBezTo>
                  <a:pt x="50" y="39"/>
                  <a:pt x="50" y="42"/>
                  <a:pt x="51" y="45"/>
                </a:cubicBezTo>
                <a:cubicBezTo>
                  <a:pt x="53" y="46"/>
                  <a:pt x="56" y="46"/>
                  <a:pt x="59" y="46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4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5" y="38"/>
                  <a:pt x="37" y="40"/>
                  <a:pt x="41" y="42"/>
                </a:cubicBezTo>
                <a:cubicBezTo>
                  <a:pt x="42" y="42"/>
                  <a:pt x="43" y="43"/>
                  <a:pt x="44" y="43"/>
                </a:cubicBezTo>
                <a:cubicBezTo>
                  <a:pt x="44" y="41"/>
                  <a:pt x="44" y="38"/>
                  <a:pt x="44" y="35"/>
                </a:cubicBezTo>
                <a:close/>
                <a:moveTo>
                  <a:pt x="35" y="30"/>
                </a:moveTo>
                <a:cubicBezTo>
                  <a:pt x="44" y="30"/>
                  <a:pt x="44" y="30"/>
                  <a:pt x="44" y="30"/>
                </a:cubicBezTo>
                <a:cubicBezTo>
                  <a:pt x="44" y="28"/>
                  <a:pt x="44" y="26"/>
                  <a:pt x="44" y="24"/>
                </a:cubicBezTo>
                <a:cubicBezTo>
                  <a:pt x="43" y="24"/>
                  <a:pt x="42" y="25"/>
                  <a:pt x="41" y="25"/>
                </a:cubicBezTo>
                <a:cubicBezTo>
                  <a:pt x="38" y="27"/>
                  <a:pt x="36" y="28"/>
                  <a:pt x="35" y="30"/>
                </a:cubicBezTo>
                <a:close/>
                <a:moveTo>
                  <a:pt x="50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21"/>
                  <a:pt x="59" y="21"/>
                  <a:pt x="59" y="21"/>
                </a:cubicBezTo>
                <a:cubicBezTo>
                  <a:pt x="56" y="21"/>
                  <a:pt x="53" y="22"/>
                  <a:pt x="51" y="22"/>
                </a:cubicBezTo>
                <a:cubicBezTo>
                  <a:pt x="50" y="25"/>
                  <a:pt x="50" y="27"/>
                  <a:pt x="50" y="30"/>
                </a:cubicBezTo>
                <a:close/>
                <a:moveTo>
                  <a:pt x="64" y="30"/>
                </a:moveTo>
                <a:cubicBezTo>
                  <a:pt x="74" y="30"/>
                  <a:pt x="74" y="30"/>
                  <a:pt x="74" y="30"/>
                </a:cubicBezTo>
                <a:cubicBezTo>
                  <a:pt x="74" y="27"/>
                  <a:pt x="73" y="25"/>
                  <a:pt x="73" y="22"/>
                </a:cubicBezTo>
                <a:cubicBezTo>
                  <a:pt x="70" y="22"/>
                  <a:pt x="67" y="21"/>
                  <a:pt x="64" y="21"/>
                </a:cubicBezTo>
                <a:cubicBezTo>
                  <a:pt x="64" y="30"/>
                  <a:pt x="64" y="30"/>
                  <a:pt x="64" y="30"/>
                </a:cubicBezTo>
                <a:close/>
                <a:moveTo>
                  <a:pt x="8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7" y="28"/>
                  <a:pt x="85" y="27"/>
                  <a:pt x="83" y="25"/>
                </a:cubicBezTo>
                <a:cubicBezTo>
                  <a:pt x="81" y="25"/>
                  <a:pt x="80" y="24"/>
                  <a:pt x="79" y="24"/>
                </a:cubicBezTo>
                <a:cubicBezTo>
                  <a:pt x="79" y="26"/>
                  <a:pt x="80" y="28"/>
                  <a:pt x="80" y="30"/>
                </a:cubicBezTo>
                <a:close/>
                <a:moveTo>
                  <a:pt x="64" y="6"/>
                </a:moveTo>
                <a:cubicBezTo>
                  <a:pt x="64" y="15"/>
                  <a:pt x="64" y="15"/>
                  <a:pt x="64" y="15"/>
                </a:cubicBezTo>
                <a:cubicBezTo>
                  <a:pt x="67" y="15"/>
                  <a:pt x="69" y="16"/>
                  <a:pt x="71" y="16"/>
                </a:cubicBezTo>
                <a:cubicBezTo>
                  <a:pt x="71" y="15"/>
                  <a:pt x="70" y="14"/>
                  <a:pt x="70" y="13"/>
                </a:cubicBezTo>
                <a:cubicBezTo>
                  <a:pt x="68" y="10"/>
                  <a:pt x="66" y="7"/>
                  <a:pt x="64" y="6"/>
                </a:cubicBezTo>
                <a:close/>
                <a:moveTo>
                  <a:pt x="59" y="15"/>
                </a:moveTo>
                <a:cubicBezTo>
                  <a:pt x="59" y="6"/>
                  <a:pt x="59" y="6"/>
                  <a:pt x="59" y="6"/>
                </a:cubicBezTo>
                <a:cubicBezTo>
                  <a:pt x="57" y="7"/>
                  <a:pt x="55" y="10"/>
                  <a:pt x="54" y="13"/>
                </a:cubicBezTo>
                <a:cubicBezTo>
                  <a:pt x="53" y="14"/>
                  <a:pt x="53" y="15"/>
                  <a:pt x="52" y="16"/>
                </a:cubicBezTo>
                <a:cubicBezTo>
                  <a:pt x="55" y="16"/>
                  <a:pt x="57" y="15"/>
                  <a:pt x="59" y="15"/>
                </a:cubicBezTo>
                <a:close/>
                <a:moveTo>
                  <a:pt x="46" y="17"/>
                </a:moveTo>
                <a:cubicBezTo>
                  <a:pt x="46" y="15"/>
                  <a:pt x="47" y="12"/>
                  <a:pt x="48" y="10"/>
                </a:cubicBezTo>
                <a:cubicBezTo>
                  <a:pt x="49" y="10"/>
                  <a:pt x="49" y="9"/>
                  <a:pt x="50" y="8"/>
                </a:cubicBezTo>
                <a:cubicBezTo>
                  <a:pt x="47" y="10"/>
                  <a:pt x="44" y="11"/>
                  <a:pt x="42" y="14"/>
                </a:cubicBezTo>
                <a:cubicBezTo>
                  <a:pt x="40" y="16"/>
                  <a:pt x="38" y="18"/>
                  <a:pt x="36" y="21"/>
                </a:cubicBezTo>
                <a:cubicBezTo>
                  <a:pt x="37" y="21"/>
                  <a:pt x="38" y="20"/>
                  <a:pt x="38" y="20"/>
                </a:cubicBezTo>
                <a:cubicBezTo>
                  <a:pt x="41" y="19"/>
                  <a:pt x="43" y="18"/>
                  <a:pt x="46" y="17"/>
                </a:cubicBezTo>
                <a:close/>
                <a:moveTo>
                  <a:pt x="74" y="8"/>
                </a:moveTo>
                <a:cubicBezTo>
                  <a:pt x="74" y="9"/>
                  <a:pt x="75" y="10"/>
                  <a:pt x="75" y="10"/>
                </a:cubicBezTo>
                <a:cubicBezTo>
                  <a:pt x="76" y="12"/>
                  <a:pt x="77" y="15"/>
                  <a:pt x="78" y="17"/>
                </a:cubicBezTo>
                <a:cubicBezTo>
                  <a:pt x="80" y="18"/>
                  <a:pt x="83" y="19"/>
                  <a:pt x="85" y="20"/>
                </a:cubicBezTo>
                <a:cubicBezTo>
                  <a:pt x="86" y="20"/>
                  <a:pt x="86" y="21"/>
                  <a:pt x="87" y="21"/>
                </a:cubicBezTo>
                <a:cubicBezTo>
                  <a:pt x="86" y="18"/>
                  <a:pt x="84" y="16"/>
                  <a:pt x="82" y="14"/>
                </a:cubicBezTo>
                <a:cubicBezTo>
                  <a:pt x="79" y="11"/>
                  <a:pt x="77" y="10"/>
                  <a:pt x="7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1" name="Freeform 51"/>
          <p:cNvSpPr>
            <a:spLocks noEditPoints="1" noChangeArrowheads="1"/>
          </p:cNvSpPr>
          <p:nvPr/>
        </p:nvSpPr>
        <p:spPr bwMode="auto">
          <a:xfrm>
            <a:off x="7953375" y="3917950"/>
            <a:ext cx="247650" cy="295275"/>
          </a:xfrm>
          <a:custGeom>
            <a:avLst/>
            <a:gdLst>
              <a:gd name="T0" fmla="*/ 44 w 88"/>
              <a:gd name="T1" fmla="*/ 13 h 105"/>
              <a:gd name="T2" fmla="*/ 53 w 88"/>
              <a:gd name="T3" fmla="*/ 13 h 105"/>
              <a:gd name="T4" fmla="*/ 52 w 88"/>
              <a:gd name="T5" fmla="*/ 11 h 105"/>
              <a:gd name="T6" fmla="*/ 49 w 88"/>
              <a:gd name="T7" fmla="*/ 10 h 105"/>
              <a:gd name="T8" fmla="*/ 39 w 88"/>
              <a:gd name="T9" fmla="*/ 10 h 105"/>
              <a:gd name="T10" fmla="*/ 36 w 88"/>
              <a:gd name="T11" fmla="*/ 11 h 105"/>
              <a:gd name="T12" fmla="*/ 35 w 88"/>
              <a:gd name="T13" fmla="*/ 13 h 105"/>
              <a:gd name="T14" fmla="*/ 35 w 88"/>
              <a:gd name="T15" fmla="*/ 25 h 105"/>
              <a:gd name="T16" fmla="*/ 25 w 88"/>
              <a:gd name="T17" fmla="*/ 25 h 105"/>
              <a:gd name="T18" fmla="*/ 25 w 88"/>
              <a:gd name="T19" fmla="*/ 13 h 105"/>
              <a:gd name="T20" fmla="*/ 29 w 88"/>
              <a:gd name="T21" fmla="*/ 4 h 105"/>
              <a:gd name="T22" fmla="*/ 39 w 88"/>
              <a:gd name="T23" fmla="*/ 0 h 105"/>
              <a:gd name="T24" fmla="*/ 49 w 88"/>
              <a:gd name="T25" fmla="*/ 0 h 105"/>
              <a:gd name="T26" fmla="*/ 59 w 88"/>
              <a:gd name="T27" fmla="*/ 4 h 105"/>
              <a:gd name="T28" fmla="*/ 63 w 88"/>
              <a:gd name="T29" fmla="*/ 13 h 105"/>
              <a:gd name="T30" fmla="*/ 63 w 88"/>
              <a:gd name="T31" fmla="*/ 25 h 105"/>
              <a:gd name="T32" fmla="*/ 53 w 88"/>
              <a:gd name="T33" fmla="*/ 25 h 105"/>
              <a:gd name="T34" fmla="*/ 53 w 88"/>
              <a:gd name="T35" fmla="*/ 23 h 105"/>
              <a:gd name="T36" fmla="*/ 44 w 88"/>
              <a:gd name="T37" fmla="*/ 23 h 105"/>
              <a:gd name="T38" fmla="*/ 39 w 88"/>
              <a:gd name="T39" fmla="*/ 23 h 105"/>
              <a:gd name="T40" fmla="*/ 39 w 88"/>
              <a:gd name="T41" fmla="*/ 13 h 105"/>
              <a:gd name="T42" fmla="*/ 44 w 88"/>
              <a:gd name="T43" fmla="*/ 13 h 105"/>
              <a:gd name="T44" fmla="*/ 19 w 88"/>
              <a:gd name="T45" fmla="*/ 42 h 105"/>
              <a:gd name="T46" fmla="*/ 29 w 88"/>
              <a:gd name="T47" fmla="*/ 43 h 105"/>
              <a:gd name="T48" fmla="*/ 29 w 88"/>
              <a:gd name="T49" fmla="*/ 89 h 105"/>
              <a:gd name="T50" fmla="*/ 21 w 88"/>
              <a:gd name="T51" fmla="*/ 87 h 105"/>
              <a:gd name="T52" fmla="*/ 19 w 88"/>
              <a:gd name="T53" fmla="*/ 42 h 105"/>
              <a:gd name="T54" fmla="*/ 39 w 88"/>
              <a:gd name="T55" fmla="*/ 43 h 105"/>
              <a:gd name="T56" fmla="*/ 50 w 88"/>
              <a:gd name="T57" fmla="*/ 43 h 105"/>
              <a:gd name="T58" fmla="*/ 50 w 88"/>
              <a:gd name="T59" fmla="*/ 90 h 105"/>
              <a:gd name="T60" fmla="*/ 39 w 88"/>
              <a:gd name="T61" fmla="*/ 90 h 105"/>
              <a:gd name="T62" fmla="*/ 39 w 88"/>
              <a:gd name="T63" fmla="*/ 43 h 105"/>
              <a:gd name="T64" fmla="*/ 70 w 88"/>
              <a:gd name="T65" fmla="*/ 42 h 105"/>
              <a:gd name="T66" fmla="*/ 60 w 88"/>
              <a:gd name="T67" fmla="*/ 43 h 105"/>
              <a:gd name="T68" fmla="*/ 59 w 88"/>
              <a:gd name="T69" fmla="*/ 89 h 105"/>
              <a:gd name="T70" fmla="*/ 68 w 88"/>
              <a:gd name="T71" fmla="*/ 87 h 105"/>
              <a:gd name="T72" fmla="*/ 70 w 88"/>
              <a:gd name="T73" fmla="*/ 42 h 105"/>
              <a:gd name="T74" fmla="*/ 5 w 88"/>
              <a:gd name="T75" fmla="*/ 33 h 105"/>
              <a:gd name="T76" fmla="*/ 8 w 88"/>
              <a:gd name="T77" fmla="*/ 87 h 105"/>
              <a:gd name="T78" fmla="*/ 5 w 88"/>
              <a:gd name="T79" fmla="*/ 92 h 105"/>
              <a:gd name="T80" fmla="*/ 19 w 88"/>
              <a:gd name="T81" fmla="*/ 103 h 105"/>
              <a:gd name="T82" fmla="*/ 44 w 88"/>
              <a:gd name="T83" fmla="*/ 105 h 105"/>
              <a:gd name="T84" fmla="*/ 69 w 88"/>
              <a:gd name="T85" fmla="*/ 103 h 105"/>
              <a:gd name="T86" fmla="*/ 84 w 88"/>
              <a:gd name="T87" fmla="*/ 92 h 105"/>
              <a:gd name="T88" fmla="*/ 81 w 88"/>
              <a:gd name="T89" fmla="*/ 87 h 105"/>
              <a:gd name="T90" fmla="*/ 83 w 88"/>
              <a:gd name="T91" fmla="*/ 33 h 105"/>
              <a:gd name="T92" fmla="*/ 88 w 88"/>
              <a:gd name="T93" fmla="*/ 26 h 105"/>
              <a:gd name="T94" fmla="*/ 73 w 88"/>
              <a:gd name="T95" fmla="*/ 15 h 105"/>
              <a:gd name="T96" fmla="*/ 67 w 88"/>
              <a:gd name="T97" fmla="*/ 14 h 105"/>
              <a:gd name="T98" fmla="*/ 67 w 88"/>
              <a:gd name="T99" fmla="*/ 24 h 105"/>
              <a:gd name="T100" fmla="*/ 71 w 88"/>
              <a:gd name="T101" fmla="*/ 25 h 105"/>
              <a:gd name="T102" fmla="*/ 76 w 88"/>
              <a:gd name="T103" fmla="*/ 26 h 105"/>
              <a:gd name="T104" fmla="*/ 71 w 88"/>
              <a:gd name="T105" fmla="*/ 27 h 105"/>
              <a:gd name="T106" fmla="*/ 44 w 88"/>
              <a:gd name="T107" fmla="*/ 30 h 105"/>
              <a:gd name="T108" fmla="*/ 18 w 88"/>
              <a:gd name="T109" fmla="*/ 27 h 105"/>
              <a:gd name="T110" fmla="*/ 13 w 88"/>
              <a:gd name="T111" fmla="*/ 26 h 105"/>
              <a:gd name="T112" fmla="*/ 18 w 88"/>
              <a:gd name="T113" fmla="*/ 25 h 105"/>
              <a:gd name="T114" fmla="*/ 21 w 88"/>
              <a:gd name="T115" fmla="*/ 25 h 105"/>
              <a:gd name="T116" fmla="*/ 21 w 88"/>
              <a:gd name="T117" fmla="*/ 15 h 105"/>
              <a:gd name="T118" fmla="*/ 16 w 88"/>
              <a:gd name="T119" fmla="*/ 15 h 105"/>
              <a:gd name="T120" fmla="*/ 0 w 88"/>
              <a:gd name="T121" fmla="*/ 26 h 105"/>
              <a:gd name="T122" fmla="*/ 5 w 88"/>
              <a:gd name="T123" fmla="*/ 33 h 10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88"/>
              <a:gd name="T187" fmla="*/ 0 h 105"/>
              <a:gd name="T188" fmla="*/ 88 w 88"/>
              <a:gd name="T189" fmla="*/ 105 h 10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88" h="105">
                <a:moveTo>
                  <a:pt x="44" y="13"/>
                </a:moveTo>
                <a:cubicBezTo>
                  <a:pt x="47" y="13"/>
                  <a:pt x="50" y="13"/>
                  <a:pt x="53" y="13"/>
                </a:cubicBezTo>
                <a:cubicBezTo>
                  <a:pt x="53" y="12"/>
                  <a:pt x="52" y="11"/>
                  <a:pt x="52" y="11"/>
                </a:cubicBezTo>
                <a:cubicBezTo>
                  <a:pt x="51" y="10"/>
                  <a:pt x="50" y="10"/>
                  <a:pt x="4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8" y="10"/>
                  <a:pt x="37" y="10"/>
                  <a:pt x="36" y="11"/>
                </a:cubicBezTo>
                <a:cubicBezTo>
                  <a:pt x="35" y="11"/>
                  <a:pt x="35" y="12"/>
                  <a:pt x="35" y="13"/>
                </a:cubicBezTo>
                <a:cubicBezTo>
                  <a:pt x="35" y="25"/>
                  <a:pt x="35" y="25"/>
                  <a:pt x="35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9"/>
                  <a:pt x="27" y="6"/>
                  <a:pt x="29" y="4"/>
                </a:cubicBezTo>
                <a:cubicBezTo>
                  <a:pt x="32" y="1"/>
                  <a:pt x="35" y="0"/>
                  <a:pt x="3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3" y="0"/>
                  <a:pt x="56" y="1"/>
                  <a:pt x="59" y="4"/>
                </a:cubicBezTo>
                <a:cubicBezTo>
                  <a:pt x="61" y="6"/>
                  <a:pt x="63" y="9"/>
                  <a:pt x="63" y="13"/>
                </a:cubicBezTo>
                <a:cubicBezTo>
                  <a:pt x="63" y="25"/>
                  <a:pt x="63" y="25"/>
                  <a:pt x="63" y="25"/>
                </a:cubicBezTo>
                <a:cubicBezTo>
                  <a:pt x="53" y="25"/>
                  <a:pt x="53" y="25"/>
                  <a:pt x="53" y="25"/>
                </a:cubicBezTo>
                <a:cubicBezTo>
                  <a:pt x="53" y="23"/>
                  <a:pt x="53" y="23"/>
                  <a:pt x="53" y="23"/>
                </a:cubicBezTo>
                <a:cubicBezTo>
                  <a:pt x="50" y="23"/>
                  <a:pt x="47" y="23"/>
                  <a:pt x="44" y="23"/>
                </a:cubicBezTo>
                <a:cubicBezTo>
                  <a:pt x="42" y="23"/>
                  <a:pt x="41" y="23"/>
                  <a:pt x="39" y="23"/>
                </a:cubicBezTo>
                <a:cubicBezTo>
                  <a:pt x="39" y="13"/>
                  <a:pt x="39" y="13"/>
                  <a:pt x="39" y="13"/>
                </a:cubicBezTo>
                <a:cubicBezTo>
                  <a:pt x="41" y="13"/>
                  <a:pt x="42" y="13"/>
                  <a:pt x="44" y="13"/>
                </a:cubicBezTo>
                <a:close/>
                <a:moveTo>
                  <a:pt x="19" y="42"/>
                </a:moveTo>
                <a:cubicBezTo>
                  <a:pt x="29" y="43"/>
                  <a:pt x="29" y="43"/>
                  <a:pt x="29" y="43"/>
                </a:cubicBezTo>
                <a:cubicBezTo>
                  <a:pt x="29" y="89"/>
                  <a:pt x="29" y="89"/>
                  <a:pt x="29" y="89"/>
                </a:cubicBezTo>
                <a:cubicBezTo>
                  <a:pt x="21" y="87"/>
                  <a:pt x="21" y="87"/>
                  <a:pt x="21" y="87"/>
                </a:cubicBezTo>
                <a:cubicBezTo>
                  <a:pt x="19" y="42"/>
                  <a:pt x="19" y="42"/>
                  <a:pt x="19" y="42"/>
                </a:cubicBezTo>
                <a:close/>
                <a:moveTo>
                  <a:pt x="39" y="43"/>
                </a:moveTo>
                <a:cubicBezTo>
                  <a:pt x="50" y="43"/>
                  <a:pt x="50" y="43"/>
                  <a:pt x="50" y="43"/>
                </a:cubicBezTo>
                <a:cubicBezTo>
                  <a:pt x="50" y="90"/>
                  <a:pt x="50" y="90"/>
                  <a:pt x="50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43"/>
                  <a:pt x="39" y="43"/>
                  <a:pt x="39" y="43"/>
                </a:cubicBezTo>
                <a:close/>
                <a:moveTo>
                  <a:pt x="70" y="42"/>
                </a:moveTo>
                <a:cubicBezTo>
                  <a:pt x="60" y="43"/>
                  <a:pt x="60" y="43"/>
                  <a:pt x="60" y="43"/>
                </a:cubicBezTo>
                <a:cubicBezTo>
                  <a:pt x="59" y="89"/>
                  <a:pt x="59" y="89"/>
                  <a:pt x="59" y="89"/>
                </a:cubicBezTo>
                <a:cubicBezTo>
                  <a:pt x="68" y="87"/>
                  <a:pt x="68" y="87"/>
                  <a:pt x="68" y="87"/>
                </a:cubicBezTo>
                <a:cubicBezTo>
                  <a:pt x="70" y="42"/>
                  <a:pt x="70" y="42"/>
                  <a:pt x="70" y="42"/>
                </a:cubicBezTo>
                <a:close/>
                <a:moveTo>
                  <a:pt x="5" y="33"/>
                </a:moveTo>
                <a:cubicBezTo>
                  <a:pt x="8" y="87"/>
                  <a:pt x="8" y="87"/>
                  <a:pt x="8" y="87"/>
                </a:cubicBezTo>
                <a:cubicBezTo>
                  <a:pt x="6" y="88"/>
                  <a:pt x="5" y="90"/>
                  <a:pt x="5" y="92"/>
                </a:cubicBezTo>
                <a:cubicBezTo>
                  <a:pt x="5" y="97"/>
                  <a:pt x="10" y="101"/>
                  <a:pt x="19" y="103"/>
                </a:cubicBezTo>
                <a:cubicBezTo>
                  <a:pt x="25" y="104"/>
                  <a:pt x="34" y="105"/>
                  <a:pt x="44" y="105"/>
                </a:cubicBezTo>
                <a:cubicBezTo>
                  <a:pt x="54" y="105"/>
                  <a:pt x="63" y="104"/>
                  <a:pt x="69" y="103"/>
                </a:cubicBezTo>
                <a:cubicBezTo>
                  <a:pt x="78" y="101"/>
                  <a:pt x="84" y="97"/>
                  <a:pt x="84" y="92"/>
                </a:cubicBezTo>
                <a:cubicBezTo>
                  <a:pt x="84" y="90"/>
                  <a:pt x="82" y="88"/>
                  <a:pt x="81" y="87"/>
                </a:cubicBezTo>
                <a:cubicBezTo>
                  <a:pt x="83" y="33"/>
                  <a:pt x="83" y="33"/>
                  <a:pt x="83" y="33"/>
                </a:cubicBezTo>
                <a:cubicBezTo>
                  <a:pt x="86" y="31"/>
                  <a:pt x="88" y="29"/>
                  <a:pt x="88" y="26"/>
                </a:cubicBezTo>
                <a:cubicBezTo>
                  <a:pt x="88" y="21"/>
                  <a:pt x="82" y="17"/>
                  <a:pt x="73" y="15"/>
                </a:cubicBezTo>
                <a:cubicBezTo>
                  <a:pt x="71" y="15"/>
                  <a:pt x="69" y="15"/>
                  <a:pt x="67" y="14"/>
                </a:cubicBezTo>
                <a:cubicBezTo>
                  <a:pt x="67" y="24"/>
                  <a:pt x="67" y="24"/>
                  <a:pt x="67" y="24"/>
                </a:cubicBezTo>
                <a:cubicBezTo>
                  <a:pt x="68" y="24"/>
                  <a:pt x="69" y="25"/>
                  <a:pt x="71" y="25"/>
                </a:cubicBezTo>
                <a:cubicBezTo>
                  <a:pt x="75" y="26"/>
                  <a:pt x="76" y="26"/>
                  <a:pt x="76" y="26"/>
                </a:cubicBezTo>
                <a:cubicBezTo>
                  <a:pt x="76" y="26"/>
                  <a:pt x="75" y="26"/>
                  <a:pt x="71" y="27"/>
                </a:cubicBezTo>
                <a:cubicBezTo>
                  <a:pt x="64" y="29"/>
                  <a:pt x="54" y="30"/>
                  <a:pt x="44" y="30"/>
                </a:cubicBezTo>
                <a:cubicBezTo>
                  <a:pt x="34" y="30"/>
                  <a:pt x="24" y="29"/>
                  <a:pt x="18" y="27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8" y="25"/>
                </a:cubicBezTo>
                <a:cubicBezTo>
                  <a:pt x="19" y="25"/>
                  <a:pt x="19" y="25"/>
                  <a:pt x="21" y="25"/>
                </a:cubicBezTo>
                <a:cubicBezTo>
                  <a:pt x="21" y="15"/>
                  <a:pt x="21" y="15"/>
                  <a:pt x="21" y="15"/>
                </a:cubicBezTo>
                <a:cubicBezTo>
                  <a:pt x="18" y="15"/>
                  <a:pt x="18" y="15"/>
                  <a:pt x="16" y="15"/>
                </a:cubicBezTo>
                <a:cubicBezTo>
                  <a:pt x="6" y="17"/>
                  <a:pt x="0" y="21"/>
                  <a:pt x="0" y="26"/>
                </a:cubicBezTo>
                <a:cubicBezTo>
                  <a:pt x="0" y="29"/>
                  <a:pt x="2" y="31"/>
                  <a:pt x="5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2" name="Freeform 52"/>
          <p:cNvSpPr>
            <a:spLocks noEditPoints="1" noChangeArrowheads="1"/>
          </p:cNvSpPr>
          <p:nvPr/>
        </p:nvSpPr>
        <p:spPr bwMode="auto">
          <a:xfrm>
            <a:off x="5872163" y="3400425"/>
            <a:ext cx="238125" cy="296863"/>
          </a:xfrm>
          <a:custGeom>
            <a:avLst/>
            <a:gdLst>
              <a:gd name="T0" fmla="*/ 36 w 85"/>
              <a:gd name="T1" fmla="*/ 62 h 106"/>
              <a:gd name="T2" fmla="*/ 27 w 85"/>
              <a:gd name="T3" fmla="*/ 105 h 106"/>
              <a:gd name="T4" fmla="*/ 21 w 85"/>
              <a:gd name="T5" fmla="*/ 69 h 106"/>
              <a:gd name="T6" fmla="*/ 8 w 85"/>
              <a:gd name="T7" fmla="*/ 105 h 106"/>
              <a:gd name="T8" fmla="*/ 0 w 85"/>
              <a:gd name="T9" fmla="*/ 56 h 106"/>
              <a:gd name="T10" fmla="*/ 13 w 85"/>
              <a:gd name="T11" fmla="*/ 26 h 106"/>
              <a:gd name="T12" fmla="*/ 20 w 85"/>
              <a:gd name="T13" fmla="*/ 27 h 106"/>
              <a:gd name="T14" fmla="*/ 20 w 85"/>
              <a:gd name="T15" fmla="*/ 25 h 106"/>
              <a:gd name="T16" fmla="*/ 24 w 85"/>
              <a:gd name="T17" fmla="*/ 27 h 106"/>
              <a:gd name="T18" fmla="*/ 25 w 85"/>
              <a:gd name="T19" fmla="*/ 36 h 106"/>
              <a:gd name="T20" fmla="*/ 36 w 85"/>
              <a:gd name="T21" fmla="*/ 26 h 106"/>
              <a:gd name="T22" fmla="*/ 55 w 85"/>
              <a:gd name="T23" fmla="*/ 21 h 106"/>
              <a:gd name="T24" fmla="*/ 62 w 85"/>
              <a:gd name="T25" fmla="*/ 23 h 106"/>
              <a:gd name="T26" fmla="*/ 59 w 85"/>
              <a:gd name="T27" fmla="*/ 12 h 106"/>
              <a:gd name="T28" fmla="*/ 70 w 85"/>
              <a:gd name="T29" fmla="*/ 20 h 106"/>
              <a:gd name="T30" fmla="*/ 74 w 85"/>
              <a:gd name="T31" fmla="*/ 23 h 106"/>
              <a:gd name="T32" fmla="*/ 72 w 85"/>
              <a:gd name="T33" fmla="*/ 6 h 106"/>
              <a:gd name="T34" fmla="*/ 55 w 85"/>
              <a:gd name="T35" fmla="*/ 21 h 106"/>
              <a:gd name="T36" fmla="*/ 52 w 85"/>
              <a:gd name="T37" fmla="*/ 68 h 106"/>
              <a:gd name="T38" fmla="*/ 58 w 85"/>
              <a:gd name="T39" fmla="*/ 86 h 106"/>
              <a:gd name="T40" fmla="*/ 66 w 85"/>
              <a:gd name="T41" fmla="*/ 106 h 106"/>
              <a:gd name="T42" fmla="*/ 67 w 85"/>
              <a:gd name="T43" fmla="*/ 86 h 106"/>
              <a:gd name="T44" fmla="*/ 72 w 85"/>
              <a:gd name="T45" fmla="*/ 106 h 106"/>
              <a:gd name="T46" fmla="*/ 78 w 85"/>
              <a:gd name="T47" fmla="*/ 86 h 106"/>
              <a:gd name="T48" fmla="*/ 76 w 85"/>
              <a:gd name="T49" fmla="*/ 54 h 106"/>
              <a:gd name="T50" fmla="*/ 85 w 85"/>
              <a:gd name="T51" fmla="*/ 59 h 106"/>
              <a:gd name="T52" fmla="*/ 77 w 85"/>
              <a:gd name="T53" fmla="*/ 27 h 106"/>
              <a:gd name="T54" fmla="*/ 73 w 85"/>
              <a:gd name="T55" fmla="*/ 27 h 106"/>
              <a:gd name="T56" fmla="*/ 58 w 85"/>
              <a:gd name="T57" fmla="*/ 27 h 106"/>
              <a:gd name="T58" fmla="*/ 54 w 85"/>
              <a:gd name="T59" fmla="*/ 27 h 106"/>
              <a:gd name="T60" fmla="*/ 47 w 85"/>
              <a:gd name="T61" fmla="*/ 62 h 106"/>
              <a:gd name="T62" fmla="*/ 55 w 85"/>
              <a:gd name="T63" fmla="*/ 55 h 106"/>
              <a:gd name="T64" fmla="*/ 15 w 85"/>
              <a:gd name="T65" fmla="*/ 8 h 106"/>
              <a:gd name="T66" fmla="*/ 28 w 85"/>
              <a:gd name="T67" fmla="*/ 16 h 106"/>
              <a:gd name="T68" fmla="*/ 14 w 85"/>
              <a:gd name="T69" fmla="*/ 4 h 10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85"/>
              <a:gd name="T106" fmla="*/ 0 h 106"/>
              <a:gd name="T107" fmla="*/ 85 w 85"/>
              <a:gd name="T108" fmla="*/ 106 h 10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85" h="106">
                <a:moveTo>
                  <a:pt x="44" y="54"/>
                </a:moveTo>
                <a:cubicBezTo>
                  <a:pt x="41" y="56"/>
                  <a:pt x="38" y="59"/>
                  <a:pt x="36" y="62"/>
                </a:cubicBezTo>
                <a:cubicBezTo>
                  <a:pt x="36" y="77"/>
                  <a:pt x="35" y="91"/>
                  <a:pt x="36" y="105"/>
                </a:cubicBezTo>
                <a:cubicBezTo>
                  <a:pt x="32" y="105"/>
                  <a:pt x="30" y="105"/>
                  <a:pt x="27" y="105"/>
                </a:cubicBezTo>
                <a:cubicBezTo>
                  <a:pt x="26" y="93"/>
                  <a:pt x="24" y="81"/>
                  <a:pt x="23" y="69"/>
                </a:cubicBezTo>
                <a:cubicBezTo>
                  <a:pt x="22" y="69"/>
                  <a:pt x="23" y="69"/>
                  <a:pt x="21" y="69"/>
                </a:cubicBezTo>
                <a:cubicBezTo>
                  <a:pt x="20" y="81"/>
                  <a:pt x="18" y="93"/>
                  <a:pt x="17" y="105"/>
                </a:cubicBezTo>
                <a:cubicBezTo>
                  <a:pt x="13" y="105"/>
                  <a:pt x="12" y="105"/>
                  <a:pt x="8" y="105"/>
                </a:cubicBezTo>
                <a:cubicBezTo>
                  <a:pt x="9" y="91"/>
                  <a:pt x="7" y="77"/>
                  <a:pt x="8" y="62"/>
                </a:cubicBezTo>
                <a:cubicBezTo>
                  <a:pt x="5" y="60"/>
                  <a:pt x="3" y="58"/>
                  <a:pt x="0" y="56"/>
                </a:cubicBezTo>
                <a:cubicBezTo>
                  <a:pt x="1" y="46"/>
                  <a:pt x="3" y="36"/>
                  <a:pt x="6" y="26"/>
                </a:cubicBezTo>
                <a:cubicBezTo>
                  <a:pt x="8" y="26"/>
                  <a:pt x="11" y="26"/>
                  <a:pt x="13" y="26"/>
                </a:cubicBezTo>
                <a:cubicBezTo>
                  <a:pt x="19" y="36"/>
                  <a:pt x="19" y="36"/>
                  <a:pt x="19" y="36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5"/>
                  <a:pt x="20" y="25"/>
                  <a:pt x="20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6"/>
                  <a:pt x="34" y="26"/>
                  <a:pt x="36" y="26"/>
                </a:cubicBezTo>
                <a:cubicBezTo>
                  <a:pt x="40" y="35"/>
                  <a:pt x="42" y="44"/>
                  <a:pt x="44" y="54"/>
                </a:cubicBezTo>
                <a:close/>
                <a:moveTo>
                  <a:pt x="55" y="21"/>
                </a:moveTo>
                <a:cubicBezTo>
                  <a:pt x="55" y="21"/>
                  <a:pt x="56" y="23"/>
                  <a:pt x="57" y="23"/>
                </a:cubicBezTo>
                <a:cubicBezTo>
                  <a:pt x="59" y="24"/>
                  <a:pt x="62" y="23"/>
                  <a:pt x="62" y="23"/>
                </a:cubicBezTo>
                <a:cubicBezTo>
                  <a:pt x="61" y="22"/>
                  <a:pt x="60" y="21"/>
                  <a:pt x="60" y="20"/>
                </a:cubicBezTo>
                <a:cubicBezTo>
                  <a:pt x="59" y="17"/>
                  <a:pt x="59" y="14"/>
                  <a:pt x="59" y="12"/>
                </a:cubicBezTo>
                <a:cubicBezTo>
                  <a:pt x="62" y="17"/>
                  <a:pt x="67" y="12"/>
                  <a:pt x="71" y="12"/>
                </a:cubicBezTo>
                <a:cubicBezTo>
                  <a:pt x="71" y="14"/>
                  <a:pt x="71" y="17"/>
                  <a:pt x="70" y="20"/>
                </a:cubicBezTo>
                <a:cubicBezTo>
                  <a:pt x="70" y="21"/>
                  <a:pt x="69" y="22"/>
                  <a:pt x="68" y="23"/>
                </a:cubicBezTo>
                <a:cubicBezTo>
                  <a:pt x="69" y="24"/>
                  <a:pt x="72" y="24"/>
                  <a:pt x="74" y="23"/>
                </a:cubicBezTo>
                <a:cubicBezTo>
                  <a:pt x="75" y="22"/>
                  <a:pt x="75" y="14"/>
                  <a:pt x="75" y="13"/>
                </a:cubicBezTo>
                <a:cubicBezTo>
                  <a:pt x="74" y="10"/>
                  <a:pt x="74" y="7"/>
                  <a:pt x="72" y="6"/>
                </a:cubicBezTo>
                <a:cubicBezTo>
                  <a:pt x="68" y="3"/>
                  <a:pt x="62" y="3"/>
                  <a:pt x="58" y="6"/>
                </a:cubicBezTo>
                <a:cubicBezTo>
                  <a:pt x="56" y="8"/>
                  <a:pt x="54" y="16"/>
                  <a:pt x="55" y="21"/>
                </a:cubicBezTo>
                <a:close/>
                <a:moveTo>
                  <a:pt x="55" y="55"/>
                </a:moveTo>
                <a:cubicBezTo>
                  <a:pt x="52" y="68"/>
                  <a:pt x="52" y="68"/>
                  <a:pt x="52" y="68"/>
                </a:cubicBezTo>
                <a:cubicBezTo>
                  <a:pt x="55" y="86"/>
                  <a:pt x="55" y="86"/>
                  <a:pt x="55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5" y="86"/>
                  <a:pt x="65" y="86"/>
                  <a:pt x="65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5" y="86"/>
                  <a:pt x="75" y="86"/>
                  <a:pt x="75" y="86"/>
                </a:cubicBezTo>
                <a:cubicBezTo>
                  <a:pt x="78" y="86"/>
                  <a:pt x="78" y="86"/>
                  <a:pt x="78" y="86"/>
                </a:cubicBezTo>
                <a:cubicBezTo>
                  <a:pt x="80" y="68"/>
                  <a:pt x="80" y="68"/>
                  <a:pt x="80" y="68"/>
                </a:cubicBezTo>
                <a:cubicBezTo>
                  <a:pt x="76" y="54"/>
                  <a:pt x="76" y="54"/>
                  <a:pt x="76" y="54"/>
                </a:cubicBezTo>
                <a:cubicBezTo>
                  <a:pt x="81" y="61"/>
                  <a:pt x="81" y="61"/>
                  <a:pt x="81" y="61"/>
                </a:cubicBezTo>
                <a:cubicBezTo>
                  <a:pt x="85" y="59"/>
                  <a:pt x="85" y="59"/>
                  <a:pt x="85" y="59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7"/>
                  <a:pt x="77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3" y="27"/>
                  <a:pt x="73" y="27"/>
                  <a:pt x="73" y="27"/>
                </a:cubicBezTo>
                <a:cubicBezTo>
                  <a:pt x="71" y="30"/>
                  <a:pt x="69" y="32"/>
                  <a:pt x="65" y="32"/>
                </a:cubicBezTo>
                <a:cubicBezTo>
                  <a:pt x="62" y="32"/>
                  <a:pt x="59" y="30"/>
                  <a:pt x="58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47" y="62"/>
                  <a:pt x="47" y="62"/>
                  <a:pt x="47" y="62"/>
                </a:cubicBezTo>
                <a:cubicBezTo>
                  <a:pt x="51" y="64"/>
                  <a:pt x="51" y="64"/>
                  <a:pt x="51" y="64"/>
                </a:cubicBezTo>
                <a:cubicBezTo>
                  <a:pt x="55" y="55"/>
                  <a:pt x="55" y="55"/>
                  <a:pt x="55" y="55"/>
                </a:cubicBezTo>
                <a:close/>
                <a:moveTo>
                  <a:pt x="15" y="16"/>
                </a:moveTo>
                <a:cubicBezTo>
                  <a:pt x="14" y="13"/>
                  <a:pt x="14" y="11"/>
                  <a:pt x="15" y="8"/>
                </a:cubicBezTo>
                <a:cubicBezTo>
                  <a:pt x="19" y="13"/>
                  <a:pt x="24" y="9"/>
                  <a:pt x="28" y="8"/>
                </a:cubicBezTo>
                <a:cubicBezTo>
                  <a:pt x="28" y="11"/>
                  <a:pt x="28" y="13"/>
                  <a:pt x="28" y="16"/>
                </a:cubicBezTo>
                <a:cubicBezTo>
                  <a:pt x="31" y="14"/>
                  <a:pt x="31" y="7"/>
                  <a:pt x="30" y="4"/>
                </a:cubicBezTo>
                <a:cubicBezTo>
                  <a:pt x="27" y="0"/>
                  <a:pt x="17" y="0"/>
                  <a:pt x="14" y="4"/>
                </a:cubicBezTo>
                <a:cubicBezTo>
                  <a:pt x="13" y="5"/>
                  <a:pt x="11" y="14"/>
                  <a:pt x="15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3" name="Freeform 53"/>
          <p:cNvSpPr>
            <a:spLocks noEditPoints="1" noChangeArrowheads="1"/>
          </p:cNvSpPr>
          <p:nvPr/>
        </p:nvSpPr>
        <p:spPr bwMode="auto">
          <a:xfrm>
            <a:off x="7912100" y="3386138"/>
            <a:ext cx="288925" cy="292100"/>
          </a:xfrm>
          <a:custGeom>
            <a:avLst/>
            <a:gdLst>
              <a:gd name="T0" fmla="*/ 35 w 103"/>
              <a:gd name="T1" fmla="*/ 39 h 104"/>
              <a:gd name="T2" fmla="*/ 37 w 103"/>
              <a:gd name="T3" fmla="*/ 19 h 104"/>
              <a:gd name="T4" fmla="*/ 68 w 103"/>
              <a:gd name="T5" fmla="*/ 20 h 104"/>
              <a:gd name="T6" fmla="*/ 69 w 103"/>
              <a:gd name="T7" fmla="*/ 39 h 104"/>
              <a:gd name="T8" fmla="*/ 72 w 103"/>
              <a:gd name="T9" fmla="*/ 10 h 104"/>
              <a:gd name="T10" fmla="*/ 33 w 103"/>
              <a:gd name="T11" fmla="*/ 8 h 104"/>
              <a:gd name="T12" fmla="*/ 35 w 103"/>
              <a:gd name="T13" fmla="*/ 39 h 104"/>
              <a:gd name="T14" fmla="*/ 5 w 103"/>
              <a:gd name="T15" fmla="*/ 67 h 104"/>
              <a:gd name="T16" fmla="*/ 28 w 103"/>
              <a:gd name="T17" fmla="*/ 59 h 104"/>
              <a:gd name="T18" fmla="*/ 27 w 103"/>
              <a:gd name="T19" fmla="*/ 76 h 104"/>
              <a:gd name="T20" fmla="*/ 31 w 103"/>
              <a:gd name="T21" fmla="*/ 75 h 104"/>
              <a:gd name="T22" fmla="*/ 28 w 103"/>
              <a:gd name="T23" fmla="*/ 78 h 104"/>
              <a:gd name="T24" fmla="*/ 28 w 103"/>
              <a:gd name="T25" fmla="*/ 79 h 104"/>
              <a:gd name="T26" fmla="*/ 40 w 103"/>
              <a:gd name="T27" fmla="*/ 100 h 104"/>
              <a:gd name="T28" fmla="*/ 43 w 103"/>
              <a:gd name="T29" fmla="*/ 102 h 104"/>
              <a:gd name="T30" fmla="*/ 30 w 103"/>
              <a:gd name="T31" fmla="*/ 79 h 104"/>
              <a:gd name="T32" fmla="*/ 35 w 103"/>
              <a:gd name="T33" fmla="*/ 74 h 104"/>
              <a:gd name="T34" fmla="*/ 34 w 103"/>
              <a:gd name="T35" fmla="*/ 73 h 104"/>
              <a:gd name="T36" fmla="*/ 29 w 103"/>
              <a:gd name="T37" fmla="*/ 73 h 104"/>
              <a:gd name="T38" fmla="*/ 29 w 103"/>
              <a:gd name="T39" fmla="*/ 59 h 104"/>
              <a:gd name="T40" fmla="*/ 39 w 103"/>
              <a:gd name="T41" fmla="*/ 53 h 104"/>
              <a:gd name="T42" fmla="*/ 40 w 103"/>
              <a:gd name="T43" fmla="*/ 53 h 104"/>
              <a:gd name="T44" fmla="*/ 40 w 103"/>
              <a:gd name="T45" fmla="*/ 67 h 104"/>
              <a:gd name="T46" fmla="*/ 46 w 103"/>
              <a:gd name="T47" fmla="*/ 83 h 104"/>
              <a:gd name="T48" fmla="*/ 50 w 103"/>
              <a:gd name="T49" fmla="*/ 67 h 104"/>
              <a:gd name="T50" fmla="*/ 48 w 103"/>
              <a:gd name="T51" fmla="*/ 64 h 104"/>
              <a:gd name="T52" fmla="*/ 49 w 103"/>
              <a:gd name="T53" fmla="*/ 60 h 104"/>
              <a:gd name="T54" fmla="*/ 56 w 103"/>
              <a:gd name="T55" fmla="*/ 60 h 104"/>
              <a:gd name="T56" fmla="*/ 58 w 103"/>
              <a:gd name="T57" fmla="*/ 64 h 104"/>
              <a:gd name="T58" fmla="*/ 56 w 103"/>
              <a:gd name="T59" fmla="*/ 67 h 104"/>
              <a:gd name="T60" fmla="*/ 59 w 103"/>
              <a:gd name="T61" fmla="*/ 83 h 104"/>
              <a:gd name="T62" fmla="*/ 65 w 103"/>
              <a:gd name="T63" fmla="*/ 68 h 104"/>
              <a:gd name="T64" fmla="*/ 66 w 103"/>
              <a:gd name="T65" fmla="*/ 54 h 104"/>
              <a:gd name="T66" fmla="*/ 74 w 103"/>
              <a:gd name="T67" fmla="*/ 59 h 104"/>
              <a:gd name="T68" fmla="*/ 75 w 103"/>
              <a:gd name="T69" fmla="*/ 73 h 104"/>
              <a:gd name="T70" fmla="*/ 70 w 103"/>
              <a:gd name="T71" fmla="*/ 73 h 104"/>
              <a:gd name="T72" fmla="*/ 69 w 103"/>
              <a:gd name="T73" fmla="*/ 74 h 104"/>
              <a:gd name="T74" fmla="*/ 74 w 103"/>
              <a:gd name="T75" fmla="*/ 79 h 104"/>
              <a:gd name="T76" fmla="*/ 63 w 103"/>
              <a:gd name="T77" fmla="*/ 98 h 104"/>
              <a:gd name="T78" fmla="*/ 63 w 103"/>
              <a:gd name="T79" fmla="*/ 98 h 104"/>
              <a:gd name="T80" fmla="*/ 63 w 103"/>
              <a:gd name="T81" fmla="*/ 98 h 104"/>
              <a:gd name="T82" fmla="*/ 61 w 103"/>
              <a:gd name="T83" fmla="*/ 102 h 104"/>
              <a:gd name="T84" fmla="*/ 63 w 103"/>
              <a:gd name="T85" fmla="*/ 100 h 104"/>
              <a:gd name="T86" fmla="*/ 76 w 103"/>
              <a:gd name="T87" fmla="*/ 79 h 104"/>
              <a:gd name="T88" fmla="*/ 76 w 103"/>
              <a:gd name="T89" fmla="*/ 78 h 104"/>
              <a:gd name="T90" fmla="*/ 72 w 103"/>
              <a:gd name="T91" fmla="*/ 75 h 104"/>
              <a:gd name="T92" fmla="*/ 77 w 103"/>
              <a:gd name="T93" fmla="*/ 76 h 104"/>
              <a:gd name="T94" fmla="*/ 75 w 103"/>
              <a:gd name="T95" fmla="*/ 59 h 104"/>
              <a:gd name="T96" fmla="*/ 98 w 103"/>
              <a:gd name="T97" fmla="*/ 67 h 104"/>
              <a:gd name="T98" fmla="*/ 103 w 103"/>
              <a:gd name="T99" fmla="*/ 104 h 104"/>
              <a:gd name="T100" fmla="*/ 85 w 103"/>
              <a:gd name="T101" fmla="*/ 104 h 104"/>
              <a:gd name="T102" fmla="*/ 85 w 103"/>
              <a:gd name="T103" fmla="*/ 91 h 104"/>
              <a:gd name="T104" fmla="*/ 84 w 103"/>
              <a:gd name="T105" fmla="*/ 92 h 104"/>
              <a:gd name="T106" fmla="*/ 80 w 103"/>
              <a:gd name="T107" fmla="*/ 104 h 104"/>
              <a:gd name="T108" fmla="*/ 56 w 103"/>
              <a:gd name="T109" fmla="*/ 104 h 104"/>
              <a:gd name="T110" fmla="*/ 50 w 103"/>
              <a:gd name="T111" fmla="*/ 104 h 104"/>
              <a:gd name="T112" fmla="*/ 25 w 103"/>
              <a:gd name="T113" fmla="*/ 104 h 104"/>
              <a:gd name="T114" fmla="*/ 21 w 103"/>
              <a:gd name="T115" fmla="*/ 92 h 104"/>
              <a:gd name="T116" fmla="*/ 20 w 103"/>
              <a:gd name="T117" fmla="*/ 91 h 104"/>
              <a:gd name="T118" fmla="*/ 20 w 103"/>
              <a:gd name="T119" fmla="*/ 104 h 104"/>
              <a:gd name="T120" fmla="*/ 0 w 103"/>
              <a:gd name="T121" fmla="*/ 104 h 104"/>
              <a:gd name="T122" fmla="*/ 5 w 103"/>
              <a:gd name="T123" fmla="*/ 67 h 10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03"/>
              <a:gd name="T187" fmla="*/ 0 h 104"/>
              <a:gd name="T188" fmla="*/ 103 w 103"/>
              <a:gd name="T189" fmla="*/ 104 h 10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03" h="104">
                <a:moveTo>
                  <a:pt x="35" y="39"/>
                </a:moveTo>
                <a:cubicBezTo>
                  <a:pt x="35" y="32"/>
                  <a:pt x="34" y="27"/>
                  <a:pt x="37" y="19"/>
                </a:cubicBezTo>
                <a:cubicBezTo>
                  <a:pt x="45" y="31"/>
                  <a:pt x="58" y="23"/>
                  <a:pt x="68" y="20"/>
                </a:cubicBezTo>
                <a:cubicBezTo>
                  <a:pt x="69" y="26"/>
                  <a:pt x="69" y="31"/>
                  <a:pt x="69" y="39"/>
                </a:cubicBezTo>
                <a:cubicBezTo>
                  <a:pt x="76" y="33"/>
                  <a:pt x="76" y="16"/>
                  <a:pt x="72" y="10"/>
                </a:cubicBezTo>
                <a:cubicBezTo>
                  <a:pt x="65" y="0"/>
                  <a:pt x="40" y="0"/>
                  <a:pt x="33" y="8"/>
                </a:cubicBezTo>
                <a:cubicBezTo>
                  <a:pt x="30" y="12"/>
                  <a:pt x="26" y="34"/>
                  <a:pt x="35" y="39"/>
                </a:cubicBezTo>
                <a:close/>
                <a:moveTo>
                  <a:pt x="5" y="67"/>
                </a:moveTo>
                <a:cubicBezTo>
                  <a:pt x="13" y="64"/>
                  <a:pt x="20" y="62"/>
                  <a:pt x="28" y="59"/>
                </a:cubicBezTo>
                <a:cubicBezTo>
                  <a:pt x="27" y="76"/>
                  <a:pt x="27" y="76"/>
                  <a:pt x="27" y="76"/>
                </a:cubicBezTo>
                <a:cubicBezTo>
                  <a:pt x="31" y="75"/>
                  <a:pt x="31" y="75"/>
                  <a:pt x="31" y="75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35" y="92"/>
                  <a:pt x="40" y="100"/>
                </a:cubicBezTo>
                <a:cubicBezTo>
                  <a:pt x="41" y="101"/>
                  <a:pt x="42" y="101"/>
                  <a:pt x="43" y="102"/>
                </a:cubicBezTo>
                <a:cubicBezTo>
                  <a:pt x="39" y="95"/>
                  <a:pt x="32" y="82"/>
                  <a:pt x="30" y="79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3"/>
                  <a:pt x="34" y="73"/>
                  <a:pt x="34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29" y="59"/>
                  <a:pt x="29" y="59"/>
                </a:cubicBezTo>
                <a:cubicBezTo>
                  <a:pt x="32" y="57"/>
                  <a:pt x="37" y="55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67"/>
                  <a:pt x="40" y="67"/>
                  <a:pt x="40" y="67"/>
                </a:cubicBezTo>
                <a:cubicBezTo>
                  <a:pt x="46" y="83"/>
                  <a:pt x="46" y="83"/>
                  <a:pt x="46" y="83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4"/>
                  <a:pt x="48" y="64"/>
                  <a:pt x="48" y="64"/>
                </a:cubicBezTo>
                <a:cubicBezTo>
                  <a:pt x="49" y="60"/>
                  <a:pt x="49" y="60"/>
                  <a:pt x="4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4"/>
                  <a:pt x="58" y="64"/>
                  <a:pt x="58" y="64"/>
                </a:cubicBezTo>
                <a:cubicBezTo>
                  <a:pt x="56" y="67"/>
                  <a:pt x="56" y="67"/>
                  <a:pt x="56" y="67"/>
                </a:cubicBezTo>
                <a:cubicBezTo>
                  <a:pt x="59" y="83"/>
                  <a:pt x="59" y="83"/>
                  <a:pt x="59" y="83"/>
                </a:cubicBezTo>
                <a:cubicBezTo>
                  <a:pt x="65" y="68"/>
                  <a:pt x="65" y="68"/>
                  <a:pt x="65" y="6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6"/>
                  <a:pt x="72" y="58"/>
                  <a:pt x="74" y="59"/>
                </a:cubicBezTo>
                <a:cubicBezTo>
                  <a:pt x="75" y="73"/>
                  <a:pt x="75" y="73"/>
                  <a:pt x="75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4" y="79"/>
                  <a:pt x="74" y="79"/>
                  <a:pt x="74" y="79"/>
                </a:cubicBezTo>
                <a:cubicBezTo>
                  <a:pt x="72" y="81"/>
                  <a:pt x="67" y="91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2" y="100"/>
                  <a:pt x="62" y="101"/>
                  <a:pt x="61" y="102"/>
                </a:cubicBezTo>
                <a:cubicBezTo>
                  <a:pt x="62" y="101"/>
                  <a:pt x="63" y="101"/>
                  <a:pt x="63" y="100"/>
                </a:cubicBezTo>
                <a:cubicBezTo>
                  <a:pt x="69" y="92"/>
                  <a:pt x="75" y="79"/>
                  <a:pt x="76" y="79"/>
                </a:cubicBezTo>
                <a:cubicBezTo>
                  <a:pt x="76" y="78"/>
                  <a:pt x="76" y="78"/>
                  <a:pt x="76" y="78"/>
                </a:cubicBezTo>
                <a:cubicBezTo>
                  <a:pt x="72" y="75"/>
                  <a:pt x="72" y="75"/>
                  <a:pt x="72" y="75"/>
                </a:cubicBezTo>
                <a:cubicBezTo>
                  <a:pt x="77" y="76"/>
                  <a:pt x="77" y="76"/>
                  <a:pt x="77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03" y="77"/>
                  <a:pt x="103" y="90"/>
                  <a:pt x="103" y="104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1" y="92"/>
                  <a:pt x="21" y="92"/>
                </a:cubicBezTo>
                <a:cubicBezTo>
                  <a:pt x="20" y="91"/>
                  <a:pt x="20" y="91"/>
                  <a:pt x="20" y="91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6"/>
                  <a:pt x="1" y="74"/>
                  <a:pt x="5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4" name="Freeform 54"/>
          <p:cNvSpPr>
            <a:spLocks noEditPoints="1" noChangeArrowheads="1"/>
          </p:cNvSpPr>
          <p:nvPr/>
        </p:nvSpPr>
        <p:spPr bwMode="auto">
          <a:xfrm>
            <a:off x="6872288" y="3910013"/>
            <a:ext cx="287337" cy="317500"/>
          </a:xfrm>
          <a:custGeom>
            <a:avLst/>
            <a:gdLst>
              <a:gd name="T0" fmla="*/ 102 w 102"/>
              <a:gd name="T1" fmla="*/ 31 h 113"/>
              <a:gd name="T2" fmla="*/ 53 w 102"/>
              <a:gd name="T3" fmla="*/ 28 h 113"/>
              <a:gd name="T4" fmla="*/ 52 w 102"/>
              <a:gd name="T5" fmla="*/ 57 h 113"/>
              <a:gd name="T6" fmla="*/ 41 w 102"/>
              <a:gd name="T7" fmla="*/ 62 h 113"/>
              <a:gd name="T8" fmla="*/ 39 w 102"/>
              <a:gd name="T9" fmla="*/ 42 h 113"/>
              <a:gd name="T10" fmla="*/ 34 w 102"/>
              <a:gd name="T11" fmla="*/ 45 h 113"/>
              <a:gd name="T12" fmla="*/ 18 w 102"/>
              <a:gd name="T13" fmla="*/ 62 h 113"/>
              <a:gd name="T14" fmla="*/ 20 w 102"/>
              <a:gd name="T15" fmla="*/ 55 h 113"/>
              <a:gd name="T16" fmla="*/ 18 w 102"/>
              <a:gd name="T17" fmla="*/ 53 h 113"/>
              <a:gd name="T18" fmla="*/ 16 w 102"/>
              <a:gd name="T19" fmla="*/ 56 h 113"/>
              <a:gd name="T20" fmla="*/ 13 w 102"/>
              <a:gd name="T21" fmla="*/ 62 h 113"/>
              <a:gd name="T22" fmla="*/ 27 w 102"/>
              <a:gd name="T23" fmla="*/ 43 h 113"/>
              <a:gd name="T24" fmla="*/ 30 w 102"/>
              <a:gd name="T25" fmla="*/ 41 h 113"/>
              <a:gd name="T26" fmla="*/ 25 w 102"/>
              <a:gd name="T27" fmla="*/ 40 h 113"/>
              <a:gd name="T28" fmla="*/ 12 w 102"/>
              <a:gd name="T29" fmla="*/ 46 h 113"/>
              <a:gd name="T30" fmla="*/ 2 w 102"/>
              <a:gd name="T31" fmla="*/ 62 h 113"/>
              <a:gd name="T32" fmla="*/ 8 w 102"/>
              <a:gd name="T33" fmla="*/ 81 h 113"/>
              <a:gd name="T34" fmla="*/ 11 w 102"/>
              <a:gd name="T35" fmla="*/ 72 h 113"/>
              <a:gd name="T36" fmla="*/ 11 w 102"/>
              <a:gd name="T37" fmla="*/ 74 h 113"/>
              <a:gd name="T38" fmla="*/ 61 w 102"/>
              <a:gd name="T39" fmla="*/ 113 h 113"/>
              <a:gd name="T40" fmla="*/ 62 w 102"/>
              <a:gd name="T41" fmla="*/ 75 h 113"/>
              <a:gd name="T42" fmla="*/ 71 w 102"/>
              <a:gd name="T43" fmla="*/ 66 h 113"/>
              <a:gd name="T44" fmla="*/ 61 w 102"/>
              <a:gd name="T45" fmla="*/ 55 h 113"/>
              <a:gd name="T46" fmla="*/ 58 w 102"/>
              <a:gd name="T47" fmla="*/ 45 h 113"/>
              <a:gd name="T48" fmla="*/ 42 w 102"/>
              <a:gd name="T49" fmla="*/ 38 h 113"/>
              <a:gd name="T50" fmla="*/ 44 w 102"/>
              <a:gd name="T51" fmla="*/ 43 h 113"/>
              <a:gd name="T52" fmla="*/ 58 w 102"/>
              <a:gd name="T53" fmla="*/ 55 h 113"/>
              <a:gd name="T54" fmla="*/ 54 w 102"/>
              <a:gd name="T55" fmla="*/ 57 h 113"/>
              <a:gd name="T56" fmla="*/ 52 w 102"/>
              <a:gd name="T57" fmla="*/ 54 h 113"/>
              <a:gd name="T58" fmla="*/ 47 w 102"/>
              <a:gd name="T59" fmla="*/ 53 h 113"/>
              <a:gd name="T60" fmla="*/ 26 w 102"/>
              <a:gd name="T61" fmla="*/ 28 h 113"/>
              <a:gd name="T62" fmla="*/ 44 w 102"/>
              <a:gd name="T63" fmla="*/ 20 h 113"/>
              <a:gd name="T64" fmla="*/ 46 w 102"/>
              <a:gd name="T65" fmla="*/ 14 h 113"/>
              <a:gd name="T66" fmla="*/ 24 w 102"/>
              <a:gd name="T67" fmla="*/ 26 h 113"/>
              <a:gd name="T68" fmla="*/ 59 w 102"/>
              <a:gd name="T69" fmla="*/ 8 h 113"/>
              <a:gd name="T70" fmla="*/ 59 w 102"/>
              <a:gd name="T71" fmla="*/ 6 h 113"/>
              <a:gd name="T72" fmla="*/ 86 w 102"/>
              <a:gd name="T73" fmla="*/ 22 h 113"/>
              <a:gd name="T74" fmla="*/ 83 w 102"/>
              <a:gd name="T75" fmla="*/ 20 h 113"/>
              <a:gd name="T76" fmla="*/ 83 w 102"/>
              <a:gd name="T77" fmla="*/ 22 h 113"/>
              <a:gd name="T78" fmla="*/ 59 w 102"/>
              <a:gd name="T79" fmla="*/ 13 h 113"/>
              <a:gd name="T80" fmla="*/ 76 w 102"/>
              <a:gd name="T81" fmla="*/ 13 h 113"/>
              <a:gd name="T82" fmla="*/ 79 w 102"/>
              <a:gd name="T83" fmla="*/ 15 h 113"/>
              <a:gd name="T84" fmla="*/ 98 w 102"/>
              <a:gd name="T85" fmla="*/ 13 h 113"/>
              <a:gd name="T86" fmla="*/ 98 w 102"/>
              <a:gd name="T87" fmla="*/ 15 h 113"/>
              <a:gd name="T88" fmla="*/ 80 w 102"/>
              <a:gd name="T89" fmla="*/ 8 h 113"/>
              <a:gd name="T90" fmla="*/ 80 w 102"/>
              <a:gd name="T91" fmla="*/ 6 h 113"/>
              <a:gd name="T92" fmla="*/ 78 w 102"/>
              <a:gd name="T93" fmla="*/ 8 h 11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2"/>
              <a:gd name="T142" fmla="*/ 0 h 113"/>
              <a:gd name="T143" fmla="*/ 102 w 102"/>
              <a:gd name="T144" fmla="*/ 113 h 11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2" h="113">
                <a:moveTo>
                  <a:pt x="53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61" y="31"/>
                  <a:pt x="61" y="31"/>
                  <a:pt x="61" y="31"/>
                </a:cubicBezTo>
                <a:cubicBezTo>
                  <a:pt x="48" y="34"/>
                  <a:pt x="48" y="34"/>
                  <a:pt x="48" y="34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0" y="55"/>
                </a:moveTo>
                <a:cubicBezTo>
                  <a:pt x="52" y="57"/>
                  <a:pt x="52" y="57"/>
                  <a:pt x="52" y="57"/>
                </a:cubicBezTo>
                <a:cubicBezTo>
                  <a:pt x="52" y="62"/>
                  <a:pt x="52" y="62"/>
                  <a:pt x="52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41" y="62"/>
                  <a:pt x="41" y="62"/>
                  <a:pt x="41" y="62"/>
                </a:cubicBezTo>
                <a:cubicBezTo>
                  <a:pt x="37" y="45"/>
                  <a:pt x="37" y="45"/>
                  <a:pt x="37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2"/>
                  <a:pt x="39" y="42"/>
                  <a:pt x="39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5"/>
                  <a:pt x="32" y="45"/>
                  <a:pt x="32" y="45"/>
                </a:cubicBezTo>
                <a:cubicBezTo>
                  <a:pt x="34" y="45"/>
                  <a:pt x="34" y="45"/>
                  <a:pt x="34" y="45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57"/>
                  <a:pt x="18" y="57"/>
                  <a:pt x="18" y="57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2" y="55"/>
                  <a:pt x="23" y="54"/>
                  <a:pt x="23" y="53"/>
                </a:cubicBezTo>
                <a:cubicBezTo>
                  <a:pt x="23" y="51"/>
                  <a:pt x="22" y="50"/>
                  <a:pt x="20" y="50"/>
                </a:cubicBezTo>
                <a:cubicBezTo>
                  <a:pt x="19" y="50"/>
                  <a:pt x="18" y="51"/>
                  <a:pt x="18" y="53"/>
                </a:cubicBezTo>
                <a:cubicBezTo>
                  <a:pt x="18" y="53"/>
                  <a:pt x="18" y="54"/>
                  <a:pt x="18" y="54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62"/>
                  <a:pt x="16" y="62"/>
                  <a:pt x="16" y="62"/>
                </a:cubicBezTo>
                <a:cubicBezTo>
                  <a:pt x="13" y="62"/>
                  <a:pt x="13" y="62"/>
                  <a:pt x="13" y="62"/>
                </a:cubicBezTo>
                <a:cubicBezTo>
                  <a:pt x="13" y="59"/>
                  <a:pt x="13" y="56"/>
                  <a:pt x="14" y="54"/>
                </a:cubicBezTo>
                <a:cubicBezTo>
                  <a:pt x="14" y="51"/>
                  <a:pt x="14" y="49"/>
                  <a:pt x="15" y="48"/>
                </a:cubicBezTo>
                <a:cubicBezTo>
                  <a:pt x="27" y="43"/>
                  <a:pt x="27" y="43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30" y="41"/>
                  <a:pt x="30" y="41"/>
                  <a:pt x="30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2" y="46"/>
                  <a:pt x="12" y="46"/>
                  <a:pt x="12" y="46"/>
                </a:cubicBezTo>
                <a:cubicBezTo>
                  <a:pt x="11" y="48"/>
                  <a:pt x="11" y="50"/>
                  <a:pt x="11" y="54"/>
                </a:cubicBezTo>
                <a:cubicBezTo>
                  <a:pt x="10" y="56"/>
                  <a:pt x="10" y="59"/>
                  <a:pt x="10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81"/>
                  <a:pt x="7" y="81"/>
                  <a:pt x="7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72"/>
                  <a:pt x="8" y="72"/>
                  <a:pt x="8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74"/>
                  <a:pt x="37" y="74"/>
                  <a:pt x="37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81"/>
                  <a:pt x="11" y="81"/>
                  <a:pt x="11" y="81"/>
                </a:cubicBezTo>
                <a:cubicBezTo>
                  <a:pt x="11" y="113"/>
                  <a:pt x="11" y="113"/>
                  <a:pt x="11" y="113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61" y="81"/>
                  <a:pt x="61" y="81"/>
                  <a:pt x="61" y="81"/>
                </a:cubicBezTo>
                <a:cubicBezTo>
                  <a:pt x="61" y="75"/>
                  <a:pt x="61" y="75"/>
                  <a:pt x="61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81"/>
                  <a:pt x="62" y="81"/>
                  <a:pt x="62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71" y="66"/>
                  <a:pt x="71" y="66"/>
                  <a:pt x="71" y="66"/>
                </a:cubicBezTo>
                <a:cubicBezTo>
                  <a:pt x="69" y="62"/>
                  <a:pt x="69" y="62"/>
                  <a:pt x="69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0"/>
                  <a:pt x="61" y="57"/>
                  <a:pt x="61" y="55"/>
                </a:cubicBezTo>
                <a:cubicBezTo>
                  <a:pt x="60" y="52"/>
                  <a:pt x="60" y="48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58" y="45"/>
                  <a:pt x="58" y="45"/>
                  <a:pt x="58" y="45"/>
                </a:cubicBezTo>
                <a:cubicBezTo>
                  <a:pt x="45" y="40"/>
                  <a:pt x="45" y="40"/>
                  <a:pt x="45" y="40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41"/>
                  <a:pt x="41" y="41"/>
                  <a:pt x="41" y="41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56" y="48"/>
                  <a:pt x="56" y="48"/>
                  <a:pt x="56" y="48"/>
                </a:cubicBezTo>
                <a:cubicBezTo>
                  <a:pt x="57" y="50"/>
                  <a:pt x="57" y="53"/>
                  <a:pt x="58" y="55"/>
                </a:cubicBezTo>
                <a:cubicBezTo>
                  <a:pt x="58" y="57"/>
                  <a:pt x="58" y="60"/>
                  <a:pt x="58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3"/>
                  <a:pt x="52" y="53"/>
                </a:cubicBezTo>
                <a:cubicBezTo>
                  <a:pt x="52" y="51"/>
                  <a:pt x="51" y="50"/>
                  <a:pt x="49" y="50"/>
                </a:cubicBezTo>
                <a:cubicBezTo>
                  <a:pt x="48" y="50"/>
                  <a:pt x="47" y="51"/>
                  <a:pt x="47" y="53"/>
                </a:cubicBezTo>
                <a:cubicBezTo>
                  <a:pt x="47" y="54"/>
                  <a:pt x="48" y="55"/>
                  <a:pt x="49" y="55"/>
                </a:cubicBezTo>
                <a:cubicBezTo>
                  <a:pt x="50" y="55"/>
                  <a:pt x="50" y="55"/>
                  <a:pt x="50" y="55"/>
                </a:cubicBezTo>
                <a:close/>
                <a:moveTo>
                  <a:pt x="26" y="28"/>
                </a:moveTo>
                <a:cubicBezTo>
                  <a:pt x="26" y="25"/>
                  <a:pt x="26" y="23"/>
                  <a:pt x="27" y="19"/>
                </a:cubicBezTo>
                <a:cubicBezTo>
                  <a:pt x="30" y="21"/>
                  <a:pt x="35" y="20"/>
                  <a:pt x="38" y="19"/>
                </a:cubicBezTo>
                <a:cubicBezTo>
                  <a:pt x="39" y="21"/>
                  <a:pt x="42" y="21"/>
                  <a:pt x="44" y="20"/>
                </a:cubicBezTo>
                <a:cubicBezTo>
                  <a:pt x="45" y="24"/>
                  <a:pt x="45" y="24"/>
                  <a:pt x="44" y="29"/>
                </a:cubicBezTo>
                <a:cubicBezTo>
                  <a:pt x="44" y="29"/>
                  <a:pt x="47" y="26"/>
                  <a:pt x="47" y="25"/>
                </a:cubicBezTo>
                <a:cubicBezTo>
                  <a:pt x="48" y="23"/>
                  <a:pt x="47" y="15"/>
                  <a:pt x="46" y="14"/>
                </a:cubicBezTo>
                <a:cubicBezTo>
                  <a:pt x="45" y="11"/>
                  <a:pt x="42" y="10"/>
                  <a:pt x="38" y="10"/>
                </a:cubicBezTo>
                <a:cubicBezTo>
                  <a:pt x="33" y="8"/>
                  <a:pt x="27" y="11"/>
                  <a:pt x="25" y="13"/>
                </a:cubicBezTo>
                <a:cubicBezTo>
                  <a:pt x="24" y="14"/>
                  <a:pt x="23" y="25"/>
                  <a:pt x="24" y="26"/>
                </a:cubicBezTo>
                <a:cubicBezTo>
                  <a:pt x="25" y="28"/>
                  <a:pt x="26" y="28"/>
                  <a:pt x="26" y="28"/>
                </a:cubicBezTo>
                <a:close/>
                <a:moveTo>
                  <a:pt x="59" y="6"/>
                </a:moveTo>
                <a:cubicBezTo>
                  <a:pt x="59" y="8"/>
                  <a:pt x="59" y="8"/>
                  <a:pt x="59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6"/>
                  <a:pt x="68" y="6"/>
                  <a:pt x="68" y="6"/>
                </a:cubicBezTo>
                <a:cubicBezTo>
                  <a:pt x="59" y="6"/>
                  <a:pt x="59" y="6"/>
                  <a:pt x="59" y="6"/>
                </a:cubicBezTo>
                <a:close/>
                <a:moveTo>
                  <a:pt x="98" y="20"/>
                </a:moveTo>
                <a:cubicBezTo>
                  <a:pt x="86" y="20"/>
                  <a:pt x="86" y="20"/>
                  <a:pt x="86" y="20"/>
                </a:cubicBezTo>
                <a:cubicBezTo>
                  <a:pt x="86" y="22"/>
                  <a:pt x="86" y="22"/>
                  <a:pt x="86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0"/>
                  <a:pt x="98" y="20"/>
                  <a:pt x="98" y="20"/>
                </a:cubicBezTo>
                <a:close/>
                <a:moveTo>
                  <a:pt x="83" y="20"/>
                </a:moveTo>
                <a:cubicBezTo>
                  <a:pt x="59" y="20"/>
                  <a:pt x="59" y="20"/>
                  <a:pt x="59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83" y="22"/>
                  <a:pt x="83" y="22"/>
                  <a:pt x="83" y="22"/>
                </a:cubicBezTo>
                <a:cubicBezTo>
                  <a:pt x="83" y="20"/>
                  <a:pt x="83" y="20"/>
                  <a:pt x="83" y="20"/>
                </a:cubicBezTo>
                <a:close/>
                <a:moveTo>
                  <a:pt x="76" y="13"/>
                </a:moveTo>
                <a:cubicBezTo>
                  <a:pt x="59" y="13"/>
                  <a:pt x="59" y="13"/>
                  <a:pt x="59" y="13"/>
                </a:cubicBezTo>
                <a:cubicBezTo>
                  <a:pt x="59" y="15"/>
                  <a:pt x="59" y="15"/>
                  <a:pt x="59" y="15"/>
                </a:cubicBezTo>
                <a:cubicBezTo>
                  <a:pt x="76" y="15"/>
                  <a:pt x="76" y="15"/>
                  <a:pt x="76" y="15"/>
                </a:cubicBezTo>
                <a:cubicBezTo>
                  <a:pt x="76" y="13"/>
                  <a:pt x="76" y="13"/>
                  <a:pt x="76" y="13"/>
                </a:cubicBezTo>
                <a:close/>
                <a:moveTo>
                  <a:pt x="85" y="13"/>
                </a:moveTo>
                <a:cubicBezTo>
                  <a:pt x="79" y="13"/>
                  <a:pt x="79" y="13"/>
                  <a:pt x="79" y="13"/>
                </a:cubicBezTo>
                <a:cubicBezTo>
                  <a:pt x="79" y="15"/>
                  <a:pt x="79" y="15"/>
                  <a:pt x="79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5" y="13"/>
                  <a:pt x="85" y="13"/>
                  <a:pt x="85" y="13"/>
                </a:cubicBezTo>
                <a:close/>
                <a:moveTo>
                  <a:pt x="98" y="13"/>
                </a:moveTo>
                <a:cubicBezTo>
                  <a:pt x="88" y="13"/>
                  <a:pt x="88" y="13"/>
                  <a:pt x="88" y="13"/>
                </a:cubicBezTo>
                <a:cubicBezTo>
                  <a:pt x="88" y="15"/>
                  <a:pt x="88" y="15"/>
                  <a:pt x="88" y="15"/>
                </a:cubicBezTo>
                <a:cubicBezTo>
                  <a:pt x="98" y="15"/>
                  <a:pt x="98" y="15"/>
                  <a:pt x="98" y="15"/>
                </a:cubicBezTo>
                <a:cubicBezTo>
                  <a:pt x="98" y="13"/>
                  <a:pt x="98" y="13"/>
                  <a:pt x="98" y="13"/>
                </a:cubicBezTo>
                <a:close/>
                <a:moveTo>
                  <a:pt x="80" y="6"/>
                </a:moveTo>
                <a:cubicBezTo>
                  <a:pt x="80" y="8"/>
                  <a:pt x="80" y="8"/>
                  <a:pt x="80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6"/>
                  <a:pt x="98" y="6"/>
                  <a:pt x="98" y="6"/>
                </a:cubicBezTo>
                <a:cubicBezTo>
                  <a:pt x="80" y="6"/>
                  <a:pt x="80" y="6"/>
                  <a:pt x="80" y="6"/>
                </a:cubicBezTo>
                <a:close/>
                <a:moveTo>
                  <a:pt x="71" y="6"/>
                </a:moveTo>
                <a:cubicBezTo>
                  <a:pt x="71" y="8"/>
                  <a:pt x="71" y="8"/>
                  <a:pt x="71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6"/>
                  <a:pt x="78" y="6"/>
                  <a:pt x="78" y="6"/>
                </a:cubicBezTo>
                <a:lnTo>
                  <a:pt x="71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5" name="Freeform 55"/>
          <p:cNvSpPr>
            <a:spLocks noEditPoints="1" noChangeArrowheads="1"/>
          </p:cNvSpPr>
          <p:nvPr/>
        </p:nvSpPr>
        <p:spPr bwMode="auto">
          <a:xfrm>
            <a:off x="6403975" y="3927475"/>
            <a:ext cx="241300" cy="268288"/>
          </a:xfrm>
          <a:custGeom>
            <a:avLst/>
            <a:gdLst>
              <a:gd name="T0" fmla="*/ 0 w 86"/>
              <a:gd name="T1" fmla="*/ 41 h 96"/>
              <a:gd name="T2" fmla="*/ 13 w 86"/>
              <a:gd name="T3" fmla="*/ 62 h 96"/>
              <a:gd name="T4" fmla="*/ 27 w 86"/>
              <a:gd name="T5" fmla="*/ 51 h 96"/>
              <a:gd name="T6" fmla="*/ 27 w 86"/>
              <a:gd name="T7" fmla="*/ 51 h 96"/>
              <a:gd name="T8" fmla="*/ 27 w 86"/>
              <a:gd name="T9" fmla="*/ 51 h 96"/>
              <a:gd name="T10" fmla="*/ 27 w 86"/>
              <a:gd name="T11" fmla="*/ 51 h 96"/>
              <a:gd name="T12" fmla="*/ 27 w 86"/>
              <a:gd name="T13" fmla="*/ 51 h 96"/>
              <a:gd name="T14" fmla="*/ 27 w 86"/>
              <a:gd name="T15" fmla="*/ 51 h 96"/>
              <a:gd name="T16" fmla="*/ 27 w 86"/>
              <a:gd name="T17" fmla="*/ 51 h 96"/>
              <a:gd name="T18" fmla="*/ 27 w 86"/>
              <a:gd name="T19" fmla="*/ 51 h 96"/>
              <a:gd name="T20" fmla="*/ 27 w 86"/>
              <a:gd name="T21" fmla="*/ 51 h 96"/>
              <a:gd name="T22" fmla="*/ 27 w 86"/>
              <a:gd name="T23" fmla="*/ 50 h 96"/>
              <a:gd name="T24" fmla="*/ 27 w 86"/>
              <a:gd name="T25" fmla="*/ 50 h 96"/>
              <a:gd name="T26" fmla="*/ 27 w 86"/>
              <a:gd name="T27" fmla="*/ 50 h 96"/>
              <a:gd name="T28" fmla="*/ 28 w 86"/>
              <a:gd name="T29" fmla="*/ 50 h 96"/>
              <a:gd name="T30" fmla="*/ 28 w 86"/>
              <a:gd name="T31" fmla="*/ 50 h 96"/>
              <a:gd name="T32" fmla="*/ 28 w 86"/>
              <a:gd name="T33" fmla="*/ 50 h 96"/>
              <a:gd name="T34" fmla="*/ 28 w 86"/>
              <a:gd name="T35" fmla="*/ 50 h 96"/>
              <a:gd name="T36" fmla="*/ 28 w 86"/>
              <a:gd name="T37" fmla="*/ 50 h 96"/>
              <a:gd name="T38" fmla="*/ 28 w 86"/>
              <a:gd name="T39" fmla="*/ 50 h 96"/>
              <a:gd name="T40" fmla="*/ 28 w 86"/>
              <a:gd name="T41" fmla="*/ 50 h 96"/>
              <a:gd name="T42" fmla="*/ 28 w 86"/>
              <a:gd name="T43" fmla="*/ 50 h 96"/>
              <a:gd name="T44" fmla="*/ 28 w 86"/>
              <a:gd name="T45" fmla="*/ 50 h 96"/>
              <a:gd name="T46" fmla="*/ 28 w 86"/>
              <a:gd name="T47" fmla="*/ 50 h 96"/>
              <a:gd name="T48" fmla="*/ 29 w 86"/>
              <a:gd name="T49" fmla="*/ 50 h 96"/>
              <a:gd name="T50" fmla="*/ 36 w 86"/>
              <a:gd name="T51" fmla="*/ 32 h 96"/>
              <a:gd name="T52" fmla="*/ 75 w 86"/>
              <a:gd name="T53" fmla="*/ 50 h 96"/>
              <a:gd name="T54" fmla="*/ 82 w 86"/>
              <a:gd name="T55" fmla="*/ 30 h 96"/>
              <a:gd name="T56" fmla="*/ 53 w 86"/>
              <a:gd name="T57" fmla="*/ 13 h 96"/>
              <a:gd name="T58" fmla="*/ 35 w 86"/>
              <a:gd name="T59" fmla="*/ 3 h 96"/>
              <a:gd name="T60" fmla="*/ 2 w 86"/>
              <a:gd name="T61" fmla="*/ 0 h 96"/>
              <a:gd name="T62" fmla="*/ 9 w 86"/>
              <a:gd name="T63" fmla="*/ 30 h 96"/>
              <a:gd name="T64" fmla="*/ 23 w 86"/>
              <a:gd name="T65" fmla="*/ 36 h 96"/>
              <a:gd name="T66" fmla="*/ 72 w 86"/>
              <a:gd name="T67" fmla="*/ 45 h 96"/>
              <a:gd name="T68" fmla="*/ 41 w 86"/>
              <a:gd name="T69" fmla="*/ 36 h 96"/>
              <a:gd name="T70" fmla="*/ 41 w 86"/>
              <a:gd name="T71" fmla="*/ 39 h 96"/>
              <a:gd name="T72" fmla="*/ 50 w 86"/>
              <a:gd name="T73" fmla="*/ 26 h 96"/>
              <a:gd name="T74" fmla="*/ 31 w 86"/>
              <a:gd name="T75" fmla="*/ 26 h 96"/>
              <a:gd name="T76" fmla="*/ 50 w 86"/>
              <a:gd name="T77" fmla="*/ 23 h 96"/>
              <a:gd name="T78" fmla="*/ 30 w 86"/>
              <a:gd name="T79" fmla="*/ 18 h 96"/>
              <a:gd name="T80" fmla="*/ 30 w 86"/>
              <a:gd name="T81" fmla="*/ 20 h 96"/>
              <a:gd name="T82" fmla="*/ 6 w 86"/>
              <a:gd name="T83" fmla="*/ 96 h 96"/>
              <a:gd name="T84" fmla="*/ 28 w 86"/>
              <a:gd name="T85" fmla="*/ 55 h 96"/>
              <a:gd name="T86" fmla="*/ 86 w 86"/>
              <a:gd name="T87" fmla="*/ 57 h 96"/>
              <a:gd name="T88" fmla="*/ 74 w 86"/>
              <a:gd name="T89" fmla="*/ 96 h 96"/>
              <a:gd name="T90" fmla="*/ 27 w 86"/>
              <a:gd name="T91" fmla="*/ 29 h 96"/>
              <a:gd name="T92" fmla="*/ 54 w 86"/>
              <a:gd name="T93" fmla="*/ 29 h 96"/>
              <a:gd name="T94" fmla="*/ 33 w 86"/>
              <a:gd name="T95" fmla="*/ 31 h 96"/>
              <a:gd name="T96" fmla="*/ 12 w 86"/>
              <a:gd name="T97" fmla="*/ 29 h 96"/>
              <a:gd name="T98" fmla="*/ 30 w 86"/>
              <a:gd name="T99" fmla="*/ 3 h 96"/>
              <a:gd name="T100" fmla="*/ 23 w 86"/>
              <a:gd name="T101" fmla="*/ 12 h 9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86"/>
              <a:gd name="T154" fmla="*/ 0 h 96"/>
              <a:gd name="T155" fmla="*/ 86 w 86"/>
              <a:gd name="T156" fmla="*/ 96 h 9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86" h="96">
                <a:moveTo>
                  <a:pt x="23" y="36"/>
                </a:move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1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1" y="90"/>
                  <a:pt x="3" y="91"/>
                </a:cubicBezTo>
                <a:cubicBezTo>
                  <a:pt x="13" y="62"/>
                  <a:pt x="13" y="62"/>
                  <a:pt x="13" y="62"/>
                </a:cubicBezTo>
                <a:cubicBezTo>
                  <a:pt x="14" y="59"/>
                  <a:pt x="16" y="56"/>
                  <a:pt x="19" y="54"/>
                </a:cubicBezTo>
                <a:cubicBezTo>
                  <a:pt x="21" y="52"/>
                  <a:pt x="24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48"/>
                  <a:pt x="34" y="45"/>
                  <a:pt x="35" y="43"/>
                </a:cubicBezTo>
                <a:cubicBezTo>
                  <a:pt x="36" y="39"/>
                  <a:pt x="37" y="36"/>
                  <a:pt x="36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9" y="36"/>
                  <a:pt x="79" y="40"/>
                  <a:pt x="78" y="43"/>
                </a:cubicBezTo>
                <a:cubicBezTo>
                  <a:pt x="77" y="46"/>
                  <a:pt x="76" y="48"/>
                  <a:pt x="75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80" y="48"/>
                  <a:pt x="80" y="46"/>
                  <a:pt x="81" y="44"/>
                </a:cubicBezTo>
                <a:cubicBezTo>
                  <a:pt x="82" y="40"/>
                  <a:pt x="82" y="35"/>
                  <a:pt x="82" y="30"/>
                </a:cubicBezTo>
                <a:cubicBezTo>
                  <a:pt x="80" y="29"/>
                  <a:pt x="80" y="29"/>
                  <a:pt x="80" y="29"/>
                </a:cubicBezTo>
                <a:cubicBezTo>
                  <a:pt x="58" y="29"/>
                  <a:pt x="58" y="29"/>
                  <a:pt x="58" y="29"/>
                </a:cubicBezTo>
                <a:cubicBezTo>
                  <a:pt x="58" y="24"/>
                  <a:pt x="57" y="18"/>
                  <a:pt x="53" y="13"/>
                </a:cubicBezTo>
                <a:cubicBezTo>
                  <a:pt x="52" y="12"/>
                  <a:pt x="52" y="12"/>
                  <a:pt x="52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1" y="8"/>
                  <a:pt x="38" y="5"/>
                  <a:pt x="35" y="3"/>
                </a:cubicBezTo>
                <a:cubicBezTo>
                  <a:pt x="34" y="2"/>
                  <a:pt x="32" y="1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3"/>
                  <a:pt x="1" y="3"/>
                  <a:pt x="1" y="3"/>
                </a:cubicBezTo>
                <a:cubicBezTo>
                  <a:pt x="4" y="6"/>
                  <a:pt x="8" y="10"/>
                  <a:pt x="10" y="15"/>
                </a:cubicBezTo>
                <a:cubicBezTo>
                  <a:pt x="11" y="19"/>
                  <a:pt x="11" y="24"/>
                  <a:pt x="9" y="30"/>
                </a:cubicBezTo>
                <a:cubicBezTo>
                  <a:pt x="10" y="32"/>
                  <a:pt x="10" y="32"/>
                  <a:pt x="10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4"/>
                  <a:pt x="23" y="35"/>
                  <a:pt x="23" y="36"/>
                </a:cubicBezTo>
                <a:close/>
                <a:moveTo>
                  <a:pt x="40" y="42"/>
                </a:moveTo>
                <a:cubicBezTo>
                  <a:pt x="73" y="42"/>
                  <a:pt x="73" y="42"/>
                  <a:pt x="73" y="42"/>
                </a:cubicBezTo>
                <a:cubicBezTo>
                  <a:pt x="72" y="45"/>
                  <a:pt x="72" y="45"/>
                  <a:pt x="72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1" y="36"/>
                </a:moveTo>
                <a:cubicBezTo>
                  <a:pt x="75" y="36"/>
                  <a:pt x="75" y="36"/>
                  <a:pt x="75" y="36"/>
                </a:cubicBezTo>
                <a:cubicBezTo>
                  <a:pt x="74" y="39"/>
                  <a:pt x="74" y="39"/>
                  <a:pt x="74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1" y="26"/>
                </a:move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7"/>
                  <a:pt x="5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1" y="26"/>
                  <a:pt x="31" y="26"/>
                  <a:pt x="31" y="26"/>
                </a:cubicBezTo>
                <a:close/>
                <a:moveTo>
                  <a:pt x="31" y="22"/>
                </a:moveTo>
                <a:cubicBezTo>
                  <a:pt x="50" y="22"/>
                  <a:pt x="50" y="22"/>
                  <a:pt x="50" y="22"/>
                </a:cubicBezTo>
                <a:cubicBezTo>
                  <a:pt x="50" y="23"/>
                  <a:pt x="50" y="23"/>
                  <a:pt x="50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2"/>
                  <a:pt x="31" y="22"/>
                  <a:pt x="31" y="22"/>
                </a:cubicBezTo>
                <a:close/>
                <a:moveTo>
                  <a:pt x="30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20"/>
                  <a:pt x="50" y="20"/>
                  <a:pt x="5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8"/>
                  <a:pt x="30" y="18"/>
                  <a:pt x="30" y="18"/>
                </a:cubicBezTo>
                <a:close/>
                <a:moveTo>
                  <a:pt x="74" y="96"/>
                </a:moveTo>
                <a:cubicBezTo>
                  <a:pt x="6" y="96"/>
                  <a:pt x="6" y="96"/>
                  <a:pt x="6" y="96"/>
                </a:cubicBezTo>
                <a:cubicBezTo>
                  <a:pt x="17" y="63"/>
                  <a:pt x="17" y="63"/>
                  <a:pt x="17" y="63"/>
                </a:cubicBezTo>
                <a:cubicBezTo>
                  <a:pt x="18" y="61"/>
                  <a:pt x="20" y="59"/>
                  <a:pt x="22" y="58"/>
                </a:cubicBezTo>
                <a:cubicBezTo>
                  <a:pt x="24" y="56"/>
                  <a:pt x="26" y="55"/>
                  <a:pt x="28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3" y="55"/>
                  <a:pt x="84" y="56"/>
                </a:cubicBezTo>
                <a:cubicBezTo>
                  <a:pt x="85" y="56"/>
                  <a:pt x="85" y="56"/>
                  <a:pt x="86" y="57"/>
                </a:cubicBezTo>
                <a:cubicBezTo>
                  <a:pt x="86" y="58"/>
                  <a:pt x="86" y="59"/>
                  <a:pt x="86" y="60"/>
                </a:cubicBezTo>
                <a:cubicBezTo>
                  <a:pt x="86" y="60"/>
                  <a:pt x="86" y="61"/>
                  <a:pt x="86" y="62"/>
                </a:cubicBezTo>
                <a:cubicBezTo>
                  <a:pt x="74" y="96"/>
                  <a:pt x="74" y="96"/>
                  <a:pt x="74" y="96"/>
                </a:cubicBezTo>
                <a:close/>
                <a:moveTo>
                  <a:pt x="32" y="41"/>
                </a:moveTo>
                <a:cubicBezTo>
                  <a:pt x="24" y="41"/>
                  <a:pt x="24" y="41"/>
                  <a:pt x="24" y="41"/>
                </a:cubicBezTo>
                <a:cubicBezTo>
                  <a:pt x="26" y="38"/>
                  <a:pt x="27" y="34"/>
                  <a:pt x="27" y="29"/>
                </a:cubicBezTo>
                <a:cubicBezTo>
                  <a:pt x="27" y="25"/>
                  <a:pt x="27" y="20"/>
                  <a:pt x="25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4" y="20"/>
                  <a:pt x="55" y="24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5"/>
                  <a:pt x="33" y="38"/>
                  <a:pt x="32" y="41"/>
                </a:cubicBezTo>
                <a:close/>
                <a:moveTo>
                  <a:pt x="24" y="29"/>
                </a:moveTo>
                <a:cubicBezTo>
                  <a:pt x="12" y="29"/>
                  <a:pt x="12" y="29"/>
                  <a:pt x="12" y="29"/>
                </a:cubicBezTo>
                <a:cubicBezTo>
                  <a:pt x="15" y="23"/>
                  <a:pt x="15" y="18"/>
                  <a:pt x="13" y="14"/>
                </a:cubicBezTo>
                <a:cubicBezTo>
                  <a:pt x="11" y="10"/>
                  <a:pt x="9" y="6"/>
                  <a:pt x="6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2" y="5"/>
                  <a:pt x="33" y="5"/>
                </a:cubicBezTo>
                <a:cubicBezTo>
                  <a:pt x="36" y="7"/>
                  <a:pt x="38" y="9"/>
                  <a:pt x="39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9"/>
                  <a:pt x="24" y="24"/>
                  <a:pt x="24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6" name="Freeform 60"/>
          <p:cNvSpPr>
            <a:spLocks noEditPoints="1" noChangeArrowheads="1"/>
          </p:cNvSpPr>
          <p:nvPr/>
        </p:nvSpPr>
        <p:spPr bwMode="auto">
          <a:xfrm>
            <a:off x="4805363" y="4473575"/>
            <a:ext cx="287337" cy="238125"/>
          </a:xfrm>
          <a:custGeom>
            <a:avLst/>
            <a:gdLst>
              <a:gd name="T0" fmla="*/ 19 w 102"/>
              <a:gd name="T1" fmla="*/ 33 h 85"/>
              <a:gd name="T2" fmla="*/ 9 w 102"/>
              <a:gd name="T3" fmla="*/ 32 h 85"/>
              <a:gd name="T4" fmla="*/ 18 w 102"/>
              <a:gd name="T5" fmla="*/ 35 h 85"/>
              <a:gd name="T6" fmla="*/ 28 w 102"/>
              <a:gd name="T7" fmla="*/ 37 h 85"/>
              <a:gd name="T8" fmla="*/ 88 w 102"/>
              <a:gd name="T9" fmla="*/ 51 h 85"/>
              <a:gd name="T10" fmla="*/ 102 w 102"/>
              <a:gd name="T11" fmla="*/ 47 h 85"/>
              <a:gd name="T12" fmla="*/ 88 w 102"/>
              <a:gd name="T13" fmla="*/ 85 h 85"/>
              <a:gd name="T14" fmla="*/ 70 w 102"/>
              <a:gd name="T15" fmla="*/ 72 h 85"/>
              <a:gd name="T16" fmla="*/ 3 w 102"/>
              <a:gd name="T17" fmla="*/ 65 h 85"/>
              <a:gd name="T18" fmla="*/ 0 w 102"/>
              <a:gd name="T19" fmla="*/ 58 h 85"/>
              <a:gd name="T20" fmla="*/ 0 w 102"/>
              <a:gd name="T21" fmla="*/ 51 h 85"/>
              <a:gd name="T22" fmla="*/ 31 w 102"/>
              <a:gd name="T23" fmla="*/ 53 h 85"/>
              <a:gd name="T24" fmla="*/ 54 w 102"/>
              <a:gd name="T25" fmla="*/ 45 h 85"/>
              <a:gd name="T26" fmla="*/ 40 w 102"/>
              <a:gd name="T27" fmla="*/ 37 h 85"/>
              <a:gd name="T28" fmla="*/ 86 w 102"/>
              <a:gd name="T29" fmla="*/ 50 h 85"/>
              <a:gd name="T30" fmla="*/ 19 w 102"/>
              <a:gd name="T31" fmla="*/ 32 h 85"/>
              <a:gd name="T32" fmla="*/ 31 w 102"/>
              <a:gd name="T33" fmla="*/ 37 h 85"/>
              <a:gd name="T34" fmla="*/ 30 w 102"/>
              <a:gd name="T35" fmla="*/ 43 h 85"/>
              <a:gd name="T36" fmla="*/ 5 w 102"/>
              <a:gd name="T37" fmla="*/ 38 h 85"/>
              <a:gd name="T38" fmla="*/ 6 w 102"/>
              <a:gd name="T39" fmla="*/ 31 h 85"/>
              <a:gd name="T40" fmla="*/ 11 w 102"/>
              <a:gd name="T41" fmla="*/ 30 h 85"/>
              <a:gd name="T42" fmla="*/ 38 w 102"/>
              <a:gd name="T43" fmla="*/ 27 h 85"/>
              <a:gd name="T44" fmla="*/ 31 w 102"/>
              <a:gd name="T45" fmla="*/ 13 h 85"/>
              <a:gd name="T46" fmla="*/ 30 w 102"/>
              <a:gd name="T47" fmla="*/ 14 h 85"/>
              <a:gd name="T48" fmla="*/ 37 w 102"/>
              <a:gd name="T49" fmla="*/ 28 h 85"/>
              <a:gd name="T50" fmla="*/ 38 w 102"/>
              <a:gd name="T51" fmla="*/ 27 h 85"/>
              <a:gd name="T52" fmla="*/ 40 w 102"/>
              <a:gd name="T53" fmla="*/ 27 h 85"/>
              <a:gd name="T54" fmla="*/ 40 w 102"/>
              <a:gd name="T55" fmla="*/ 32 h 85"/>
              <a:gd name="T56" fmla="*/ 34 w 102"/>
              <a:gd name="T57" fmla="*/ 35 h 85"/>
              <a:gd name="T58" fmla="*/ 23 w 102"/>
              <a:gd name="T59" fmla="*/ 12 h 85"/>
              <a:gd name="T60" fmla="*/ 29 w 102"/>
              <a:gd name="T61" fmla="*/ 9 h 85"/>
              <a:gd name="T62" fmla="*/ 37 w 102"/>
              <a:gd name="T63" fmla="*/ 19 h 85"/>
              <a:gd name="T64" fmla="*/ 45 w 102"/>
              <a:gd name="T65" fmla="*/ 11 h 85"/>
              <a:gd name="T66" fmla="*/ 43 w 102"/>
              <a:gd name="T67" fmla="*/ 19 h 85"/>
              <a:gd name="T68" fmla="*/ 47 w 102"/>
              <a:gd name="T69" fmla="*/ 12 h 85"/>
              <a:gd name="T70" fmla="*/ 49 w 102"/>
              <a:gd name="T71" fmla="*/ 3 h 85"/>
              <a:gd name="T72" fmla="*/ 43 w 102"/>
              <a:gd name="T73" fmla="*/ 10 h 85"/>
              <a:gd name="T74" fmla="*/ 41 w 102"/>
              <a:gd name="T75" fmla="*/ 21 h 85"/>
              <a:gd name="T76" fmla="*/ 46 w 102"/>
              <a:gd name="T77" fmla="*/ 24 h 85"/>
              <a:gd name="T78" fmla="*/ 56 w 102"/>
              <a:gd name="T79" fmla="*/ 3 h 85"/>
              <a:gd name="T80" fmla="*/ 50 w 102"/>
              <a:gd name="T81" fmla="*/ 0 h 85"/>
              <a:gd name="T82" fmla="*/ 47 w 102"/>
              <a:gd name="T83" fmla="*/ 3 h 8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2"/>
              <a:gd name="T127" fmla="*/ 0 h 85"/>
              <a:gd name="T128" fmla="*/ 102 w 102"/>
              <a:gd name="T129" fmla="*/ 85 h 8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2" h="85">
                <a:moveTo>
                  <a:pt x="26" y="36"/>
                </a:moveTo>
                <a:cubicBezTo>
                  <a:pt x="25" y="35"/>
                  <a:pt x="22" y="34"/>
                  <a:pt x="19" y="33"/>
                </a:cubicBezTo>
                <a:cubicBezTo>
                  <a:pt x="16" y="33"/>
                  <a:pt x="13" y="32"/>
                  <a:pt x="11" y="32"/>
                </a:cubicBezTo>
                <a:cubicBezTo>
                  <a:pt x="10" y="32"/>
                  <a:pt x="9" y="32"/>
                  <a:pt x="9" y="32"/>
                </a:cubicBezTo>
                <a:cubicBezTo>
                  <a:pt x="9" y="32"/>
                  <a:pt x="10" y="32"/>
                  <a:pt x="11" y="33"/>
                </a:cubicBezTo>
                <a:cubicBezTo>
                  <a:pt x="13" y="34"/>
                  <a:pt x="15" y="35"/>
                  <a:pt x="18" y="35"/>
                </a:cubicBezTo>
                <a:cubicBezTo>
                  <a:pt x="21" y="36"/>
                  <a:pt x="24" y="37"/>
                  <a:pt x="26" y="37"/>
                </a:cubicBezTo>
                <a:cubicBezTo>
                  <a:pt x="28" y="37"/>
                  <a:pt x="28" y="37"/>
                  <a:pt x="28" y="37"/>
                </a:cubicBezTo>
                <a:cubicBezTo>
                  <a:pt x="28" y="37"/>
                  <a:pt x="28" y="36"/>
                  <a:pt x="26" y="36"/>
                </a:cubicBezTo>
                <a:close/>
                <a:moveTo>
                  <a:pt x="88" y="51"/>
                </a:moveTo>
                <a:cubicBezTo>
                  <a:pt x="88" y="47"/>
                  <a:pt x="88" y="47"/>
                  <a:pt x="88" y="47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79"/>
                  <a:pt x="88" y="79"/>
                  <a:pt x="88" y="79"/>
                </a:cubicBezTo>
                <a:cubicBezTo>
                  <a:pt x="70" y="72"/>
                  <a:pt x="70" y="72"/>
                  <a:pt x="70" y="72"/>
                </a:cubicBezTo>
                <a:cubicBezTo>
                  <a:pt x="27" y="77"/>
                  <a:pt x="27" y="77"/>
                  <a:pt x="27" y="77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0"/>
                  <a:pt x="4" y="60"/>
                  <a:pt x="4" y="60"/>
                </a:cubicBezTo>
                <a:cubicBezTo>
                  <a:pt x="0" y="58"/>
                  <a:pt x="0" y="58"/>
                  <a:pt x="0" y="58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1"/>
                  <a:pt x="0" y="51"/>
                  <a:pt x="0" y="51"/>
                </a:cubicBezTo>
                <a:cubicBezTo>
                  <a:pt x="2" y="44"/>
                  <a:pt x="2" y="44"/>
                  <a:pt x="2" y="44"/>
                </a:cubicBezTo>
                <a:cubicBezTo>
                  <a:pt x="31" y="53"/>
                  <a:pt x="31" y="53"/>
                  <a:pt x="31" y="53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45"/>
                  <a:pt x="54" y="45"/>
                  <a:pt x="54" y="45"/>
                </a:cubicBezTo>
                <a:cubicBezTo>
                  <a:pt x="36" y="45"/>
                  <a:pt x="36" y="45"/>
                  <a:pt x="36" y="45"/>
                </a:cubicBezTo>
                <a:cubicBezTo>
                  <a:pt x="40" y="37"/>
                  <a:pt x="40" y="37"/>
                  <a:pt x="40" y="37"/>
                </a:cubicBezTo>
                <a:cubicBezTo>
                  <a:pt x="72" y="31"/>
                  <a:pt x="72" y="31"/>
                  <a:pt x="72" y="31"/>
                </a:cubicBezTo>
                <a:cubicBezTo>
                  <a:pt x="86" y="50"/>
                  <a:pt x="86" y="50"/>
                  <a:pt x="86" y="50"/>
                </a:cubicBezTo>
                <a:cubicBezTo>
                  <a:pt x="88" y="51"/>
                  <a:pt x="88" y="51"/>
                  <a:pt x="88" y="51"/>
                </a:cubicBezTo>
                <a:close/>
                <a:moveTo>
                  <a:pt x="19" y="32"/>
                </a:moveTo>
                <a:cubicBezTo>
                  <a:pt x="23" y="32"/>
                  <a:pt x="25" y="33"/>
                  <a:pt x="27" y="34"/>
                </a:cubicBezTo>
                <a:cubicBezTo>
                  <a:pt x="29" y="35"/>
                  <a:pt x="30" y="36"/>
                  <a:pt x="31" y="37"/>
                </a:cubicBezTo>
                <a:cubicBezTo>
                  <a:pt x="31" y="37"/>
                  <a:pt x="31" y="38"/>
                  <a:pt x="31" y="38"/>
                </a:cubicBezTo>
                <a:cubicBezTo>
                  <a:pt x="31" y="40"/>
                  <a:pt x="30" y="42"/>
                  <a:pt x="30" y="43"/>
                </a:cubicBezTo>
                <a:cubicBezTo>
                  <a:pt x="30" y="44"/>
                  <a:pt x="29" y="44"/>
                  <a:pt x="29" y="44"/>
                </a:cubicBezTo>
                <a:cubicBezTo>
                  <a:pt x="25" y="46"/>
                  <a:pt x="7" y="42"/>
                  <a:pt x="5" y="38"/>
                </a:cubicBezTo>
                <a:cubicBezTo>
                  <a:pt x="5" y="38"/>
                  <a:pt x="4" y="37"/>
                  <a:pt x="5" y="37"/>
                </a:cubicBezTo>
                <a:cubicBezTo>
                  <a:pt x="5" y="35"/>
                  <a:pt x="6" y="33"/>
                  <a:pt x="6" y="31"/>
                </a:cubicBezTo>
                <a:cubicBezTo>
                  <a:pt x="6" y="31"/>
                  <a:pt x="6" y="31"/>
                  <a:pt x="7" y="30"/>
                </a:cubicBezTo>
                <a:cubicBezTo>
                  <a:pt x="8" y="30"/>
                  <a:pt x="9" y="30"/>
                  <a:pt x="11" y="30"/>
                </a:cubicBezTo>
                <a:cubicBezTo>
                  <a:pt x="13" y="30"/>
                  <a:pt x="16" y="31"/>
                  <a:pt x="19" y="32"/>
                </a:cubicBezTo>
                <a:close/>
                <a:moveTo>
                  <a:pt x="38" y="27"/>
                </a:moveTo>
                <a:cubicBezTo>
                  <a:pt x="38" y="25"/>
                  <a:pt x="36" y="23"/>
                  <a:pt x="35" y="20"/>
                </a:cubicBezTo>
                <a:cubicBezTo>
                  <a:pt x="33" y="17"/>
                  <a:pt x="32" y="15"/>
                  <a:pt x="31" y="13"/>
                </a:cubicBezTo>
                <a:cubicBezTo>
                  <a:pt x="30" y="12"/>
                  <a:pt x="29" y="12"/>
                  <a:pt x="29" y="12"/>
                </a:cubicBezTo>
                <a:cubicBezTo>
                  <a:pt x="29" y="12"/>
                  <a:pt x="29" y="12"/>
                  <a:pt x="30" y="14"/>
                </a:cubicBezTo>
                <a:cubicBezTo>
                  <a:pt x="30" y="16"/>
                  <a:pt x="32" y="18"/>
                  <a:pt x="33" y="21"/>
                </a:cubicBezTo>
                <a:cubicBezTo>
                  <a:pt x="35" y="24"/>
                  <a:pt x="36" y="26"/>
                  <a:pt x="37" y="28"/>
                </a:cubicBezTo>
                <a:cubicBezTo>
                  <a:pt x="38" y="29"/>
                  <a:pt x="39" y="29"/>
                  <a:pt x="39" y="29"/>
                </a:cubicBezTo>
                <a:cubicBezTo>
                  <a:pt x="39" y="29"/>
                  <a:pt x="39" y="28"/>
                  <a:pt x="38" y="27"/>
                </a:cubicBezTo>
                <a:close/>
                <a:moveTo>
                  <a:pt x="37" y="19"/>
                </a:moveTo>
                <a:cubicBezTo>
                  <a:pt x="38" y="22"/>
                  <a:pt x="39" y="25"/>
                  <a:pt x="40" y="27"/>
                </a:cubicBezTo>
                <a:cubicBezTo>
                  <a:pt x="41" y="29"/>
                  <a:pt x="41" y="30"/>
                  <a:pt x="41" y="31"/>
                </a:cubicBezTo>
                <a:cubicBezTo>
                  <a:pt x="41" y="32"/>
                  <a:pt x="40" y="32"/>
                  <a:pt x="40" y="32"/>
                </a:cubicBezTo>
                <a:cubicBezTo>
                  <a:pt x="38" y="33"/>
                  <a:pt x="37" y="34"/>
                  <a:pt x="35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0" y="33"/>
                  <a:pt x="21" y="17"/>
                  <a:pt x="22" y="13"/>
                </a:cubicBezTo>
                <a:cubicBezTo>
                  <a:pt x="22" y="12"/>
                  <a:pt x="22" y="12"/>
                  <a:pt x="23" y="12"/>
                </a:cubicBezTo>
                <a:cubicBezTo>
                  <a:pt x="24" y="11"/>
                  <a:pt x="26" y="10"/>
                  <a:pt x="27" y="9"/>
                </a:cubicBezTo>
                <a:cubicBezTo>
                  <a:pt x="28" y="9"/>
                  <a:pt x="28" y="9"/>
                  <a:pt x="29" y="9"/>
                </a:cubicBezTo>
                <a:cubicBezTo>
                  <a:pt x="30" y="9"/>
                  <a:pt x="31" y="10"/>
                  <a:pt x="32" y="12"/>
                </a:cubicBezTo>
                <a:cubicBezTo>
                  <a:pt x="33" y="14"/>
                  <a:pt x="35" y="16"/>
                  <a:pt x="37" y="19"/>
                </a:cubicBezTo>
                <a:close/>
                <a:moveTo>
                  <a:pt x="48" y="4"/>
                </a:moveTo>
                <a:cubicBezTo>
                  <a:pt x="47" y="6"/>
                  <a:pt x="46" y="8"/>
                  <a:pt x="45" y="11"/>
                </a:cubicBezTo>
                <a:cubicBezTo>
                  <a:pt x="44" y="13"/>
                  <a:pt x="43" y="16"/>
                  <a:pt x="43" y="18"/>
                </a:cubicBezTo>
                <a:cubicBezTo>
                  <a:pt x="43" y="19"/>
                  <a:pt x="42" y="19"/>
                  <a:pt x="43" y="19"/>
                </a:cubicBezTo>
                <a:cubicBezTo>
                  <a:pt x="43" y="19"/>
                  <a:pt x="43" y="19"/>
                  <a:pt x="44" y="18"/>
                </a:cubicBezTo>
                <a:cubicBezTo>
                  <a:pt x="45" y="16"/>
                  <a:pt x="46" y="14"/>
                  <a:pt x="47" y="12"/>
                </a:cubicBezTo>
                <a:cubicBezTo>
                  <a:pt x="48" y="9"/>
                  <a:pt x="49" y="7"/>
                  <a:pt x="49" y="5"/>
                </a:cubicBezTo>
                <a:cubicBezTo>
                  <a:pt x="49" y="4"/>
                  <a:pt x="49" y="3"/>
                  <a:pt x="49" y="3"/>
                </a:cubicBezTo>
                <a:cubicBezTo>
                  <a:pt x="49" y="3"/>
                  <a:pt x="49" y="3"/>
                  <a:pt x="48" y="4"/>
                </a:cubicBezTo>
                <a:close/>
                <a:moveTo>
                  <a:pt x="43" y="10"/>
                </a:moveTo>
                <a:cubicBezTo>
                  <a:pt x="42" y="13"/>
                  <a:pt x="42" y="16"/>
                  <a:pt x="41" y="17"/>
                </a:cubicBezTo>
                <a:cubicBezTo>
                  <a:pt x="41" y="19"/>
                  <a:pt x="41" y="21"/>
                  <a:pt x="41" y="21"/>
                </a:cubicBezTo>
                <a:cubicBezTo>
                  <a:pt x="41" y="22"/>
                  <a:pt x="41" y="22"/>
                  <a:pt x="42" y="22"/>
                </a:cubicBezTo>
                <a:cubicBezTo>
                  <a:pt x="43" y="23"/>
                  <a:pt x="45" y="23"/>
                  <a:pt x="46" y="24"/>
                </a:cubicBezTo>
                <a:cubicBezTo>
                  <a:pt x="47" y="24"/>
                  <a:pt x="47" y="24"/>
                  <a:pt x="48" y="24"/>
                </a:cubicBezTo>
                <a:cubicBezTo>
                  <a:pt x="51" y="22"/>
                  <a:pt x="57" y="7"/>
                  <a:pt x="56" y="3"/>
                </a:cubicBezTo>
                <a:cubicBezTo>
                  <a:pt x="56" y="3"/>
                  <a:pt x="56" y="3"/>
                  <a:pt x="55" y="2"/>
                </a:cubicBezTo>
                <a:cubicBezTo>
                  <a:pt x="54" y="2"/>
                  <a:pt x="52" y="1"/>
                  <a:pt x="50" y="0"/>
                </a:cubicBezTo>
                <a:cubicBezTo>
                  <a:pt x="50" y="0"/>
                  <a:pt x="50" y="0"/>
                  <a:pt x="49" y="1"/>
                </a:cubicBezTo>
                <a:cubicBezTo>
                  <a:pt x="49" y="1"/>
                  <a:pt x="48" y="2"/>
                  <a:pt x="47" y="3"/>
                </a:cubicBezTo>
                <a:cubicBezTo>
                  <a:pt x="46" y="5"/>
                  <a:pt x="45" y="8"/>
                  <a:pt x="43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7" name="Freeform 61"/>
          <p:cNvSpPr>
            <a:spLocks noEditPoints="1" noChangeArrowheads="1"/>
          </p:cNvSpPr>
          <p:nvPr/>
        </p:nvSpPr>
        <p:spPr bwMode="auto">
          <a:xfrm>
            <a:off x="5364163" y="4437063"/>
            <a:ext cx="244475" cy="322262"/>
          </a:xfrm>
          <a:custGeom>
            <a:avLst/>
            <a:gdLst>
              <a:gd name="T0" fmla="*/ 53 w 87"/>
              <a:gd name="T1" fmla="*/ 66 h 115"/>
              <a:gd name="T2" fmla="*/ 57 w 87"/>
              <a:gd name="T3" fmla="*/ 107 h 115"/>
              <a:gd name="T4" fmla="*/ 44 w 87"/>
              <a:gd name="T5" fmla="*/ 115 h 115"/>
              <a:gd name="T6" fmla="*/ 32 w 87"/>
              <a:gd name="T7" fmla="*/ 107 h 115"/>
              <a:gd name="T8" fmla="*/ 42 w 87"/>
              <a:gd name="T9" fmla="*/ 11 h 115"/>
              <a:gd name="T10" fmla="*/ 25 w 87"/>
              <a:gd name="T11" fmla="*/ 14 h 115"/>
              <a:gd name="T12" fmla="*/ 26 w 87"/>
              <a:gd name="T13" fmla="*/ 0 h 115"/>
              <a:gd name="T14" fmla="*/ 40 w 87"/>
              <a:gd name="T15" fmla="*/ 51 h 115"/>
              <a:gd name="T16" fmla="*/ 55 w 87"/>
              <a:gd name="T17" fmla="*/ 60 h 115"/>
              <a:gd name="T18" fmla="*/ 58 w 87"/>
              <a:gd name="T19" fmla="*/ 45 h 115"/>
              <a:gd name="T20" fmla="*/ 46 w 87"/>
              <a:gd name="T21" fmla="*/ 62 h 115"/>
              <a:gd name="T22" fmla="*/ 37 w 87"/>
              <a:gd name="T23" fmla="*/ 56 h 115"/>
              <a:gd name="T24" fmla="*/ 26 w 87"/>
              <a:gd name="T25" fmla="*/ 49 h 115"/>
              <a:gd name="T26" fmla="*/ 20 w 87"/>
              <a:gd name="T27" fmla="*/ 25 h 115"/>
              <a:gd name="T28" fmla="*/ 13 w 87"/>
              <a:gd name="T29" fmla="*/ 35 h 115"/>
              <a:gd name="T30" fmla="*/ 39 w 87"/>
              <a:gd name="T31" fmla="*/ 62 h 115"/>
              <a:gd name="T32" fmla="*/ 46 w 87"/>
              <a:gd name="T33" fmla="*/ 62 h 115"/>
              <a:gd name="T34" fmla="*/ 35 w 87"/>
              <a:gd name="T35" fmla="*/ 16 h 115"/>
              <a:gd name="T36" fmla="*/ 39 w 87"/>
              <a:gd name="T37" fmla="*/ 29 h 115"/>
              <a:gd name="T38" fmla="*/ 48 w 87"/>
              <a:gd name="T39" fmla="*/ 32 h 115"/>
              <a:gd name="T40" fmla="*/ 52 w 87"/>
              <a:gd name="T41" fmla="*/ 22 h 115"/>
              <a:gd name="T42" fmla="*/ 47 w 87"/>
              <a:gd name="T43" fmla="*/ 2 h 115"/>
              <a:gd name="T44" fmla="*/ 45 w 87"/>
              <a:gd name="T45" fmla="*/ 8 h 115"/>
              <a:gd name="T46" fmla="*/ 49 w 87"/>
              <a:gd name="T47" fmla="*/ 9 h 115"/>
              <a:gd name="T48" fmla="*/ 54 w 87"/>
              <a:gd name="T49" fmla="*/ 10 h 115"/>
              <a:gd name="T50" fmla="*/ 64 w 87"/>
              <a:gd name="T51" fmla="*/ 20 h 115"/>
              <a:gd name="T52" fmla="*/ 67 w 87"/>
              <a:gd name="T53" fmla="*/ 27 h 115"/>
              <a:gd name="T54" fmla="*/ 67 w 87"/>
              <a:gd name="T55" fmla="*/ 35 h 115"/>
              <a:gd name="T56" fmla="*/ 73 w 87"/>
              <a:gd name="T57" fmla="*/ 32 h 115"/>
              <a:gd name="T58" fmla="*/ 73 w 87"/>
              <a:gd name="T59" fmla="*/ 26 h 115"/>
              <a:gd name="T60" fmla="*/ 57 w 87"/>
              <a:gd name="T61" fmla="*/ 5 h 115"/>
              <a:gd name="T62" fmla="*/ 47 w 87"/>
              <a:gd name="T63" fmla="*/ 2 h 115"/>
              <a:gd name="T64" fmla="*/ 57 w 87"/>
              <a:gd name="T65" fmla="*/ 18 h 115"/>
              <a:gd name="T66" fmla="*/ 58 w 87"/>
              <a:gd name="T67" fmla="*/ 18 h 115"/>
              <a:gd name="T68" fmla="*/ 66 w 87"/>
              <a:gd name="T69" fmla="*/ 31 h 115"/>
              <a:gd name="T70" fmla="*/ 59 w 87"/>
              <a:gd name="T71" fmla="*/ 31 h 115"/>
              <a:gd name="T72" fmla="*/ 26 w 87"/>
              <a:gd name="T73" fmla="*/ 33 h 115"/>
              <a:gd name="T74" fmla="*/ 29 w 87"/>
              <a:gd name="T75" fmla="*/ 46 h 115"/>
              <a:gd name="T76" fmla="*/ 28 w 87"/>
              <a:gd name="T77" fmla="*/ 46 h 115"/>
              <a:gd name="T78" fmla="*/ 39 w 87"/>
              <a:gd name="T79" fmla="*/ 74 h 115"/>
              <a:gd name="T80" fmla="*/ 42 w 87"/>
              <a:gd name="T81" fmla="*/ 80 h 115"/>
              <a:gd name="T82" fmla="*/ 53 w 87"/>
              <a:gd name="T83" fmla="*/ 105 h 115"/>
              <a:gd name="T84" fmla="*/ 47 w 87"/>
              <a:gd name="T85" fmla="*/ 79 h 115"/>
              <a:gd name="T86" fmla="*/ 41 w 87"/>
              <a:gd name="T87" fmla="*/ 71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87"/>
              <a:gd name="T133" fmla="*/ 0 h 115"/>
              <a:gd name="T134" fmla="*/ 87 w 87"/>
              <a:gd name="T135" fmla="*/ 115 h 11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87" h="115">
                <a:moveTo>
                  <a:pt x="0" y="79"/>
                </a:moveTo>
                <a:cubicBezTo>
                  <a:pt x="8" y="69"/>
                  <a:pt x="24" y="74"/>
                  <a:pt x="35" y="66"/>
                </a:cubicBezTo>
                <a:cubicBezTo>
                  <a:pt x="41" y="66"/>
                  <a:pt x="47" y="66"/>
                  <a:pt x="53" y="66"/>
                </a:cubicBezTo>
                <a:cubicBezTo>
                  <a:pt x="64" y="74"/>
                  <a:pt x="80" y="69"/>
                  <a:pt x="87" y="79"/>
                </a:cubicBezTo>
                <a:cubicBezTo>
                  <a:pt x="87" y="84"/>
                  <a:pt x="87" y="99"/>
                  <a:pt x="87" y="104"/>
                </a:cubicBezTo>
                <a:cubicBezTo>
                  <a:pt x="80" y="105"/>
                  <a:pt x="69" y="106"/>
                  <a:pt x="57" y="107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4" y="115"/>
                  <a:pt x="44" y="115"/>
                  <a:pt x="44" y="115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33" y="108"/>
                  <a:pt x="33" y="108"/>
                  <a:pt x="33" y="108"/>
                </a:cubicBezTo>
                <a:cubicBezTo>
                  <a:pt x="32" y="107"/>
                  <a:pt x="32" y="107"/>
                  <a:pt x="32" y="107"/>
                </a:cubicBezTo>
                <a:cubicBezTo>
                  <a:pt x="20" y="107"/>
                  <a:pt x="9" y="105"/>
                  <a:pt x="0" y="104"/>
                </a:cubicBezTo>
                <a:cubicBezTo>
                  <a:pt x="0" y="99"/>
                  <a:pt x="0" y="84"/>
                  <a:pt x="0" y="79"/>
                </a:cubicBezTo>
                <a:close/>
                <a:moveTo>
                  <a:pt x="42" y="11"/>
                </a:moveTo>
                <a:cubicBezTo>
                  <a:pt x="34" y="15"/>
                  <a:pt x="34" y="15"/>
                  <a:pt x="34" y="15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4"/>
                  <a:pt x="25" y="14"/>
                  <a:pt x="25" y="14"/>
                </a:cubicBezTo>
                <a:cubicBezTo>
                  <a:pt x="15" y="16"/>
                  <a:pt x="8" y="23"/>
                  <a:pt x="9" y="36"/>
                </a:cubicBezTo>
                <a:cubicBezTo>
                  <a:pt x="7" y="20"/>
                  <a:pt x="12" y="7"/>
                  <a:pt x="26" y="4"/>
                </a:cubicBezTo>
                <a:cubicBezTo>
                  <a:pt x="26" y="0"/>
                  <a:pt x="26" y="0"/>
                  <a:pt x="26" y="0"/>
                </a:cubicBezTo>
                <a:cubicBezTo>
                  <a:pt x="34" y="5"/>
                  <a:pt x="34" y="5"/>
                  <a:pt x="34" y="5"/>
                </a:cubicBezTo>
                <a:cubicBezTo>
                  <a:pt x="42" y="11"/>
                  <a:pt x="42" y="11"/>
                  <a:pt x="42" y="11"/>
                </a:cubicBezTo>
                <a:close/>
                <a:moveTo>
                  <a:pt x="40" y="51"/>
                </a:moveTo>
                <a:cubicBezTo>
                  <a:pt x="47" y="57"/>
                  <a:pt x="47" y="57"/>
                  <a:pt x="47" y="57"/>
                </a:cubicBezTo>
                <a:cubicBezTo>
                  <a:pt x="54" y="64"/>
                  <a:pt x="54" y="64"/>
                  <a:pt x="54" y="64"/>
                </a:cubicBezTo>
                <a:cubicBezTo>
                  <a:pt x="55" y="60"/>
                  <a:pt x="55" y="60"/>
                  <a:pt x="55" y="60"/>
                </a:cubicBezTo>
                <a:cubicBezTo>
                  <a:pt x="69" y="60"/>
                  <a:pt x="77" y="48"/>
                  <a:pt x="77" y="32"/>
                </a:cubicBezTo>
                <a:cubicBezTo>
                  <a:pt x="76" y="45"/>
                  <a:pt x="67" y="50"/>
                  <a:pt x="57" y="50"/>
                </a:cubicBezTo>
                <a:cubicBezTo>
                  <a:pt x="58" y="45"/>
                  <a:pt x="58" y="45"/>
                  <a:pt x="58" y="45"/>
                </a:cubicBezTo>
                <a:cubicBezTo>
                  <a:pt x="49" y="48"/>
                  <a:pt x="49" y="48"/>
                  <a:pt x="49" y="48"/>
                </a:cubicBezTo>
                <a:cubicBezTo>
                  <a:pt x="40" y="51"/>
                  <a:pt x="40" y="51"/>
                  <a:pt x="40" y="51"/>
                </a:cubicBezTo>
                <a:close/>
                <a:moveTo>
                  <a:pt x="46" y="62"/>
                </a:move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6"/>
                  <a:pt x="38" y="56"/>
                  <a:pt x="37" y="56"/>
                </a:cubicBezTo>
                <a:cubicBezTo>
                  <a:pt x="36" y="55"/>
                  <a:pt x="35" y="55"/>
                  <a:pt x="34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1" y="53"/>
                  <a:pt x="28" y="52"/>
                  <a:pt x="26" y="49"/>
                </a:cubicBezTo>
                <a:cubicBezTo>
                  <a:pt x="21" y="45"/>
                  <a:pt x="19" y="39"/>
                  <a:pt x="19" y="32"/>
                </a:cubicBezTo>
                <a:cubicBezTo>
                  <a:pt x="19" y="30"/>
                  <a:pt x="19" y="27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4"/>
                  <a:pt x="20" y="23"/>
                  <a:pt x="21" y="22"/>
                </a:cubicBezTo>
                <a:cubicBezTo>
                  <a:pt x="21" y="20"/>
                  <a:pt x="21" y="20"/>
                  <a:pt x="21" y="20"/>
                </a:cubicBezTo>
                <a:cubicBezTo>
                  <a:pt x="15" y="22"/>
                  <a:pt x="12" y="28"/>
                  <a:pt x="13" y="35"/>
                </a:cubicBezTo>
                <a:cubicBezTo>
                  <a:pt x="13" y="38"/>
                  <a:pt x="13" y="38"/>
                  <a:pt x="13" y="38"/>
                </a:cubicBezTo>
                <a:cubicBezTo>
                  <a:pt x="15" y="44"/>
                  <a:pt x="17" y="49"/>
                  <a:pt x="22" y="53"/>
                </a:cubicBezTo>
                <a:cubicBezTo>
                  <a:pt x="26" y="58"/>
                  <a:pt x="32" y="61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2"/>
                  <a:pt x="44" y="62"/>
                  <a:pt x="46" y="62"/>
                </a:cubicBezTo>
                <a:close/>
                <a:moveTo>
                  <a:pt x="43" y="27"/>
                </a:moveTo>
                <a:cubicBezTo>
                  <a:pt x="43" y="27"/>
                  <a:pt x="42" y="27"/>
                  <a:pt x="42" y="27"/>
                </a:cubicBezTo>
                <a:cubicBezTo>
                  <a:pt x="39" y="22"/>
                  <a:pt x="39" y="21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3" y="18"/>
                  <a:pt x="33" y="18"/>
                  <a:pt x="33" y="18"/>
                </a:cubicBezTo>
                <a:cubicBezTo>
                  <a:pt x="35" y="23"/>
                  <a:pt x="36" y="25"/>
                  <a:pt x="39" y="29"/>
                </a:cubicBezTo>
                <a:cubicBezTo>
                  <a:pt x="39" y="30"/>
                  <a:pt x="39" y="31"/>
                  <a:pt x="39" y="32"/>
                </a:cubicBezTo>
                <a:cubicBezTo>
                  <a:pt x="39" y="35"/>
                  <a:pt x="41" y="37"/>
                  <a:pt x="43" y="37"/>
                </a:cubicBezTo>
                <a:cubicBezTo>
                  <a:pt x="46" y="37"/>
                  <a:pt x="48" y="35"/>
                  <a:pt x="48" y="32"/>
                </a:cubicBezTo>
                <a:cubicBezTo>
                  <a:pt x="48" y="32"/>
                  <a:pt x="48" y="31"/>
                  <a:pt x="48" y="31"/>
                </a:cubicBezTo>
                <a:cubicBezTo>
                  <a:pt x="51" y="28"/>
                  <a:pt x="51" y="28"/>
                  <a:pt x="54" y="24"/>
                </a:cubicBezTo>
                <a:cubicBezTo>
                  <a:pt x="53" y="23"/>
                  <a:pt x="52" y="23"/>
                  <a:pt x="52" y="22"/>
                </a:cubicBezTo>
                <a:cubicBezTo>
                  <a:pt x="49" y="24"/>
                  <a:pt x="48" y="25"/>
                  <a:pt x="45" y="28"/>
                </a:cubicBezTo>
                <a:cubicBezTo>
                  <a:pt x="45" y="27"/>
                  <a:pt x="44" y="27"/>
                  <a:pt x="43" y="27"/>
                </a:cubicBezTo>
                <a:close/>
                <a:moveTo>
                  <a:pt x="47" y="2"/>
                </a:moveTo>
                <a:cubicBezTo>
                  <a:pt x="44" y="1"/>
                  <a:pt x="40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45" y="8"/>
                  <a:pt x="45" y="8"/>
                  <a:pt x="45" y="8"/>
                </a:cubicBezTo>
                <a:cubicBezTo>
                  <a:pt x="45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7" y="8"/>
                  <a:pt x="48" y="8"/>
                  <a:pt x="49" y="9"/>
                </a:cubicBezTo>
                <a:cubicBezTo>
                  <a:pt x="51" y="9"/>
                  <a:pt x="53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7" y="12"/>
                  <a:pt x="59" y="13"/>
                  <a:pt x="60" y="15"/>
                </a:cubicBezTo>
                <a:cubicBezTo>
                  <a:pt x="61" y="16"/>
                  <a:pt x="62" y="16"/>
                  <a:pt x="62" y="17"/>
                </a:cubicBezTo>
                <a:cubicBezTo>
                  <a:pt x="63" y="18"/>
                  <a:pt x="64" y="19"/>
                  <a:pt x="64" y="20"/>
                </a:cubicBezTo>
                <a:cubicBezTo>
                  <a:pt x="65" y="22"/>
                  <a:pt x="66" y="24"/>
                  <a:pt x="67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67" y="29"/>
                  <a:pt x="67" y="30"/>
                  <a:pt x="67" y="32"/>
                </a:cubicBezTo>
                <a:cubicBezTo>
                  <a:pt x="67" y="33"/>
                  <a:pt x="67" y="34"/>
                  <a:pt x="67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7" y="36"/>
                  <a:pt x="67" y="37"/>
                  <a:pt x="67" y="38"/>
                </a:cubicBezTo>
                <a:cubicBezTo>
                  <a:pt x="66" y="41"/>
                  <a:pt x="65" y="43"/>
                  <a:pt x="64" y="45"/>
                </a:cubicBezTo>
                <a:cubicBezTo>
                  <a:pt x="69" y="43"/>
                  <a:pt x="72" y="39"/>
                  <a:pt x="73" y="32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28"/>
                  <a:pt x="73" y="27"/>
                  <a:pt x="73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72" y="21"/>
                  <a:pt x="70" y="17"/>
                  <a:pt x="67" y="14"/>
                </a:cubicBezTo>
                <a:cubicBezTo>
                  <a:pt x="64" y="10"/>
                  <a:pt x="61" y="7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4" y="3"/>
                  <a:pt x="51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lose/>
                <a:moveTo>
                  <a:pt x="57" y="18"/>
                </a:moveTo>
                <a:cubicBezTo>
                  <a:pt x="59" y="16"/>
                  <a:pt x="59" y="16"/>
                  <a:pt x="59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58" y="18"/>
                  <a:pt x="58" y="18"/>
                  <a:pt x="58" y="18"/>
                </a:cubicBezTo>
                <a:cubicBezTo>
                  <a:pt x="57" y="18"/>
                  <a:pt x="57" y="18"/>
                  <a:pt x="57" y="18"/>
                </a:cubicBezTo>
                <a:close/>
                <a:moveTo>
                  <a:pt x="59" y="31"/>
                </a:moveTo>
                <a:cubicBezTo>
                  <a:pt x="66" y="31"/>
                  <a:pt x="66" y="31"/>
                  <a:pt x="66" y="31"/>
                </a:cubicBezTo>
                <a:cubicBezTo>
                  <a:pt x="66" y="33"/>
                  <a:pt x="66" y="33"/>
                  <a:pt x="66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20" y="31"/>
                </a:moveTo>
                <a:cubicBezTo>
                  <a:pt x="20" y="33"/>
                  <a:pt x="20" y="33"/>
                  <a:pt x="20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1"/>
                  <a:pt x="26" y="31"/>
                  <a:pt x="26" y="31"/>
                </a:cubicBezTo>
                <a:cubicBezTo>
                  <a:pt x="20" y="31"/>
                  <a:pt x="20" y="31"/>
                  <a:pt x="20" y="31"/>
                </a:cubicBezTo>
                <a:close/>
                <a:moveTo>
                  <a:pt x="29" y="46"/>
                </a:move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8" y="46"/>
                  <a:pt x="28" y="46"/>
                  <a:pt x="28" y="46"/>
                </a:cubicBezTo>
                <a:cubicBezTo>
                  <a:pt x="29" y="46"/>
                  <a:pt x="29" y="46"/>
                  <a:pt x="29" y="46"/>
                </a:cubicBezTo>
                <a:close/>
                <a:moveTo>
                  <a:pt x="41" y="71"/>
                </a:moveTo>
                <a:cubicBezTo>
                  <a:pt x="39" y="74"/>
                  <a:pt x="39" y="74"/>
                  <a:pt x="39" y="74"/>
                </a:cubicBezTo>
                <a:cubicBezTo>
                  <a:pt x="42" y="79"/>
                  <a:pt x="42" y="79"/>
                  <a:pt x="42" y="79"/>
                </a:cubicBezTo>
                <a:cubicBezTo>
                  <a:pt x="42" y="79"/>
                  <a:pt x="42" y="79"/>
                  <a:pt x="42" y="79"/>
                </a:cubicBezTo>
                <a:cubicBezTo>
                  <a:pt x="42" y="80"/>
                  <a:pt x="42" y="80"/>
                  <a:pt x="42" y="80"/>
                </a:cubicBezTo>
                <a:cubicBezTo>
                  <a:pt x="37" y="105"/>
                  <a:pt x="37" y="105"/>
                  <a:pt x="37" y="105"/>
                </a:cubicBezTo>
                <a:cubicBezTo>
                  <a:pt x="44" y="110"/>
                  <a:pt x="44" y="110"/>
                  <a:pt x="44" y="110"/>
                </a:cubicBezTo>
                <a:cubicBezTo>
                  <a:pt x="53" y="105"/>
                  <a:pt x="53" y="105"/>
                  <a:pt x="53" y="105"/>
                </a:cubicBezTo>
                <a:cubicBezTo>
                  <a:pt x="47" y="80"/>
                  <a:pt x="47" y="80"/>
                  <a:pt x="47" y="80"/>
                </a:cubicBezTo>
                <a:cubicBezTo>
                  <a:pt x="46" y="79"/>
                  <a:pt x="46" y="79"/>
                  <a:pt x="46" y="79"/>
                </a:cubicBezTo>
                <a:cubicBezTo>
                  <a:pt x="47" y="79"/>
                  <a:pt x="47" y="79"/>
                  <a:pt x="47" y="79"/>
                </a:cubicBezTo>
                <a:cubicBezTo>
                  <a:pt x="50" y="74"/>
                  <a:pt x="50" y="74"/>
                  <a:pt x="50" y="74"/>
                </a:cubicBezTo>
                <a:cubicBezTo>
                  <a:pt x="48" y="71"/>
                  <a:pt x="48" y="71"/>
                  <a:pt x="48" y="71"/>
                </a:cubicBezTo>
                <a:lnTo>
                  <a:pt x="4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8" name="Freeform 65"/>
          <p:cNvSpPr>
            <a:spLocks noEditPoints="1" noChangeArrowheads="1"/>
          </p:cNvSpPr>
          <p:nvPr/>
        </p:nvSpPr>
        <p:spPr bwMode="auto">
          <a:xfrm>
            <a:off x="5865813" y="3954463"/>
            <a:ext cx="252412" cy="238125"/>
          </a:xfrm>
          <a:custGeom>
            <a:avLst/>
            <a:gdLst>
              <a:gd name="T0" fmla="*/ 51 w 90"/>
              <a:gd name="T1" fmla="*/ 64 h 85"/>
              <a:gd name="T2" fmla="*/ 9 w 90"/>
              <a:gd name="T3" fmla="*/ 57 h 85"/>
              <a:gd name="T4" fmla="*/ 73 w 90"/>
              <a:gd name="T5" fmla="*/ 20 h 85"/>
              <a:gd name="T6" fmla="*/ 68 w 90"/>
              <a:gd name="T7" fmla="*/ 21 h 85"/>
              <a:gd name="T8" fmla="*/ 59 w 90"/>
              <a:gd name="T9" fmla="*/ 19 h 85"/>
              <a:gd name="T10" fmla="*/ 66 w 90"/>
              <a:gd name="T11" fmla="*/ 19 h 85"/>
              <a:gd name="T12" fmla="*/ 66 w 90"/>
              <a:gd name="T13" fmla="*/ 17 h 85"/>
              <a:gd name="T14" fmla="*/ 59 w 90"/>
              <a:gd name="T15" fmla="*/ 16 h 85"/>
              <a:gd name="T16" fmla="*/ 53 w 90"/>
              <a:gd name="T17" fmla="*/ 13 h 85"/>
              <a:gd name="T18" fmla="*/ 55 w 90"/>
              <a:gd name="T19" fmla="*/ 10 h 85"/>
              <a:gd name="T20" fmla="*/ 60 w 90"/>
              <a:gd name="T21" fmla="*/ 9 h 85"/>
              <a:gd name="T22" fmla="*/ 63 w 90"/>
              <a:gd name="T23" fmla="*/ 13 h 85"/>
              <a:gd name="T24" fmla="*/ 58 w 90"/>
              <a:gd name="T25" fmla="*/ 12 h 85"/>
              <a:gd name="T26" fmla="*/ 62 w 90"/>
              <a:gd name="T27" fmla="*/ 14 h 85"/>
              <a:gd name="T28" fmla="*/ 70 w 90"/>
              <a:gd name="T29" fmla="*/ 15 h 85"/>
              <a:gd name="T30" fmla="*/ 72 w 90"/>
              <a:gd name="T31" fmla="*/ 19 h 85"/>
              <a:gd name="T32" fmla="*/ 38 w 90"/>
              <a:gd name="T33" fmla="*/ 36 h 85"/>
              <a:gd name="T34" fmla="*/ 32 w 90"/>
              <a:gd name="T35" fmla="*/ 37 h 85"/>
              <a:gd name="T36" fmla="*/ 28 w 90"/>
              <a:gd name="T37" fmla="*/ 33 h 85"/>
              <a:gd name="T38" fmla="*/ 35 w 90"/>
              <a:gd name="T39" fmla="*/ 34 h 85"/>
              <a:gd name="T40" fmla="*/ 31 w 90"/>
              <a:gd name="T41" fmla="*/ 32 h 85"/>
              <a:gd name="T42" fmla="*/ 22 w 90"/>
              <a:gd name="T43" fmla="*/ 31 h 85"/>
              <a:gd name="T44" fmla="*/ 20 w 90"/>
              <a:gd name="T45" fmla="*/ 26 h 85"/>
              <a:gd name="T46" fmla="*/ 23 w 90"/>
              <a:gd name="T47" fmla="*/ 24 h 85"/>
              <a:gd name="T48" fmla="*/ 29 w 90"/>
              <a:gd name="T49" fmla="*/ 25 h 85"/>
              <a:gd name="T50" fmla="*/ 27 w 90"/>
              <a:gd name="T51" fmla="*/ 29 h 85"/>
              <a:gd name="T52" fmla="*/ 24 w 90"/>
              <a:gd name="T53" fmla="*/ 28 h 85"/>
              <a:gd name="T54" fmla="*/ 32 w 90"/>
              <a:gd name="T55" fmla="*/ 29 h 85"/>
              <a:gd name="T56" fmla="*/ 39 w 90"/>
              <a:gd name="T57" fmla="*/ 31 h 85"/>
              <a:gd name="T58" fmla="*/ 67 w 90"/>
              <a:gd name="T59" fmla="*/ 57 h 85"/>
              <a:gd name="T60" fmla="*/ 67 w 90"/>
              <a:gd name="T61" fmla="*/ 53 h 85"/>
              <a:gd name="T62" fmla="*/ 51 w 90"/>
              <a:gd name="T63" fmla="*/ 49 h 85"/>
              <a:gd name="T64" fmla="*/ 9 w 90"/>
              <a:gd name="T65" fmla="*/ 42 h 85"/>
              <a:gd name="T66" fmla="*/ 67 w 90"/>
              <a:gd name="T67" fmla="*/ 42 h 85"/>
              <a:gd name="T68" fmla="*/ 83 w 90"/>
              <a:gd name="T69" fmla="*/ 34 h 85"/>
              <a:gd name="T70" fmla="*/ 83 w 90"/>
              <a:gd name="T71" fmla="*/ 20 h 85"/>
              <a:gd name="T72" fmla="*/ 68 w 90"/>
              <a:gd name="T73" fmla="*/ 27 h 85"/>
              <a:gd name="T74" fmla="*/ 58 w 90"/>
              <a:gd name="T75" fmla="*/ 0 h 85"/>
              <a:gd name="T76" fmla="*/ 90 w 90"/>
              <a:gd name="T77" fmla="*/ 18 h 85"/>
              <a:gd name="T78" fmla="*/ 90 w 90"/>
              <a:gd name="T79" fmla="*/ 32 h 85"/>
              <a:gd name="T80" fmla="*/ 90 w 90"/>
              <a:gd name="T81" fmla="*/ 47 h 85"/>
              <a:gd name="T82" fmla="*/ 1 w 90"/>
              <a:gd name="T83" fmla="*/ 67 h 85"/>
              <a:gd name="T84" fmla="*/ 1 w 90"/>
              <a:gd name="T85" fmla="*/ 52 h 85"/>
              <a:gd name="T86" fmla="*/ 1 w 90"/>
              <a:gd name="T87" fmla="*/ 37 h 85"/>
              <a:gd name="T88" fmla="*/ 23 w 90"/>
              <a:gd name="T89" fmla="*/ 16 h 85"/>
              <a:gd name="T90" fmla="*/ 28 w 90"/>
              <a:gd name="T91" fmla="*/ 19 h 85"/>
              <a:gd name="T92" fmla="*/ 51 w 90"/>
              <a:gd name="T93" fmla="*/ 34 h 8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0"/>
              <a:gd name="T142" fmla="*/ 0 h 85"/>
              <a:gd name="T143" fmla="*/ 90 w 90"/>
              <a:gd name="T144" fmla="*/ 85 h 8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0" h="85">
                <a:moveTo>
                  <a:pt x="7" y="58"/>
                </a:moveTo>
                <a:cubicBezTo>
                  <a:pt x="30" y="73"/>
                  <a:pt x="30" y="73"/>
                  <a:pt x="30" y="73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0"/>
                  <a:pt x="51" y="60"/>
                  <a:pt x="51" y="60"/>
                </a:cubicBezTo>
                <a:cubicBezTo>
                  <a:pt x="30" y="70"/>
                  <a:pt x="30" y="70"/>
                  <a:pt x="30" y="70"/>
                </a:cubicBezTo>
                <a:cubicBezTo>
                  <a:pt x="9" y="57"/>
                  <a:pt x="9" y="57"/>
                  <a:pt x="9" y="57"/>
                </a:cubicBezTo>
                <a:cubicBezTo>
                  <a:pt x="7" y="58"/>
                  <a:pt x="7" y="58"/>
                  <a:pt x="7" y="58"/>
                </a:cubicBezTo>
                <a:close/>
                <a:moveTo>
                  <a:pt x="72" y="19"/>
                </a:moveTo>
                <a:cubicBezTo>
                  <a:pt x="72" y="20"/>
                  <a:pt x="72" y="20"/>
                  <a:pt x="73" y="20"/>
                </a:cubicBezTo>
                <a:cubicBezTo>
                  <a:pt x="72" y="20"/>
                  <a:pt x="71" y="21"/>
                  <a:pt x="71" y="21"/>
                </a:cubicBezTo>
                <a:cubicBezTo>
                  <a:pt x="70" y="21"/>
                  <a:pt x="70" y="22"/>
                  <a:pt x="69" y="22"/>
                </a:cubicBezTo>
                <a:cubicBezTo>
                  <a:pt x="69" y="22"/>
                  <a:pt x="68" y="21"/>
                  <a:pt x="68" y="21"/>
                </a:cubicBezTo>
                <a:cubicBezTo>
                  <a:pt x="67" y="22"/>
                  <a:pt x="66" y="22"/>
                  <a:pt x="65" y="22"/>
                </a:cubicBezTo>
                <a:cubicBezTo>
                  <a:pt x="64" y="21"/>
                  <a:pt x="63" y="21"/>
                  <a:pt x="63" y="21"/>
                </a:cubicBezTo>
                <a:cubicBezTo>
                  <a:pt x="62" y="20"/>
                  <a:pt x="61" y="19"/>
                  <a:pt x="59" y="19"/>
                </a:cubicBezTo>
                <a:cubicBezTo>
                  <a:pt x="60" y="18"/>
                  <a:pt x="61" y="18"/>
                  <a:pt x="61" y="18"/>
                </a:cubicBezTo>
                <a:cubicBezTo>
                  <a:pt x="62" y="17"/>
                  <a:pt x="63" y="17"/>
                  <a:pt x="63" y="17"/>
                </a:cubicBezTo>
                <a:cubicBezTo>
                  <a:pt x="64" y="18"/>
                  <a:pt x="65" y="18"/>
                  <a:pt x="66" y="19"/>
                </a:cubicBezTo>
                <a:cubicBezTo>
                  <a:pt x="67" y="19"/>
                  <a:pt x="67" y="19"/>
                  <a:pt x="68" y="19"/>
                </a:cubicBezTo>
                <a:cubicBezTo>
                  <a:pt x="68" y="19"/>
                  <a:pt x="68" y="19"/>
                  <a:pt x="68" y="18"/>
                </a:cubicBezTo>
                <a:cubicBezTo>
                  <a:pt x="67" y="18"/>
                  <a:pt x="67" y="18"/>
                  <a:pt x="66" y="17"/>
                </a:cubicBezTo>
                <a:cubicBezTo>
                  <a:pt x="66" y="17"/>
                  <a:pt x="65" y="17"/>
                  <a:pt x="65" y="17"/>
                </a:cubicBezTo>
                <a:cubicBezTo>
                  <a:pt x="64" y="17"/>
                  <a:pt x="64" y="17"/>
                  <a:pt x="63" y="17"/>
                </a:cubicBezTo>
                <a:cubicBezTo>
                  <a:pt x="62" y="17"/>
                  <a:pt x="60" y="17"/>
                  <a:pt x="59" y="16"/>
                </a:cubicBezTo>
                <a:cubicBezTo>
                  <a:pt x="57" y="16"/>
                  <a:pt x="56" y="16"/>
                  <a:pt x="55" y="16"/>
                </a:cubicBezTo>
                <a:cubicBezTo>
                  <a:pt x="55" y="15"/>
                  <a:pt x="54" y="15"/>
                  <a:pt x="54" y="15"/>
                </a:cubicBezTo>
                <a:cubicBezTo>
                  <a:pt x="53" y="14"/>
                  <a:pt x="53" y="14"/>
                  <a:pt x="53" y="13"/>
                </a:cubicBezTo>
                <a:cubicBezTo>
                  <a:pt x="53" y="13"/>
                  <a:pt x="53" y="12"/>
                  <a:pt x="54" y="12"/>
                </a:cubicBezTo>
                <a:cubicBezTo>
                  <a:pt x="54" y="11"/>
                  <a:pt x="54" y="11"/>
                  <a:pt x="53" y="11"/>
                </a:cubicBezTo>
                <a:cubicBezTo>
                  <a:pt x="54" y="11"/>
                  <a:pt x="54" y="10"/>
                  <a:pt x="55" y="10"/>
                </a:cubicBezTo>
                <a:cubicBezTo>
                  <a:pt x="56" y="10"/>
                  <a:pt x="56" y="10"/>
                  <a:pt x="57" y="9"/>
                </a:cubicBezTo>
                <a:cubicBezTo>
                  <a:pt x="57" y="9"/>
                  <a:pt x="57" y="10"/>
                  <a:pt x="58" y="10"/>
                </a:cubicBezTo>
                <a:cubicBezTo>
                  <a:pt x="59" y="10"/>
                  <a:pt x="59" y="9"/>
                  <a:pt x="60" y="9"/>
                </a:cubicBezTo>
                <a:cubicBezTo>
                  <a:pt x="61" y="10"/>
                  <a:pt x="62" y="10"/>
                  <a:pt x="62" y="10"/>
                </a:cubicBezTo>
                <a:cubicBezTo>
                  <a:pt x="63" y="11"/>
                  <a:pt x="64" y="11"/>
                  <a:pt x="65" y="12"/>
                </a:cubicBezTo>
                <a:cubicBezTo>
                  <a:pt x="64" y="12"/>
                  <a:pt x="63" y="12"/>
                  <a:pt x="63" y="13"/>
                </a:cubicBezTo>
                <a:cubicBezTo>
                  <a:pt x="62" y="13"/>
                  <a:pt x="62" y="13"/>
                  <a:pt x="61" y="14"/>
                </a:cubicBezTo>
                <a:cubicBezTo>
                  <a:pt x="60" y="13"/>
                  <a:pt x="59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7" y="12"/>
                  <a:pt x="57" y="12"/>
                  <a:pt x="58" y="13"/>
                </a:cubicBezTo>
                <a:cubicBezTo>
                  <a:pt x="58" y="13"/>
                  <a:pt x="58" y="13"/>
                  <a:pt x="59" y="13"/>
                </a:cubicBezTo>
                <a:cubicBezTo>
                  <a:pt x="59" y="14"/>
                  <a:pt x="60" y="14"/>
                  <a:pt x="62" y="14"/>
                </a:cubicBezTo>
                <a:cubicBezTo>
                  <a:pt x="63" y="14"/>
                  <a:pt x="65" y="14"/>
                  <a:pt x="66" y="14"/>
                </a:cubicBezTo>
                <a:cubicBezTo>
                  <a:pt x="67" y="14"/>
                  <a:pt x="67" y="14"/>
                  <a:pt x="68" y="14"/>
                </a:cubicBezTo>
                <a:cubicBezTo>
                  <a:pt x="69" y="14"/>
                  <a:pt x="69" y="15"/>
                  <a:pt x="70" y="15"/>
                </a:cubicBezTo>
                <a:cubicBezTo>
                  <a:pt x="71" y="15"/>
                  <a:pt x="71" y="16"/>
                  <a:pt x="72" y="16"/>
                </a:cubicBezTo>
                <a:cubicBezTo>
                  <a:pt x="73" y="17"/>
                  <a:pt x="73" y="17"/>
                  <a:pt x="73" y="18"/>
                </a:cubicBezTo>
                <a:cubicBezTo>
                  <a:pt x="73" y="18"/>
                  <a:pt x="73" y="19"/>
                  <a:pt x="72" y="19"/>
                </a:cubicBezTo>
                <a:close/>
                <a:moveTo>
                  <a:pt x="39" y="35"/>
                </a:moveTo>
                <a:cubicBezTo>
                  <a:pt x="39" y="35"/>
                  <a:pt x="40" y="35"/>
                  <a:pt x="40" y="36"/>
                </a:cubicBezTo>
                <a:cubicBezTo>
                  <a:pt x="39" y="36"/>
                  <a:pt x="39" y="36"/>
                  <a:pt x="38" y="36"/>
                </a:cubicBezTo>
                <a:cubicBezTo>
                  <a:pt x="37" y="37"/>
                  <a:pt x="37" y="37"/>
                  <a:pt x="36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4" y="37"/>
                  <a:pt x="33" y="37"/>
                  <a:pt x="32" y="37"/>
                </a:cubicBezTo>
                <a:cubicBezTo>
                  <a:pt x="31" y="37"/>
                  <a:pt x="30" y="37"/>
                  <a:pt x="29" y="36"/>
                </a:cubicBezTo>
                <a:cubicBezTo>
                  <a:pt x="28" y="35"/>
                  <a:pt x="27" y="35"/>
                  <a:pt x="26" y="34"/>
                </a:cubicBezTo>
                <a:cubicBezTo>
                  <a:pt x="26" y="33"/>
                  <a:pt x="27" y="33"/>
                  <a:pt x="28" y="33"/>
                </a:cubicBezTo>
                <a:cubicBezTo>
                  <a:pt x="28" y="33"/>
                  <a:pt x="29" y="32"/>
                  <a:pt x="30" y="32"/>
                </a:cubicBezTo>
                <a:cubicBezTo>
                  <a:pt x="31" y="33"/>
                  <a:pt x="32" y="34"/>
                  <a:pt x="33" y="34"/>
                </a:cubicBezTo>
                <a:cubicBezTo>
                  <a:pt x="34" y="35"/>
                  <a:pt x="34" y="35"/>
                  <a:pt x="35" y="34"/>
                </a:cubicBezTo>
                <a:cubicBezTo>
                  <a:pt x="35" y="34"/>
                  <a:pt x="35" y="34"/>
                  <a:pt x="35" y="34"/>
                </a:cubicBezTo>
                <a:cubicBezTo>
                  <a:pt x="34" y="33"/>
                  <a:pt x="34" y="33"/>
                  <a:pt x="33" y="32"/>
                </a:cubicBezTo>
                <a:cubicBezTo>
                  <a:pt x="33" y="32"/>
                  <a:pt x="32" y="32"/>
                  <a:pt x="31" y="32"/>
                </a:cubicBezTo>
                <a:cubicBezTo>
                  <a:pt x="31" y="32"/>
                  <a:pt x="30" y="32"/>
                  <a:pt x="29" y="32"/>
                </a:cubicBezTo>
                <a:cubicBezTo>
                  <a:pt x="28" y="32"/>
                  <a:pt x="27" y="32"/>
                  <a:pt x="25" y="32"/>
                </a:cubicBezTo>
                <a:cubicBezTo>
                  <a:pt x="23" y="31"/>
                  <a:pt x="22" y="31"/>
                  <a:pt x="22" y="31"/>
                </a:cubicBezTo>
                <a:cubicBezTo>
                  <a:pt x="21" y="30"/>
                  <a:pt x="21" y="30"/>
                  <a:pt x="20" y="30"/>
                </a:cubicBezTo>
                <a:cubicBezTo>
                  <a:pt x="19" y="29"/>
                  <a:pt x="19" y="29"/>
                  <a:pt x="19" y="28"/>
                </a:cubicBezTo>
                <a:cubicBezTo>
                  <a:pt x="19" y="28"/>
                  <a:pt x="19" y="27"/>
                  <a:pt x="20" y="26"/>
                </a:cubicBezTo>
                <a:cubicBezTo>
                  <a:pt x="20" y="26"/>
                  <a:pt x="20" y="26"/>
                  <a:pt x="19" y="26"/>
                </a:cubicBezTo>
                <a:cubicBezTo>
                  <a:pt x="20" y="25"/>
                  <a:pt x="20" y="25"/>
                  <a:pt x="21" y="25"/>
                </a:cubicBezTo>
                <a:cubicBezTo>
                  <a:pt x="22" y="24"/>
                  <a:pt x="22" y="24"/>
                  <a:pt x="23" y="24"/>
                </a:cubicBezTo>
                <a:cubicBezTo>
                  <a:pt x="23" y="24"/>
                  <a:pt x="24" y="24"/>
                  <a:pt x="24" y="25"/>
                </a:cubicBezTo>
                <a:cubicBezTo>
                  <a:pt x="25" y="24"/>
                  <a:pt x="26" y="24"/>
                  <a:pt x="27" y="24"/>
                </a:cubicBezTo>
                <a:cubicBezTo>
                  <a:pt x="27" y="24"/>
                  <a:pt x="28" y="24"/>
                  <a:pt x="29" y="25"/>
                </a:cubicBezTo>
                <a:cubicBezTo>
                  <a:pt x="30" y="25"/>
                  <a:pt x="30" y="26"/>
                  <a:pt x="31" y="27"/>
                </a:cubicBezTo>
                <a:cubicBezTo>
                  <a:pt x="31" y="27"/>
                  <a:pt x="30" y="27"/>
                  <a:pt x="29" y="28"/>
                </a:cubicBezTo>
                <a:cubicBezTo>
                  <a:pt x="29" y="28"/>
                  <a:pt x="28" y="28"/>
                  <a:pt x="27" y="29"/>
                </a:cubicBezTo>
                <a:cubicBezTo>
                  <a:pt x="27" y="28"/>
                  <a:pt x="26" y="27"/>
                  <a:pt x="25" y="27"/>
                </a:cubicBezTo>
                <a:cubicBezTo>
                  <a:pt x="24" y="26"/>
                  <a:pt x="24" y="27"/>
                  <a:pt x="24" y="27"/>
                </a:cubicBezTo>
                <a:cubicBezTo>
                  <a:pt x="23" y="27"/>
                  <a:pt x="23" y="27"/>
                  <a:pt x="24" y="28"/>
                </a:cubicBezTo>
                <a:cubicBezTo>
                  <a:pt x="24" y="28"/>
                  <a:pt x="25" y="28"/>
                  <a:pt x="25" y="28"/>
                </a:cubicBezTo>
                <a:cubicBezTo>
                  <a:pt x="25" y="29"/>
                  <a:pt x="27" y="29"/>
                  <a:pt x="28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4" y="29"/>
                  <a:pt x="34" y="29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8" y="30"/>
                  <a:pt x="38" y="31"/>
                  <a:pt x="39" y="31"/>
                </a:cubicBezTo>
                <a:cubicBezTo>
                  <a:pt x="40" y="32"/>
                  <a:pt x="40" y="32"/>
                  <a:pt x="40" y="33"/>
                </a:cubicBezTo>
                <a:cubicBezTo>
                  <a:pt x="40" y="34"/>
                  <a:pt x="40" y="34"/>
                  <a:pt x="39" y="35"/>
                </a:cubicBezTo>
                <a:close/>
                <a:moveTo>
                  <a:pt x="67" y="57"/>
                </a:moveTo>
                <a:cubicBezTo>
                  <a:pt x="83" y="49"/>
                  <a:pt x="83" y="49"/>
                  <a:pt x="83" y="49"/>
                </a:cubicBezTo>
                <a:cubicBezTo>
                  <a:pt x="79" y="47"/>
                  <a:pt x="79" y="47"/>
                  <a:pt x="79" y="47"/>
                </a:cubicBezTo>
                <a:cubicBezTo>
                  <a:pt x="67" y="53"/>
                  <a:pt x="67" y="53"/>
                  <a:pt x="67" y="53"/>
                </a:cubicBezTo>
                <a:cubicBezTo>
                  <a:pt x="67" y="57"/>
                  <a:pt x="67" y="57"/>
                  <a:pt x="67" y="57"/>
                </a:cubicBezTo>
                <a:close/>
                <a:moveTo>
                  <a:pt x="51" y="46"/>
                </a:moveTo>
                <a:cubicBezTo>
                  <a:pt x="51" y="49"/>
                  <a:pt x="51" y="49"/>
                  <a:pt x="51" y="49"/>
                </a:cubicBezTo>
                <a:cubicBezTo>
                  <a:pt x="30" y="59"/>
                  <a:pt x="30" y="59"/>
                  <a:pt x="30" y="59"/>
                </a:cubicBezTo>
                <a:cubicBezTo>
                  <a:pt x="7" y="43"/>
                  <a:pt x="7" y="43"/>
                  <a:pt x="7" y="43"/>
                </a:cubicBezTo>
                <a:cubicBezTo>
                  <a:pt x="9" y="42"/>
                  <a:pt x="9" y="42"/>
                  <a:pt x="9" y="42"/>
                </a:cubicBezTo>
                <a:cubicBezTo>
                  <a:pt x="30" y="56"/>
                  <a:pt x="30" y="56"/>
                  <a:pt x="30" y="5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67" y="42"/>
                </a:moveTo>
                <a:cubicBezTo>
                  <a:pt x="67" y="38"/>
                  <a:pt x="67" y="38"/>
                  <a:pt x="67" y="38"/>
                </a:cubicBezTo>
                <a:cubicBezTo>
                  <a:pt x="80" y="32"/>
                  <a:pt x="80" y="32"/>
                  <a:pt x="80" y="32"/>
                </a:cubicBezTo>
                <a:cubicBezTo>
                  <a:pt x="83" y="34"/>
                  <a:pt x="83" y="34"/>
                  <a:pt x="83" y="34"/>
                </a:cubicBezTo>
                <a:cubicBezTo>
                  <a:pt x="67" y="42"/>
                  <a:pt x="67" y="42"/>
                  <a:pt x="67" y="42"/>
                </a:cubicBezTo>
                <a:close/>
                <a:moveTo>
                  <a:pt x="68" y="27"/>
                </a:moveTo>
                <a:cubicBezTo>
                  <a:pt x="83" y="20"/>
                  <a:pt x="83" y="20"/>
                  <a:pt x="83" y="20"/>
                </a:cubicBezTo>
                <a:cubicBezTo>
                  <a:pt x="59" y="6"/>
                  <a:pt x="59" y="6"/>
                  <a:pt x="59" y="6"/>
                </a:cubicBezTo>
                <a:cubicBezTo>
                  <a:pt x="43" y="13"/>
                  <a:pt x="43" y="13"/>
                  <a:pt x="43" y="13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7"/>
                  <a:pt x="68" y="27"/>
                </a:cubicBezTo>
                <a:close/>
                <a:moveTo>
                  <a:pt x="38" y="9"/>
                </a:moveTo>
                <a:cubicBezTo>
                  <a:pt x="58" y="0"/>
                  <a:pt x="58" y="0"/>
                  <a:pt x="5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1"/>
                  <a:pt x="61" y="1"/>
                  <a:pt x="61" y="1"/>
                </a:cubicBezTo>
                <a:cubicBezTo>
                  <a:pt x="90" y="18"/>
                  <a:pt x="90" y="18"/>
                  <a:pt x="90" y="18"/>
                </a:cubicBezTo>
                <a:cubicBezTo>
                  <a:pt x="90" y="27"/>
                  <a:pt x="90" y="27"/>
                  <a:pt x="90" y="27"/>
                </a:cubicBezTo>
                <a:cubicBezTo>
                  <a:pt x="85" y="30"/>
                  <a:pt x="85" y="30"/>
                  <a:pt x="85" y="30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42"/>
                  <a:pt x="90" y="42"/>
                  <a:pt x="90" y="42"/>
                </a:cubicBezTo>
                <a:cubicBezTo>
                  <a:pt x="85" y="44"/>
                  <a:pt x="85" y="44"/>
                  <a:pt x="85" y="44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57"/>
                  <a:pt x="90" y="57"/>
                  <a:pt x="90" y="57"/>
                </a:cubicBezTo>
                <a:cubicBezTo>
                  <a:pt x="30" y="85"/>
                  <a:pt x="30" y="85"/>
                  <a:pt x="30" y="85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2"/>
                  <a:pt x="1" y="52"/>
                  <a:pt x="1" y="52"/>
                </a:cubicBezTo>
                <a:cubicBezTo>
                  <a:pt x="0" y="40"/>
                  <a:pt x="0" y="40"/>
                  <a:pt x="0" y="40"/>
                </a:cubicBezTo>
                <a:cubicBezTo>
                  <a:pt x="3" y="39"/>
                  <a:pt x="3" y="39"/>
                  <a:pt x="3" y="39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lose/>
                <a:moveTo>
                  <a:pt x="28" y="19"/>
                </a:moveTo>
                <a:cubicBezTo>
                  <a:pt x="7" y="28"/>
                  <a:pt x="7" y="28"/>
                  <a:pt x="7" y="28"/>
                </a:cubicBezTo>
                <a:cubicBezTo>
                  <a:pt x="30" y="44"/>
                  <a:pt x="30" y="44"/>
                  <a:pt x="30" y="44"/>
                </a:cubicBezTo>
                <a:cubicBezTo>
                  <a:pt x="51" y="34"/>
                  <a:pt x="51" y="34"/>
                  <a:pt x="51" y="34"/>
                </a:cubicBezTo>
                <a:lnTo>
                  <a:pt x="28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09" name="Freeform 66"/>
          <p:cNvSpPr>
            <a:spLocks noEditPoints="1" noChangeArrowheads="1"/>
          </p:cNvSpPr>
          <p:nvPr/>
        </p:nvSpPr>
        <p:spPr bwMode="auto">
          <a:xfrm>
            <a:off x="5838825" y="4486275"/>
            <a:ext cx="301625" cy="177800"/>
          </a:xfrm>
          <a:custGeom>
            <a:avLst/>
            <a:gdLst>
              <a:gd name="T0" fmla="*/ 0 w 108"/>
              <a:gd name="T1" fmla="*/ 56 h 63"/>
              <a:gd name="T2" fmla="*/ 28 w 108"/>
              <a:gd name="T3" fmla="*/ 31 h 63"/>
              <a:gd name="T4" fmla="*/ 25 w 108"/>
              <a:gd name="T5" fmla="*/ 26 h 63"/>
              <a:gd name="T6" fmla="*/ 29 w 108"/>
              <a:gd name="T7" fmla="*/ 26 h 63"/>
              <a:gd name="T8" fmla="*/ 33 w 108"/>
              <a:gd name="T9" fmla="*/ 19 h 63"/>
              <a:gd name="T10" fmla="*/ 33 w 108"/>
              <a:gd name="T11" fmla="*/ 14 h 63"/>
              <a:gd name="T12" fmla="*/ 27 w 108"/>
              <a:gd name="T13" fmla="*/ 16 h 63"/>
              <a:gd name="T14" fmla="*/ 23 w 108"/>
              <a:gd name="T15" fmla="*/ 12 h 63"/>
              <a:gd name="T16" fmla="*/ 12 w 108"/>
              <a:gd name="T17" fmla="*/ 11 h 63"/>
              <a:gd name="T18" fmla="*/ 6 w 108"/>
              <a:gd name="T19" fmla="*/ 13 h 63"/>
              <a:gd name="T20" fmla="*/ 13 w 108"/>
              <a:gd name="T21" fmla="*/ 15 h 63"/>
              <a:gd name="T22" fmla="*/ 18 w 108"/>
              <a:gd name="T23" fmla="*/ 24 h 63"/>
              <a:gd name="T24" fmla="*/ 26 w 108"/>
              <a:gd name="T25" fmla="*/ 32 h 63"/>
              <a:gd name="T26" fmla="*/ 53 w 108"/>
              <a:gd name="T27" fmla="*/ 17 h 63"/>
              <a:gd name="T28" fmla="*/ 51 w 108"/>
              <a:gd name="T29" fmla="*/ 18 h 63"/>
              <a:gd name="T30" fmla="*/ 86 w 108"/>
              <a:gd name="T31" fmla="*/ 34 h 63"/>
              <a:gd name="T32" fmla="*/ 40 w 108"/>
              <a:gd name="T33" fmla="*/ 19 h 63"/>
              <a:gd name="T34" fmla="*/ 42 w 108"/>
              <a:gd name="T35" fmla="*/ 9 h 63"/>
              <a:gd name="T36" fmla="*/ 38 w 108"/>
              <a:gd name="T37" fmla="*/ 16 h 63"/>
              <a:gd name="T38" fmla="*/ 6 w 108"/>
              <a:gd name="T39" fmla="*/ 44 h 63"/>
              <a:gd name="T40" fmla="*/ 95 w 108"/>
              <a:gd name="T41" fmla="*/ 51 h 63"/>
              <a:gd name="T42" fmla="*/ 92 w 108"/>
              <a:gd name="T43" fmla="*/ 42 h 63"/>
              <a:gd name="T44" fmla="*/ 86 w 108"/>
              <a:gd name="T45" fmla="*/ 44 h 63"/>
              <a:gd name="T46" fmla="*/ 65 w 108"/>
              <a:gd name="T47" fmla="*/ 36 h 63"/>
              <a:gd name="T48" fmla="*/ 63 w 108"/>
              <a:gd name="T49" fmla="*/ 28 h 63"/>
              <a:gd name="T50" fmla="*/ 68 w 108"/>
              <a:gd name="T51" fmla="*/ 31 h 63"/>
              <a:gd name="T52" fmla="*/ 70 w 108"/>
              <a:gd name="T53" fmla="*/ 28 h 63"/>
              <a:gd name="T54" fmla="*/ 76 w 108"/>
              <a:gd name="T55" fmla="*/ 31 h 63"/>
              <a:gd name="T56" fmla="*/ 82 w 108"/>
              <a:gd name="T57" fmla="*/ 32 h 63"/>
              <a:gd name="T58" fmla="*/ 86 w 108"/>
              <a:gd name="T59" fmla="*/ 28 h 63"/>
              <a:gd name="T60" fmla="*/ 88 w 108"/>
              <a:gd name="T61" fmla="*/ 23 h 63"/>
              <a:gd name="T62" fmla="*/ 93 w 108"/>
              <a:gd name="T63" fmla="*/ 17 h 63"/>
              <a:gd name="T64" fmla="*/ 98 w 108"/>
              <a:gd name="T65" fmla="*/ 15 h 63"/>
              <a:gd name="T66" fmla="*/ 102 w 108"/>
              <a:gd name="T67" fmla="*/ 12 h 63"/>
              <a:gd name="T68" fmla="*/ 92 w 108"/>
              <a:gd name="T69" fmla="*/ 10 h 63"/>
              <a:gd name="T70" fmla="*/ 82 w 108"/>
              <a:gd name="T71" fmla="*/ 9 h 63"/>
              <a:gd name="T72" fmla="*/ 73 w 108"/>
              <a:gd name="T73" fmla="*/ 12 h 63"/>
              <a:gd name="T74" fmla="*/ 64 w 108"/>
              <a:gd name="T75" fmla="*/ 13 h 63"/>
              <a:gd name="T76" fmla="*/ 58 w 108"/>
              <a:gd name="T77" fmla="*/ 12 h 63"/>
              <a:gd name="T78" fmla="*/ 57 w 108"/>
              <a:gd name="T79" fmla="*/ 16 h 63"/>
              <a:gd name="T80" fmla="*/ 58 w 108"/>
              <a:gd name="T81" fmla="*/ 16 h 63"/>
              <a:gd name="T82" fmla="*/ 52 w 108"/>
              <a:gd name="T83" fmla="*/ 20 h 63"/>
              <a:gd name="T84" fmla="*/ 53 w 108"/>
              <a:gd name="T85" fmla="*/ 22 h 63"/>
              <a:gd name="T86" fmla="*/ 59 w 108"/>
              <a:gd name="T87" fmla="*/ 23 h 63"/>
              <a:gd name="T88" fmla="*/ 58 w 108"/>
              <a:gd name="T89" fmla="*/ 25 h 63"/>
              <a:gd name="T90" fmla="*/ 51 w 108"/>
              <a:gd name="T91" fmla="*/ 25 h 63"/>
              <a:gd name="T92" fmla="*/ 49 w 108"/>
              <a:gd name="T93" fmla="*/ 35 h 63"/>
              <a:gd name="T94" fmla="*/ 55 w 108"/>
              <a:gd name="T95" fmla="*/ 38 h 63"/>
              <a:gd name="T96" fmla="*/ 77 w 108"/>
              <a:gd name="T97" fmla="*/ 44 h 63"/>
              <a:gd name="T98" fmla="*/ 31 w 108"/>
              <a:gd name="T99" fmla="*/ 44 h 63"/>
              <a:gd name="T100" fmla="*/ 32 w 108"/>
              <a:gd name="T101" fmla="*/ 57 h 63"/>
              <a:gd name="T102" fmla="*/ 35 w 108"/>
              <a:gd name="T103" fmla="*/ 53 h 63"/>
              <a:gd name="T104" fmla="*/ 41 w 108"/>
              <a:gd name="T105" fmla="*/ 44 h 63"/>
              <a:gd name="T106" fmla="*/ 39 w 108"/>
              <a:gd name="T107" fmla="*/ 37 h 63"/>
              <a:gd name="T108" fmla="*/ 33 w 108"/>
              <a:gd name="T109" fmla="*/ 33 h 63"/>
              <a:gd name="T110" fmla="*/ 29 w 108"/>
              <a:gd name="T111" fmla="*/ 39 h 6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8"/>
              <a:gd name="T169" fmla="*/ 0 h 63"/>
              <a:gd name="T170" fmla="*/ 108 w 108"/>
              <a:gd name="T171" fmla="*/ 63 h 63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8" h="63">
                <a:moveTo>
                  <a:pt x="8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5" y="0"/>
                  <a:pt x="108" y="3"/>
                  <a:pt x="108" y="7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8" y="60"/>
                  <a:pt x="105" y="63"/>
                  <a:pt x="101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4" y="63"/>
                  <a:pt x="0" y="60"/>
                  <a:pt x="0" y="56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lose/>
                <a:moveTo>
                  <a:pt x="29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9" y="32"/>
                  <a:pt x="28" y="31"/>
                </a:cubicBezTo>
                <a:cubicBezTo>
                  <a:pt x="28" y="30"/>
                  <a:pt x="28" y="30"/>
                  <a:pt x="28" y="30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30"/>
                  <a:pt x="26" y="30"/>
                </a:cubicBezTo>
                <a:cubicBezTo>
                  <a:pt x="25" y="31"/>
                  <a:pt x="26" y="30"/>
                  <a:pt x="25" y="30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8"/>
                  <a:pt x="25" y="28"/>
                  <a:pt x="25" y="27"/>
                </a:cubicBezTo>
                <a:cubicBezTo>
                  <a:pt x="25" y="27"/>
                  <a:pt x="25" y="26"/>
                  <a:pt x="25" y="26"/>
                </a:cubicBezTo>
                <a:cubicBezTo>
                  <a:pt x="25" y="26"/>
                  <a:pt x="26" y="26"/>
                  <a:pt x="26" y="26"/>
                </a:cubicBezTo>
                <a:cubicBezTo>
                  <a:pt x="27" y="26"/>
                  <a:pt x="27" y="26"/>
                  <a:pt x="28" y="26"/>
                </a:cubicBezTo>
                <a:cubicBezTo>
                  <a:pt x="28" y="26"/>
                  <a:pt x="28" y="27"/>
                  <a:pt x="28" y="27"/>
                </a:cubicBezTo>
                <a:cubicBezTo>
                  <a:pt x="28" y="27"/>
                  <a:pt x="29" y="27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7"/>
                  <a:pt x="29" y="27"/>
                </a:cubicBezTo>
                <a:cubicBezTo>
                  <a:pt x="30" y="27"/>
                  <a:pt x="29" y="26"/>
                  <a:pt x="29" y="26"/>
                </a:cubicBezTo>
                <a:cubicBezTo>
                  <a:pt x="29" y="25"/>
                  <a:pt x="30" y="25"/>
                  <a:pt x="30" y="25"/>
                </a:cubicBezTo>
                <a:cubicBezTo>
                  <a:pt x="30" y="25"/>
                  <a:pt x="31" y="24"/>
                  <a:pt x="31" y="24"/>
                </a:cubicBezTo>
                <a:cubicBezTo>
                  <a:pt x="32" y="23"/>
                  <a:pt x="32" y="22"/>
                  <a:pt x="32" y="22"/>
                </a:cubicBezTo>
                <a:cubicBezTo>
                  <a:pt x="32" y="21"/>
                  <a:pt x="32" y="21"/>
                  <a:pt x="33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0"/>
                  <a:pt x="33" y="20"/>
                  <a:pt x="33" y="20"/>
                </a:cubicBezTo>
                <a:cubicBezTo>
                  <a:pt x="33" y="20"/>
                  <a:pt x="33" y="19"/>
                  <a:pt x="33" y="19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5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6" y="17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4"/>
                  <a:pt x="34" y="14"/>
                  <a:pt x="33" y="14"/>
                </a:cubicBezTo>
                <a:cubicBezTo>
                  <a:pt x="33" y="14"/>
                  <a:pt x="32" y="14"/>
                  <a:pt x="30" y="14"/>
                </a:cubicBezTo>
                <a:cubicBezTo>
                  <a:pt x="29" y="14"/>
                  <a:pt x="30" y="15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7"/>
                  <a:pt x="30" y="18"/>
                </a:cubicBezTo>
                <a:cubicBezTo>
                  <a:pt x="29" y="18"/>
                  <a:pt x="29" y="18"/>
                  <a:pt x="28" y="17"/>
                </a:cubicBezTo>
                <a:cubicBezTo>
                  <a:pt x="28" y="17"/>
                  <a:pt x="28" y="17"/>
                  <a:pt x="28" y="16"/>
                </a:cubicBezTo>
                <a:cubicBezTo>
                  <a:pt x="28" y="16"/>
                  <a:pt x="27" y="16"/>
                  <a:pt x="27" y="16"/>
                </a:cubicBezTo>
                <a:cubicBezTo>
                  <a:pt x="27" y="16"/>
                  <a:pt x="26" y="15"/>
                  <a:pt x="26" y="15"/>
                </a:cubicBezTo>
                <a:cubicBezTo>
                  <a:pt x="25" y="14"/>
                  <a:pt x="26" y="14"/>
                  <a:pt x="26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6" y="11"/>
                  <a:pt x="25" y="11"/>
                </a:cubicBezTo>
                <a:cubicBezTo>
                  <a:pt x="25" y="11"/>
                  <a:pt x="24" y="12"/>
                  <a:pt x="23" y="12"/>
                </a:cubicBezTo>
                <a:cubicBezTo>
                  <a:pt x="22" y="12"/>
                  <a:pt x="22" y="12"/>
                  <a:pt x="21" y="12"/>
                </a:cubicBezTo>
                <a:cubicBezTo>
                  <a:pt x="21" y="12"/>
                  <a:pt x="21" y="12"/>
                  <a:pt x="20" y="11"/>
                </a:cubicBezTo>
                <a:cubicBezTo>
                  <a:pt x="20" y="11"/>
                  <a:pt x="20" y="11"/>
                  <a:pt x="19" y="11"/>
                </a:cubicBezTo>
                <a:cubicBezTo>
                  <a:pt x="18" y="11"/>
                  <a:pt x="18" y="11"/>
                  <a:pt x="17" y="11"/>
                </a:cubicBezTo>
                <a:cubicBezTo>
                  <a:pt x="16" y="11"/>
                  <a:pt x="16" y="11"/>
                  <a:pt x="15" y="11"/>
                </a:cubicBezTo>
                <a:cubicBezTo>
                  <a:pt x="14" y="11"/>
                  <a:pt x="15" y="11"/>
                  <a:pt x="14" y="11"/>
                </a:cubicBezTo>
                <a:cubicBezTo>
                  <a:pt x="12" y="11"/>
                  <a:pt x="13" y="11"/>
                  <a:pt x="12" y="11"/>
                </a:cubicBezTo>
                <a:cubicBezTo>
                  <a:pt x="12" y="11"/>
                  <a:pt x="12" y="11"/>
                  <a:pt x="11" y="11"/>
                </a:cubicBezTo>
                <a:cubicBezTo>
                  <a:pt x="11" y="11"/>
                  <a:pt x="11" y="11"/>
                  <a:pt x="10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7" y="11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8" y="16"/>
                  <a:pt x="8" y="16"/>
                </a:cubicBezTo>
                <a:cubicBezTo>
                  <a:pt x="9" y="16"/>
                  <a:pt x="9" y="15"/>
                  <a:pt x="9" y="15"/>
                </a:cubicBezTo>
                <a:cubicBezTo>
                  <a:pt x="10" y="14"/>
                  <a:pt x="10" y="15"/>
                  <a:pt x="11" y="15"/>
                </a:cubicBezTo>
                <a:cubicBezTo>
                  <a:pt x="11" y="15"/>
                  <a:pt x="13" y="15"/>
                  <a:pt x="13" y="15"/>
                </a:cubicBezTo>
                <a:cubicBezTo>
                  <a:pt x="13" y="15"/>
                  <a:pt x="14" y="16"/>
                  <a:pt x="14" y="16"/>
                </a:cubicBezTo>
                <a:cubicBezTo>
                  <a:pt x="15" y="17"/>
                  <a:pt x="15" y="17"/>
                  <a:pt x="15" y="18"/>
                </a:cubicBezTo>
                <a:cubicBezTo>
                  <a:pt x="16" y="18"/>
                  <a:pt x="16" y="18"/>
                  <a:pt x="16" y="19"/>
                </a:cubicBezTo>
                <a:cubicBezTo>
                  <a:pt x="16" y="19"/>
                  <a:pt x="16" y="19"/>
                  <a:pt x="17" y="20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2"/>
                  <a:pt x="17" y="22"/>
                  <a:pt x="18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20" y="26"/>
                  <a:pt x="20" y="27"/>
                </a:cubicBezTo>
                <a:cubicBezTo>
                  <a:pt x="20" y="27"/>
                  <a:pt x="20" y="27"/>
                  <a:pt x="21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2" y="30"/>
                  <a:pt x="24" y="31"/>
                </a:cubicBezTo>
                <a:cubicBezTo>
                  <a:pt x="25" y="31"/>
                  <a:pt x="24" y="31"/>
                  <a:pt x="25" y="31"/>
                </a:cubicBezTo>
                <a:cubicBezTo>
                  <a:pt x="25" y="31"/>
                  <a:pt x="25" y="31"/>
                  <a:pt x="26" y="32"/>
                </a:cubicBezTo>
                <a:cubicBezTo>
                  <a:pt x="26" y="32"/>
                  <a:pt x="26" y="32"/>
                  <a:pt x="27" y="32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4"/>
                  <a:pt x="29" y="34"/>
                  <a:pt x="29" y="34"/>
                </a:cubicBezTo>
                <a:close/>
                <a:moveTo>
                  <a:pt x="51" y="18"/>
                </a:moveTo>
                <a:cubicBezTo>
                  <a:pt x="52" y="18"/>
                  <a:pt x="52" y="18"/>
                  <a:pt x="52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0" y="16"/>
                  <a:pt x="51" y="16"/>
                </a:cubicBezTo>
                <a:cubicBezTo>
                  <a:pt x="51" y="16"/>
                  <a:pt x="51" y="17"/>
                  <a:pt x="51" y="17"/>
                </a:cubicBezTo>
                <a:cubicBezTo>
                  <a:pt x="51" y="17"/>
                  <a:pt x="52" y="17"/>
                  <a:pt x="51" y="17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8"/>
                  <a:pt x="50" y="18"/>
                  <a:pt x="50" y="18"/>
                </a:cubicBezTo>
                <a:cubicBezTo>
                  <a:pt x="51" y="18"/>
                  <a:pt x="51" y="18"/>
                  <a:pt x="51" y="18"/>
                </a:cubicBezTo>
                <a:close/>
                <a:moveTo>
                  <a:pt x="83" y="37"/>
                </a:moveTo>
                <a:cubicBezTo>
                  <a:pt x="83" y="37"/>
                  <a:pt x="84" y="38"/>
                  <a:pt x="84" y="38"/>
                </a:cubicBezTo>
                <a:cubicBezTo>
                  <a:pt x="84" y="38"/>
                  <a:pt x="85" y="38"/>
                  <a:pt x="85" y="38"/>
                </a:cubicBezTo>
                <a:cubicBezTo>
                  <a:pt x="85" y="38"/>
                  <a:pt x="86" y="37"/>
                  <a:pt x="86" y="37"/>
                </a:cubicBezTo>
                <a:cubicBezTo>
                  <a:pt x="86" y="36"/>
                  <a:pt x="86" y="35"/>
                  <a:pt x="86" y="34"/>
                </a:cubicBezTo>
                <a:cubicBezTo>
                  <a:pt x="86" y="34"/>
                  <a:pt x="85" y="34"/>
                  <a:pt x="85" y="34"/>
                </a:cubicBezTo>
                <a:cubicBezTo>
                  <a:pt x="85" y="34"/>
                  <a:pt x="85" y="34"/>
                  <a:pt x="85" y="34"/>
                </a:cubicBezTo>
                <a:cubicBezTo>
                  <a:pt x="85" y="35"/>
                  <a:pt x="84" y="36"/>
                  <a:pt x="84" y="36"/>
                </a:cubicBezTo>
                <a:cubicBezTo>
                  <a:pt x="83" y="37"/>
                  <a:pt x="83" y="37"/>
                  <a:pt x="83" y="37"/>
                </a:cubicBezTo>
                <a:close/>
                <a:moveTo>
                  <a:pt x="37" y="19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9" y="20"/>
                  <a:pt x="40" y="19"/>
                </a:cubicBezTo>
                <a:cubicBezTo>
                  <a:pt x="40" y="19"/>
                  <a:pt x="41" y="17"/>
                  <a:pt x="42" y="17"/>
                </a:cubicBezTo>
                <a:cubicBezTo>
                  <a:pt x="43" y="17"/>
                  <a:pt x="43" y="18"/>
                  <a:pt x="44" y="17"/>
                </a:cubicBezTo>
                <a:cubicBezTo>
                  <a:pt x="44" y="17"/>
                  <a:pt x="44" y="15"/>
                  <a:pt x="45" y="15"/>
                </a:cubicBezTo>
                <a:cubicBezTo>
                  <a:pt x="46" y="14"/>
                  <a:pt x="46" y="14"/>
                  <a:pt x="46" y="13"/>
                </a:cubicBezTo>
                <a:cubicBezTo>
                  <a:pt x="46" y="12"/>
                  <a:pt x="46" y="11"/>
                  <a:pt x="46" y="11"/>
                </a:cubicBezTo>
                <a:cubicBezTo>
                  <a:pt x="45" y="10"/>
                  <a:pt x="44" y="9"/>
                  <a:pt x="44" y="9"/>
                </a:cubicBezTo>
                <a:cubicBezTo>
                  <a:pt x="43" y="9"/>
                  <a:pt x="43" y="9"/>
                  <a:pt x="42" y="9"/>
                </a:cubicBezTo>
                <a:cubicBezTo>
                  <a:pt x="41" y="9"/>
                  <a:pt x="41" y="10"/>
                  <a:pt x="39" y="10"/>
                </a:cubicBezTo>
                <a:cubicBezTo>
                  <a:pt x="38" y="10"/>
                  <a:pt x="37" y="9"/>
                  <a:pt x="36" y="9"/>
                </a:cubicBezTo>
                <a:cubicBezTo>
                  <a:pt x="36" y="9"/>
                  <a:pt x="35" y="10"/>
                  <a:pt x="35" y="10"/>
                </a:cubicBezTo>
                <a:cubicBezTo>
                  <a:pt x="35" y="10"/>
                  <a:pt x="35" y="12"/>
                  <a:pt x="35" y="12"/>
                </a:cubicBezTo>
                <a:cubicBezTo>
                  <a:pt x="36" y="12"/>
                  <a:pt x="37" y="13"/>
                  <a:pt x="37" y="13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9" y="15"/>
                  <a:pt x="38" y="16"/>
                </a:cubicBezTo>
                <a:cubicBezTo>
                  <a:pt x="38" y="16"/>
                  <a:pt x="38" y="17"/>
                  <a:pt x="38" y="17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6" y="44"/>
                </a:moveTo>
                <a:cubicBezTo>
                  <a:pt x="6" y="51"/>
                  <a:pt x="6" y="51"/>
                  <a:pt x="6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44"/>
                  <a:pt x="27" y="44"/>
                  <a:pt x="27" y="44"/>
                </a:cubicBezTo>
                <a:cubicBezTo>
                  <a:pt x="6" y="44"/>
                  <a:pt x="6" y="44"/>
                  <a:pt x="6" y="44"/>
                </a:cubicBezTo>
                <a:close/>
                <a:moveTo>
                  <a:pt x="81" y="44"/>
                </a:moveTo>
                <a:cubicBezTo>
                  <a:pt x="81" y="51"/>
                  <a:pt x="81" y="51"/>
                  <a:pt x="81" y="51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51"/>
                  <a:pt x="92" y="51"/>
                  <a:pt x="93" y="51"/>
                </a:cubicBezTo>
                <a:cubicBezTo>
                  <a:pt x="93" y="51"/>
                  <a:pt x="93" y="51"/>
                  <a:pt x="94" y="51"/>
                </a:cubicBezTo>
                <a:cubicBezTo>
                  <a:pt x="94" y="51"/>
                  <a:pt x="94" y="52"/>
                  <a:pt x="95" y="51"/>
                </a:cubicBezTo>
                <a:cubicBezTo>
                  <a:pt x="95" y="51"/>
                  <a:pt x="95" y="51"/>
                  <a:pt x="95" y="51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94" y="44"/>
                  <a:pt x="94" y="44"/>
                  <a:pt x="94" y="44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3"/>
                  <a:pt x="93" y="42"/>
                  <a:pt x="93" y="42"/>
                </a:cubicBezTo>
                <a:cubicBezTo>
                  <a:pt x="93" y="42"/>
                  <a:pt x="93" y="41"/>
                  <a:pt x="93" y="41"/>
                </a:cubicBezTo>
                <a:cubicBezTo>
                  <a:pt x="93" y="42"/>
                  <a:pt x="92" y="42"/>
                  <a:pt x="92" y="42"/>
                </a:cubicBezTo>
                <a:cubicBezTo>
                  <a:pt x="92" y="43"/>
                  <a:pt x="92" y="43"/>
                  <a:pt x="92" y="43"/>
                </a:cubicBezTo>
                <a:cubicBezTo>
                  <a:pt x="92" y="43"/>
                  <a:pt x="92" y="43"/>
                  <a:pt x="91" y="42"/>
                </a:cubicBezTo>
                <a:cubicBezTo>
                  <a:pt x="91" y="42"/>
                  <a:pt x="93" y="42"/>
                  <a:pt x="91" y="42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2"/>
                  <a:pt x="89" y="43"/>
                  <a:pt x="89" y="43"/>
                </a:cubicBezTo>
                <a:cubicBezTo>
                  <a:pt x="89" y="43"/>
                  <a:pt x="87" y="43"/>
                  <a:pt x="87" y="43"/>
                </a:cubicBezTo>
                <a:cubicBezTo>
                  <a:pt x="86" y="44"/>
                  <a:pt x="86" y="44"/>
                  <a:pt x="86" y="44"/>
                </a:cubicBezTo>
                <a:cubicBezTo>
                  <a:pt x="81" y="44"/>
                  <a:pt x="81" y="44"/>
                  <a:pt x="81" y="44"/>
                </a:cubicBezTo>
                <a:close/>
                <a:moveTo>
                  <a:pt x="63" y="44"/>
                </a:moveTo>
                <a:cubicBezTo>
                  <a:pt x="64" y="43"/>
                  <a:pt x="64" y="43"/>
                  <a:pt x="64" y="43"/>
                </a:cubicBezTo>
                <a:cubicBezTo>
                  <a:pt x="64" y="43"/>
                  <a:pt x="64" y="43"/>
                  <a:pt x="64" y="42"/>
                </a:cubicBezTo>
                <a:cubicBezTo>
                  <a:pt x="64" y="41"/>
                  <a:pt x="64" y="40"/>
                  <a:pt x="64" y="40"/>
                </a:cubicBezTo>
                <a:cubicBezTo>
                  <a:pt x="64" y="39"/>
                  <a:pt x="63" y="38"/>
                  <a:pt x="64" y="38"/>
                </a:cubicBezTo>
                <a:cubicBezTo>
                  <a:pt x="64" y="37"/>
                  <a:pt x="64" y="37"/>
                  <a:pt x="65" y="36"/>
                </a:cubicBezTo>
                <a:cubicBezTo>
                  <a:pt x="65" y="35"/>
                  <a:pt x="66" y="34"/>
                  <a:pt x="66" y="34"/>
                </a:cubicBezTo>
                <a:cubicBezTo>
                  <a:pt x="66" y="34"/>
                  <a:pt x="67" y="33"/>
                  <a:pt x="67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4" y="32"/>
                  <a:pt x="64" y="32"/>
                  <a:pt x="64" y="31"/>
                </a:cubicBezTo>
                <a:cubicBezTo>
                  <a:pt x="64" y="31"/>
                  <a:pt x="63" y="30"/>
                  <a:pt x="63" y="30"/>
                </a:cubicBezTo>
                <a:cubicBezTo>
                  <a:pt x="63" y="29"/>
                  <a:pt x="63" y="29"/>
                  <a:pt x="63" y="28"/>
                </a:cubicBezTo>
                <a:cubicBezTo>
                  <a:pt x="62" y="28"/>
                  <a:pt x="62" y="28"/>
                  <a:pt x="62" y="27"/>
                </a:cubicBezTo>
                <a:cubicBezTo>
                  <a:pt x="62" y="27"/>
                  <a:pt x="62" y="27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5" y="31"/>
                  <a:pt x="65" y="31"/>
                  <a:pt x="65" y="31"/>
                </a:cubicBezTo>
                <a:cubicBezTo>
                  <a:pt x="65" y="32"/>
                  <a:pt x="65" y="32"/>
                  <a:pt x="65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9" y="28"/>
                  <a:pt x="69" y="28"/>
                  <a:pt x="69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6"/>
                  <a:pt x="67" y="26"/>
                  <a:pt x="67" y="27"/>
                </a:cubicBezTo>
                <a:cubicBezTo>
                  <a:pt x="68" y="27"/>
                  <a:pt x="69" y="27"/>
                  <a:pt x="69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71" y="28"/>
                  <a:pt x="72" y="28"/>
                  <a:pt x="72" y="28"/>
                </a:cubicBezTo>
                <a:cubicBezTo>
                  <a:pt x="72" y="28"/>
                  <a:pt x="72" y="29"/>
                  <a:pt x="72" y="29"/>
                </a:cubicBezTo>
                <a:cubicBezTo>
                  <a:pt x="72" y="29"/>
                  <a:pt x="74" y="32"/>
                  <a:pt x="74" y="32"/>
                </a:cubicBezTo>
                <a:cubicBezTo>
                  <a:pt x="74" y="33"/>
                  <a:pt x="74" y="33"/>
                  <a:pt x="74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1"/>
                  <a:pt x="75" y="31"/>
                  <a:pt x="75" y="31"/>
                </a:cubicBezTo>
                <a:cubicBezTo>
                  <a:pt x="75" y="31"/>
                  <a:pt x="76" y="31"/>
                  <a:pt x="76" y="31"/>
                </a:cubicBezTo>
                <a:cubicBezTo>
                  <a:pt x="76" y="30"/>
                  <a:pt x="77" y="29"/>
                  <a:pt x="77" y="29"/>
                </a:cubicBezTo>
                <a:cubicBezTo>
                  <a:pt x="77" y="29"/>
                  <a:pt x="77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79" y="31"/>
                  <a:pt x="80" y="31"/>
                </a:cubicBezTo>
                <a:cubicBezTo>
                  <a:pt x="80" y="31"/>
                  <a:pt x="81" y="31"/>
                  <a:pt x="82" y="31"/>
                </a:cubicBezTo>
                <a:cubicBezTo>
                  <a:pt x="82" y="32"/>
                  <a:pt x="82" y="32"/>
                  <a:pt x="82" y="32"/>
                </a:cubicBezTo>
                <a:cubicBezTo>
                  <a:pt x="82" y="32"/>
                  <a:pt x="82" y="33"/>
                  <a:pt x="83" y="32"/>
                </a:cubicBezTo>
                <a:cubicBezTo>
                  <a:pt x="83" y="32"/>
                  <a:pt x="83" y="32"/>
                  <a:pt x="83" y="32"/>
                </a:cubicBezTo>
                <a:cubicBezTo>
                  <a:pt x="83" y="32"/>
                  <a:pt x="83" y="30"/>
                  <a:pt x="83" y="30"/>
                </a:cubicBezTo>
                <a:cubicBezTo>
                  <a:pt x="83" y="29"/>
                  <a:pt x="83" y="29"/>
                  <a:pt x="83" y="29"/>
                </a:cubicBezTo>
                <a:cubicBezTo>
                  <a:pt x="84" y="29"/>
                  <a:pt x="84" y="29"/>
                  <a:pt x="84" y="29"/>
                </a:cubicBezTo>
                <a:cubicBezTo>
                  <a:pt x="85" y="29"/>
                  <a:pt x="85" y="29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6" y="27"/>
                  <a:pt x="87" y="26"/>
                  <a:pt x="87" y="26"/>
                </a:cubicBezTo>
                <a:cubicBezTo>
                  <a:pt x="87" y="25"/>
                  <a:pt x="87" y="26"/>
                  <a:pt x="87" y="25"/>
                </a:cubicBezTo>
                <a:cubicBezTo>
                  <a:pt x="87" y="24"/>
                  <a:pt x="86" y="25"/>
                  <a:pt x="87" y="24"/>
                </a:cubicBezTo>
                <a:cubicBezTo>
                  <a:pt x="87" y="23"/>
                  <a:pt x="87" y="23"/>
                  <a:pt x="87" y="23"/>
                </a:cubicBezTo>
                <a:cubicBezTo>
                  <a:pt x="87" y="22"/>
                  <a:pt x="87" y="22"/>
                  <a:pt x="87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4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2"/>
                  <a:pt x="89" y="22"/>
                  <a:pt x="90" y="22"/>
                </a:cubicBezTo>
                <a:cubicBezTo>
                  <a:pt x="90" y="21"/>
                  <a:pt x="90" y="21"/>
                  <a:pt x="90" y="21"/>
                </a:cubicBezTo>
                <a:cubicBezTo>
                  <a:pt x="91" y="21"/>
                  <a:pt x="90" y="21"/>
                  <a:pt x="91" y="21"/>
                </a:cubicBezTo>
                <a:cubicBezTo>
                  <a:pt x="91" y="21"/>
                  <a:pt x="91" y="20"/>
                  <a:pt x="91" y="20"/>
                </a:cubicBezTo>
                <a:cubicBezTo>
                  <a:pt x="92" y="19"/>
                  <a:pt x="92" y="19"/>
                  <a:pt x="92" y="19"/>
                </a:cubicBezTo>
                <a:cubicBezTo>
                  <a:pt x="93" y="17"/>
                  <a:pt x="93" y="17"/>
                  <a:pt x="93" y="17"/>
                </a:cubicBezTo>
                <a:cubicBezTo>
                  <a:pt x="92" y="17"/>
                  <a:pt x="92" y="17"/>
                  <a:pt x="92" y="17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16"/>
                  <a:pt x="93" y="15"/>
                  <a:pt x="94" y="15"/>
                </a:cubicBezTo>
                <a:cubicBezTo>
                  <a:pt x="94" y="15"/>
                  <a:pt x="94" y="15"/>
                  <a:pt x="95" y="15"/>
                </a:cubicBezTo>
                <a:cubicBezTo>
                  <a:pt x="95" y="15"/>
                  <a:pt x="96" y="15"/>
                  <a:pt x="96" y="15"/>
                </a:cubicBezTo>
                <a:cubicBezTo>
                  <a:pt x="96" y="15"/>
                  <a:pt x="97" y="14"/>
                  <a:pt x="98" y="14"/>
                </a:cubicBezTo>
                <a:cubicBezTo>
                  <a:pt x="98" y="14"/>
                  <a:pt x="98" y="15"/>
                  <a:pt x="98" y="15"/>
                </a:cubicBezTo>
                <a:cubicBezTo>
                  <a:pt x="98" y="16"/>
                  <a:pt x="97" y="16"/>
                  <a:pt x="97" y="16"/>
                </a:cubicBezTo>
                <a:cubicBezTo>
                  <a:pt x="97" y="17"/>
                  <a:pt x="98" y="18"/>
                  <a:pt x="98" y="18"/>
                </a:cubicBezTo>
                <a:cubicBezTo>
                  <a:pt x="98" y="18"/>
                  <a:pt x="99" y="18"/>
                  <a:pt x="99" y="17"/>
                </a:cubicBezTo>
                <a:cubicBezTo>
                  <a:pt x="100" y="16"/>
                  <a:pt x="100" y="15"/>
                  <a:pt x="100" y="15"/>
                </a:cubicBezTo>
                <a:cubicBezTo>
                  <a:pt x="100" y="15"/>
                  <a:pt x="100" y="15"/>
                  <a:pt x="101" y="14"/>
                </a:cubicBezTo>
                <a:cubicBezTo>
                  <a:pt x="101" y="14"/>
                  <a:pt x="102" y="13"/>
                  <a:pt x="102" y="13"/>
                </a:cubicBezTo>
                <a:cubicBezTo>
                  <a:pt x="102" y="13"/>
                  <a:pt x="102" y="12"/>
                  <a:pt x="102" y="12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9" y="11"/>
                  <a:pt x="99" y="11"/>
                  <a:pt x="99" y="11"/>
                </a:cubicBezTo>
                <a:cubicBezTo>
                  <a:pt x="99" y="11"/>
                  <a:pt x="97" y="11"/>
                  <a:pt x="97" y="11"/>
                </a:cubicBezTo>
                <a:cubicBezTo>
                  <a:pt x="96" y="11"/>
                  <a:pt x="96" y="11"/>
                  <a:pt x="96" y="10"/>
                </a:cubicBezTo>
                <a:cubicBezTo>
                  <a:pt x="95" y="10"/>
                  <a:pt x="96" y="10"/>
                  <a:pt x="94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1" y="10"/>
                  <a:pt x="91" y="11"/>
                  <a:pt x="91" y="10"/>
                </a:cubicBezTo>
                <a:cubicBezTo>
                  <a:pt x="90" y="10"/>
                  <a:pt x="90" y="10"/>
                  <a:pt x="89" y="10"/>
                </a:cubicBezTo>
                <a:cubicBezTo>
                  <a:pt x="89" y="10"/>
                  <a:pt x="89" y="10"/>
                  <a:pt x="88" y="10"/>
                </a:cubicBezTo>
                <a:cubicBezTo>
                  <a:pt x="87" y="10"/>
                  <a:pt x="87" y="10"/>
                  <a:pt x="86" y="10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10"/>
                  <a:pt x="85" y="10"/>
                  <a:pt x="84" y="9"/>
                </a:cubicBezTo>
                <a:cubicBezTo>
                  <a:pt x="83" y="9"/>
                  <a:pt x="84" y="9"/>
                  <a:pt x="82" y="9"/>
                </a:cubicBezTo>
                <a:cubicBezTo>
                  <a:pt x="81" y="9"/>
                  <a:pt x="81" y="9"/>
                  <a:pt x="80" y="9"/>
                </a:cubicBezTo>
                <a:cubicBezTo>
                  <a:pt x="79" y="9"/>
                  <a:pt x="78" y="9"/>
                  <a:pt x="77" y="9"/>
                </a:cubicBezTo>
                <a:cubicBezTo>
                  <a:pt x="76" y="9"/>
                  <a:pt x="75" y="9"/>
                  <a:pt x="75" y="9"/>
                </a:cubicBezTo>
                <a:cubicBezTo>
                  <a:pt x="75" y="10"/>
                  <a:pt x="76" y="10"/>
                  <a:pt x="76" y="11"/>
                </a:cubicBezTo>
                <a:cubicBezTo>
                  <a:pt x="75" y="11"/>
                  <a:pt x="76" y="10"/>
                  <a:pt x="74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12"/>
                  <a:pt x="73" y="12"/>
                  <a:pt x="73" y="12"/>
                </a:cubicBezTo>
                <a:cubicBezTo>
                  <a:pt x="73" y="12"/>
                  <a:pt x="73" y="12"/>
                  <a:pt x="72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1" y="11"/>
                  <a:pt x="70" y="12"/>
                  <a:pt x="70" y="12"/>
                </a:cubicBezTo>
                <a:cubicBezTo>
                  <a:pt x="70" y="11"/>
                  <a:pt x="69" y="11"/>
                  <a:pt x="69" y="11"/>
                </a:cubicBezTo>
                <a:cubicBezTo>
                  <a:pt x="68" y="11"/>
                  <a:pt x="67" y="11"/>
                  <a:pt x="67" y="11"/>
                </a:cubicBezTo>
                <a:cubicBezTo>
                  <a:pt x="66" y="12"/>
                  <a:pt x="65" y="12"/>
                  <a:pt x="65" y="12"/>
                </a:cubicBezTo>
                <a:cubicBezTo>
                  <a:pt x="64" y="13"/>
                  <a:pt x="64" y="13"/>
                  <a:pt x="64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2" y="12"/>
                  <a:pt x="62" y="12"/>
                  <a:pt x="62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1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7" y="13"/>
                  <a:pt x="57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15"/>
                  <a:pt x="56" y="16"/>
                  <a:pt x="56" y="16"/>
                </a:cubicBezTo>
                <a:cubicBezTo>
                  <a:pt x="56" y="16"/>
                  <a:pt x="57" y="16"/>
                  <a:pt x="57" y="16"/>
                </a:cubicBezTo>
                <a:cubicBezTo>
                  <a:pt x="57" y="15"/>
                  <a:pt x="57" y="15"/>
                  <a:pt x="57" y="15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3"/>
                  <a:pt x="59" y="13"/>
                  <a:pt x="59" y="13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5"/>
                  <a:pt x="60" y="15"/>
                  <a:pt x="60" y="15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57" y="17"/>
                  <a:pt x="57" y="17"/>
                  <a:pt x="57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3" y="18"/>
                  <a:pt x="53" y="18"/>
                  <a:pt x="53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3"/>
                  <a:pt x="50" y="23"/>
                  <a:pt x="50" y="23"/>
                </a:cubicBezTo>
                <a:cubicBezTo>
                  <a:pt x="50" y="23"/>
                  <a:pt x="50" y="23"/>
                  <a:pt x="50" y="23"/>
                </a:cubicBezTo>
                <a:cubicBezTo>
                  <a:pt x="51" y="24"/>
                  <a:pt x="51" y="24"/>
                  <a:pt x="51" y="24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3"/>
                  <a:pt x="53" y="23"/>
                  <a:pt x="53" y="22"/>
                </a:cubicBezTo>
                <a:cubicBezTo>
                  <a:pt x="53" y="22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5" y="21"/>
                  <a:pt x="55" y="21"/>
                </a:cubicBezTo>
                <a:cubicBezTo>
                  <a:pt x="55" y="22"/>
                  <a:pt x="56" y="22"/>
                  <a:pt x="56" y="22"/>
                </a:cubicBezTo>
                <a:cubicBezTo>
                  <a:pt x="56" y="22"/>
                  <a:pt x="57" y="22"/>
                  <a:pt x="57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8" y="22"/>
                  <a:pt x="59" y="23"/>
                </a:cubicBezTo>
                <a:cubicBezTo>
                  <a:pt x="59" y="23"/>
                  <a:pt x="59" y="24"/>
                  <a:pt x="60" y="24"/>
                </a:cubicBezTo>
                <a:cubicBezTo>
                  <a:pt x="60" y="23"/>
                  <a:pt x="60" y="23"/>
                  <a:pt x="61" y="23"/>
                </a:cubicBezTo>
                <a:cubicBezTo>
                  <a:pt x="61" y="23"/>
                  <a:pt x="61" y="23"/>
                  <a:pt x="62" y="24"/>
                </a:cubicBezTo>
                <a:cubicBezTo>
                  <a:pt x="62" y="24"/>
                  <a:pt x="63" y="24"/>
                  <a:pt x="63" y="24"/>
                </a:cubicBezTo>
                <a:cubicBezTo>
                  <a:pt x="62" y="25"/>
                  <a:pt x="62" y="25"/>
                  <a:pt x="62" y="25"/>
                </a:cubicBezTo>
                <a:cubicBezTo>
                  <a:pt x="62" y="26"/>
                  <a:pt x="62" y="26"/>
                  <a:pt x="62" y="26"/>
                </a:cubicBezTo>
                <a:cubicBezTo>
                  <a:pt x="61" y="26"/>
                  <a:pt x="58" y="25"/>
                  <a:pt x="58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5"/>
                  <a:pt x="58" y="26"/>
                  <a:pt x="57" y="26"/>
                </a:cubicBezTo>
                <a:cubicBezTo>
                  <a:pt x="57" y="25"/>
                  <a:pt x="56" y="25"/>
                  <a:pt x="56" y="25"/>
                </a:cubicBezTo>
                <a:cubicBezTo>
                  <a:pt x="55" y="25"/>
                  <a:pt x="57" y="24"/>
                  <a:pt x="55" y="24"/>
                </a:cubicBezTo>
                <a:cubicBezTo>
                  <a:pt x="53" y="24"/>
                  <a:pt x="52" y="24"/>
                  <a:pt x="52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1" y="25"/>
                  <a:pt x="51" y="25"/>
                  <a:pt x="51" y="25"/>
                </a:cubicBezTo>
                <a:cubicBezTo>
                  <a:pt x="50" y="26"/>
                  <a:pt x="50" y="26"/>
                  <a:pt x="50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48" y="27"/>
                  <a:pt x="48" y="29"/>
                  <a:pt x="48" y="29"/>
                </a:cubicBezTo>
                <a:cubicBezTo>
                  <a:pt x="48" y="29"/>
                  <a:pt x="48" y="30"/>
                  <a:pt x="48" y="31"/>
                </a:cubicBezTo>
                <a:cubicBezTo>
                  <a:pt x="48" y="31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5"/>
                  <a:pt x="49" y="35"/>
                  <a:pt x="49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2" y="36"/>
                  <a:pt x="52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5"/>
                  <a:pt x="54" y="35"/>
                  <a:pt x="55" y="35"/>
                </a:cubicBezTo>
                <a:cubicBezTo>
                  <a:pt x="55" y="36"/>
                  <a:pt x="55" y="35"/>
                  <a:pt x="55" y="36"/>
                </a:cubicBezTo>
                <a:cubicBezTo>
                  <a:pt x="55" y="36"/>
                  <a:pt x="56" y="37"/>
                  <a:pt x="56" y="37"/>
                </a:cubicBezTo>
                <a:cubicBezTo>
                  <a:pt x="55" y="37"/>
                  <a:pt x="55" y="37"/>
                  <a:pt x="55" y="38"/>
                </a:cubicBezTo>
                <a:cubicBezTo>
                  <a:pt x="55" y="38"/>
                  <a:pt x="56" y="38"/>
                  <a:pt x="56" y="39"/>
                </a:cubicBezTo>
                <a:cubicBezTo>
                  <a:pt x="56" y="40"/>
                  <a:pt x="56" y="39"/>
                  <a:pt x="56" y="40"/>
                </a:cubicBezTo>
                <a:cubicBezTo>
                  <a:pt x="56" y="41"/>
                  <a:pt x="56" y="44"/>
                  <a:pt x="56" y="44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51"/>
                  <a:pt x="56" y="51"/>
                  <a:pt x="56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44"/>
                  <a:pt x="77" y="44"/>
                  <a:pt x="77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42"/>
                  <a:pt x="67" y="42"/>
                  <a:pt x="67" y="42"/>
                </a:cubicBezTo>
                <a:cubicBezTo>
                  <a:pt x="66" y="42"/>
                  <a:pt x="66" y="42"/>
                  <a:pt x="66" y="42"/>
                </a:cubicBezTo>
                <a:cubicBezTo>
                  <a:pt x="66" y="43"/>
                  <a:pt x="66" y="43"/>
                  <a:pt x="66" y="43"/>
                </a:cubicBezTo>
                <a:cubicBezTo>
                  <a:pt x="65" y="44"/>
                  <a:pt x="65" y="44"/>
                  <a:pt x="65" y="44"/>
                </a:cubicBezTo>
                <a:cubicBezTo>
                  <a:pt x="63" y="44"/>
                  <a:pt x="63" y="44"/>
                  <a:pt x="63" y="44"/>
                </a:cubicBezTo>
                <a:close/>
                <a:moveTo>
                  <a:pt x="31" y="44"/>
                </a:move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2"/>
                  <a:pt x="31" y="52"/>
                  <a:pt x="31" y="52"/>
                </a:cubicBezTo>
                <a:cubicBezTo>
                  <a:pt x="32" y="53"/>
                  <a:pt x="32" y="54"/>
                  <a:pt x="32" y="54"/>
                </a:cubicBezTo>
                <a:cubicBezTo>
                  <a:pt x="32" y="54"/>
                  <a:pt x="32" y="55"/>
                  <a:pt x="32" y="55"/>
                </a:cubicBezTo>
                <a:cubicBezTo>
                  <a:pt x="32" y="55"/>
                  <a:pt x="32" y="57"/>
                  <a:pt x="32" y="57"/>
                </a:cubicBezTo>
                <a:cubicBezTo>
                  <a:pt x="32" y="58"/>
                  <a:pt x="33" y="58"/>
                  <a:pt x="33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3" y="56"/>
                  <a:pt x="33" y="56"/>
                </a:cubicBezTo>
                <a:cubicBezTo>
                  <a:pt x="33" y="56"/>
                  <a:pt x="33" y="55"/>
                  <a:pt x="33" y="55"/>
                </a:cubicBezTo>
                <a:cubicBezTo>
                  <a:pt x="33" y="55"/>
                  <a:pt x="34" y="54"/>
                  <a:pt x="35" y="54"/>
                </a:cubicBezTo>
                <a:cubicBezTo>
                  <a:pt x="35" y="54"/>
                  <a:pt x="35" y="54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1"/>
                  <a:pt x="36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44"/>
                  <a:pt x="52" y="44"/>
                  <a:pt x="5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2" y="43"/>
                  <a:pt x="42" y="42"/>
                </a:cubicBezTo>
                <a:cubicBezTo>
                  <a:pt x="43" y="42"/>
                  <a:pt x="43" y="40"/>
                  <a:pt x="43" y="40"/>
                </a:cubicBezTo>
                <a:cubicBezTo>
                  <a:pt x="43" y="40"/>
                  <a:pt x="43" y="39"/>
                  <a:pt x="43" y="39"/>
                </a:cubicBezTo>
                <a:cubicBezTo>
                  <a:pt x="42" y="39"/>
                  <a:pt x="42" y="39"/>
                  <a:pt x="41" y="39"/>
                </a:cubicBezTo>
                <a:cubicBezTo>
                  <a:pt x="40" y="39"/>
                  <a:pt x="40" y="38"/>
                  <a:pt x="40" y="38"/>
                </a:cubicBezTo>
                <a:cubicBezTo>
                  <a:pt x="40" y="38"/>
                  <a:pt x="39" y="37"/>
                  <a:pt x="39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7" y="36"/>
                  <a:pt x="36" y="35"/>
                  <a:pt x="36" y="35"/>
                </a:cubicBezTo>
                <a:cubicBezTo>
                  <a:pt x="36" y="35"/>
                  <a:pt x="36" y="34"/>
                  <a:pt x="36" y="34"/>
                </a:cubicBezTo>
                <a:cubicBezTo>
                  <a:pt x="36" y="34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2" y="33"/>
                  <a:pt x="31" y="33"/>
                </a:cubicBezTo>
                <a:cubicBezTo>
                  <a:pt x="31" y="33"/>
                  <a:pt x="31" y="34"/>
                  <a:pt x="3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1" y="36"/>
                  <a:pt x="31" y="36"/>
                </a:cubicBezTo>
                <a:cubicBezTo>
                  <a:pt x="31" y="36"/>
                  <a:pt x="30" y="36"/>
                  <a:pt x="29" y="37"/>
                </a:cubicBezTo>
                <a:cubicBezTo>
                  <a:pt x="29" y="37"/>
                  <a:pt x="30" y="38"/>
                  <a:pt x="30" y="38"/>
                </a:cubicBezTo>
                <a:cubicBezTo>
                  <a:pt x="29" y="39"/>
                  <a:pt x="29" y="39"/>
                  <a:pt x="29" y="39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40"/>
                  <a:pt x="30" y="41"/>
                  <a:pt x="30" y="41"/>
                </a:cubicBezTo>
                <a:cubicBezTo>
                  <a:pt x="30" y="41"/>
                  <a:pt x="31" y="42"/>
                  <a:pt x="31" y="42"/>
                </a:cubicBezTo>
                <a:cubicBezTo>
                  <a:pt x="31" y="42"/>
                  <a:pt x="32" y="43"/>
                  <a:pt x="32" y="43"/>
                </a:cubicBezTo>
                <a:cubicBezTo>
                  <a:pt x="32" y="43"/>
                  <a:pt x="32" y="43"/>
                  <a:pt x="32" y="44"/>
                </a:cubicBezTo>
                <a:lnTo>
                  <a:pt x="3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0" name="Freeform 72"/>
          <p:cNvSpPr>
            <a:spLocks noEditPoints="1" noChangeArrowheads="1"/>
          </p:cNvSpPr>
          <p:nvPr/>
        </p:nvSpPr>
        <p:spPr bwMode="auto">
          <a:xfrm>
            <a:off x="5327650" y="3416300"/>
            <a:ext cx="282575" cy="252413"/>
          </a:xfrm>
          <a:custGeom>
            <a:avLst/>
            <a:gdLst>
              <a:gd name="T0" fmla="*/ 35 w 101"/>
              <a:gd name="T1" fmla="*/ 77 h 90"/>
              <a:gd name="T2" fmla="*/ 38 w 101"/>
              <a:gd name="T3" fmla="*/ 80 h 90"/>
              <a:gd name="T4" fmla="*/ 41 w 101"/>
              <a:gd name="T5" fmla="*/ 80 h 90"/>
              <a:gd name="T6" fmla="*/ 43 w 101"/>
              <a:gd name="T7" fmla="*/ 79 h 90"/>
              <a:gd name="T8" fmla="*/ 45 w 101"/>
              <a:gd name="T9" fmla="*/ 75 h 90"/>
              <a:gd name="T10" fmla="*/ 45 w 101"/>
              <a:gd name="T11" fmla="*/ 75 h 90"/>
              <a:gd name="T12" fmla="*/ 45 w 101"/>
              <a:gd name="T13" fmla="*/ 47 h 90"/>
              <a:gd name="T14" fmla="*/ 29 w 101"/>
              <a:gd name="T15" fmla="*/ 52 h 90"/>
              <a:gd name="T16" fmla="*/ 0 w 101"/>
              <a:gd name="T17" fmla="*/ 52 h 90"/>
              <a:gd name="T18" fmla="*/ 43 w 101"/>
              <a:gd name="T19" fmla="*/ 6 h 90"/>
              <a:gd name="T20" fmla="*/ 45 w 101"/>
              <a:gd name="T21" fmla="*/ 0 h 90"/>
              <a:gd name="T22" fmla="*/ 55 w 101"/>
              <a:gd name="T23" fmla="*/ 0 h 90"/>
              <a:gd name="T24" fmla="*/ 56 w 101"/>
              <a:gd name="T25" fmla="*/ 6 h 90"/>
              <a:gd name="T26" fmla="*/ 101 w 101"/>
              <a:gd name="T27" fmla="*/ 52 h 90"/>
              <a:gd name="T28" fmla="*/ 71 w 101"/>
              <a:gd name="T29" fmla="*/ 52 h 90"/>
              <a:gd name="T30" fmla="*/ 56 w 101"/>
              <a:gd name="T31" fmla="*/ 47 h 90"/>
              <a:gd name="T32" fmla="*/ 56 w 101"/>
              <a:gd name="T33" fmla="*/ 75 h 90"/>
              <a:gd name="T34" fmla="*/ 56 w 101"/>
              <a:gd name="T35" fmla="*/ 75 h 90"/>
              <a:gd name="T36" fmla="*/ 49 w 101"/>
              <a:gd name="T37" fmla="*/ 88 h 90"/>
              <a:gd name="T38" fmla="*/ 42 w 101"/>
              <a:gd name="T39" fmla="*/ 90 h 90"/>
              <a:gd name="T40" fmla="*/ 35 w 101"/>
              <a:gd name="T41" fmla="*/ 89 h 90"/>
              <a:gd name="T42" fmla="*/ 25 w 101"/>
              <a:gd name="T43" fmla="*/ 79 h 90"/>
              <a:gd name="T44" fmla="*/ 35 w 101"/>
              <a:gd name="T45" fmla="*/ 77 h 90"/>
              <a:gd name="T46" fmla="*/ 71 w 101"/>
              <a:gd name="T47" fmla="*/ 43 h 90"/>
              <a:gd name="T48" fmla="*/ 79 w 101"/>
              <a:gd name="T49" fmla="*/ 41 h 90"/>
              <a:gd name="T50" fmla="*/ 57 w 101"/>
              <a:gd name="T51" fmla="*/ 13 h 90"/>
              <a:gd name="T52" fmla="*/ 71 w 101"/>
              <a:gd name="T53" fmla="*/ 43 h 90"/>
              <a:gd name="T54" fmla="*/ 10 w 101"/>
              <a:gd name="T55" fmla="*/ 40 h 90"/>
              <a:gd name="T56" fmla="*/ 20 w 101"/>
              <a:gd name="T57" fmla="*/ 39 h 90"/>
              <a:gd name="T58" fmla="*/ 32 w 101"/>
              <a:gd name="T59" fmla="*/ 16 h 90"/>
              <a:gd name="T60" fmla="*/ 10 w 101"/>
              <a:gd name="T61" fmla="*/ 40 h 9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01"/>
              <a:gd name="T94" fmla="*/ 0 h 90"/>
              <a:gd name="T95" fmla="*/ 101 w 101"/>
              <a:gd name="T96" fmla="*/ 90 h 90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01" h="90">
                <a:moveTo>
                  <a:pt x="35" y="77"/>
                </a:moveTo>
                <a:cubicBezTo>
                  <a:pt x="36" y="78"/>
                  <a:pt x="37" y="79"/>
                  <a:pt x="38" y="80"/>
                </a:cubicBezTo>
                <a:cubicBezTo>
                  <a:pt x="39" y="80"/>
                  <a:pt x="40" y="80"/>
                  <a:pt x="41" y="80"/>
                </a:cubicBezTo>
                <a:cubicBezTo>
                  <a:pt x="42" y="80"/>
                  <a:pt x="43" y="80"/>
                  <a:pt x="43" y="79"/>
                </a:cubicBezTo>
                <a:cubicBezTo>
                  <a:pt x="44" y="78"/>
                  <a:pt x="45" y="77"/>
                  <a:pt x="45" y="75"/>
                </a:cubicBezTo>
                <a:cubicBezTo>
                  <a:pt x="45" y="75"/>
                  <a:pt x="45" y="75"/>
                  <a:pt x="45" y="75"/>
                </a:cubicBezTo>
                <a:cubicBezTo>
                  <a:pt x="45" y="47"/>
                  <a:pt x="45" y="47"/>
                  <a:pt x="45" y="47"/>
                </a:cubicBezTo>
                <a:cubicBezTo>
                  <a:pt x="38" y="47"/>
                  <a:pt x="34" y="49"/>
                  <a:pt x="29" y="52"/>
                </a:cubicBezTo>
                <a:cubicBezTo>
                  <a:pt x="18" y="47"/>
                  <a:pt x="8" y="47"/>
                  <a:pt x="0" y="52"/>
                </a:cubicBezTo>
                <a:cubicBezTo>
                  <a:pt x="2" y="26"/>
                  <a:pt x="16" y="9"/>
                  <a:pt x="43" y="6"/>
                </a:cubicBezTo>
                <a:cubicBezTo>
                  <a:pt x="45" y="0"/>
                  <a:pt x="45" y="0"/>
                  <a:pt x="4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6"/>
                  <a:pt x="56" y="6"/>
                  <a:pt x="56" y="6"/>
                </a:cubicBezTo>
                <a:cubicBezTo>
                  <a:pt x="84" y="9"/>
                  <a:pt x="98" y="26"/>
                  <a:pt x="101" y="52"/>
                </a:cubicBezTo>
                <a:cubicBezTo>
                  <a:pt x="92" y="47"/>
                  <a:pt x="82" y="47"/>
                  <a:pt x="71" y="52"/>
                </a:cubicBezTo>
                <a:cubicBezTo>
                  <a:pt x="67" y="49"/>
                  <a:pt x="62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5" y="81"/>
                  <a:pt x="53" y="85"/>
                  <a:pt x="49" y="88"/>
                </a:cubicBezTo>
                <a:cubicBezTo>
                  <a:pt x="47" y="89"/>
                  <a:pt x="44" y="90"/>
                  <a:pt x="42" y="90"/>
                </a:cubicBezTo>
                <a:cubicBezTo>
                  <a:pt x="40" y="90"/>
                  <a:pt x="37" y="90"/>
                  <a:pt x="35" y="89"/>
                </a:cubicBezTo>
                <a:cubicBezTo>
                  <a:pt x="30" y="88"/>
                  <a:pt x="26" y="84"/>
                  <a:pt x="25" y="79"/>
                </a:cubicBezTo>
                <a:cubicBezTo>
                  <a:pt x="35" y="77"/>
                  <a:pt x="35" y="77"/>
                  <a:pt x="35" y="77"/>
                </a:cubicBezTo>
                <a:close/>
                <a:moveTo>
                  <a:pt x="71" y="43"/>
                </a:moveTo>
                <a:cubicBezTo>
                  <a:pt x="74" y="42"/>
                  <a:pt x="76" y="42"/>
                  <a:pt x="79" y="41"/>
                </a:cubicBezTo>
                <a:cubicBezTo>
                  <a:pt x="77" y="23"/>
                  <a:pt x="68" y="16"/>
                  <a:pt x="57" y="13"/>
                </a:cubicBezTo>
                <a:cubicBezTo>
                  <a:pt x="67" y="20"/>
                  <a:pt x="73" y="29"/>
                  <a:pt x="71" y="43"/>
                </a:cubicBezTo>
                <a:close/>
                <a:moveTo>
                  <a:pt x="10" y="40"/>
                </a:moveTo>
                <a:cubicBezTo>
                  <a:pt x="13" y="40"/>
                  <a:pt x="16" y="40"/>
                  <a:pt x="20" y="39"/>
                </a:cubicBezTo>
                <a:cubicBezTo>
                  <a:pt x="24" y="31"/>
                  <a:pt x="28" y="24"/>
                  <a:pt x="32" y="16"/>
                </a:cubicBezTo>
                <a:cubicBezTo>
                  <a:pt x="20" y="19"/>
                  <a:pt x="13" y="28"/>
                  <a:pt x="10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1" name="Freeform 73"/>
          <p:cNvSpPr>
            <a:spLocks noEditPoints="1" noChangeArrowheads="1"/>
          </p:cNvSpPr>
          <p:nvPr/>
        </p:nvSpPr>
        <p:spPr bwMode="auto">
          <a:xfrm>
            <a:off x="4829175" y="3424238"/>
            <a:ext cx="263525" cy="228600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7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50 h 81"/>
              <a:gd name="T14" fmla="*/ 46 w 94"/>
              <a:gd name="T15" fmla="*/ 47 h 81"/>
              <a:gd name="T16" fmla="*/ 34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4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1 h 81"/>
              <a:gd name="T46" fmla="*/ 87 w 94"/>
              <a:gd name="T47" fmla="*/ 1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2" name="Freeform 74"/>
          <p:cNvSpPr>
            <a:spLocks noEditPoints="1" noChangeArrowheads="1"/>
          </p:cNvSpPr>
          <p:nvPr/>
        </p:nvSpPr>
        <p:spPr bwMode="auto">
          <a:xfrm>
            <a:off x="7948613" y="1376363"/>
            <a:ext cx="269875" cy="274637"/>
          </a:xfrm>
          <a:custGeom>
            <a:avLst/>
            <a:gdLst>
              <a:gd name="T0" fmla="*/ 6 w 96"/>
              <a:gd name="T1" fmla="*/ 41 h 98"/>
              <a:gd name="T2" fmla="*/ 75 w 96"/>
              <a:gd name="T3" fmla="*/ 41 h 98"/>
              <a:gd name="T4" fmla="*/ 78 w 96"/>
              <a:gd name="T5" fmla="*/ 41 h 98"/>
              <a:gd name="T6" fmla="*/ 91 w 96"/>
              <a:gd name="T7" fmla="*/ 46 h 98"/>
              <a:gd name="T8" fmla="*/ 96 w 96"/>
              <a:gd name="T9" fmla="*/ 60 h 98"/>
              <a:gd name="T10" fmla="*/ 91 w 96"/>
              <a:gd name="T11" fmla="*/ 73 h 98"/>
              <a:gd name="T12" fmla="*/ 78 w 96"/>
              <a:gd name="T13" fmla="*/ 78 h 98"/>
              <a:gd name="T14" fmla="*/ 69 w 96"/>
              <a:gd name="T15" fmla="*/ 76 h 98"/>
              <a:gd name="T16" fmla="*/ 63 w 96"/>
              <a:gd name="T17" fmla="*/ 85 h 98"/>
              <a:gd name="T18" fmla="*/ 67 w 96"/>
              <a:gd name="T19" fmla="*/ 85 h 98"/>
              <a:gd name="T20" fmla="*/ 84 w 96"/>
              <a:gd name="T21" fmla="*/ 85 h 98"/>
              <a:gd name="T22" fmla="*/ 71 w 96"/>
              <a:gd name="T23" fmla="*/ 98 h 98"/>
              <a:gd name="T24" fmla="*/ 17 w 96"/>
              <a:gd name="T25" fmla="*/ 98 h 98"/>
              <a:gd name="T26" fmla="*/ 13 w 96"/>
              <a:gd name="T27" fmla="*/ 98 h 98"/>
              <a:gd name="T28" fmla="*/ 0 w 96"/>
              <a:gd name="T29" fmla="*/ 85 h 98"/>
              <a:gd name="T30" fmla="*/ 17 w 96"/>
              <a:gd name="T31" fmla="*/ 85 h 98"/>
              <a:gd name="T32" fmla="*/ 21 w 96"/>
              <a:gd name="T33" fmla="*/ 85 h 98"/>
              <a:gd name="T34" fmla="*/ 6 w 96"/>
              <a:gd name="T35" fmla="*/ 41 h 98"/>
              <a:gd name="T36" fmla="*/ 57 w 96"/>
              <a:gd name="T37" fmla="*/ 35 h 98"/>
              <a:gd name="T38" fmla="*/ 55 w 96"/>
              <a:gd name="T39" fmla="*/ 6 h 98"/>
              <a:gd name="T40" fmla="*/ 57 w 96"/>
              <a:gd name="T41" fmla="*/ 35 h 98"/>
              <a:gd name="T42" fmla="*/ 44 w 96"/>
              <a:gd name="T43" fmla="*/ 30 h 98"/>
              <a:gd name="T44" fmla="*/ 43 w 96"/>
              <a:gd name="T45" fmla="*/ 0 h 98"/>
              <a:gd name="T46" fmla="*/ 44 w 96"/>
              <a:gd name="T47" fmla="*/ 30 h 98"/>
              <a:gd name="T48" fmla="*/ 31 w 96"/>
              <a:gd name="T49" fmla="*/ 34 h 98"/>
              <a:gd name="T50" fmla="*/ 30 w 96"/>
              <a:gd name="T51" fmla="*/ 4 h 98"/>
              <a:gd name="T52" fmla="*/ 31 w 96"/>
              <a:gd name="T53" fmla="*/ 34 h 98"/>
              <a:gd name="T54" fmla="*/ 16 w 96"/>
              <a:gd name="T55" fmla="*/ 53 h 98"/>
              <a:gd name="T56" fmla="*/ 26 w 96"/>
              <a:gd name="T57" fmla="*/ 79 h 98"/>
              <a:gd name="T58" fmla="*/ 34 w 96"/>
              <a:gd name="T59" fmla="*/ 74 h 98"/>
              <a:gd name="T60" fmla="*/ 25 w 96"/>
              <a:gd name="T61" fmla="*/ 51 h 98"/>
              <a:gd name="T62" fmla="*/ 16 w 96"/>
              <a:gd name="T63" fmla="*/ 53 h 98"/>
              <a:gd name="T64" fmla="*/ 78 w 96"/>
              <a:gd name="T65" fmla="*/ 50 h 98"/>
              <a:gd name="T66" fmla="*/ 73 w 96"/>
              <a:gd name="T67" fmla="*/ 68 h 98"/>
              <a:gd name="T68" fmla="*/ 78 w 96"/>
              <a:gd name="T69" fmla="*/ 69 h 98"/>
              <a:gd name="T70" fmla="*/ 85 w 96"/>
              <a:gd name="T71" fmla="*/ 67 h 98"/>
              <a:gd name="T72" fmla="*/ 88 w 96"/>
              <a:gd name="T73" fmla="*/ 60 h 98"/>
              <a:gd name="T74" fmla="*/ 85 w 96"/>
              <a:gd name="T75" fmla="*/ 53 h 98"/>
              <a:gd name="T76" fmla="*/ 78 w 96"/>
              <a:gd name="T77" fmla="*/ 50 h 98"/>
              <a:gd name="T78" fmla="*/ 78 w 96"/>
              <a:gd name="T79" fmla="*/ 50 h 9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96"/>
              <a:gd name="T121" fmla="*/ 0 h 98"/>
              <a:gd name="T122" fmla="*/ 96 w 96"/>
              <a:gd name="T123" fmla="*/ 98 h 9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96" h="98">
                <a:moveTo>
                  <a:pt x="6" y="41"/>
                </a:moveTo>
                <a:cubicBezTo>
                  <a:pt x="29" y="41"/>
                  <a:pt x="52" y="41"/>
                  <a:pt x="75" y="41"/>
                </a:cubicBezTo>
                <a:cubicBezTo>
                  <a:pt x="76" y="41"/>
                  <a:pt x="77" y="41"/>
                  <a:pt x="78" y="41"/>
                </a:cubicBezTo>
                <a:cubicBezTo>
                  <a:pt x="83" y="41"/>
                  <a:pt x="88" y="43"/>
                  <a:pt x="91" y="46"/>
                </a:cubicBezTo>
                <a:cubicBezTo>
                  <a:pt x="94" y="50"/>
                  <a:pt x="96" y="54"/>
                  <a:pt x="96" y="60"/>
                </a:cubicBezTo>
                <a:cubicBezTo>
                  <a:pt x="96" y="65"/>
                  <a:pt x="94" y="69"/>
                  <a:pt x="91" y="73"/>
                </a:cubicBezTo>
                <a:cubicBezTo>
                  <a:pt x="88" y="76"/>
                  <a:pt x="83" y="78"/>
                  <a:pt x="78" y="78"/>
                </a:cubicBezTo>
                <a:cubicBezTo>
                  <a:pt x="75" y="78"/>
                  <a:pt x="71" y="77"/>
                  <a:pt x="69" y="76"/>
                </a:cubicBezTo>
                <a:cubicBezTo>
                  <a:pt x="67" y="79"/>
                  <a:pt x="65" y="82"/>
                  <a:pt x="63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71" y="98"/>
                  <a:pt x="71" y="98"/>
                  <a:pt x="71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13" y="98"/>
                  <a:pt x="13" y="98"/>
                  <a:pt x="13" y="98"/>
                </a:cubicBezTo>
                <a:cubicBezTo>
                  <a:pt x="0" y="85"/>
                  <a:pt x="0" y="85"/>
                  <a:pt x="0" y="85"/>
                </a:cubicBezTo>
                <a:cubicBezTo>
                  <a:pt x="17" y="85"/>
                  <a:pt x="17" y="85"/>
                  <a:pt x="1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2" y="72"/>
                  <a:pt x="6" y="58"/>
                  <a:pt x="6" y="41"/>
                </a:cubicBezTo>
                <a:close/>
                <a:moveTo>
                  <a:pt x="57" y="35"/>
                </a:moveTo>
                <a:cubicBezTo>
                  <a:pt x="43" y="15"/>
                  <a:pt x="59" y="19"/>
                  <a:pt x="55" y="6"/>
                </a:cubicBezTo>
                <a:cubicBezTo>
                  <a:pt x="64" y="18"/>
                  <a:pt x="51" y="18"/>
                  <a:pt x="57" y="35"/>
                </a:cubicBezTo>
                <a:close/>
                <a:moveTo>
                  <a:pt x="44" y="30"/>
                </a:moveTo>
                <a:cubicBezTo>
                  <a:pt x="38" y="12"/>
                  <a:pt x="51" y="12"/>
                  <a:pt x="43" y="0"/>
                </a:cubicBezTo>
                <a:cubicBezTo>
                  <a:pt x="47" y="13"/>
                  <a:pt x="30" y="9"/>
                  <a:pt x="44" y="30"/>
                </a:cubicBezTo>
                <a:close/>
                <a:moveTo>
                  <a:pt x="31" y="34"/>
                </a:moveTo>
                <a:cubicBezTo>
                  <a:pt x="17" y="14"/>
                  <a:pt x="34" y="18"/>
                  <a:pt x="30" y="4"/>
                </a:cubicBezTo>
                <a:cubicBezTo>
                  <a:pt x="38" y="16"/>
                  <a:pt x="25" y="17"/>
                  <a:pt x="31" y="34"/>
                </a:cubicBezTo>
                <a:close/>
                <a:moveTo>
                  <a:pt x="16" y="53"/>
                </a:moveTo>
                <a:cubicBezTo>
                  <a:pt x="17" y="62"/>
                  <a:pt x="21" y="72"/>
                  <a:pt x="26" y="79"/>
                </a:cubicBezTo>
                <a:cubicBezTo>
                  <a:pt x="34" y="74"/>
                  <a:pt x="34" y="74"/>
                  <a:pt x="34" y="74"/>
                </a:cubicBezTo>
                <a:cubicBezTo>
                  <a:pt x="30" y="68"/>
                  <a:pt x="26" y="59"/>
                  <a:pt x="25" y="51"/>
                </a:cubicBezTo>
                <a:cubicBezTo>
                  <a:pt x="16" y="53"/>
                  <a:pt x="16" y="53"/>
                  <a:pt x="16" y="53"/>
                </a:cubicBezTo>
                <a:close/>
                <a:moveTo>
                  <a:pt x="78" y="50"/>
                </a:moveTo>
                <a:cubicBezTo>
                  <a:pt x="77" y="56"/>
                  <a:pt x="75" y="62"/>
                  <a:pt x="73" y="68"/>
                </a:cubicBezTo>
                <a:cubicBezTo>
                  <a:pt x="74" y="69"/>
                  <a:pt x="76" y="69"/>
                  <a:pt x="78" y="69"/>
                </a:cubicBezTo>
                <a:cubicBezTo>
                  <a:pt x="81" y="69"/>
                  <a:pt x="83" y="68"/>
                  <a:pt x="85" y="67"/>
                </a:cubicBezTo>
                <a:cubicBezTo>
                  <a:pt x="87" y="65"/>
                  <a:pt x="88" y="62"/>
                  <a:pt x="88" y="60"/>
                </a:cubicBezTo>
                <a:cubicBezTo>
                  <a:pt x="88" y="57"/>
                  <a:pt x="87" y="54"/>
                  <a:pt x="85" y="53"/>
                </a:cubicBezTo>
                <a:cubicBezTo>
                  <a:pt x="83" y="51"/>
                  <a:pt x="81" y="50"/>
                  <a:pt x="78" y="50"/>
                </a:cubicBezTo>
                <a:cubicBezTo>
                  <a:pt x="78" y="50"/>
                  <a:pt x="78" y="50"/>
                  <a:pt x="78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3" name="Freeform 75"/>
          <p:cNvSpPr>
            <a:spLocks noEditPoints="1" noChangeArrowheads="1"/>
          </p:cNvSpPr>
          <p:nvPr/>
        </p:nvSpPr>
        <p:spPr bwMode="auto">
          <a:xfrm>
            <a:off x="3240088" y="2943225"/>
            <a:ext cx="277812" cy="190500"/>
          </a:xfrm>
          <a:custGeom>
            <a:avLst/>
            <a:gdLst>
              <a:gd name="T0" fmla="*/ 10 w 99"/>
              <a:gd name="T1" fmla="*/ 18 h 68"/>
              <a:gd name="T2" fmla="*/ 6 w 99"/>
              <a:gd name="T3" fmla="*/ 26 h 68"/>
              <a:gd name="T4" fmla="*/ 56 w 99"/>
              <a:gd name="T5" fmla="*/ 58 h 68"/>
              <a:gd name="T6" fmla="*/ 79 w 99"/>
              <a:gd name="T7" fmla="*/ 56 h 68"/>
              <a:gd name="T8" fmla="*/ 85 w 99"/>
              <a:gd name="T9" fmla="*/ 63 h 68"/>
              <a:gd name="T10" fmla="*/ 82 w 99"/>
              <a:gd name="T11" fmla="*/ 66 h 68"/>
              <a:gd name="T12" fmla="*/ 4 w 99"/>
              <a:gd name="T13" fmla="*/ 66 h 68"/>
              <a:gd name="T14" fmla="*/ 0 w 99"/>
              <a:gd name="T15" fmla="*/ 63 h 68"/>
              <a:gd name="T16" fmla="*/ 0 w 99"/>
              <a:gd name="T17" fmla="*/ 22 h 68"/>
              <a:gd name="T18" fmla="*/ 58 w 99"/>
              <a:gd name="T19" fmla="*/ 11 h 68"/>
              <a:gd name="T20" fmla="*/ 61 w 99"/>
              <a:gd name="T21" fmla="*/ 17 h 68"/>
              <a:gd name="T22" fmla="*/ 57 w 99"/>
              <a:gd name="T23" fmla="*/ 21 h 68"/>
              <a:gd name="T24" fmla="*/ 56 w 99"/>
              <a:gd name="T25" fmla="*/ 16 h 68"/>
              <a:gd name="T26" fmla="*/ 55 w 99"/>
              <a:gd name="T27" fmla="*/ 19 h 68"/>
              <a:gd name="T28" fmla="*/ 61 w 99"/>
              <a:gd name="T29" fmla="*/ 27 h 68"/>
              <a:gd name="T30" fmla="*/ 62 w 99"/>
              <a:gd name="T31" fmla="*/ 32 h 68"/>
              <a:gd name="T32" fmla="*/ 58 w 99"/>
              <a:gd name="T33" fmla="*/ 39 h 68"/>
              <a:gd name="T34" fmla="*/ 58 w 99"/>
              <a:gd name="T35" fmla="*/ 11 h 68"/>
              <a:gd name="T36" fmla="*/ 14 w 99"/>
              <a:gd name="T37" fmla="*/ 8 h 68"/>
              <a:gd name="T38" fmla="*/ 14 w 99"/>
              <a:gd name="T39" fmla="*/ 50 h 68"/>
              <a:gd name="T40" fmla="*/ 18 w 99"/>
              <a:gd name="T41" fmla="*/ 52 h 68"/>
              <a:gd name="T42" fmla="*/ 96 w 99"/>
              <a:gd name="T43" fmla="*/ 53 h 68"/>
              <a:gd name="T44" fmla="*/ 99 w 99"/>
              <a:gd name="T45" fmla="*/ 50 h 68"/>
              <a:gd name="T46" fmla="*/ 99 w 99"/>
              <a:gd name="T47" fmla="*/ 7 h 68"/>
              <a:gd name="T48" fmla="*/ 69 w 99"/>
              <a:gd name="T49" fmla="*/ 5 h 68"/>
              <a:gd name="T50" fmla="*/ 69 w 99"/>
              <a:gd name="T51" fmla="*/ 11 h 68"/>
              <a:gd name="T52" fmla="*/ 20 w 99"/>
              <a:gd name="T53" fmla="*/ 21 h 68"/>
              <a:gd name="T54" fmla="*/ 30 w 99"/>
              <a:gd name="T55" fmla="*/ 42 h 68"/>
              <a:gd name="T56" fmla="*/ 82 w 99"/>
              <a:gd name="T57" fmla="*/ 46 h 68"/>
              <a:gd name="T58" fmla="*/ 93 w 99"/>
              <a:gd name="T59" fmla="*/ 24 h 68"/>
              <a:gd name="T60" fmla="*/ 69 w 99"/>
              <a:gd name="T61" fmla="*/ 11 h 68"/>
              <a:gd name="T62" fmla="*/ 20 w 99"/>
              <a:gd name="T63" fmla="*/ 45 h 68"/>
              <a:gd name="T64" fmla="*/ 20 w 99"/>
              <a:gd name="T65" fmla="*/ 45 h 68"/>
              <a:gd name="T66" fmla="*/ 54 w 99"/>
              <a:gd name="T67" fmla="*/ 36 h 68"/>
              <a:gd name="T68" fmla="*/ 50 w 99"/>
              <a:gd name="T69" fmla="*/ 27 h 68"/>
              <a:gd name="T70" fmla="*/ 55 w 99"/>
              <a:gd name="T71" fmla="*/ 33 h 68"/>
              <a:gd name="T72" fmla="*/ 57 w 99"/>
              <a:gd name="T73" fmla="*/ 33 h 68"/>
              <a:gd name="T74" fmla="*/ 56 w 99"/>
              <a:gd name="T75" fmla="*/ 28 h 68"/>
              <a:gd name="T76" fmla="*/ 50 w 99"/>
              <a:gd name="T77" fmla="*/ 20 h 68"/>
              <a:gd name="T78" fmla="*/ 54 w 99"/>
              <a:gd name="T79" fmla="*/ 14 h 68"/>
              <a:gd name="T80" fmla="*/ 45 w 99"/>
              <a:gd name="T81" fmla="*/ 25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9"/>
              <a:gd name="T124" fmla="*/ 0 h 68"/>
              <a:gd name="T125" fmla="*/ 99 w 99"/>
              <a:gd name="T126" fmla="*/ 68 h 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9" h="68">
                <a:moveTo>
                  <a:pt x="2" y="21"/>
                </a:moveTo>
                <a:cubicBezTo>
                  <a:pt x="4" y="20"/>
                  <a:pt x="7" y="19"/>
                  <a:pt x="10" y="18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5"/>
                  <a:pt x="7" y="25"/>
                  <a:pt x="6" y="26"/>
                </a:cubicBezTo>
                <a:cubicBezTo>
                  <a:pt x="6" y="59"/>
                  <a:pt x="6" y="59"/>
                  <a:pt x="6" y="59"/>
                </a:cubicBezTo>
                <a:cubicBezTo>
                  <a:pt x="21" y="53"/>
                  <a:pt x="39" y="55"/>
                  <a:pt x="56" y="58"/>
                </a:cubicBezTo>
                <a:cubicBezTo>
                  <a:pt x="64" y="59"/>
                  <a:pt x="71" y="60"/>
                  <a:pt x="79" y="60"/>
                </a:cubicBezTo>
                <a:cubicBezTo>
                  <a:pt x="79" y="56"/>
                  <a:pt x="79" y="56"/>
                  <a:pt x="79" y="56"/>
                </a:cubicBezTo>
                <a:cubicBezTo>
                  <a:pt x="85" y="56"/>
                  <a:pt x="85" y="56"/>
                  <a:pt x="85" y="56"/>
                </a:cubicBezTo>
                <a:cubicBezTo>
                  <a:pt x="85" y="63"/>
                  <a:pt x="85" y="63"/>
                  <a:pt x="85" y="63"/>
                </a:cubicBezTo>
                <a:cubicBezTo>
                  <a:pt x="85" y="66"/>
                  <a:pt x="85" y="66"/>
                  <a:pt x="85" y="66"/>
                </a:cubicBezTo>
                <a:cubicBezTo>
                  <a:pt x="82" y="66"/>
                  <a:pt x="82" y="66"/>
                  <a:pt x="82" y="66"/>
                </a:cubicBezTo>
                <a:cubicBezTo>
                  <a:pt x="73" y="66"/>
                  <a:pt x="64" y="65"/>
                  <a:pt x="55" y="64"/>
                </a:cubicBezTo>
                <a:cubicBezTo>
                  <a:pt x="37" y="61"/>
                  <a:pt x="19" y="59"/>
                  <a:pt x="4" y="6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2"/>
                  <a:pt x="0" y="22"/>
                  <a:pt x="0" y="22"/>
                </a:cubicBezTo>
                <a:cubicBezTo>
                  <a:pt x="2" y="21"/>
                  <a:pt x="2" y="21"/>
                  <a:pt x="2" y="21"/>
                </a:cubicBezTo>
                <a:close/>
                <a:moveTo>
                  <a:pt x="58" y="11"/>
                </a:move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1" y="15"/>
                  <a:pt x="61" y="17"/>
                </a:cubicBezTo>
                <a:cubicBezTo>
                  <a:pt x="61" y="21"/>
                  <a:pt x="61" y="21"/>
                  <a:pt x="61" y="21"/>
                </a:cubicBezTo>
                <a:cubicBezTo>
                  <a:pt x="57" y="21"/>
                  <a:pt x="57" y="21"/>
                  <a:pt x="57" y="21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7"/>
                  <a:pt x="57" y="16"/>
                  <a:pt x="56" y="16"/>
                </a:cubicBezTo>
                <a:cubicBezTo>
                  <a:pt x="55" y="16"/>
                  <a:pt x="55" y="17"/>
                  <a:pt x="55" y="18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20"/>
                  <a:pt x="56" y="21"/>
                  <a:pt x="57" y="22"/>
                </a:cubicBezTo>
                <a:cubicBezTo>
                  <a:pt x="59" y="25"/>
                  <a:pt x="61" y="26"/>
                  <a:pt x="61" y="27"/>
                </a:cubicBezTo>
                <a:cubicBezTo>
                  <a:pt x="62" y="27"/>
                  <a:pt x="62" y="28"/>
                  <a:pt x="62" y="29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35"/>
                  <a:pt x="61" y="36"/>
                  <a:pt x="58" y="36"/>
                </a:cubicBezTo>
                <a:cubicBezTo>
                  <a:pt x="58" y="39"/>
                  <a:pt x="58" y="39"/>
                  <a:pt x="58" y="39"/>
                </a:cubicBezTo>
                <a:cubicBezTo>
                  <a:pt x="64" y="38"/>
                  <a:pt x="67" y="32"/>
                  <a:pt x="67" y="25"/>
                </a:cubicBezTo>
                <a:cubicBezTo>
                  <a:pt x="67" y="18"/>
                  <a:pt x="64" y="13"/>
                  <a:pt x="58" y="11"/>
                </a:cubicBezTo>
                <a:close/>
                <a:moveTo>
                  <a:pt x="15" y="7"/>
                </a:moveTo>
                <a:cubicBezTo>
                  <a:pt x="14" y="8"/>
                  <a:pt x="14" y="8"/>
                  <a:pt x="14" y="8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4"/>
                  <a:pt x="14" y="54"/>
                  <a:pt x="14" y="54"/>
                </a:cubicBezTo>
                <a:cubicBezTo>
                  <a:pt x="18" y="52"/>
                  <a:pt x="18" y="52"/>
                  <a:pt x="18" y="52"/>
                </a:cubicBezTo>
                <a:cubicBezTo>
                  <a:pt x="33" y="45"/>
                  <a:pt x="51" y="47"/>
                  <a:pt x="69" y="50"/>
                </a:cubicBezTo>
                <a:cubicBezTo>
                  <a:pt x="78" y="51"/>
                  <a:pt x="87" y="53"/>
                  <a:pt x="9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99" y="50"/>
                  <a:pt x="99" y="50"/>
                  <a:pt x="99" y="50"/>
                </a:cubicBezTo>
                <a:cubicBezTo>
                  <a:pt x="99" y="10"/>
                  <a:pt x="99" y="10"/>
                  <a:pt x="99" y="10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7"/>
                  <a:pt x="96" y="7"/>
                  <a:pt x="96" y="7"/>
                </a:cubicBezTo>
                <a:cubicBezTo>
                  <a:pt x="87" y="7"/>
                  <a:pt x="78" y="6"/>
                  <a:pt x="69" y="5"/>
                </a:cubicBezTo>
                <a:cubicBezTo>
                  <a:pt x="51" y="2"/>
                  <a:pt x="32" y="0"/>
                  <a:pt x="15" y="7"/>
                </a:cubicBezTo>
                <a:close/>
                <a:moveTo>
                  <a:pt x="69" y="11"/>
                </a:moveTo>
                <a:cubicBezTo>
                  <a:pt x="55" y="9"/>
                  <a:pt x="41" y="7"/>
                  <a:pt x="29" y="9"/>
                </a:cubicBezTo>
                <a:cubicBezTo>
                  <a:pt x="30" y="15"/>
                  <a:pt x="27" y="22"/>
                  <a:pt x="20" y="21"/>
                </a:cubicBezTo>
                <a:cubicBezTo>
                  <a:pt x="20" y="32"/>
                  <a:pt x="20" y="32"/>
                  <a:pt x="20" y="32"/>
                </a:cubicBezTo>
                <a:cubicBezTo>
                  <a:pt x="26" y="32"/>
                  <a:pt x="30" y="37"/>
                  <a:pt x="30" y="42"/>
                </a:cubicBezTo>
                <a:cubicBezTo>
                  <a:pt x="43" y="40"/>
                  <a:pt x="56" y="42"/>
                  <a:pt x="69" y="44"/>
                </a:cubicBezTo>
                <a:cubicBezTo>
                  <a:pt x="74" y="45"/>
                  <a:pt x="78" y="45"/>
                  <a:pt x="82" y="46"/>
                </a:cubicBezTo>
                <a:cubicBezTo>
                  <a:pt x="82" y="40"/>
                  <a:pt x="86" y="34"/>
                  <a:pt x="93" y="34"/>
                </a:cubicBezTo>
                <a:cubicBezTo>
                  <a:pt x="93" y="24"/>
                  <a:pt x="93" y="24"/>
                  <a:pt x="93" y="24"/>
                </a:cubicBezTo>
                <a:cubicBezTo>
                  <a:pt x="86" y="24"/>
                  <a:pt x="83" y="18"/>
                  <a:pt x="83" y="12"/>
                </a:cubicBezTo>
                <a:cubicBezTo>
                  <a:pt x="78" y="12"/>
                  <a:pt x="73" y="11"/>
                  <a:pt x="69" y="11"/>
                </a:cubicBezTo>
                <a:close/>
                <a:moveTo>
                  <a:pt x="20" y="45"/>
                </a:moveTo>
                <a:cubicBezTo>
                  <a:pt x="20" y="45"/>
                  <a:pt x="20" y="45"/>
                  <a:pt x="20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5"/>
                  <a:pt x="20" y="45"/>
                  <a:pt x="20" y="45"/>
                </a:cubicBezTo>
                <a:close/>
                <a:moveTo>
                  <a:pt x="54" y="39"/>
                </a:moveTo>
                <a:cubicBezTo>
                  <a:pt x="54" y="36"/>
                  <a:pt x="54" y="36"/>
                  <a:pt x="54" y="36"/>
                </a:cubicBezTo>
                <a:cubicBezTo>
                  <a:pt x="52" y="36"/>
                  <a:pt x="50" y="34"/>
                  <a:pt x="50" y="32"/>
                </a:cubicBezTo>
                <a:cubicBezTo>
                  <a:pt x="50" y="27"/>
                  <a:pt x="50" y="27"/>
                  <a:pt x="50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3"/>
                  <a:pt x="55" y="33"/>
                  <a:pt x="56" y="33"/>
                </a:cubicBezTo>
                <a:cubicBezTo>
                  <a:pt x="56" y="33"/>
                  <a:pt x="57" y="33"/>
                  <a:pt x="57" y="3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7" y="29"/>
                  <a:pt x="56" y="28"/>
                </a:cubicBezTo>
                <a:cubicBezTo>
                  <a:pt x="56" y="28"/>
                  <a:pt x="54" y="26"/>
                  <a:pt x="52" y="24"/>
                </a:cubicBezTo>
                <a:cubicBezTo>
                  <a:pt x="51" y="23"/>
                  <a:pt x="50" y="21"/>
                  <a:pt x="50" y="20"/>
                </a:cubicBezTo>
                <a:cubicBezTo>
                  <a:pt x="50" y="18"/>
                  <a:pt x="50" y="18"/>
                  <a:pt x="50" y="18"/>
                </a:cubicBezTo>
                <a:cubicBezTo>
                  <a:pt x="50" y="16"/>
                  <a:pt x="52" y="14"/>
                  <a:pt x="54" y="14"/>
                </a:cubicBezTo>
                <a:cubicBezTo>
                  <a:pt x="54" y="11"/>
                  <a:pt x="54" y="11"/>
                  <a:pt x="54" y="11"/>
                </a:cubicBezTo>
                <a:cubicBezTo>
                  <a:pt x="49" y="13"/>
                  <a:pt x="45" y="18"/>
                  <a:pt x="45" y="25"/>
                </a:cubicBezTo>
                <a:cubicBezTo>
                  <a:pt x="45" y="32"/>
                  <a:pt x="49" y="38"/>
                  <a:pt x="54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4" name="Freeform 76"/>
          <p:cNvSpPr>
            <a:spLocks noEditPoints="1" noChangeArrowheads="1"/>
          </p:cNvSpPr>
          <p:nvPr/>
        </p:nvSpPr>
        <p:spPr bwMode="auto">
          <a:xfrm>
            <a:off x="3760788" y="3921125"/>
            <a:ext cx="274637" cy="271463"/>
          </a:xfrm>
          <a:custGeom>
            <a:avLst/>
            <a:gdLst>
              <a:gd name="T0" fmla="*/ 38 w 98"/>
              <a:gd name="T1" fmla="*/ 17 h 97"/>
              <a:gd name="T2" fmla="*/ 61 w 98"/>
              <a:gd name="T3" fmla="*/ 17 h 97"/>
              <a:gd name="T4" fmla="*/ 86 w 98"/>
              <a:gd name="T5" fmla="*/ 33 h 97"/>
              <a:gd name="T6" fmla="*/ 89 w 98"/>
              <a:gd name="T7" fmla="*/ 79 h 97"/>
              <a:gd name="T8" fmla="*/ 49 w 98"/>
              <a:gd name="T9" fmla="*/ 97 h 97"/>
              <a:gd name="T10" fmla="*/ 10 w 98"/>
              <a:gd name="T11" fmla="*/ 79 h 97"/>
              <a:gd name="T12" fmla="*/ 12 w 98"/>
              <a:gd name="T13" fmla="*/ 33 h 97"/>
              <a:gd name="T14" fmla="*/ 38 w 98"/>
              <a:gd name="T15" fmla="*/ 17 h 97"/>
              <a:gd name="T16" fmla="*/ 42 w 98"/>
              <a:gd name="T17" fmla="*/ 76 h 97"/>
              <a:gd name="T18" fmla="*/ 42 w 98"/>
              <a:gd name="T19" fmla="*/ 80 h 97"/>
              <a:gd name="T20" fmla="*/ 57 w 98"/>
              <a:gd name="T21" fmla="*/ 80 h 97"/>
              <a:gd name="T22" fmla="*/ 57 w 98"/>
              <a:gd name="T23" fmla="*/ 76 h 97"/>
              <a:gd name="T24" fmla="*/ 42 w 98"/>
              <a:gd name="T25" fmla="*/ 76 h 97"/>
              <a:gd name="T26" fmla="*/ 50 w 98"/>
              <a:gd name="T27" fmla="*/ 70 h 97"/>
              <a:gd name="T28" fmla="*/ 56 w 98"/>
              <a:gd name="T29" fmla="*/ 60 h 97"/>
              <a:gd name="T30" fmla="*/ 44 w 98"/>
              <a:gd name="T31" fmla="*/ 60 h 97"/>
              <a:gd name="T32" fmla="*/ 50 w 98"/>
              <a:gd name="T33" fmla="*/ 70 h 97"/>
              <a:gd name="T34" fmla="*/ 49 w 98"/>
              <a:gd name="T35" fmla="*/ 86 h 97"/>
              <a:gd name="T36" fmla="*/ 69 w 98"/>
              <a:gd name="T37" fmla="*/ 77 h 97"/>
              <a:gd name="T38" fmla="*/ 59 w 98"/>
              <a:gd name="T39" fmla="*/ 57 h 97"/>
              <a:gd name="T40" fmla="*/ 49 w 98"/>
              <a:gd name="T41" fmla="*/ 55 h 97"/>
              <a:gd name="T42" fmla="*/ 39 w 98"/>
              <a:gd name="T43" fmla="*/ 57 h 97"/>
              <a:gd name="T44" fmla="*/ 29 w 98"/>
              <a:gd name="T45" fmla="*/ 77 h 97"/>
              <a:gd name="T46" fmla="*/ 49 w 98"/>
              <a:gd name="T47" fmla="*/ 86 h 97"/>
              <a:gd name="T48" fmla="*/ 26 w 98"/>
              <a:gd name="T49" fmla="*/ 43 h 97"/>
              <a:gd name="T50" fmla="*/ 29 w 98"/>
              <a:gd name="T51" fmla="*/ 51 h 97"/>
              <a:gd name="T52" fmla="*/ 42 w 98"/>
              <a:gd name="T53" fmla="*/ 51 h 97"/>
              <a:gd name="T54" fmla="*/ 35 w 98"/>
              <a:gd name="T55" fmla="*/ 43 h 97"/>
              <a:gd name="T56" fmla="*/ 26 w 98"/>
              <a:gd name="T57" fmla="*/ 43 h 97"/>
              <a:gd name="T58" fmla="*/ 74 w 98"/>
              <a:gd name="T59" fmla="*/ 43 h 97"/>
              <a:gd name="T60" fmla="*/ 65 w 98"/>
              <a:gd name="T61" fmla="*/ 43 h 97"/>
              <a:gd name="T62" fmla="*/ 58 w 98"/>
              <a:gd name="T63" fmla="*/ 51 h 97"/>
              <a:gd name="T64" fmla="*/ 71 w 98"/>
              <a:gd name="T65" fmla="*/ 51 h 97"/>
              <a:gd name="T66" fmla="*/ 74 w 98"/>
              <a:gd name="T67" fmla="*/ 43 h 97"/>
              <a:gd name="T68" fmla="*/ 67 w 98"/>
              <a:gd name="T69" fmla="*/ 21 h 97"/>
              <a:gd name="T70" fmla="*/ 79 w 98"/>
              <a:gd name="T71" fmla="*/ 29 h 97"/>
              <a:gd name="T72" fmla="*/ 79 w 98"/>
              <a:gd name="T73" fmla="*/ 19 h 97"/>
              <a:gd name="T74" fmla="*/ 67 w 98"/>
              <a:gd name="T75" fmla="*/ 21 h 97"/>
              <a:gd name="T76" fmla="*/ 19 w 98"/>
              <a:gd name="T77" fmla="*/ 29 h 97"/>
              <a:gd name="T78" fmla="*/ 31 w 98"/>
              <a:gd name="T79" fmla="*/ 21 h 97"/>
              <a:gd name="T80" fmla="*/ 19 w 98"/>
              <a:gd name="T81" fmla="*/ 29 h 9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8"/>
              <a:gd name="T124" fmla="*/ 0 h 97"/>
              <a:gd name="T125" fmla="*/ 98 w 98"/>
              <a:gd name="T126" fmla="*/ 97 h 9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8" h="97">
                <a:moveTo>
                  <a:pt x="38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71" y="0"/>
                  <a:pt x="98" y="9"/>
                  <a:pt x="86" y="33"/>
                </a:cubicBezTo>
                <a:cubicBezTo>
                  <a:pt x="88" y="48"/>
                  <a:pt x="89" y="63"/>
                  <a:pt x="89" y="79"/>
                </a:cubicBezTo>
                <a:cubicBezTo>
                  <a:pt x="76" y="90"/>
                  <a:pt x="63" y="94"/>
                  <a:pt x="49" y="97"/>
                </a:cubicBezTo>
                <a:cubicBezTo>
                  <a:pt x="35" y="94"/>
                  <a:pt x="22" y="90"/>
                  <a:pt x="10" y="79"/>
                </a:cubicBezTo>
                <a:cubicBezTo>
                  <a:pt x="10" y="63"/>
                  <a:pt x="10" y="48"/>
                  <a:pt x="12" y="33"/>
                </a:cubicBezTo>
                <a:cubicBezTo>
                  <a:pt x="0" y="9"/>
                  <a:pt x="27" y="0"/>
                  <a:pt x="38" y="17"/>
                </a:cubicBezTo>
                <a:close/>
                <a:moveTo>
                  <a:pt x="42" y="76"/>
                </a:moveTo>
                <a:cubicBezTo>
                  <a:pt x="42" y="80"/>
                  <a:pt x="42" y="80"/>
                  <a:pt x="42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7" y="76"/>
                  <a:pt x="57" y="76"/>
                  <a:pt x="57" y="76"/>
                </a:cubicBezTo>
                <a:cubicBezTo>
                  <a:pt x="42" y="76"/>
                  <a:pt x="42" y="76"/>
                  <a:pt x="42" y="76"/>
                </a:cubicBezTo>
                <a:close/>
                <a:moveTo>
                  <a:pt x="50" y="70"/>
                </a:moveTo>
                <a:cubicBezTo>
                  <a:pt x="56" y="69"/>
                  <a:pt x="59" y="66"/>
                  <a:pt x="56" y="60"/>
                </a:cubicBezTo>
                <a:cubicBezTo>
                  <a:pt x="52" y="60"/>
                  <a:pt x="48" y="60"/>
                  <a:pt x="44" y="60"/>
                </a:cubicBezTo>
                <a:cubicBezTo>
                  <a:pt x="41" y="67"/>
                  <a:pt x="45" y="69"/>
                  <a:pt x="50" y="70"/>
                </a:cubicBezTo>
                <a:close/>
                <a:moveTo>
                  <a:pt x="49" y="86"/>
                </a:moveTo>
                <a:cubicBezTo>
                  <a:pt x="49" y="86"/>
                  <a:pt x="67" y="82"/>
                  <a:pt x="69" y="77"/>
                </a:cubicBezTo>
                <a:cubicBezTo>
                  <a:pt x="71" y="73"/>
                  <a:pt x="66" y="63"/>
                  <a:pt x="59" y="57"/>
                </a:cubicBezTo>
                <a:cubicBezTo>
                  <a:pt x="56" y="54"/>
                  <a:pt x="49" y="55"/>
                  <a:pt x="49" y="55"/>
                </a:cubicBezTo>
                <a:cubicBezTo>
                  <a:pt x="49" y="55"/>
                  <a:pt x="42" y="54"/>
                  <a:pt x="39" y="57"/>
                </a:cubicBezTo>
                <a:cubicBezTo>
                  <a:pt x="32" y="63"/>
                  <a:pt x="27" y="73"/>
                  <a:pt x="29" y="77"/>
                </a:cubicBezTo>
                <a:cubicBezTo>
                  <a:pt x="31" y="82"/>
                  <a:pt x="49" y="86"/>
                  <a:pt x="49" y="86"/>
                </a:cubicBezTo>
                <a:close/>
                <a:moveTo>
                  <a:pt x="26" y="43"/>
                </a:moveTo>
                <a:cubicBezTo>
                  <a:pt x="26" y="43"/>
                  <a:pt x="26" y="50"/>
                  <a:pt x="29" y="51"/>
                </a:cubicBezTo>
                <a:cubicBezTo>
                  <a:pt x="32" y="52"/>
                  <a:pt x="42" y="51"/>
                  <a:pt x="42" y="51"/>
                </a:cubicBezTo>
                <a:cubicBezTo>
                  <a:pt x="42" y="51"/>
                  <a:pt x="39" y="45"/>
                  <a:pt x="35" y="43"/>
                </a:cubicBezTo>
                <a:cubicBezTo>
                  <a:pt x="31" y="42"/>
                  <a:pt x="26" y="43"/>
                  <a:pt x="26" y="43"/>
                </a:cubicBezTo>
                <a:close/>
                <a:moveTo>
                  <a:pt x="74" y="43"/>
                </a:moveTo>
                <a:cubicBezTo>
                  <a:pt x="74" y="43"/>
                  <a:pt x="69" y="42"/>
                  <a:pt x="65" y="43"/>
                </a:cubicBezTo>
                <a:cubicBezTo>
                  <a:pt x="61" y="45"/>
                  <a:pt x="58" y="51"/>
                  <a:pt x="58" y="51"/>
                </a:cubicBezTo>
                <a:cubicBezTo>
                  <a:pt x="58" y="51"/>
                  <a:pt x="68" y="52"/>
                  <a:pt x="71" y="51"/>
                </a:cubicBezTo>
                <a:cubicBezTo>
                  <a:pt x="73" y="50"/>
                  <a:pt x="74" y="43"/>
                  <a:pt x="74" y="43"/>
                </a:cubicBezTo>
                <a:close/>
                <a:moveTo>
                  <a:pt x="67" y="21"/>
                </a:moveTo>
                <a:cubicBezTo>
                  <a:pt x="79" y="29"/>
                  <a:pt x="79" y="29"/>
                  <a:pt x="79" y="29"/>
                </a:cubicBezTo>
                <a:cubicBezTo>
                  <a:pt x="81" y="26"/>
                  <a:pt x="82" y="21"/>
                  <a:pt x="79" y="19"/>
                </a:cubicBezTo>
                <a:cubicBezTo>
                  <a:pt x="76" y="16"/>
                  <a:pt x="71" y="15"/>
                  <a:pt x="67" y="21"/>
                </a:cubicBezTo>
                <a:close/>
                <a:moveTo>
                  <a:pt x="19" y="29"/>
                </a:moveTo>
                <a:cubicBezTo>
                  <a:pt x="31" y="21"/>
                  <a:pt x="31" y="21"/>
                  <a:pt x="31" y="21"/>
                </a:cubicBezTo>
                <a:cubicBezTo>
                  <a:pt x="26" y="13"/>
                  <a:pt x="13" y="17"/>
                  <a:pt x="19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5" name="Freeform 77"/>
          <p:cNvSpPr>
            <a:spLocks noEditPoints="1" noChangeArrowheads="1"/>
          </p:cNvSpPr>
          <p:nvPr/>
        </p:nvSpPr>
        <p:spPr bwMode="auto">
          <a:xfrm>
            <a:off x="4279900" y="2949575"/>
            <a:ext cx="288925" cy="187325"/>
          </a:xfrm>
          <a:custGeom>
            <a:avLst/>
            <a:gdLst>
              <a:gd name="T0" fmla="*/ 94 w 103"/>
              <a:gd name="T1" fmla="*/ 15 h 67"/>
              <a:gd name="T2" fmla="*/ 103 w 103"/>
              <a:gd name="T3" fmla="*/ 58 h 67"/>
              <a:gd name="T4" fmla="*/ 36 w 103"/>
              <a:gd name="T5" fmla="*/ 67 h 67"/>
              <a:gd name="T6" fmla="*/ 27 w 103"/>
              <a:gd name="T7" fmla="*/ 24 h 67"/>
              <a:gd name="T8" fmla="*/ 10 w 103"/>
              <a:gd name="T9" fmla="*/ 47 h 67"/>
              <a:gd name="T10" fmla="*/ 9 w 103"/>
              <a:gd name="T11" fmla="*/ 46 h 67"/>
              <a:gd name="T12" fmla="*/ 7 w 103"/>
              <a:gd name="T13" fmla="*/ 30 h 67"/>
              <a:gd name="T14" fmla="*/ 21 w 103"/>
              <a:gd name="T15" fmla="*/ 17 h 67"/>
              <a:gd name="T16" fmla="*/ 7 w 103"/>
              <a:gd name="T17" fmla="*/ 12 h 67"/>
              <a:gd name="T18" fmla="*/ 9 w 103"/>
              <a:gd name="T19" fmla="*/ 9 h 67"/>
              <a:gd name="T20" fmla="*/ 64 w 103"/>
              <a:gd name="T21" fmla="*/ 8 h 67"/>
              <a:gd name="T22" fmla="*/ 67 w 103"/>
              <a:gd name="T23" fmla="*/ 9 h 67"/>
              <a:gd name="T24" fmla="*/ 75 w 103"/>
              <a:gd name="T25" fmla="*/ 11 h 67"/>
              <a:gd name="T26" fmla="*/ 72 w 103"/>
              <a:gd name="T27" fmla="*/ 4 h 67"/>
              <a:gd name="T28" fmla="*/ 12 w 103"/>
              <a:gd name="T29" fmla="*/ 0 h 67"/>
              <a:gd name="T30" fmla="*/ 3 w 103"/>
              <a:gd name="T31" fmla="*/ 4 h 67"/>
              <a:gd name="T32" fmla="*/ 0 w 103"/>
              <a:gd name="T33" fmla="*/ 43 h 67"/>
              <a:gd name="T34" fmla="*/ 3 w 103"/>
              <a:gd name="T35" fmla="*/ 51 h 67"/>
              <a:gd name="T36" fmla="*/ 11 w 103"/>
              <a:gd name="T37" fmla="*/ 55 h 67"/>
              <a:gd name="T38" fmla="*/ 22 w 103"/>
              <a:gd name="T39" fmla="*/ 47 h 67"/>
              <a:gd name="T40" fmla="*/ 75 w 103"/>
              <a:gd name="T41" fmla="*/ 22 h 67"/>
              <a:gd name="T42" fmla="*/ 96 w 103"/>
              <a:gd name="T43" fmla="*/ 34 h 67"/>
              <a:gd name="T44" fmla="*/ 75 w 103"/>
              <a:gd name="T45" fmla="*/ 22 h 67"/>
              <a:gd name="T46" fmla="*/ 35 w 103"/>
              <a:gd name="T47" fmla="*/ 57 h 67"/>
              <a:gd name="T48" fmla="*/ 47 w 103"/>
              <a:gd name="T49" fmla="*/ 50 h 67"/>
              <a:gd name="T50" fmla="*/ 52 w 103"/>
              <a:gd name="T51" fmla="*/ 50 h 67"/>
              <a:gd name="T52" fmla="*/ 64 w 103"/>
              <a:gd name="T53" fmla="*/ 57 h 67"/>
              <a:gd name="T54" fmla="*/ 52 w 103"/>
              <a:gd name="T55" fmla="*/ 50 h 67"/>
              <a:gd name="T56" fmla="*/ 68 w 103"/>
              <a:gd name="T57" fmla="*/ 57 h 67"/>
              <a:gd name="T58" fmla="*/ 80 w 103"/>
              <a:gd name="T59" fmla="*/ 50 h 67"/>
              <a:gd name="T60" fmla="*/ 84 w 103"/>
              <a:gd name="T61" fmla="*/ 50 h 67"/>
              <a:gd name="T62" fmla="*/ 96 w 103"/>
              <a:gd name="T63" fmla="*/ 57 h 67"/>
              <a:gd name="T64" fmla="*/ 84 w 103"/>
              <a:gd name="T65" fmla="*/ 50 h 6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03"/>
              <a:gd name="T100" fmla="*/ 0 h 67"/>
              <a:gd name="T101" fmla="*/ 103 w 103"/>
              <a:gd name="T102" fmla="*/ 67 h 6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03" h="67">
                <a:moveTo>
                  <a:pt x="36" y="15"/>
                </a:moveTo>
                <a:cubicBezTo>
                  <a:pt x="94" y="15"/>
                  <a:pt x="94" y="15"/>
                  <a:pt x="94" y="15"/>
                </a:cubicBezTo>
                <a:cubicBezTo>
                  <a:pt x="99" y="15"/>
                  <a:pt x="103" y="19"/>
                  <a:pt x="103" y="24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3" y="63"/>
                  <a:pt x="99" y="67"/>
                  <a:pt x="94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31" y="67"/>
                  <a:pt x="27" y="63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19"/>
                  <a:pt x="31" y="15"/>
                  <a:pt x="36" y="15"/>
                </a:cubicBezTo>
                <a:close/>
                <a:moveTo>
                  <a:pt x="10" y="47"/>
                </a:moveTo>
                <a:cubicBezTo>
                  <a:pt x="10" y="47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8" y="45"/>
                  <a:pt x="7" y="44"/>
                  <a:pt x="7" y="43"/>
                </a:cubicBezTo>
                <a:cubicBezTo>
                  <a:pt x="7" y="30"/>
                  <a:pt x="7" y="30"/>
                  <a:pt x="7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1"/>
                  <a:pt x="8" y="10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9"/>
                  <a:pt x="11" y="8"/>
                  <a:pt x="12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5" y="8"/>
                  <a:pt x="66" y="9"/>
                  <a:pt x="67" y="9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10"/>
                  <a:pt x="67" y="10"/>
                  <a:pt x="68" y="11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8"/>
                  <a:pt x="74" y="6"/>
                  <a:pt x="72" y="4"/>
                </a:cubicBezTo>
                <a:cubicBezTo>
                  <a:pt x="72" y="4"/>
                  <a:pt x="72" y="4"/>
                  <a:pt x="72" y="4"/>
                </a:cubicBezTo>
                <a:cubicBezTo>
                  <a:pt x="70" y="2"/>
                  <a:pt x="67" y="0"/>
                  <a:pt x="6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0"/>
                  <a:pt x="6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6"/>
                  <a:pt x="0" y="9"/>
                  <a:pt x="0" y="12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6"/>
                  <a:pt x="1" y="49"/>
                  <a:pt x="3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5" y="53"/>
                  <a:pt x="8" y="55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22" y="55"/>
                  <a:pt x="22" y="55"/>
                  <a:pt x="22" y="55"/>
                </a:cubicBezTo>
                <a:cubicBezTo>
                  <a:pt x="22" y="47"/>
                  <a:pt x="22" y="47"/>
                  <a:pt x="22" y="47"/>
                </a:cubicBezTo>
                <a:cubicBezTo>
                  <a:pt x="10" y="47"/>
                  <a:pt x="10" y="47"/>
                  <a:pt x="10" y="47"/>
                </a:cubicBezTo>
                <a:close/>
                <a:moveTo>
                  <a:pt x="75" y="22"/>
                </a:moveTo>
                <a:cubicBezTo>
                  <a:pt x="75" y="34"/>
                  <a:pt x="75" y="34"/>
                  <a:pt x="75" y="34"/>
                </a:cubicBezTo>
                <a:cubicBezTo>
                  <a:pt x="96" y="34"/>
                  <a:pt x="96" y="34"/>
                  <a:pt x="96" y="34"/>
                </a:cubicBezTo>
                <a:cubicBezTo>
                  <a:pt x="96" y="22"/>
                  <a:pt x="96" y="22"/>
                  <a:pt x="96" y="22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35" y="50"/>
                </a:moveTo>
                <a:cubicBezTo>
                  <a:pt x="35" y="57"/>
                  <a:pt x="35" y="57"/>
                  <a:pt x="35" y="57"/>
                </a:cubicBezTo>
                <a:cubicBezTo>
                  <a:pt x="47" y="57"/>
                  <a:pt x="47" y="57"/>
                  <a:pt x="47" y="57"/>
                </a:cubicBezTo>
                <a:cubicBezTo>
                  <a:pt x="47" y="50"/>
                  <a:pt x="47" y="50"/>
                  <a:pt x="47" y="50"/>
                </a:cubicBezTo>
                <a:cubicBezTo>
                  <a:pt x="35" y="50"/>
                  <a:pt x="35" y="50"/>
                  <a:pt x="35" y="50"/>
                </a:cubicBezTo>
                <a:close/>
                <a:moveTo>
                  <a:pt x="52" y="50"/>
                </a:moveTo>
                <a:cubicBezTo>
                  <a:pt x="52" y="57"/>
                  <a:pt x="52" y="57"/>
                  <a:pt x="52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50"/>
                  <a:pt x="64" y="50"/>
                  <a:pt x="64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68" y="50"/>
                </a:moveTo>
                <a:cubicBezTo>
                  <a:pt x="68" y="57"/>
                  <a:pt x="68" y="57"/>
                  <a:pt x="68" y="57"/>
                </a:cubicBezTo>
                <a:cubicBezTo>
                  <a:pt x="80" y="57"/>
                  <a:pt x="80" y="57"/>
                  <a:pt x="80" y="57"/>
                </a:cubicBezTo>
                <a:cubicBezTo>
                  <a:pt x="80" y="50"/>
                  <a:pt x="80" y="50"/>
                  <a:pt x="80" y="50"/>
                </a:cubicBezTo>
                <a:cubicBezTo>
                  <a:pt x="68" y="50"/>
                  <a:pt x="68" y="50"/>
                  <a:pt x="68" y="50"/>
                </a:cubicBezTo>
                <a:close/>
                <a:moveTo>
                  <a:pt x="84" y="50"/>
                </a:moveTo>
                <a:cubicBezTo>
                  <a:pt x="84" y="57"/>
                  <a:pt x="84" y="57"/>
                  <a:pt x="84" y="57"/>
                </a:cubicBezTo>
                <a:cubicBezTo>
                  <a:pt x="96" y="57"/>
                  <a:pt x="96" y="57"/>
                  <a:pt x="96" y="57"/>
                </a:cubicBezTo>
                <a:cubicBezTo>
                  <a:pt x="96" y="50"/>
                  <a:pt x="96" y="50"/>
                  <a:pt x="96" y="50"/>
                </a:cubicBezTo>
                <a:lnTo>
                  <a:pt x="84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6" name="Freeform 78"/>
          <p:cNvSpPr>
            <a:spLocks noEditPoints="1" noChangeArrowheads="1"/>
          </p:cNvSpPr>
          <p:nvPr/>
        </p:nvSpPr>
        <p:spPr bwMode="auto">
          <a:xfrm>
            <a:off x="4270375" y="3394075"/>
            <a:ext cx="285750" cy="306388"/>
          </a:xfrm>
          <a:custGeom>
            <a:avLst/>
            <a:gdLst>
              <a:gd name="T0" fmla="*/ 78 w 102"/>
              <a:gd name="T1" fmla="*/ 71 h 109"/>
              <a:gd name="T2" fmla="*/ 83 w 102"/>
              <a:gd name="T3" fmla="*/ 80 h 109"/>
              <a:gd name="T4" fmla="*/ 93 w 102"/>
              <a:gd name="T5" fmla="*/ 81 h 109"/>
              <a:gd name="T6" fmla="*/ 88 w 102"/>
              <a:gd name="T7" fmla="*/ 72 h 109"/>
              <a:gd name="T8" fmla="*/ 14 w 102"/>
              <a:gd name="T9" fmla="*/ 54 h 109"/>
              <a:gd name="T10" fmla="*/ 44 w 102"/>
              <a:gd name="T11" fmla="*/ 36 h 109"/>
              <a:gd name="T12" fmla="*/ 30 w 102"/>
              <a:gd name="T13" fmla="*/ 69 h 109"/>
              <a:gd name="T14" fmla="*/ 35 w 102"/>
              <a:gd name="T15" fmla="*/ 69 h 109"/>
              <a:gd name="T16" fmla="*/ 48 w 102"/>
              <a:gd name="T17" fmla="*/ 66 h 109"/>
              <a:gd name="T18" fmla="*/ 54 w 102"/>
              <a:gd name="T19" fmla="*/ 73 h 109"/>
              <a:gd name="T20" fmla="*/ 46 w 102"/>
              <a:gd name="T21" fmla="*/ 68 h 109"/>
              <a:gd name="T22" fmla="*/ 32 w 102"/>
              <a:gd name="T23" fmla="*/ 78 h 109"/>
              <a:gd name="T24" fmla="*/ 4 w 102"/>
              <a:gd name="T25" fmla="*/ 55 h 109"/>
              <a:gd name="T26" fmla="*/ 0 w 102"/>
              <a:gd name="T27" fmla="*/ 47 h 109"/>
              <a:gd name="T28" fmla="*/ 3 w 102"/>
              <a:gd name="T29" fmla="*/ 39 h 109"/>
              <a:gd name="T30" fmla="*/ 37 w 102"/>
              <a:gd name="T31" fmla="*/ 3 h 109"/>
              <a:gd name="T32" fmla="*/ 53 w 102"/>
              <a:gd name="T33" fmla="*/ 3 h 109"/>
              <a:gd name="T34" fmla="*/ 74 w 102"/>
              <a:gd name="T35" fmla="*/ 23 h 109"/>
              <a:gd name="T36" fmla="*/ 77 w 102"/>
              <a:gd name="T37" fmla="*/ 31 h 109"/>
              <a:gd name="T38" fmla="*/ 74 w 102"/>
              <a:gd name="T39" fmla="*/ 39 h 109"/>
              <a:gd name="T40" fmla="*/ 74 w 102"/>
              <a:gd name="T41" fmla="*/ 39 h 109"/>
              <a:gd name="T42" fmla="*/ 70 w 102"/>
              <a:gd name="T43" fmla="*/ 31 h 109"/>
              <a:gd name="T44" fmla="*/ 68 w 102"/>
              <a:gd name="T45" fmla="*/ 28 h 109"/>
              <a:gd name="T46" fmla="*/ 48 w 102"/>
              <a:gd name="T47" fmla="*/ 8 h 109"/>
              <a:gd name="T48" fmla="*/ 42 w 102"/>
              <a:gd name="T49" fmla="*/ 9 h 109"/>
              <a:gd name="T50" fmla="*/ 9 w 102"/>
              <a:gd name="T51" fmla="*/ 44 h 109"/>
              <a:gd name="T52" fmla="*/ 8 w 102"/>
              <a:gd name="T53" fmla="*/ 47 h 109"/>
              <a:gd name="T54" fmla="*/ 9 w 102"/>
              <a:gd name="T55" fmla="*/ 49 h 109"/>
              <a:gd name="T56" fmla="*/ 50 w 102"/>
              <a:gd name="T57" fmla="*/ 22 h 109"/>
              <a:gd name="T58" fmla="*/ 59 w 102"/>
              <a:gd name="T59" fmla="*/ 69 h 109"/>
              <a:gd name="T60" fmla="*/ 54 w 102"/>
              <a:gd name="T61" fmla="*/ 76 h 109"/>
              <a:gd name="T62" fmla="*/ 41 w 102"/>
              <a:gd name="T63" fmla="*/ 93 h 109"/>
              <a:gd name="T64" fmla="*/ 54 w 102"/>
              <a:gd name="T65" fmla="*/ 109 h 109"/>
              <a:gd name="T66" fmla="*/ 67 w 102"/>
              <a:gd name="T67" fmla="*/ 94 h 109"/>
              <a:gd name="T68" fmla="*/ 67 w 102"/>
              <a:gd name="T69" fmla="*/ 94 h 109"/>
              <a:gd name="T70" fmla="*/ 68 w 102"/>
              <a:gd name="T71" fmla="*/ 40 h 109"/>
              <a:gd name="T72" fmla="*/ 58 w 102"/>
              <a:gd name="T73" fmla="*/ 59 h 109"/>
              <a:gd name="T74" fmla="*/ 61 w 102"/>
              <a:gd name="T75" fmla="*/ 64 h 109"/>
              <a:gd name="T76" fmla="*/ 58 w 102"/>
              <a:gd name="T77" fmla="*/ 59 h 109"/>
              <a:gd name="T78" fmla="*/ 54 w 102"/>
              <a:gd name="T79" fmla="*/ 84 h 109"/>
              <a:gd name="T80" fmla="*/ 59 w 102"/>
              <a:gd name="T81" fmla="*/ 92 h 109"/>
              <a:gd name="T82" fmla="*/ 54 w 102"/>
              <a:gd name="T83" fmla="*/ 101 h 109"/>
              <a:gd name="T84" fmla="*/ 49 w 102"/>
              <a:gd name="T85" fmla="*/ 93 h 109"/>
              <a:gd name="T86" fmla="*/ 72 w 102"/>
              <a:gd name="T87" fmla="*/ 67 h 109"/>
              <a:gd name="T88" fmla="*/ 81 w 102"/>
              <a:gd name="T89" fmla="*/ 62 h 109"/>
              <a:gd name="T90" fmla="*/ 100 w 102"/>
              <a:gd name="T91" fmla="*/ 74 h 109"/>
              <a:gd name="T92" fmla="*/ 90 w 102"/>
              <a:gd name="T93" fmla="*/ 90 h 109"/>
              <a:gd name="T94" fmla="*/ 81 w 102"/>
              <a:gd name="T95" fmla="*/ 88 h 109"/>
              <a:gd name="T96" fmla="*/ 79 w 102"/>
              <a:gd name="T97" fmla="*/ 87 h 109"/>
              <a:gd name="T98" fmla="*/ 72 w 102"/>
              <a:gd name="T99" fmla="*/ 67 h 10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02"/>
              <a:gd name="T151" fmla="*/ 0 h 109"/>
              <a:gd name="T152" fmla="*/ 102 w 102"/>
              <a:gd name="T153" fmla="*/ 109 h 10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02" h="109">
                <a:moveTo>
                  <a:pt x="82" y="69"/>
                </a:moveTo>
                <a:cubicBezTo>
                  <a:pt x="80" y="70"/>
                  <a:pt x="79" y="70"/>
                  <a:pt x="78" y="71"/>
                </a:cubicBezTo>
                <a:cubicBezTo>
                  <a:pt x="78" y="72"/>
                  <a:pt x="78" y="73"/>
                  <a:pt x="78" y="75"/>
                </a:cubicBezTo>
                <a:cubicBezTo>
                  <a:pt x="79" y="77"/>
                  <a:pt x="81" y="79"/>
                  <a:pt x="83" y="80"/>
                </a:cubicBezTo>
                <a:cubicBezTo>
                  <a:pt x="85" y="82"/>
                  <a:pt x="88" y="82"/>
                  <a:pt x="90" y="82"/>
                </a:cubicBezTo>
                <a:cubicBezTo>
                  <a:pt x="91" y="82"/>
                  <a:pt x="93" y="82"/>
                  <a:pt x="93" y="81"/>
                </a:cubicBezTo>
                <a:cubicBezTo>
                  <a:pt x="94" y="80"/>
                  <a:pt x="94" y="78"/>
                  <a:pt x="93" y="77"/>
                </a:cubicBezTo>
                <a:cubicBezTo>
                  <a:pt x="92" y="75"/>
                  <a:pt x="91" y="73"/>
                  <a:pt x="88" y="72"/>
                </a:cubicBezTo>
                <a:cubicBezTo>
                  <a:pt x="86" y="70"/>
                  <a:pt x="84" y="69"/>
                  <a:pt x="82" y="69"/>
                </a:cubicBezTo>
                <a:close/>
                <a:moveTo>
                  <a:pt x="14" y="54"/>
                </a:moveTo>
                <a:cubicBezTo>
                  <a:pt x="44" y="23"/>
                  <a:pt x="44" y="23"/>
                  <a:pt x="44" y="23"/>
                </a:cubicBezTo>
                <a:cubicBezTo>
                  <a:pt x="44" y="36"/>
                  <a:pt x="44" y="36"/>
                  <a:pt x="44" y="36"/>
                </a:cubicBezTo>
                <a:cubicBezTo>
                  <a:pt x="21" y="60"/>
                  <a:pt x="21" y="60"/>
                  <a:pt x="21" y="60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1" y="70"/>
                  <a:pt x="32" y="70"/>
                </a:cubicBezTo>
                <a:cubicBezTo>
                  <a:pt x="33" y="70"/>
                  <a:pt x="34" y="70"/>
                  <a:pt x="35" y="69"/>
                </a:cubicBezTo>
                <a:cubicBezTo>
                  <a:pt x="46" y="57"/>
                  <a:pt x="46" y="57"/>
                  <a:pt x="46" y="57"/>
                </a:cubicBezTo>
                <a:cubicBezTo>
                  <a:pt x="48" y="66"/>
                  <a:pt x="48" y="66"/>
                  <a:pt x="48" y="66"/>
                </a:cubicBezTo>
                <a:cubicBezTo>
                  <a:pt x="50" y="67"/>
                  <a:pt x="52" y="69"/>
                  <a:pt x="54" y="71"/>
                </a:cubicBezTo>
                <a:cubicBezTo>
                  <a:pt x="54" y="72"/>
                  <a:pt x="54" y="72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68"/>
                  <a:pt x="46" y="68"/>
                  <a:pt x="46" y="68"/>
                </a:cubicBezTo>
                <a:cubicBezTo>
                  <a:pt x="41" y="74"/>
                  <a:pt x="41" y="74"/>
                  <a:pt x="41" y="74"/>
                </a:cubicBezTo>
                <a:cubicBezTo>
                  <a:pt x="38" y="76"/>
                  <a:pt x="35" y="78"/>
                  <a:pt x="32" y="78"/>
                </a:cubicBezTo>
                <a:cubicBezTo>
                  <a:pt x="30" y="78"/>
                  <a:pt x="27" y="77"/>
                  <a:pt x="24" y="74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1" y="53"/>
                  <a:pt x="0" y="50"/>
                  <a:pt x="0" y="47"/>
                </a:cubicBezTo>
                <a:cubicBezTo>
                  <a:pt x="0" y="44"/>
                  <a:pt x="1" y="41"/>
                  <a:pt x="3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7" y="3"/>
                  <a:pt x="37" y="3"/>
                  <a:pt x="37" y="3"/>
                </a:cubicBezTo>
                <a:cubicBezTo>
                  <a:pt x="39" y="1"/>
                  <a:pt x="42" y="0"/>
                  <a:pt x="45" y="0"/>
                </a:cubicBezTo>
                <a:cubicBezTo>
                  <a:pt x="48" y="0"/>
                  <a:pt x="51" y="1"/>
                  <a:pt x="53" y="3"/>
                </a:cubicBezTo>
                <a:cubicBezTo>
                  <a:pt x="74" y="22"/>
                  <a:pt x="74" y="22"/>
                  <a:pt x="74" y="22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6" y="25"/>
                  <a:pt x="77" y="28"/>
                  <a:pt x="77" y="31"/>
                </a:cubicBezTo>
                <a:cubicBezTo>
                  <a:pt x="77" y="33"/>
                  <a:pt x="76" y="36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69" y="32"/>
                  <a:pt x="69" y="32"/>
                  <a:pt x="69" y="32"/>
                </a:cubicBezTo>
                <a:cubicBezTo>
                  <a:pt x="70" y="32"/>
                  <a:pt x="70" y="31"/>
                  <a:pt x="70" y="31"/>
                </a:cubicBezTo>
                <a:cubicBezTo>
                  <a:pt x="70" y="30"/>
                  <a:pt x="69" y="29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48" y="8"/>
                  <a:pt x="48" y="8"/>
                  <a:pt x="48" y="8"/>
                </a:cubicBezTo>
                <a:cubicBezTo>
                  <a:pt x="47" y="8"/>
                  <a:pt x="46" y="7"/>
                  <a:pt x="45" y="7"/>
                </a:cubicBezTo>
                <a:cubicBezTo>
                  <a:pt x="44" y="7"/>
                  <a:pt x="43" y="8"/>
                  <a:pt x="42" y="9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8" y="45"/>
                  <a:pt x="8" y="46"/>
                  <a:pt x="8" y="47"/>
                </a:cubicBezTo>
                <a:cubicBezTo>
                  <a:pt x="8" y="48"/>
                  <a:pt x="8" y="49"/>
                  <a:pt x="9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50" y="22"/>
                </a:moveTo>
                <a:cubicBezTo>
                  <a:pt x="51" y="35"/>
                  <a:pt x="51" y="49"/>
                  <a:pt x="51" y="62"/>
                </a:cubicBezTo>
                <a:cubicBezTo>
                  <a:pt x="54" y="64"/>
                  <a:pt x="56" y="66"/>
                  <a:pt x="59" y="69"/>
                </a:cubicBezTo>
                <a:cubicBezTo>
                  <a:pt x="59" y="70"/>
                  <a:pt x="59" y="74"/>
                  <a:pt x="59" y="77"/>
                </a:cubicBezTo>
                <a:cubicBezTo>
                  <a:pt x="57" y="76"/>
                  <a:pt x="56" y="76"/>
                  <a:pt x="54" y="76"/>
                </a:cubicBezTo>
                <a:cubicBezTo>
                  <a:pt x="50" y="76"/>
                  <a:pt x="47" y="78"/>
                  <a:pt x="44" y="81"/>
                </a:cubicBezTo>
                <a:cubicBezTo>
                  <a:pt x="42" y="84"/>
                  <a:pt x="41" y="88"/>
                  <a:pt x="41" y="93"/>
                </a:cubicBezTo>
                <a:cubicBezTo>
                  <a:pt x="41" y="97"/>
                  <a:pt x="43" y="101"/>
                  <a:pt x="45" y="104"/>
                </a:cubicBezTo>
                <a:cubicBezTo>
                  <a:pt x="47" y="107"/>
                  <a:pt x="50" y="109"/>
                  <a:pt x="54" y="109"/>
                </a:cubicBezTo>
                <a:cubicBezTo>
                  <a:pt x="58" y="109"/>
                  <a:pt x="61" y="107"/>
                  <a:pt x="64" y="104"/>
                </a:cubicBezTo>
                <a:cubicBezTo>
                  <a:pt x="65" y="101"/>
                  <a:pt x="66" y="98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3"/>
                  <a:pt x="67" y="93"/>
                  <a:pt x="67" y="92"/>
                </a:cubicBezTo>
                <a:cubicBezTo>
                  <a:pt x="68" y="40"/>
                  <a:pt x="68" y="40"/>
                  <a:pt x="68" y="40"/>
                </a:cubicBezTo>
                <a:cubicBezTo>
                  <a:pt x="66" y="28"/>
                  <a:pt x="58" y="23"/>
                  <a:pt x="50" y="22"/>
                </a:cubicBezTo>
                <a:close/>
                <a:moveTo>
                  <a:pt x="58" y="59"/>
                </a:moveTo>
                <a:cubicBezTo>
                  <a:pt x="57" y="59"/>
                  <a:pt x="56" y="61"/>
                  <a:pt x="57" y="63"/>
                </a:cubicBezTo>
                <a:cubicBezTo>
                  <a:pt x="58" y="64"/>
                  <a:pt x="60" y="65"/>
                  <a:pt x="61" y="64"/>
                </a:cubicBezTo>
                <a:cubicBezTo>
                  <a:pt x="63" y="63"/>
                  <a:pt x="63" y="61"/>
                  <a:pt x="62" y="60"/>
                </a:cubicBezTo>
                <a:cubicBezTo>
                  <a:pt x="62" y="58"/>
                  <a:pt x="60" y="58"/>
                  <a:pt x="58" y="59"/>
                </a:cubicBezTo>
                <a:close/>
                <a:moveTo>
                  <a:pt x="51" y="86"/>
                </a:moveTo>
                <a:cubicBezTo>
                  <a:pt x="52" y="84"/>
                  <a:pt x="53" y="84"/>
                  <a:pt x="54" y="84"/>
                </a:cubicBezTo>
                <a:cubicBezTo>
                  <a:pt x="55" y="84"/>
                  <a:pt x="56" y="84"/>
                  <a:pt x="57" y="86"/>
                </a:cubicBezTo>
                <a:cubicBezTo>
                  <a:pt x="58" y="87"/>
                  <a:pt x="59" y="90"/>
                  <a:pt x="59" y="92"/>
                </a:cubicBezTo>
                <a:cubicBezTo>
                  <a:pt x="59" y="95"/>
                  <a:pt x="59" y="98"/>
                  <a:pt x="57" y="99"/>
                </a:cubicBezTo>
                <a:cubicBezTo>
                  <a:pt x="56" y="101"/>
                  <a:pt x="55" y="101"/>
                  <a:pt x="54" y="101"/>
                </a:cubicBezTo>
                <a:cubicBezTo>
                  <a:pt x="53" y="102"/>
                  <a:pt x="52" y="101"/>
                  <a:pt x="51" y="99"/>
                </a:cubicBezTo>
                <a:cubicBezTo>
                  <a:pt x="50" y="98"/>
                  <a:pt x="49" y="95"/>
                  <a:pt x="49" y="93"/>
                </a:cubicBezTo>
                <a:cubicBezTo>
                  <a:pt x="49" y="90"/>
                  <a:pt x="50" y="87"/>
                  <a:pt x="51" y="86"/>
                </a:cubicBezTo>
                <a:close/>
                <a:moveTo>
                  <a:pt x="72" y="67"/>
                </a:moveTo>
                <a:cubicBezTo>
                  <a:pt x="72" y="67"/>
                  <a:pt x="72" y="67"/>
                  <a:pt x="72" y="67"/>
                </a:cubicBezTo>
                <a:cubicBezTo>
                  <a:pt x="74" y="64"/>
                  <a:pt x="77" y="62"/>
                  <a:pt x="81" y="62"/>
                </a:cubicBezTo>
                <a:cubicBezTo>
                  <a:pt x="85" y="62"/>
                  <a:pt x="89" y="63"/>
                  <a:pt x="93" y="65"/>
                </a:cubicBezTo>
                <a:cubicBezTo>
                  <a:pt x="96" y="67"/>
                  <a:pt x="99" y="71"/>
                  <a:pt x="100" y="74"/>
                </a:cubicBezTo>
                <a:cubicBezTo>
                  <a:pt x="102" y="78"/>
                  <a:pt x="102" y="82"/>
                  <a:pt x="100" y="85"/>
                </a:cubicBezTo>
                <a:cubicBezTo>
                  <a:pt x="98" y="88"/>
                  <a:pt x="94" y="90"/>
                  <a:pt x="90" y="90"/>
                </a:cubicBezTo>
                <a:cubicBezTo>
                  <a:pt x="87" y="90"/>
                  <a:pt x="84" y="89"/>
                  <a:pt x="81" y="88"/>
                </a:cubicBezTo>
                <a:cubicBezTo>
                  <a:pt x="81" y="88"/>
                  <a:pt x="81" y="88"/>
                  <a:pt x="81" y="88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7"/>
                  <a:pt x="79" y="87"/>
                  <a:pt x="79" y="87"/>
                </a:cubicBezTo>
                <a:cubicBezTo>
                  <a:pt x="71" y="82"/>
                  <a:pt x="71" y="82"/>
                  <a:pt x="71" y="82"/>
                </a:cubicBezTo>
                <a:lnTo>
                  <a:pt x="72" y="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7" name="Freeform 79"/>
          <p:cNvSpPr>
            <a:spLocks noEditPoints="1" noChangeArrowheads="1"/>
          </p:cNvSpPr>
          <p:nvPr/>
        </p:nvSpPr>
        <p:spPr bwMode="auto">
          <a:xfrm>
            <a:off x="3756025" y="3382963"/>
            <a:ext cx="274638" cy="309562"/>
          </a:xfrm>
          <a:custGeom>
            <a:avLst/>
            <a:gdLst>
              <a:gd name="T0" fmla="*/ 23 w 98"/>
              <a:gd name="T1" fmla="*/ 30 h 110"/>
              <a:gd name="T2" fmla="*/ 8 w 98"/>
              <a:gd name="T3" fmla="*/ 16 h 110"/>
              <a:gd name="T4" fmla="*/ 23 w 98"/>
              <a:gd name="T5" fmla="*/ 4 h 110"/>
              <a:gd name="T6" fmla="*/ 28 w 98"/>
              <a:gd name="T7" fmla="*/ 0 h 110"/>
              <a:gd name="T8" fmla="*/ 38 w 98"/>
              <a:gd name="T9" fmla="*/ 7 h 110"/>
              <a:gd name="T10" fmla="*/ 33 w 98"/>
              <a:gd name="T11" fmla="*/ 16 h 110"/>
              <a:gd name="T12" fmla="*/ 28 w 98"/>
              <a:gd name="T13" fmla="*/ 23 h 110"/>
              <a:gd name="T14" fmla="*/ 45 w 98"/>
              <a:gd name="T15" fmla="*/ 37 h 110"/>
              <a:gd name="T16" fmla="*/ 28 w 98"/>
              <a:gd name="T17" fmla="*/ 51 h 110"/>
              <a:gd name="T18" fmla="*/ 23 w 98"/>
              <a:gd name="T19" fmla="*/ 57 h 110"/>
              <a:gd name="T20" fmla="*/ 12 w 98"/>
              <a:gd name="T21" fmla="*/ 47 h 110"/>
              <a:gd name="T22" fmla="*/ 17 w 98"/>
              <a:gd name="T23" fmla="*/ 37 h 110"/>
              <a:gd name="T24" fmla="*/ 23 w 98"/>
              <a:gd name="T25" fmla="*/ 44 h 110"/>
              <a:gd name="T26" fmla="*/ 71 w 98"/>
              <a:gd name="T27" fmla="*/ 94 h 110"/>
              <a:gd name="T28" fmla="*/ 58 w 98"/>
              <a:gd name="T29" fmla="*/ 90 h 110"/>
              <a:gd name="T30" fmla="*/ 69 w 98"/>
              <a:gd name="T31" fmla="*/ 86 h 110"/>
              <a:gd name="T32" fmla="*/ 65 w 98"/>
              <a:gd name="T33" fmla="*/ 65 h 110"/>
              <a:gd name="T34" fmla="*/ 87 w 98"/>
              <a:gd name="T35" fmla="*/ 65 h 110"/>
              <a:gd name="T36" fmla="*/ 84 w 98"/>
              <a:gd name="T37" fmla="*/ 86 h 110"/>
              <a:gd name="T38" fmla="*/ 97 w 98"/>
              <a:gd name="T39" fmla="*/ 90 h 110"/>
              <a:gd name="T40" fmla="*/ 82 w 98"/>
              <a:gd name="T41" fmla="*/ 94 h 110"/>
              <a:gd name="T42" fmla="*/ 97 w 98"/>
              <a:gd name="T43" fmla="*/ 98 h 110"/>
              <a:gd name="T44" fmla="*/ 82 w 98"/>
              <a:gd name="T45" fmla="*/ 110 h 110"/>
              <a:gd name="T46" fmla="*/ 71 w 98"/>
              <a:gd name="T47" fmla="*/ 98 h 110"/>
              <a:gd name="T48" fmla="*/ 58 w 98"/>
              <a:gd name="T49" fmla="*/ 94 h 110"/>
              <a:gd name="T50" fmla="*/ 5 w 98"/>
              <a:gd name="T51" fmla="*/ 89 h 110"/>
              <a:gd name="T52" fmla="*/ 0 w 98"/>
              <a:gd name="T53" fmla="*/ 85 h 110"/>
              <a:gd name="T54" fmla="*/ 6 w 98"/>
              <a:gd name="T55" fmla="*/ 81 h 110"/>
              <a:gd name="T56" fmla="*/ 48 w 98"/>
              <a:gd name="T57" fmla="*/ 69 h 110"/>
              <a:gd name="T58" fmla="*/ 42 w 98"/>
              <a:gd name="T59" fmla="*/ 75 h 110"/>
              <a:gd name="T60" fmla="*/ 30 w 98"/>
              <a:gd name="T61" fmla="*/ 70 h 110"/>
              <a:gd name="T62" fmla="*/ 37 w 98"/>
              <a:gd name="T63" fmla="*/ 81 h 110"/>
              <a:gd name="T64" fmla="*/ 14 w 98"/>
              <a:gd name="T65" fmla="*/ 85 h 110"/>
              <a:gd name="T66" fmla="*/ 37 w 98"/>
              <a:gd name="T67" fmla="*/ 89 h 110"/>
              <a:gd name="T68" fmla="*/ 15 w 98"/>
              <a:gd name="T69" fmla="*/ 93 h 110"/>
              <a:gd name="T70" fmla="*/ 40 w 98"/>
              <a:gd name="T71" fmla="*/ 100 h 110"/>
              <a:gd name="T72" fmla="*/ 30 w 98"/>
              <a:gd name="T73" fmla="*/ 110 h 110"/>
              <a:gd name="T74" fmla="*/ 0 w 98"/>
              <a:gd name="T75" fmla="*/ 93 h 110"/>
              <a:gd name="T76" fmla="*/ 54 w 98"/>
              <a:gd name="T77" fmla="*/ 29 h 110"/>
              <a:gd name="T78" fmla="*/ 56 w 98"/>
              <a:gd name="T79" fmla="*/ 22 h 110"/>
              <a:gd name="T80" fmla="*/ 67 w 98"/>
              <a:gd name="T81" fmla="*/ 5 h 110"/>
              <a:gd name="T82" fmla="*/ 88 w 98"/>
              <a:gd name="T83" fmla="*/ 5 h 110"/>
              <a:gd name="T84" fmla="*/ 87 w 98"/>
              <a:gd name="T85" fmla="*/ 16 h 110"/>
              <a:gd name="T86" fmla="*/ 76 w 98"/>
              <a:gd name="T87" fmla="*/ 11 h 110"/>
              <a:gd name="T88" fmla="*/ 67 w 98"/>
              <a:gd name="T89" fmla="*/ 15 h 110"/>
              <a:gd name="T90" fmla="*/ 68 w 98"/>
              <a:gd name="T91" fmla="*/ 27 h 110"/>
              <a:gd name="T92" fmla="*/ 83 w 98"/>
              <a:gd name="T93" fmla="*/ 29 h 110"/>
              <a:gd name="T94" fmla="*/ 71 w 98"/>
              <a:gd name="T95" fmla="*/ 34 h 110"/>
              <a:gd name="T96" fmla="*/ 72 w 98"/>
              <a:gd name="T97" fmla="*/ 42 h 110"/>
              <a:gd name="T98" fmla="*/ 83 w 98"/>
              <a:gd name="T99" fmla="*/ 44 h 110"/>
              <a:gd name="T100" fmla="*/ 96 w 98"/>
              <a:gd name="T101" fmla="*/ 49 h 110"/>
              <a:gd name="T102" fmla="*/ 70 w 98"/>
              <a:gd name="T103" fmla="*/ 50 h 110"/>
              <a:gd name="T104" fmla="*/ 62 w 98"/>
              <a:gd name="T105" fmla="*/ 53 h 110"/>
              <a:gd name="T106" fmla="*/ 58 w 98"/>
              <a:gd name="T107" fmla="*/ 45 h 110"/>
              <a:gd name="T108" fmla="*/ 60 w 98"/>
              <a:gd name="T109" fmla="*/ 34 h 110"/>
              <a:gd name="T110" fmla="*/ 54 w 98"/>
              <a:gd name="T111" fmla="*/ 29 h 110"/>
              <a:gd name="T112" fmla="*/ 19 w 98"/>
              <a:gd name="T113" fmla="*/ 13 h 110"/>
              <a:gd name="T114" fmla="*/ 19 w 98"/>
              <a:gd name="T115" fmla="*/ 19 h 110"/>
              <a:gd name="T116" fmla="*/ 23 w 98"/>
              <a:gd name="T117" fmla="*/ 10 h 110"/>
              <a:gd name="T118" fmla="*/ 33 w 98"/>
              <a:gd name="T119" fmla="*/ 42 h 110"/>
              <a:gd name="T120" fmla="*/ 34 w 98"/>
              <a:gd name="T121" fmla="*/ 34 h 110"/>
              <a:gd name="T122" fmla="*/ 28 w 98"/>
              <a:gd name="T123" fmla="*/ 44 h 11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8"/>
              <a:gd name="T187" fmla="*/ 0 h 110"/>
              <a:gd name="T188" fmla="*/ 98 w 98"/>
              <a:gd name="T189" fmla="*/ 110 h 11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8" h="110">
                <a:moveTo>
                  <a:pt x="23" y="44"/>
                </a:moveTo>
                <a:cubicBezTo>
                  <a:pt x="23" y="30"/>
                  <a:pt x="23" y="30"/>
                  <a:pt x="23" y="30"/>
                </a:cubicBezTo>
                <a:cubicBezTo>
                  <a:pt x="18" y="29"/>
                  <a:pt x="14" y="27"/>
                  <a:pt x="11" y="25"/>
                </a:cubicBezTo>
                <a:cubicBezTo>
                  <a:pt x="9" y="23"/>
                  <a:pt x="8" y="20"/>
                  <a:pt x="8" y="16"/>
                </a:cubicBezTo>
                <a:cubicBezTo>
                  <a:pt x="8" y="13"/>
                  <a:pt x="9" y="10"/>
                  <a:pt x="12" y="8"/>
                </a:cubicBezTo>
                <a:cubicBezTo>
                  <a:pt x="15" y="5"/>
                  <a:pt x="18" y="4"/>
                  <a:pt x="23" y="4"/>
                </a:cubicBezTo>
                <a:cubicBezTo>
                  <a:pt x="23" y="0"/>
                  <a:pt x="23" y="0"/>
                  <a:pt x="23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4"/>
                  <a:pt x="28" y="4"/>
                  <a:pt x="28" y="4"/>
                </a:cubicBezTo>
                <a:cubicBezTo>
                  <a:pt x="33" y="4"/>
                  <a:pt x="36" y="5"/>
                  <a:pt x="38" y="7"/>
                </a:cubicBezTo>
                <a:cubicBezTo>
                  <a:pt x="41" y="9"/>
                  <a:pt x="43" y="11"/>
                  <a:pt x="43" y="15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3"/>
                  <a:pt x="31" y="11"/>
                  <a:pt x="28" y="11"/>
                </a:cubicBezTo>
                <a:cubicBezTo>
                  <a:pt x="28" y="23"/>
                  <a:pt x="28" y="23"/>
                  <a:pt x="28" y="23"/>
                </a:cubicBezTo>
                <a:cubicBezTo>
                  <a:pt x="35" y="24"/>
                  <a:pt x="39" y="26"/>
                  <a:pt x="41" y="28"/>
                </a:cubicBezTo>
                <a:cubicBezTo>
                  <a:pt x="44" y="30"/>
                  <a:pt x="45" y="33"/>
                  <a:pt x="45" y="37"/>
                </a:cubicBezTo>
                <a:cubicBezTo>
                  <a:pt x="45" y="41"/>
                  <a:pt x="43" y="44"/>
                  <a:pt x="40" y="46"/>
                </a:cubicBezTo>
                <a:cubicBezTo>
                  <a:pt x="38" y="49"/>
                  <a:pt x="34" y="51"/>
                  <a:pt x="28" y="51"/>
                </a:cubicBezTo>
                <a:cubicBezTo>
                  <a:pt x="28" y="57"/>
                  <a:pt x="28" y="57"/>
                  <a:pt x="28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1"/>
                  <a:pt x="23" y="51"/>
                  <a:pt x="23" y="51"/>
                </a:cubicBezTo>
                <a:cubicBezTo>
                  <a:pt x="18" y="51"/>
                  <a:pt x="15" y="50"/>
                  <a:pt x="12" y="47"/>
                </a:cubicBezTo>
                <a:cubicBezTo>
                  <a:pt x="9" y="45"/>
                  <a:pt x="7" y="42"/>
                  <a:pt x="6" y="38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8"/>
                  <a:pt x="18" y="40"/>
                  <a:pt x="19" y="41"/>
                </a:cubicBezTo>
                <a:cubicBezTo>
                  <a:pt x="20" y="42"/>
                  <a:pt x="21" y="43"/>
                  <a:pt x="23" y="44"/>
                </a:cubicBezTo>
                <a:close/>
                <a:moveTo>
                  <a:pt x="58" y="94"/>
                </a:moveTo>
                <a:cubicBezTo>
                  <a:pt x="71" y="94"/>
                  <a:pt x="71" y="94"/>
                  <a:pt x="71" y="94"/>
                </a:cubicBezTo>
                <a:cubicBezTo>
                  <a:pt x="71" y="90"/>
                  <a:pt x="71" y="90"/>
                  <a:pt x="71" y="90"/>
                </a:cubicBezTo>
                <a:cubicBezTo>
                  <a:pt x="58" y="90"/>
                  <a:pt x="58" y="90"/>
                  <a:pt x="58" y="90"/>
                </a:cubicBezTo>
                <a:cubicBezTo>
                  <a:pt x="58" y="86"/>
                  <a:pt x="58" y="86"/>
                  <a:pt x="58" y="86"/>
                </a:cubicBezTo>
                <a:cubicBezTo>
                  <a:pt x="69" y="86"/>
                  <a:pt x="69" y="86"/>
                  <a:pt x="69" y="86"/>
                </a:cubicBezTo>
                <a:cubicBezTo>
                  <a:pt x="55" y="65"/>
                  <a:pt x="55" y="65"/>
                  <a:pt x="5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76" y="82"/>
                  <a:pt x="76" y="82"/>
                  <a:pt x="76" y="82"/>
                </a:cubicBezTo>
                <a:cubicBezTo>
                  <a:pt x="87" y="65"/>
                  <a:pt x="87" y="65"/>
                  <a:pt x="87" y="65"/>
                </a:cubicBezTo>
                <a:cubicBezTo>
                  <a:pt x="98" y="65"/>
                  <a:pt x="98" y="65"/>
                  <a:pt x="98" y="65"/>
                </a:cubicBezTo>
                <a:cubicBezTo>
                  <a:pt x="84" y="86"/>
                  <a:pt x="84" y="86"/>
                  <a:pt x="84" y="86"/>
                </a:cubicBezTo>
                <a:cubicBezTo>
                  <a:pt x="97" y="86"/>
                  <a:pt x="97" y="86"/>
                  <a:pt x="97" y="86"/>
                </a:cubicBezTo>
                <a:cubicBezTo>
                  <a:pt x="97" y="90"/>
                  <a:pt x="97" y="90"/>
                  <a:pt x="97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4"/>
                  <a:pt x="82" y="94"/>
                  <a:pt x="82" y="94"/>
                </a:cubicBezTo>
                <a:cubicBezTo>
                  <a:pt x="97" y="94"/>
                  <a:pt x="97" y="94"/>
                  <a:pt x="97" y="94"/>
                </a:cubicBezTo>
                <a:cubicBezTo>
                  <a:pt x="97" y="98"/>
                  <a:pt x="97" y="98"/>
                  <a:pt x="97" y="98"/>
                </a:cubicBezTo>
                <a:cubicBezTo>
                  <a:pt x="82" y="98"/>
                  <a:pt x="82" y="98"/>
                  <a:pt x="82" y="9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98"/>
                  <a:pt x="71" y="98"/>
                  <a:pt x="7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4"/>
                  <a:pt x="58" y="94"/>
                  <a:pt x="58" y="94"/>
                </a:cubicBezTo>
                <a:close/>
                <a:moveTo>
                  <a:pt x="0" y="89"/>
                </a:moveTo>
                <a:cubicBezTo>
                  <a:pt x="5" y="89"/>
                  <a:pt x="5" y="89"/>
                  <a:pt x="5" y="89"/>
                </a:cubicBezTo>
                <a:cubicBezTo>
                  <a:pt x="5" y="88"/>
                  <a:pt x="5" y="86"/>
                  <a:pt x="5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1"/>
                  <a:pt x="0" y="81"/>
                  <a:pt x="0" y="81"/>
                </a:cubicBezTo>
                <a:cubicBezTo>
                  <a:pt x="6" y="81"/>
                  <a:pt x="6" y="81"/>
                  <a:pt x="6" y="81"/>
                </a:cubicBezTo>
                <a:cubicBezTo>
                  <a:pt x="8" y="71"/>
                  <a:pt x="16" y="62"/>
                  <a:pt x="30" y="62"/>
                </a:cubicBezTo>
                <a:cubicBezTo>
                  <a:pt x="37" y="62"/>
                  <a:pt x="43" y="65"/>
                  <a:pt x="48" y="69"/>
                </a:cubicBezTo>
                <a:cubicBezTo>
                  <a:pt x="48" y="70"/>
                  <a:pt x="49" y="70"/>
                  <a:pt x="49" y="71"/>
                </a:cubicBezTo>
                <a:cubicBezTo>
                  <a:pt x="42" y="75"/>
                  <a:pt x="42" y="75"/>
                  <a:pt x="42" y="75"/>
                </a:cubicBezTo>
                <a:cubicBezTo>
                  <a:pt x="42" y="75"/>
                  <a:pt x="42" y="75"/>
                  <a:pt x="42" y="74"/>
                </a:cubicBezTo>
                <a:cubicBezTo>
                  <a:pt x="39" y="71"/>
                  <a:pt x="35" y="70"/>
                  <a:pt x="30" y="70"/>
                </a:cubicBezTo>
                <a:cubicBezTo>
                  <a:pt x="22" y="70"/>
                  <a:pt x="17" y="75"/>
                  <a:pt x="15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7" y="85"/>
                  <a:pt x="37" y="85"/>
                  <a:pt x="37" y="85"/>
                </a:cubicBezTo>
                <a:cubicBezTo>
                  <a:pt x="14" y="85"/>
                  <a:pt x="14" y="85"/>
                  <a:pt x="14" y="85"/>
                </a:cubicBezTo>
                <a:cubicBezTo>
                  <a:pt x="14" y="86"/>
                  <a:pt x="14" y="88"/>
                  <a:pt x="14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37" y="93"/>
                  <a:pt x="37" y="93"/>
                  <a:pt x="37" y="93"/>
                </a:cubicBezTo>
                <a:cubicBezTo>
                  <a:pt x="15" y="93"/>
                  <a:pt x="15" y="93"/>
                  <a:pt x="15" y="93"/>
                </a:cubicBezTo>
                <a:cubicBezTo>
                  <a:pt x="18" y="99"/>
                  <a:pt x="22" y="103"/>
                  <a:pt x="30" y="103"/>
                </a:cubicBezTo>
                <a:cubicBezTo>
                  <a:pt x="34" y="103"/>
                  <a:pt x="37" y="102"/>
                  <a:pt x="40" y="100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2" y="108"/>
                  <a:pt x="36" y="110"/>
                  <a:pt x="30" y="110"/>
                </a:cubicBezTo>
                <a:cubicBezTo>
                  <a:pt x="17" y="110"/>
                  <a:pt x="9" y="103"/>
                  <a:pt x="6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9"/>
                  <a:pt x="0" y="89"/>
                  <a:pt x="0" y="89"/>
                </a:cubicBezTo>
                <a:close/>
                <a:moveTo>
                  <a:pt x="54" y="29"/>
                </a:moveTo>
                <a:cubicBezTo>
                  <a:pt x="58" y="29"/>
                  <a:pt x="58" y="29"/>
                  <a:pt x="58" y="29"/>
                </a:cubicBezTo>
                <a:cubicBezTo>
                  <a:pt x="57" y="27"/>
                  <a:pt x="56" y="24"/>
                  <a:pt x="56" y="22"/>
                </a:cubicBezTo>
                <a:cubicBezTo>
                  <a:pt x="56" y="18"/>
                  <a:pt x="56" y="15"/>
                  <a:pt x="58" y="12"/>
                </a:cubicBezTo>
                <a:cubicBezTo>
                  <a:pt x="60" y="9"/>
                  <a:pt x="63" y="6"/>
                  <a:pt x="67" y="5"/>
                </a:cubicBezTo>
                <a:cubicBezTo>
                  <a:pt x="70" y="4"/>
                  <a:pt x="72" y="3"/>
                  <a:pt x="75" y="3"/>
                </a:cubicBezTo>
                <a:cubicBezTo>
                  <a:pt x="80" y="3"/>
                  <a:pt x="84" y="3"/>
                  <a:pt x="88" y="5"/>
                </a:cubicBezTo>
                <a:cubicBezTo>
                  <a:pt x="91" y="7"/>
                  <a:pt x="94" y="10"/>
                  <a:pt x="96" y="13"/>
                </a:cubicBezTo>
                <a:cubicBezTo>
                  <a:pt x="87" y="16"/>
                  <a:pt x="87" y="16"/>
                  <a:pt x="87" y="16"/>
                </a:cubicBezTo>
                <a:cubicBezTo>
                  <a:pt x="86" y="14"/>
                  <a:pt x="84" y="13"/>
                  <a:pt x="82" y="12"/>
                </a:cubicBezTo>
                <a:cubicBezTo>
                  <a:pt x="81" y="11"/>
                  <a:pt x="78" y="11"/>
                  <a:pt x="76" y="11"/>
                </a:cubicBezTo>
                <a:cubicBezTo>
                  <a:pt x="74" y="11"/>
                  <a:pt x="73" y="11"/>
                  <a:pt x="71" y="12"/>
                </a:cubicBezTo>
                <a:cubicBezTo>
                  <a:pt x="69" y="13"/>
                  <a:pt x="68" y="14"/>
                  <a:pt x="67" y="15"/>
                </a:cubicBezTo>
                <a:cubicBezTo>
                  <a:pt x="66" y="17"/>
                  <a:pt x="66" y="19"/>
                  <a:pt x="66" y="21"/>
                </a:cubicBezTo>
                <a:cubicBezTo>
                  <a:pt x="66" y="23"/>
                  <a:pt x="67" y="25"/>
                  <a:pt x="68" y="27"/>
                </a:cubicBezTo>
                <a:cubicBezTo>
                  <a:pt x="68" y="28"/>
                  <a:pt x="69" y="28"/>
                  <a:pt x="69" y="29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34"/>
                  <a:pt x="83" y="34"/>
                  <a:pt x="83" y="34"/>
                </a:cubicBezTo>
                <a:cubicBezTo>
                  <a:pt x="71" y="34"/>
                  <a:pt x="71" y="34"/>
                  <a:pt x="71" y="34"/>
                </a:cubicBezTo>
                <a:cubicBezTo>
                  <a:pt x="72" y="36"/>
                  <a:pt x="72" y="38"/>
                  <a:pt x="72" y="40"/>
                </a:cubicBezTo>
                <a:cubicBezTo>
                  <a:pt x="72" y="40"/>
                  <a:pt x="72" y="41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7" y="42"/>
                  <a:pt x="80" y="43"/>
                  <a:pt x="83" y="44"/>
                </a:cubicBezTo>
                <a:cubicBezTo>
                  <a:pt x="85" y="45"/>
                  <a:pt x="86" y="46"/>
                  <a:pt x="89" y="44"/>
                </a:cubicBezTo>
                <a:cubicBezTo>
                  <a:pt x="96" y="49"/>
                  <a:pt x="96" y="49"/>
                  <a:pt x="96" y="49"/>
                </a:cubicBezTo>
                <a:cubicBezTo>
                  <a:pt x="88" y="56"/>
                  <a:pt x="85" y="54"/>
                  <a:pt x="78" y="52"/>
                </a:cubicBezTo>
                <a:cubicBezTo>
                  <a:pt x="76" y="51"/>
                  <a:pt x="74" y="50"/>
                  <a:pt x="70" y="50"/>
                </a:cubicBezTo>
                <a:cubicBezTo>
                  <a:pt x="69" y="49"/>
                  <a:pt x="67" y="50"/>
                  <a:pt x="65" y="51"/>
                </a:cubicBezTo>
                <a:cubicBezTo>
                  <a:pt x="64" y="52"/>
                  <a:pt x="63" y="53"/>
                  <a:pt x="62" y="53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7"/>
                  <a:pt x="57" y="46"/>
                  <a:pt x="58" y="45"/>
                </a:cubicBezTo>
                <a:cubicBezTo>
                  <a:pt x="61" y="44"/>
                  <a:pt x="62" y="42"/>
                  <a:pt x="62" y="40"/>
                </a:cubicBezTo>
                <a:cubicBezTo>
                  <a:pt x="62" y="38"/>
                  <a:pt x="61" y="36"/>
                  <a:pt x="60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29"/>
                  <a:pt x="54" y="29"/>
                  <a:pt x="54" y="29"/>
                </a:cubicBezTo>
                <a:close/>
                <a:moveTo>
                  <a:pt x="23" y="10"/>
                </a:moveTo>
                <a:cubicBezTo>
                  <a:pt x="21" y="11"/>
                  <a:pt x="20" y="12"/>
                  <a:pt x="19" y="13"/>
                </a:cubicBezTo>
                <a:cubicBezTo>
                  <a:pt x="18" y="14"/>
                  <a:pt x="18" y="15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20" y="20"/>
                  <a:pt x="21" y="21"/>
                  <a:pt x="23" y="21"/>
                </a:cubicBezTo>
                <a:cubicBezTo>
                  <a:pt x="23" y="10"/>
                  <a:pt x="23" y="10"/>
                  <a:pt x="23" y="10"/>
                </a:cubicBezTo>
                <a:close/>
                <a:moveTo>
                  <a:pt x="28" y="44"/>
                </a:moveTo>
                <a:cubicBezTo>
                  <a:pt x="30" y="44"/>
                  <a:pt x="32" y="43"/>
                  <a:pt x="33" y="42"/>
                </a:cubicBezTo>
                <a:cubicBezTo>
                  <a:pt x="35" y="41"/>
                  <a:pt x="35" y="39"/>
                  <a:pt x="35" y="38"/>
                </a:cubicBezTo>
                <a:cubicBezTo>
                  <a:pt x="35" y="36"/>
                  <a:pt x="35" y="35"/>
                  <a:pt x="34" y="34"/>
                </a:cubicBezTo>
                <a:cubicBezTo>
                  <a:pt x="33" y="33"/>
                  <a:pt x="31" y="32"/>
                  <a:pt x="28" y="32"/>
                </a:cubicBezTo>
                <a:lnTo>
                  <a:pt x="28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8" name="Freeform 80"/>
          <p:cNvSpPr>
            <a:spLocks noEditPoints="1" noChangeArrowheads="1"/>
          </p:cNvSpPr>
          <p:nvPr/>
        </p:nvSpPr>
        <p:spPr bwMode="auto">
          <a:xfrm>
            <a:off x="3227388" y="3394075"/>
            <a:ext cx="269875" cy="303213"/>
          </a:xfrm>
          <a:custGeom>
            <a:avLst/>
            <a:gdLst>
              <a:gd name="T0" fmla="*/ 53 w 96"/>
              <a:gd name="T1" fmla="*/ 68 h 108"/>
              <a:gd name="T2" fmla="*/ 54 w 96"/>
              <a:gd name="T3" fmla="*/ 63 h 108"/>
              <a:gd name="T4" fmla="*/ 50 w 96"/>
              <a:gd name="T5" fmla="*/ 59 h 108"/>
              <a:gd name="T6" fmla="*/ 45 w 96"/>
              <a:gd name="T7" fmla="*/ 62 h 108"/>
              <a:gd name="T8" fmla="*/ 47 w 96"/>
              <a:gd name="T9" fmla="*/ 68 h 108"/>
              <a:gd name="T10" fmla="*/ 25 w 96"/>
              <a:gd name="T11" fmla="*/ 34 h 108"/>
              <a:gd name="T12" fmla="*/ 19 w 96"/>
              <a:gd name="T13" fmla="*/ 23 h 108"/>
              <a:gd name="T14" fmla="*/ 8 w 96"/>
              <a:gd name="T15" fmla="*/ 11 h 108"/>
              <a:gd name="T16" fmla="*/ 34 w 96"/>
              <a:gd name="T17" fmla="*/ 4 h 108"/>
              <a:gd name="T18" fmla="*/ 37 w 96"/>
              <a:gd name="T19" fmla="*/ 5 h 108"/>
              <a:gd name="T20" fmla="*/ 42 w 96"/>
              <a:gd name="T21" fmla="*/ 13 h 108"/>
              <a:gd name="T22" fmla="*/ 48 w 96"/>
              <a:gd name="T23" fmla="*/ 4 h 108"/>
              <a:gd name="T24" fmla="*/ 57 w 96"/>
              <a:gd name="T25" fmla="*/ 7 h 108"/>
              <a:gd name="T26" fmla="*/ 62 w 96"/>
              <a:gd name="T27" fmla="*/ 0 h 108"/>
              <a:gd name="T28" fmla="*/ 65 w 96"/>
              <a:gd name="T29" fmla="*/ 0 h 108"/>
              <a:gd name="T30" fmla="*/ 89 w 96"/>
              <a:gd name="T31" fmla="*/ 10 h 108"/>
              <a:gd name="T32" fmla="*/ 77 w 96"/>
              <a:gd name="T33" fmla="*/ 22 h 108"/>
              <a:gd name="T34" fmla="*/ 66 w 96"/>
              <a:gd name="T35" fmla="*/ 32 h 108"/>
              <a:gd name="T36" fmla="*/ 80 w 96"/>
              <a:gd name="T37" fmla="*/ 11 h 108"/>
              <a:gd name="T38" fmla="*/ 63 w 96"/>
              <a:gd name="T39" fmla="*/ 7 h 108"/>
              <a:gd name="T40" fmla="*/ 67 w 96"/>
              <a:gd name="T41" fmla="*/ 10 h 108"/>
              <a:gd name="T42" fmla="*/ 68 w 96"/>
              <a:gd name="T43" fmla="*/ 14 h 108"/>
              <a:gd name="T44" fmla="*/ 58 w 96"/>
              <a:gd name="T45" fmla="*/ 34 h 108"/>
              <a:gd name="T46" fmla="*/ 58 w 96"/>
              <a:gd name="T47" fmla="*/ 21 h 108"/>
              <a:gd name="T48" fmla="*/ 49 w 96"/>
              <a:gd name="T49" fmla="*/ 9 h 108"/>
              <a:gd name="T50" fmla="*/ 44 w 96"/>
              <a:gd name="T51" fmla="*/ 21 h 108"/>
              <a:gd name="T52" fmla="*/ 41 w 96"/>
              <a:gd name="T53" fmla="*/ 34 h 108"/>
              <a:gd name="T54" fmla="*/ 34 w 96"/>
              <a:gd name="T55" fmla="*/ 9 h 108"/>
              <a:gd name="T56" fmla="*/ 23 w 96"/>
              <a:gd name="T57" fmla="*/ 21 h 108"/>
              <a:gd name="T58" fmla="*/ 29 w 96"/>
              <a:gd name="T59" fmla="*/ 32 h 108"/>
              <a:gd name="T60" fmla="*/ 81 w 96"/>
              <a:gd name="T61" fmla="*/ 24 h 108"/>
              <a:gd name="T62" fmla="*/ 95 w 96"/>
              <a:gd name="T63" fmla="*/ 38 h 108"/>
              <a:gd name="T64" fmla="*/ 78 w 96"/>
              <a:gd name="T65" fmla="*/ 52 h 108"/>
              <a:gd name="T66" fmla="*/ 76 w 96"/>
              <a:gd name="T67" fmla="*/ 59 h 108"/>
              <a:gd name="T68" fmla="*/ 71 w 96"/>
              <a:gd name="T69" fmla="*/ 62 h 108"/>
              <a:gd name="T70" fmla="*/ 72 w 96"/>
              <a:gd name="T71" fmla="*/ 68 h 108"/>
              <a:gd name="T72" fmla="*/ 78 w 96"/>
              <a:gd name="T73" fmla="*/ 68 h 108"/>
              <a:gd name="T74" fmla="*/ 88 w 96"/>
              <a:gd name="T75" fmla="*/ 98 h 108"/>
              <a:gd name="T76" fmla="*/ 49 w 96"/>
              <a:gd name="T77" fmla="*/ 108 h 108"/>
              <a:gd name="T78" fmla="*/ 10 w 96"/>
              <a:gd name="T79" fmla="*/ 98 h 108"/>
              <a:gd name="T80" fmla="*/ 20 w 96"/>
              <a:gd name="T81" fmla="*/ 68 h 108"/>
              <a:gd name="T82" fmla="*/ 26 w 96"/>
              <a:gd name="T83" fmla="*/ 68 h 108"/>
              <a:gd name="T84" fmla="*/ 28 w 96"/>
              <a:gd name="T85" fmla="*/ 63 h 108"/>
              <a:gd name="T86" fmla="*/ 24 w 96"/>
              <a:gd name="T87" fmla="*/ 59 h 108"/>
              <a:gd name="T88" fmla="*/ 20 w 96"/>
              <a:gd name="T89" fmla="*/ 51 h 108"/>
              <a:gd name="T90" fmla="*/ 2 w 96"/>
              <a:gd name="T91" fmla="*/ 38 h 108"/>
              <a:gd name="T92" fmla="*/ 16 w 96"/>
              <a:gd name="T93" fmla="*/ 24 h 108"/>
              <a:gd name="T94" fmla="*/ 13 w 96"/>
              <a:gd name="T95" fmla="*/ 33 h 108"/>
              <a:gd name="T96" fmla="*/ 48 w 96"/>
              <a:gd name="T97" fmla="*/ 38 h 108"/>
              <a:gd name="T98" fmla="*/ 83 w 96"/>
              <a:gd name="T99" fmla="*/ 33 h 108"/>
              <a:gd name="T100" fmla="*/ 81 w 96"/>
              <a:gd name="T101" fmla="*/ 24 h 108"/>
              <a:gd name="T102" fmla="*/ 22 w 96"/>
              <a:gd name="T103" fmla="*/ 93 h 108"/>
              <a:gd name="T104" fmla="*/ 37 w 96"/>
              <a:gd name="T105" fmla="*/ 79 h 108"/>
              <a:gd name="T106" fmla="*/ 43 w 96"/>
              <a:gd name="T107" fmla="*/ 98 h 108"/>
              <a:gd name="T108" fmla="*/ 58 w 96"/>
              <a:gd name="T109" fmla="*/ 98 h 108"/>
              <a:gd name="T110" fmla="*/ 46 w 96"/>
              <a:gd name="T111" fmla="*/ 79 h 108"/>
              <a:gd name="T112" fmla="*/ 68 w 96"/>
              <a:gd name="T113" fmla="*/ 96 h 108"/>
              <a:gd name="T114" fmla="*/ 73 w 96"/>
              <a:gd name="T115" fmla="*/ 78 h 108"/>
              <a:gd name="T116" fmla="*/ 68 w 96"/>
              <a:gd name="T117" fmla="*/ 96 h 10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96"/>
              <a:gd name="T178" fmla="*/ 0 h 108"/>
              <a:gd name="T179" fmla="*/ 96 w 96"/>
              <a:gd name="T180" fmla="*/ 108 h 10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96" h="108">
                <a:moveTo>
                  <a:pt x="50" y="74"/>
                </a:moveTo>
                <a:cubicBezTo>
                  <a:pt x="53" y="68"/>
                  <a:pt x="53" y="68"/>
                  <a:pt x="53" y="68"/>
                </a:cubicBezTo>
                <a:cubicBezTo>
                  <a:pt x="60" y="67"/>
                  <a:pt x="60" y="67"/>
                  <a:pt x="60" y="67"/>
                </a:cubicBezTo>
                <a:cubicBezTo>
                  <a:pt x="54" y="63"/>
                  <a:pt x="54" y="63"/>
                  <a:pt x="54" y="63"/>
                </a:cubicBezTo>
                <a:cubicBezTo>
                  <a:pt x="56" y="55"/>
                  <a:pt x="56" y="55"/>
                  <a:pt x="56" y="55"/>
                </a:cubicBezTo>
                <a:cubicBezTo>
                  <a:pt x="50" y="59"/>
                  <a:pt x="50" y="59"/>
                  <a:pt x="50" y="59"/>
                </a:cubicBezTo>
                <a:cubicBezTo>
                  <a:pt x="43" y="55"/>
                  <a:pt x="43" y="55"/>
                  <a:pt x="43" y="55"/>
                </a:cubicBezTo>
                <a:cubicBezTo>
                  <a:pt x="45" y="62"/>
                  <a:pt x="45" y="62"/>
                  <a:pt x="45" y="62"/>
                </a:cubicBezTo>
                <a:cubicBezTo>
                  <a:pt x="39" y="67"/>
                  <a:pt x="39" y="67"/>
                  <a:pt x="39" y="67"/>
                </a:cubicBezTo>
                <a:cubicBezTo>
                  <a:pt x="47" y="68"/>
                  <a:pt x="47" y="68"/>
                  <a:pt x="47" y="68"/>
                </a:cubicBezTo>
                <a:cubicBezTo>
                  <a:pt x="50" y="74"/>
                  <a:pt x="50" y="74"/>
                  <a:pt x="50" y="74"/>
                </a:cubicBezTo>
                <a:close/>
                <a:moveTo>
                  <a:pt x="25" y="34"/>
                </a:moveTo>
                <a:cubicBezTo>
                  <a:pt x="23" y="30"/>
                  <a:pt x="22" y="27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0"/>
                  <a:pt x="15" y="17"/>
                  <a:pt x="11" y="14"/>
                </a:cubicBezTo>
                <a:cubicBezTo>
                  <a:pt x="8" y="11"/>
                  <a:pt x="8" y="11"/>
                  <a:pt x="8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34" y="4"/>
                  <a:pt x="34" y="4"/>
                  <a:pt x="34" y="4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7"/>
                  <a:pt x="40" y="10"/>
                  <a:pt x="41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0"/>
                  <a:pt x="44" y="8"/>
                  <a:pt x="47" y="5"/>
                </a:cubicBezTo>
                <a:cubicBezTo>
                  <a:pt x="48" y="4"/>
                  <a:pt x="48" y="4"/>
                  <a:pt x="48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6"/>
                  <a:pt x="58" y="5"/>
                  <a:pt x="59" y="4"/>
                </a:cubicBezTo>
                <a:cubicBezTo>
                  <a:pt x="60" y="2"/>
                  <a:pt x="61" y="1"/>
                  <a:pt x="6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86" y="8"/>
                  <a:pt x="86" y="8"/>
                  <a:pt x="86" y="8"/>
                </a:cubicBezTo>
                <a:cubicBezTo>
                  <a:pt x="89" y="10"/>
                  <a:pt x="89" y="10"/>
                  <a:pt x="89" y="10"/>
                </a:cubicBezTo>
                <a:cubicBezTo>
                  <a:pt x="86" y="12"/>
                  <a:pt x="86" y="12"/>
                  <a:pt x="86" y="12"/>
                </a:cubicBezTo>
                <a:cubicBezTo>
                  <a:pt x="83" y="15"/>
                  <a:pt x="80" y="19"/>
                  <a:pt x="77" y="22"/>
                </a:cubicBezTo>
                <a:cubicBezTo>
                  <a:pt x="74" y="26"/>
                  <a:pt x="72" y="30"/>
                  <a:pt x="70" y="34"/>
                </a:cubicBezTo>
                <a:cubicBezTo>
                  <a:pt x="66" y="32"/>
                  <a:pt x="66" y="32"/>
                  <a:pt x="66" y="32"/>
                </a:cubicBezTo>
                <a:cubicBezTo>
                  <a:pt x="68" y="28"/>
                  <a:pt x="70" y="23"/>
                  <a:pt x="73" y="19"/>
                </a:cubicBezTo>
                <a:cubicBezTo>
                  <a:pt x="75" y="17"/>
                  <a:pt x="78" y="14"/>
                  <a:pt x="80" y="11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6"/>
                  <a:pt x="63" y="6"/>
                  <a:pt x="63" y="7"/>
                </a:cubicBezTo>
                <a:cubicBezTo>
                  <a:pt x="63" y="7"/>
                  <a:pt x="62" y="8"/>
                  <a:pt x="62" y="8"/>
                </a:cubicBezTo>
                <a:cubicBezTo>
                  <a:pt x="67" y="10"/>
                  <a:pt x="67" y="10"/>
                  <a:pt x="67" y="10"/>
                </a:cubicBezTo>
                <a:cubicBezTo>
                  <a:pt x="71" y="11"/>
                  <a:pt x="71" y="11"/>
                  <a:pt x="71" y="11"/>
                </a:cubicBezTo>
                <a:cubicBezTo>
                  <a:pt x="68" y="14"/>
                  <a:pt x="68" y="14"/>
                  <a:pt x="68" y="14"/>
                </a:cubicBezTo>
                <a:cubicBezTo>
                  <a:pt x="66" y="17"/>
                  <a:pt x="64" y="20"/>
                  <a:pt x="62" y="23"/>
                </a:cubicBezTo>
                <a:cubicBezTo>
                  <a:pt x="60" y="26"/>
                  <a:pt x="59" y="30"/>
                  <a:pt x="58" y="34"/>
                </a:cubicBezTo>
                <a:cubicBezTo>
                  <a:pt x="53" y="33"/>
                  <a:pt x="53" y="33"/>
                  <a:pt x="53" y="33"/>
                </a:cubicBezTo>
                <a:cubicBezTo>
                  <a:pt x="54" y="29"/>
                  <a:pt x="56" y="24"/>
                  <a:pt x="58" y="21"/>
                </a:cubicBezTo>
                <a:cubicBezTo>
                  <a:pt x="59" y="18"/>
                  <a:pt x="61" y="16"/>
                  <a:pt x="62" y="14"/>
                </a:cubicBezTo>
                <a:cubicBezTo>
                  <a:pt x="49" y="9"/>
                  <a:pt x="49" y="9"/>
                  <a:pt x="49" y="9"/>
                </a:cubicBezTo>
                <a:cubicBezTo>
                  <a:pt x="48" y="11"/>
                  <a:pt x="47" y="13"/>
                  <a:pt x="46" y="15"/>
                </a:cubicBezTo>
                <a:cubicBezTo>
                  <a:pt x="45" y="17"/>
                  <a:pt x="44" y="19"/>
                  <a:pt x="44" y="21"/>
                </a:cubicBezTo>
                <a:cubicBezTo>
                  <a:pt x="45" y="25"/>
                  <a:pt x="45" y="29"/>
                  <a:pt x="45" y="33"/>
                </a:cubicBezTo>
                <a:cubicBezTo>
                  <a:pt x="41" y="34"/>
                  <a:pt x="41" y="34"/>
                  <a:pt x="41" y="34"/>
                </a:cubicBezTo>
                <a:cubicBezTo>
                  <a:pt x="40" y="29"/>
                  <a:pt x="40" y="25"/>
                  <a:pt x="39" y="20"/>
                </a:cubicBezTo>
                <a:cubicBezTo>
                  <a:pt x="38" y="16"/>
                  <a:pt x="36" y="12"/>
                  <a:pt x="34" y="9"/>
                </a:cubicBezTo>
                <a:cubicBezTo>
                  <a:pt x="17" y="13"/>
                  <a:pt x="17" y="13"/>
                  <a:pt x="17" y="13"/>
                </a:cubicBezTo>
                <a:cubicBezTo>
                  <a:pt x="20" y="16"/>
                  <a:pt x="22" y="18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6" y="25"/>
                  <a:pt x="28" y="28"/>
                  <a:pt x="29" y="32"/>
                </a:cubicBezTo>
                <a:cubicBezTo>
                  <a:pt x="25" y="34"/>
                  <a:pt x="25" y="34"/>
                  <a:pt x="25" y="34"/>
                </a:cubicBezTo>
                <a:close/>
                <a:moveTo>
                  <a:pt x="81" y="24"/>
                </a:moveTo>
                <a:cubicBezTo>
                  <a:pt x="90" y="27"/>
                  <a:pt x="95" y="30"/>
                  <a:pt x="95" y="35"/>
                </a:cubicBezTo>
                <a:cubicBezTo>
                  <a:pt x="95" y="36"/>
                  <a:pt x="95" y="37"/>
                  <a:pt x="95" y="38"/>
                </a:cubicBezTo>
                <a:cubicBezTo>
                  <a:pt x="96" y="45"/>
                  <a:pt x="96" y="45"/>
                  <a:pt x="96" y="45"/>
                </a:cubicBezTo>
                <a:cubicBezTo>
                  <a:pt x="78" y="52"/>
                  <a:pt x="78" y="52"/>
                  <a:pt x="78" y="52"/>
                </a:cubicBezTo>
                <a:cubicBezTo>
                  <a:pt x="78" y="53"/>
                  <a:pt x="79" y="55"/>
                  <a:pt x="79" y="57"/>
                </a:cubicBezTo>
                <a:cubicBezTo>
                  <a:pt x="76" y="59"/>
                  <a:pt x="76" y="59"/>
                  <a:pt x="76" y="59"/>
                </a:cubicBezTo>
                <a:cubicBezTo>
                  <a:pt x="69" y="55"/>
                  <a:pt x="69" y="55"/>
                  <a:pt x="69" y="55"/>
                </a:cubicBezTo>
                <a:cubicBezTo>
                  <a:pt x="71" y="62"/>
                  <a:pt x="71" y="62"/>
                  <a:pt x="71" y="62"/>
                </a:cubicBezTo>
                <a:cubicBezTo>
                  <a:pt x="65" y="67"/>
                  <a:pt x="65" y="67"/>
                  <a:pt x="65" y="67"/>
                </a:cubicBezTo>
                <a:cubicBezTo>
                  <a:pt x="72" y="68"/>
                  <a:pt x="72" y="68"/>
                  <a:pt x="72" y="68"/>
                </a:cubicBezTo>
                <a:cubicBezTo>
                  <a:pt x="75" y="74"/>
                  <a:pt x="75" y="74"/>
                  <a:pt x="75" y="74"/>
                </a:cubicBezTo>
                <a:cubicBezTo>
                  <a:pt x="78" y="68"/>
                  <a:pt x="78" y="68"/>
                  <a:pt x="78" y="68"/>
                </a:cubicBezTo>
                <a:cubicBezTo>
                  <a:pt x="80" y="68"/>
                  <a:pt x="80" y="68"/>
                  <a:pt x="80" y="68"/>
                </a:cubicBezTo>
                <a:cubicBezTo>
                  <a:pt x="88" y="98"/>
                  <a:pt x="88" y="98"/>
                  <a:pt x="88" y="98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77" y="105"/>
                  <a:pt x="63" y="108"/>
                  <a:pt x="49" y="108"/>
                </a:cubicBezTo>
                <a:cubicBezTo>
                  <a:pt x="36" y="108"/>
                  <a:pt x="22" y="105"/>
                  <a:pt x="13" y="100"/>
                </a:cubicBezTo>
                <a:cubicBezTo>
                  <a:pt x="10" y="98"/>
                  <a:pt x="10" y="98"/>
                  <a:pt x="10" y="98"/>
                </a:cubicBezTo>
                <a:cubicBezTo>
                  <a:pt x="19" y="68"/>
                  <a:pt x="19" y="68"/>
                  <a:pt x="19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3" y="74"/>
                  <a:pt x="23" y="74"/>
                  <a:pt x="23" y="74"/>
                </a:cubicBezTo>
                <a:cubicBezTo>
                  <a:pt x="26" y="68"/>
                  <a:pt x="26" y="68"/>
                  <a:pt x="26" y="68"/>
                </a:cubicBezTo>
                <a:cubicBezTo>
                  <a:pt x="33" y="67"/>
                  <a:pt x="33" y="67"/>
                  <a:pt x="33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30" y="55"/>
                  <a:pt x="30" y="55"/>
                  <a:pt x="30" y="55"/>
                </a:cubicBezTo>
                <a:cubicBezTo>
                  <a:pt x="24" y="59"/>
                  <a:pt x="24" y="59"/>
                  <a:pt x="24" y="59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5"/>
                  <a:pt x="20" y="53"/>
                  <a:pt x="20" y="51"/>
                </a:cubicBezTo>
                <a:cubicBezTo>
                  <a:pt x="0" y="45"/>
                  <a:pt x="0" y="45"/>
                  <a:pt x="0" y="45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7"/>
                  <a:pt x="1" y="36"/>
                  <a:pt x="1" y="35"/>
                </a:cubicBezTo>
                <a:cubicBezTo>
                  <a:pt x="1" y="30"/>
                  <a:pt x="7" y="27"/>
                  <a:pt x="16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6" y="32"/>
                  <a:pt x="13" y="33"/>
                  <a:pt x="13" y="33"/>
                </a:cubicBezTo>
                <a:cubicBezTo>
                  <a:pt x="13" y="33"/>
                  <a:pt x="17" y="34"/>
                  <a:pt x="22" y="35"/>
                </a:cubicBezTo>
                <a:cubicBezTo>
                  <a:pt x="29" y="37"/>
                  <a:pt x="37" y="38"/>
                  <a:pt x="48" y="38"/>
                </a:cubicBezTo>
                <a:cubicBezTo>
                  <a:pt x="60" y="38"/>
                  <a:pt x="67" y="37"/>
                  <a:pt x="74" y="35"/>
                </a:cubicBezTo>
                <a:cubicBezTo>
                  <a:pt x="80" y="34"/>
                  <a:pt x="83" y="33"/>
                  <a:pt x="83" y="33"/>
                </a:cubicBezTo>
                <a:cubicBezTo>
                  <a:pt x="83" y="33"/>
                  <a:pt x="80" y="32"/>
                  <a:pt x="76" y="31"/>
                </a:cubicBezTo>
                <a:cubicBezTo>
                  <a:pt x="81" y="24"/>
                  <a:pt x="81" y="24"/>
                  <a:pt x="81" y="24"/>
                </a:cubicBezTo>
                <a:close/>
                <a:moveTo>
                  <a:pt x="26" y="78"/>
                </a:moveTo>
                <a:cubicBezTo>
                  <a:pt x="22" y="93"/>
                  <a:pt x="22" y="93"/>
                  <a:pt x="22" y="93"/>
                </a:cubicBezTo>
                <a:cubicBezTo>
                  <a:pt x="25" y="94"/>
                  <a:pt x="29" y="96"/>
                  <a:pt x="33" y="96"/>
                </a:cubicBezTo>
                <a:cubicBezTo>
                  <a:pt x="37" y="79"/>
                  <a:pt x="37" y="79"/>
                  <a:pt x="37" y="79"/>
                </a:cubicBezTo>
                <a:cubicBezTo>
                  <a:pt x="33" y="78"/>
                  <a:pt x="29" y="78"/>
                  <a:pt x="26" y="78"/>
                </a:cubicBezTo>
                <a:close/>
                <a:moveTo>
                  <a:pt x="43" y="98"/>
                </a:moveTo>
                <a:cubicBezTo>
                  <a:pt x="45" y="98"/>
                  <a:pt x="47" y="98"/>
                  <a:pt x="49" y="98"/>
                </a:cubicBezTo>
                <a:cubicBezTo>
                  <a:pt x="52" y="98"/>
                  <a:pt x="55" y="98"/>
                  <a:pt x="58" y="98"/>
                </a:cubicBezTo>
                <a:cubicBezTo>
                  <a:pt x="55" y="79"/>
                  <a:pt x="55" y="79"/>
                  <a:pt x="55" y="79"/>
                </a:cubicBezTo>
                <a:cubicBezTo>
                  <a:pt x="52" y="79"/>
                  <a:pt x="49" y="79"/>
                  <a:pt x="46" y="79"/>
                </a:cubicBezTo>
                <a:cubicBezTo>
                  <a:pt x="43" y="98"/>
                  <a:pt x="43" y="98"/>
                  <a:pt x="43" y="98"/>
                </a:cubicBezTo>
                <a:close/>
                <a:moveTo>
                  <a:pt x="68" y="96"/>
                </a:moveTo>
                <a:cubicBezTo>
                  <a:pt x="71" y="95"/>
                  <a:pt x="74" y="94"/>
                  <a:pt x="77" y="93"/>
                </a:cubicBezTo>
                <a:cubicBezTo>
                  <a:pt x="73" y="78"/>
                  <a:pt x="73" y="78"/>
                  <a:pt x="73" y="78"/>
                </a:cubicBezTo>
                <a:cubicBezTo>
                  <a:pt x="70" y="78"/>
                  <a:pt x="67" y="78"/>
                  <a:pt x="64" y="78"/>
                </a:cubicBezTo>
                <a:lnTo>
                  <a:pt x="68" y="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19" name="Freeform 81"/>
          <p:cNvSpPr>
            <a:spLocks noEditPoints="1" noChangeArrowheads="1"/>
          </p:cNvSpPr>
          <p:nvPr/>
        </p:nvSpPr>
        <p:spPr bwMode="auto">
          <a:xfrm>
            <a:off x="3232150" y="3927475"/>
            <a:ext cx="280988" cy="260350"/>
          </a:xfrm>
          <a:custGeom>
            <a:avLst/>
            <a:gdLst>
              <a:gd name="T0" fmla="*/ 85 w 101"/>
              <a:gd name="T1" fmla="*/ 22 h 93"/>
              <a:gd name="T2" fmla="*/ 88 w 101"/>
              <a:gd name="T3" fmla="*/ 11 h 93"/>
              <a:gd name="T4" fmla="*/ 76 w 101"/>
              <a:gd name="T5" fmla="*/ 23 h 93"/>
              <a:gd name="T6" fmla="*/ 43 w 101"/>
              <a:gd name="T7" fmla="*/ 76 h 93"/>
              <a:gd name="T8" fmla="*/ 48 w 101"/>
              <a:gd name="T9" fmla="*/ 84 h 93"/>
              <a:gd name="T10" fmla="*/ 43 w 101"/>
              <a:gd name="T11" fmla="*/ 76 h 93"/>
              <a:gd name="T12" fmla="*/ 57 w 101"/>
              <a:gd name="T13" fmla="*/ 79 h 93"/>
              <a:gd name="T14" fmla="*/ 61 w 101"/>
              <a:gd name="T15" fmla="*/ 82 h 93"/>
              <a:gd name="T16" fmla="*/ 40 w 101"/>
              <a:gd name="T17" fmla="*/ 74 h 93"/>
              <a:gd name="T18" fmla="*/ 38 w 101"/>
              <a:gd name="T19" fmla="*/ 83 h 93"/>
              <a:gd name="T20" fmla="*/ 63 w 101"/>
              <a:gd name="T21" fmla="*/ 86 h 93"/>
              <a:gd name="T22" fmla="*/ 67 w 101"/>
              <a:gd name="T23" fmla="*/ 79 h 93"/>
              <a:gd name="T24" fmla="*/ 40 w 101"/>
              <a:gd name="T25" fmla="*/ 74 h 93"/>
              <a:gd name="T26" fmla="*/ 36 w 101"/>
              <a:gd name="T27" fmla="*/ 69 h 93"/>
              <a:gd name="T28" fmla="*/ 0 w 101"/>
              <a:gd name="T29" fmla="*/ 28 h 93"/>
              <a:gd name="T30" fmla="*/ 13 w 101"/>
              <a:gd name="T31" fmla="*/ 25 h 93"/>
              <a:gd name="T32" fmla="*/ 8 w 101"/>
              <a:gd name="T33" fmla="*/ 9 h 93"/>
              <a:gd name="T34" fmla="*/ 18 w 101"/>
              <a:gd name="T35" fmla="*/ 3 h 93"/>
              <a:gd name="T36" fmla="*/ 30 w 101"/>
              <a:gd name="T37" fmla="*/ 20 h 93"/>
              <a:gd name="T38" fmla="*/ 32 w 101"/>
              <a:gd name="T39" fmla="*/ 21 h 93"/>
              <a:gd name="T40" fmla="*/ 69 w 101"/>
              <a:gd name="T41" fmla="*/ 21 h 93"/>
              <a:gd name="T42" fmla="*/ 72 w 101"/>
              <a:gd name="T43" fmla="*/ 19 h 93"/>
              <a:gd name="T44" fmla="*/ 88 w 101"/>
              <a:gd name="T45" fmla="*/ 0 h 93"/>
              <a:gd name="T46" fmla="*/ 93 w 101"/>
              <a:gd name="T47" fmla="*/ 18 h 93"/>
              <a:gd name="T48" fmla="*/ 88 w 101"/>
              <a:gd name="T49" fmla="*/ 26 h 93"/>
              <a:gd name="T50" fmla="*/ 81 w 101"/>
              <a:gd name="T51" fmla="*/ 38 h 93"/>
              <a:gd name="T52" fmla="*/ 74 w 101"/>
              <a:gd name="T53" fmla="*/ 75 h 93"/>
              <a:gd name="T54" fmla="*/ 74 w 101"/>
              <a:gd name="T55" fmla="*/ 78 h 93"/>
              <a:gd name="T56" fmla="*/ 66 w 101"/>
              <a:gd name="T57" fmla="*/ 93 h 93"/>
              <a:gd name="T58" fmla="*/ 64 w 101"/>
              <a:gd name="T59" fmla="*/ 93 h 93"/>
              <a:gd name="T60" fmla="*/ 39 w 101"/>
              <a:gd name="T61" fmla="*/ 93 h 93"/>
              <a:gd name="T62" fmla="*/ 32 w 101"/>
              <a:gd name="T63" fmla="*/ 87 h 93"/>
              <a:gd name="T64" fmla="*/ 29 w 101"/>
              <a:gd name="T65" fmla="*/ 76 h 93"/>
              <a:gd name="T66" fmla="*/ 17 w 101"/>
              <a:gd name="T67" fmla="*/ 22 h 93"/>
              <a:gd name="T68" fmla="*/ 26 w 101"/>
              <a:gd name="T69" fmla="*/ 23 h 93"/>
              <a:gd name="T70" fmla="*/ 13 w 101"/>
              <a:gd name="T71" fmla="*/ 11 h 93"/>
              <a:gd name="T72" fmla="*/ 17 w 101"/>
              <a:gd name="T73" fmla="*/ 22 h 93"/>
              <a:gd name="T74" fmla="*/ 64 w 101"/>
              <a:gd name="T75" fmla="*/ 40 h 93"/>
              <a:gd name="T76" fmla="*/ 69 w 101"/>
              <a:gd name="T77" fmla="*/ 46 h 93"/>
              <a:gd name="T78" fmla="*/ 32 w 101"/>
              <a:gd name="T79" fmla="*/ 40 h 93"/>
              <a:gd name="T80" fmla="*/ 46 w 101"/>
              <a:gd name="T81" fmla="*/ 46 h 93"/>
              <a:gd name="T82" fmla="*/ 32 w 101"/>
              <a:gd name="T83" fmla="*/ 40 h 9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1"/>
              <a:gd name="T127" fmla="*/ 0 h 93"/>
              <a:gd name="T128" fmla="*/ 101 w 101"/>
              <a:gd name="T129" fmla="*/ 93 h 9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1" h="93">
                <a:moveTo>
                  <a:pt x="78" y="27"/>
                </a:moveTo>
                <a:cubicBezTo>
                  <a:pt x="80" y="26"/>
                  <a:pt x="83" y="24"/>
                  <a:pt x="85" y="22"/>
                </a:cubicBezTo>
                <a:cubicBezTo>
                  <a:pt x="86" y="20"/>
                  <a:pt x="87" y="18"/>
                  <a:pt x="88" y="16"/>
                </a:cubicBezTo>
                <a:cubicBezTo>
                  <a:pt x="89" y="15"/>
                  <a:pt x="89" y="13"/>
                  <a:pt x="88" y="11"/>
                </a:cubicBezTo>
                <a:cubicBezTo>
                  <a:pt x="88" y="10"/>
                  <a:pt x="88" y="10"/>
                  <a:pt x="88" y="9"/>
                </a:cubicBezTo>
                <a:cubicBezTo>
                  <a:pt x="86" y="17"/>
                  <a:pt x="80" y="21"/>
                  <a:pt x="76" y="23"/>
                </a:cubicBezTo>
                <a:cubicBezTo>
                  <a:pt x="78" y="27"/>
                  <a:pt x="78" y="27"/>
                  <a:pt x="78" y="27"/>
                </a:cubicBezTo>
                <a:close/>
                <a:moveTo>
                  <a:pt x="43" y="76"/>
                </a:moveTo>
                <a:cubicBezTo>
                  <a:pt x="43" y="76"/>
                  <a:pt x="44" y="76"/>
                  <a:pt x="47" y="79"/>
                </a:cubicBezTo>
                <a:cubicBezTo>
                  <a:pt x="49" y="82"/>
                  <a:pt x="48" y="84"/>
                  <a:pt x="48" y="84"/>
                </a:cubicBezTo>
                <a:cubicBezTo>
                  <a:pt x="48" y="84"/>
                  <a:pt x="44" y="83"/>
                  <a:pt x="43" y="82"/>
                </a:cubicBezTo>
                <a:cubicBezTo>
                  <a:pt x="41" y="80"/>
                  <a:pt x="43" y="76"/>
                  <a:pt x="43" y="76"/>
                </a:cubicBezTo>
                <a:close/>
                <a:moveTo>
                  <a:pt x="61" y="76"/>
                </a:moveTo>
                <a:cubicBezTo>
                  <a:pt x="61" y="76"/>
                  <a:pt x="59" y="76"/>
                  <a:pt x="57" y="79"/>
                </a:cubicBezTo>
                <a:cubicBezTo>
                  <a:pt x="54" y="82"/>
                  <a:pt x="55" y="84"/>
                  <a:pt x="55" y="84"/>
                </a:cubicBezTo>
                <a:cubicBezTo>
                  <a:pt x="55" y="84"/>
                  <a:pt x="59" y="83"/>
                  <a:pt x="61" y="82"/>
                </a:cubicBezTo>
                <a:cubicBezTo>
                  <a:pt x="62" y="80"/>
                  <a:pt x="61" y="76"/>
                  <a:pt x="61" y="76"/>
                </a:cubicBezTo>
                <a:close/>
                <a:moveTo>
                  <a:pt x="40" y="74"/>
                </a:moveTo>
                <a:cubicBezTo>
                  <a:pt x="36" y="79"/>
                  <a:pt x="36" y="79"/>
                  <a:pt x="36" y="79"/>
                </a:cubicBezTo>
                <a:cubicBezTo>
                  <a:pt x="36" y="80"/>
                  <a:pt x="37" y="82"/>
                  <a:pt x="38" y="83"/>
                </a:cubicBezTo>
                <a:cubicBezTo>
                  <a:pt x="39" y="84"/>
                  <a:pt x="40" y="86"/>
                  <a:pt x="41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5" y="84"/>
                  <a:pt x="66" y="83"/>
                </a:cubicBezTo>
                <a:cubicBezTo>
                  <a:pt x="66" y="82"/>
                  <a:pt x="67" y="80"/>
                  <a:pt x="67" y="79"/>
                </a:cubicBezTo>
                <a:cubicBezTo>
                  <a:pt x="63" y="74"/>
                  <a:pt x="63" y="74"/>
                  <a:pt x="63" y="74"/>
                </a:cubicBezTo>
                <a:cubicBezTo>
                  <a:pt x="40" y="74"/>
                  <a:pt x="40" y="74"/>
                  <a:pt x="40" y="74"/>
                </a:cubicBezTo>
                <a:close/>
                <a:moveTo>
                  <a:pt x="30" y="75"/>
                </a:moveTo>
                <a:cubicBezTo>
                  <a:pt x="36" y="69"/>
                  <a:pt x="36" y="69"/>
                  <a:pt x="36" y="69"/>
                </a:cubicBezTo>
                <a:cubicBezTo>
                  <a:pt x="29" y="60"/>
                  <a:pt x="24" y="50"/>
                  <a:pt x="22" y="38"/>
                </a:cubicBezTo>
                <a:cubicBezTo>
                  <a:pt x="15" y="40"/>
                  <a:pt x="6" y="38"/>
                  <a:pt x="0" y="28"/>
                </a:cubicBezTo>
                <a:cubicBezTo>
                  <a:pt x="5" y="26"/>
                  <a:pt x="9" y="25"/>
                  <a:pt x="13" y="26"/>
                </a:cubicBezTo>
                <a:cubicBezTo>
                  <a:pt x="13" y="26"/>
                  <a:pt x="13" y="26"/>
                  <a:pt x="13" y="25"/>
                </a:cubicBezTo>
                <a:cubicBezTo>
                  <a:pt x="11" y="23"/>
                  <a:pt x="9" y="21"/>
                  <a:pt x="8" y="18"/>
                </a:cubicBezTo>
                <a:cubicBezTo>
                  <a:pt x="7" y="15"/>
                  <a:pt x="7" y="12"/>
                  <a:pt x="8" y="9"/>
                </a:cubicBezTo>
                <a:cubicBezTo>
                  <a:pt x="9" y="6"/>
                  <a:pt x="10" y="3"/>
                  <a:pt x="14" y="0"/>
                </a:cubicBezTo>
                <a:cubicBezTo>
                  <a:pt x="18" y="3"/>
                  <a:pt x="18" y="3"/>
                  <a:pt x="18" y="3"/>
                </a:cubicBezTo>
                <a:cubicBezTo>
                  <a:pt x="17" y="12"/>
                  <a:pt x="24" y="16"/>
                  <a:pt x="29" y="19"/>
                </a:cubicBezTo>
                <a:cubicBezTo>
                  <a:pt x="29" y="19"/>
                  <a:pt x="30" y="19"/>
                  <a:pt x="30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71" y="20"/>
                  <a:pt x="71" y="20"/>
                  <a:pt x="71" y="20"/>
                </a:cubicBezTo>
                <a:cubicBezTo>
                  <a:pt x="71" y="19"/>
                  <a:pt x="72" y="19"/>
                  <a:pt x="72" y="19"/>
                </a:cubicBezTo>
                <a:cubicBezTo>
                  <a:pt x="77" y="16"/>
                  <a:pt x="84" y="12"/>
                  <a:pt x="83" y="3"/>
                </a:cubicBezTo>
                <a:cubicBezTo>
                  <a:pt x="88" y="0"/>
                  <a:pt x="88" y="0"/>
                  <a:pt x="88" y="0"/>
                </a:cubicBezTo>
                <a:cubicBezTo>
                  <a:pt x="91" y="3"/>
                  <a:pt x="93" y="6"/>
                  <a:pt x="93" y="9"/>
                </a:cubicBezTo>
                <a:cubicBezTo>
                  <a:pt x="94" y="12"/>
                  <a:pt x="94" y="15"/>
                  <a:pt x="93" y="18"/>
                </a:cubicBezTo>
                <a:cubicBezTo>
                  <a:pt x="92" y="21"/>
                  <a:pt x="90" y="23"/>
                  <a:pt x="89" y="25"/>
                </a:cubicBezTo>
                <a:cubicBezTo>
                  <a:pt x="89" y="26"/>
                  <a:pt x="88" y="26"/>
                  <a:pt x="88" y="26"/>
                </a:cubicBezTo>
                <a:cubicBezTo>
                  <a:pt x="92" y="25"/>
                  <a:pt x="96" y="26"/>
                  <a:pt x="101" y="28"/>
                </a:cubicBezTo>
                <a:cubicBezTo>
                  <a:pt x="96" y="37"/>
                  <a:pt x="88" y="39"/>
                  <a:pt x="81" y="38"/>
                </a:cubicBezTo>
                <a:cubicBezTo>
                  <a:pt x="78" y="50"/>
                  <a:pt x="74" y="60"/>
                  <a:pt x="68" y="69"/>
                </a:cubicBezTo>
                <a:cubicBezTo>
                  <a:pt x="74" y="75"/>
                  <a:pt x="74" y="75"/>
                  <a:pt x="74" y="75"/>
                </a:cubicBezTo>
                <a:cubicBezTo>
                  <a:pt x="75" y="76"/>
                  <a:pt x="75" y="76"/>
                  <a:pt x="75" y="76"/>
                </a:cubicBezTo>
                <a:cubicBezTo>
                  <a:pt x="74" y="78"/>
                  <a:pt x="74" y="78"/>
                  <a:pt x="74" y="78"/>
                </a:cubicBezTo>
                <a:cubicBezTo>
                  <a:pt x="74" y="81"/>
                  <a:pt x="73" y="84"/>
                  <a:pt x="72" y="87"/>
                </a:cubicBezTo>
                <a:cubicBezTo>
                  <a:pt x="70" y="89"/>
                  <a:pt x="68" y="91"/>
                  <a:pt x="66" y="93"/>
                </a:cubicBezTo>
                <a:cubicBezTo>
                  <a:pt x="65" y="93"/>
                  <a:pt x="65" y="93"/>
                  <a:pt x="65" y="93"/>
                </a:cubicBezTo>
                <a:cubicBezTo>
                  <a:pt x="64" y="93"/>
                  <a:pt x="64" y="93"/>
                  <a:pt x="64" y="93"/>
                </a:cubicBezTo>
                <a:cubicBezTo>
                  <a:pt x="40" y="93"/>
                  <a:pt x="40" y="93"/>
                  <a:pt x="40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5" y="91"/>
                  <a:pt x="33" y="89"/>
                  <a:pt x="32" y="87"/>
                </a:cubicBezTo>
                <a:cubicBezTo>
                  <a:pt x="30" y="84"/>
                  <a:pt x="29" y="81"/>
                  <a:pt x="29" y="78"/>
                </a:cubicBezTo>
                <a:cubicBezTo>
                  <a:pt x="29" y="76"/>
                  <a:pt x="29" y="76"/>
                  <a:pt x="29" y="76"/>
                </a:cubicBezTo>
                <a:cubicBezTo>
                  <a:pt x="30" y="75"/>
                  <a:pt x="30" y="75"/>
                  <a:pt x="30" y="75"/>
                </a:cubicBezTo>
                <a:close/>
                <a:moveTo>
                  <a:pt x="17" y="22"/>
                </a:moveTo>
                <a:cubicBezTo>
                  <a:pt x="19" y="24"/>
                  <a:pt x="21" y="26"/>
                  <a:pt x="23" y="27"/>
                </a:cubicBezTo>
                <a:cubicBezTo>
                  <a:pt x="26" y="23"/>
                  <a:pt x="26" y="23"/>
                  <a:pt x="26" y="23"/>
                </a:cubicBezTo>
                <a:cubicBezTo>
                  <a:pt x="21" y="21"/>
                  <a:pt x="15" y="17"/>
                  <a:pt x="13" y="9"/>
                </a:cubicBezTo>
                <a:cubicBezTo>
                  <a:pt x="13" y="10"/>
                  <a:pt x="13" y="10"/>
                  <a:pt x="13" y="11"/>
                </a:cubicBezTo>
                <a:cubicBezTo>
                  <a:pt x="12" y="13"/>
                  <a:pt x="13" y="15"/>
                  <a:pt x="13" y="16"/>
                </a:cubicBezTo>
                <a:cubicBezTo>
                  <a:pt x="14" y="18"/>
                  <a:pt x="15" y="20"/>
                  <a:pt x="17" y="22"/>
                </a:cubicBezTo>
                <a:close/>
                <a:moveTo>
                  <a:pt x="71" y="40"/>
                </a:moveTo>
                <a:cubicBezTo>
                  <a:pt x="71" y="40"/>
                  <a:pt x="67" y="38"/>
                  <a:pt x="64" y="40"/>
                </a:cubicBezTo>
                <a:cubicBezTo>
                  <a:pt x="60" y="41"/>
                  <a:pt x="58" y="46"/>
                  <a:pt x="58" y="46"/>
                </a:cubicBezTo>
                <a:cubicBezTo>
                  <a:pt x="58" y="46"/>
                  <a:pt x="67" y="47"/>
                  <a:pt x="69" y="46"/>
                </a:cubicBezTo>
                <a:cubicBezTo>
                  <a:pt x="71" y="45"/>
                  <a:pt x="71" y="40"/>
                  <a:pt x="71" y="40"/>
                </a:cubicBezTo>
                <a:close/>
                <a:moveTo>
                  <a:pt x="32" y="40"/>
                </a:moveTo>
                <a:cubicBezTo>
                  <a:pt x="32" y="40"/>
                  <a:pt x="33" y="45"/>
                  <a:pt x="35" y="46"/>
                </a:cubicBezTo>
                <a:cubicBezTo>
                  <a:pt x="37" y="47"/>
                  <a:pt x="46" y="46"/>
                  <a:pt x="46" y="46"/>
                </a:cubicBezTo>
                <a:cubicBezTo>
                  <a:pt x="46" y="46"/>
                  <a:pt x="43" y="41"/>
                  <a:pt x="40" y="40"/>
                </a:cubicBezTo>
                <a:cubicBezTo>
                  <a:pt x="37" y="38"/>
                  <a:pt x="32" y="40"/>
                  <a:pt x="32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0" name="Freeform 84"/>
          <p:cNvSpPr>
            <a:spLocks noChangeArrowheads="1"/>
          </p:cNvSpPr>
          <p:nvPr/>
        </p:nvSpPr>
        <p:spPr bwMode="auto">
          <a:xfrm>
            <a:off x="4268788" y="3978275"/>
            <a:ext cx="296862" cy="174625"/>
          </a:xfrm>
          <a:custGeom>
            <a:avLst/>
            <a:gdLst>
              <a:gd name="T0" fmla="*/ 49 w 106"/>
              <a:gd name="T1" fmla="*/ 1 h 63"/>
              <a:gd name="T2" fmla="*/ 43 w 106"/>
              <a:gd name="T3" fmla="*/ 9 h 63"/>
              <a:gd name="T4" fmla="*/ 37 w 106"/>
              <a:gd name="T5" fmla="*/ 9 h 63"/>
              <a:gd name="T6" fmla="*/ 29 w 106"/>
              <a:gd name="T7" fmla="*/ 9 h 63"/>
              <a:gd name="T8" fmla="*/ 8 w 106"/>
              <a:gd name="T9" fmla="*/ 9 h 63"/>
              <a:gd name="T10" fmla="*/ 0 w 106"/>
              <a:gd name="T11" fmla="*/ 17 h 63"/>
              <a:gd name="T12" fmla="*/ 0 w 106"/>
              <a:gd name="T13" fmla="*/ 17 h 63"/>
              <a:gd name="T14" fmla="*/ 8 w 106"/>
              <a:gd name="T15" fmla="*/ 25 h 63"/>
              <a:gd name="T16" fmla="*/ 24 w 106"/>
              <a:gd name="T17" fmla="*/ 25 h 63"/>
              <a:gd name="T18" fmla="*/ 23 w 106"/>
              <a:gd name="T19" fmla="*/ 30 h 63"/>
              <a:gd name="T20" fmla="*/ 23 w 106"/>
              <a:gd name="T21" fmla="*/ 30 h 63"/>
              <a:gd name="T22" fmla="*/ 28 w 106"/>
              <a:gd name="T23" fmla="*/ 37 h 63"/>
              <a:gd name="T24" fmla="*/ 26 w 106"/>
              <a:gd name="T25" fmla="*/ 42 h 63"/>
              <a:gd name="T26" fmla="*/ 26 w 106"/>
              <a:gd name="T27" fmla="*/ 42 h 63"/>
              <a:gd name="T28" fmla="*/ 34 w 106"/>
              <a:gd name="T29" fmla="*/ 50 h 63"/>
              <a:gd name="T30" fmla="*/ 34 w 106"/>
              <a:gd name="T31" fmla="*/ 50 h 63"/>
              <a:gd name="T32" fmla="*/ 32 w 106"/>
              <a:gd name="T33" fmla="*/ 55 h 63"/>
              <a:gd name="T34" fmla="*/ 32 w 106"/>
              <a:gd name="T35" fmla="*/ 55 h 63"/>
              <a:gd name="T36" fmla="*/ 39 w 106"/>
              <a:gd name="T37" fmla="*/ 62 h 63"/>
              <a:gd name="T38" fmla="*/ 70 w 106"/>
              <a:gd name="T39" fmla="*/ 62 h 63"/>
              <a:gd name="T40" fmla="*/ 77 w 106"/>
              <a:gd name="T41" fmla="*/ 56 h 63"/>
              <a:gd name="T42" fmla="*/ 89 w 106"/>
              <a:gd name="T43" fmla="*/ 54 h 63"/>
              <a:gd name="T44" fmla="*/ 89 w 106"/>
              <a:gd name="T45" fmla="*/ 63 h 63"/>
              <a:gd name="T46" fmla="*/ 106 w 106"/>
              <a:gd name="T47" fmla="*/ 63 h 63"/>
              <a:gd name="T48" fmla="*/ 106 w 106"/>
              <a:gd name="T49" fmla="*/ 7 h 63"/>
              <a:gd name="T50" fmla="*/ 89 w 106"/>
              <a:gd name="T51" fmla="*/ 7 h 63"/>
              <a:gd name="T52" fmla="*/ 89 w 106"/>
              <a:gd name="T53" fmla="*/ 10 h 63"/>
              <a:gd name="T54" fmla="*/ 89 w 106"/>
              <a:gd name="T55" fmla="*/ 33 h 63"/>
              <a:gd name="T56" fmla="*/ 86 w 106"/>
              <a:gd name="T57" fmla="*/ 34 h 63"/>
              <a:gd name="T58" fmla="*/ 84 w 106"/>
              <a:gd name="T59" fmla="*/ 13 h 63"/>
              <a:gd name="T60" fmla="*/ 49 w 106"/>
              <a:gd name="T61" fmla="*/ 1 h 6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06"/>
              <a:gd name="T94" fmla="*/ 0 h 63"/>
              <a:gd name="T95" fmla="*/ 106 w 106"/>
              <a:gd name="T96" fmla="*/ 63 h 63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06" h="63">
                <a:moveTo>
                  <a:pt x="49" y="1"/>
                </a:moveTo>
                <a:cubicBezTo>
                  <a:pt x="43" y="9"/>
                  <a:pt x="43" y="9"/>
                  <a:pt x="43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8" y="9"/>
                  <a:pt x="8" y="9"/>
                  <a:pt x="8" y="9"/>
                </a:cubicBezTo>
                <a:cubicBezTo>
                  <a:pt x="4" y="9"/>
                  <a:pt x="0" y="13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2"/>
                  <a:pt x="4" y="25"/>
                  <a:pt x="8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3" y="27"/>
                  <a:pt x="23" y="28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4"/>
                  <a:pt x="25" y="37"/>
                  <a:pt x="28" y="37"/>
                </a:cubicBezTo>
                <a:cubicBezTo>
                  <a:pt x="27" y="39"/>
                  <a:pt x="26" y="40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6"/>
                  <a:pt x="30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3" y="51"/>
                  <a:pt x="32" y="53"/>
                  <a:pt x="32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59"/>
                  <a:pt x="35" y="62"/>
                  <a:pt x="39" y="62"/>
                </a:cubicBezTo>
                <a:cubicBezTo>
                  <a:pt x="70" y="62"/>
                  <a:pt x="70" y="62"/>
                  <a:pt x="70" y="62"/>
                </a:cubicBezTo>
                <a:cubicBezTo>
                  <a:pt x="77" y="56"/>
                  <a:pt x="77" y="56"/>
                  <a:pt x="77" y="56"/>
                </a:cubicBezTo>
                <a:cubicBezTo>
                  <a:pt x="89" y="54"/>
                  <a:pt x="89" y="54"/>
                  <a:pt x="89" y="54"/>
                </a:cubicBezTo>
                <a:cubicBezTo>
                  <a:pt x="89" y="63"/>
                  <a:pt x="89" y="63"/>
                  <a:pt x="89" y="63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06" y="7"/>
                  <a:pt x="106" y="7"/>
                  <a:pt x="106" y="7"/>
                </a:cubicBezTo>
                <a:cubicBezTo>
                  <a:pt x="89" y="7"/>
                  <a:pt x="89" y="7"/>
                  <a:pt x="89" y="7"/>
                </a:cubicBezTo>
                <a:cubicBezTo>
                  <a:pt x="89" y="10"/>
                  <a:pt x="89" y="10"/>
                  <a:pt x="89" y="10"/>
                </a:cubicBezTo>
                <a:cubicBezTo>
                  <a:pt x="89" y="33"/>
                  <a:pt x="89" y="33"/>
                  <a:pt x="89" y="33"/>
                </a:cubicBezTo>
                <a:cubicBezTo>
                  <a:pt x="86" y="34"/>
                  <a:pt x="86" y="34"/>
                  <a:pt x="86" y="34"/>
                </a:cubicBezTo>
                <a:cubicBezTo>
                  <a:pt x="84" y="13"/>
                  <a:pt x="84" y="13"/>
                  <a:pt x="84" y="13"/>
                </a:cubicBezTo>
                <a:cubicBezTo>
                  <a:pt x="72" y="9"/>
                  <a:pt x="62" y="0"/>
                  <a:pt x="49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1" name="Freeform 85"/>
          <p:cNvSpPr>
            <a:spLocks noEditPoints="1" noChangeArrowheads="1"/>
          </p:cNvSpPr>
          <p:nvPr/>
        </p:nvSpPr>
        <p:spPr bwMode="auto">
          <a:xfrm>
            <a:off x="3263900" y="4473575"/>
            <a:ext cx="236538" cy="233363"/>
          </a:xfrm>
          <a:custGeom>
            <a:avLst/>
            <a:gdLst>
              <a:gd name="T0" fmla="*/ 199 w 199"/>
              <a:gd name="T1" fmla="*/ 0 h 196"/>
              <a:gd name="T2" fmla="*/ 189 w 199"/>
              <a:gd name="T3" fmla="*/ 19 h 196"/>
              <a:gd name="T4" fmla="*/ 199 w 199"/>
              <a:gd name="T5" fmla="*/ 120 h 196"/>
              <a:gd name="T6" fmla="*/ 109 w 199"/>
              <a:gd name="T7" fmla="*/ 139 h 196"/>
              <a:gd name="T8" fmla="*/ 149 w 199"/>
              <a:gd name="T9" fmla="*/ 177 h 196"/>
              <a:gd name="T10" fmla="*/ 50 w 199"/>
              <a:gd name="T11" fmla="*/ 196 h 196"/>
              <a:gd name="T12" fmla="*/ 90 w 199"/>
              <a:gd name="T13" fmla="*/ 177 h 196"/>
              <a:gd name="T14" fmla="*/ 0 w 199"/>
              <a:gd name="T15" fmla="*/ 139 h 196"/>
              <a:gd name="T16" fmla="*/ 7 w 199"/>
              <a:gd name="T17" fmla="*/ 120 h 196"/>
              <a:gd name="T18" fmla="*/ 0 w 199"/>
              <a:gd name="T19" fmla="*/ 19 h 196"/>
              <a:gd name="T20" fmla="*/ 0 w 199"/>
              <a:gd name="T21" fmla="*/ 0 h 196"/>
              <a:gd name="T22" fmla="*/ 142 w 199"/>
              <a:gd name="T23" fmla="*/ 47 h 196"/>
              <a:gd name="T24" fmla="*/ 135 w 199"/>
              <a:gd name="T25" fmla="*/ 52 h 196"/>
              <a:gd name="T26" fmla="*/ 88 w 199"/>
              <a:gd name="T27" fmla="*/ 61 h 196"/>
              <a:gd name="T28" fmla="*/ 85 w 199"/>
              <a:gd name="T29" fmla="*/ 59 h 196"/>
              <a:gd name="T30" fmla="*/ 59 w 199"/>
              <a:gd name="T31" fmla="*/ 78 h 196"/>
              <a:gd name="T32" fmla="*/ 99 w 199"/>
              <a:gd name="T33" fmla="*/ 75 h 196"/>
              <a:gd name="T34" fmla="*/ 104 w 199"/>
              <a:gd name="T35" fmla="*/ 78 h 196"/>
              <a:gd name="T36" fmla="*/ 139 w 199"/>
              <a:gd name="T37" fmla="*/ 61 h 196"/>
              <a:gd name="T38" fmla="*/ 149 w 199"/>
              <a:gd name="T39" fmla="*/ 47 h 196"/>
              <a:gd name="T40" fmla="*/ 132 w 199"/>
              <a:gd name="T41" fmla="*/ 68 h 196"/>
              <a:gd name="T42" fmla="*/ 142 w 199"/>
              <a:gd name="T43" fmla="*/ 99 h 196"/>
              <a:gd name="T44" fmla="*/ 132 w 199"/>
              <a:gd name="T45" fmla="*/ 68 h 196"/>
              <a:gd name="T46" fmla="*/ 118 w 199"/>
              <a:gd name="T47" fmla="*/ 78 h 196"/>
              <a:gd name="T48" fmla="*/ 128 w 199"/>
              <a:gd name="T49" fmla="*/ 99 h 196"/>
              <a:gd name="T50" fmla="*/ 118 w 199"/>
              <a:gd name="T51" fmla="*/ 78 h 196"/>
              <a:gd name="T52" fmla="*/ 102 w 199"/>
              <a:gd name="T53" fmla="*/ 89 h 196"/>
              <a:gd name="T54" fmla="*/ 111 w 199"/>
              <a:gd name="T55" fmla="*/ 99 h 196"/>
              <a:gd name="T56" fmla="*/ 102 w 199"/>
              <a:gd name="T57" fmla="*/ 89 h 196"/>
              <a:gd name="T58" fmla="*/ 88 w 199"/>
              <a:gd name="T59" fmla="*/ 80 h 196"/>
              <a:gd name="T60" fmla="*/ 97 w 199"/>
              <a:gd name="T61" fmla="*/ 99 h 196"/>
              <a:gd name="T62" fmla="*/ 88 w 199"/>
              <a:gd name="T63" fmla="*/ 80 h 196"/>
              <a:gd name="T64" fmla="*/ 73 w 199"/>
              <a:gd name="T65" fmla="*/ 80 h 196"/>
              <a:gd name="T66" fmla="*/ 83 w 199"/>
              <a:gd name="T67" fmla="*/ 99 h 196"/>
              <a:gd name="T68" fmla="*/ 73 w 199"/>
              <a:gd name="T69" fmla="*/ 80 h 196"/>
              <a:gd name="T70" fmla="*/ 57 w 199"/>
              <a:gd name="T71" fmla="*/ 85 h 196"/>
              <a:gd name="T72" fmla="*/ 66 w 199"/>
              <a:gd name="T73" fmla="*/ 99 h 196"/>
              <a:gd name="T74" fmla="*/ 57 w 199"/>
              <a:gd name="T75" fmla="*/ 85 h 196"/>
              <a:gd name="T76" fmla="*/ 170 w 199"/>
              <a:gd name="T77" fmla="*/ 21 h 196"/>
              <a:gd name="T78" fmla="*/ 28 w 199"/>
              <a:gd name="T79" fmla="*/ 118 h 196"/>
              <a:gd name="T80" fmla="*/ 170 w 199"/>
              <a:gd name="T81" fmla="*/ 21 h 19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99"/>
              <a:gd name="T124" fmla="*/ 0 h 196"/>
              <a:gd name="T125" fmla="*/ 199 w 199"/>
              <a:gd name="T126" fmla="*/ 196 h 19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99" h="196">
                <a:moveTo>
                  <a:pt x="0" y="0"/>
                </a:moveTo>
                <a:lnTo>
                  <a:pt x="199" y="0"/>
                </a:lnTo>
                <a:lnTo>
                  <a:pt x="199" y="19"/>
                </a:lnTo>
                <a:lnTo>
                  <a:pt x="189" y="19"/>
                </a:lnTo>
                <a:lnTo>
                  <a:pt x="189" y="120"/>
                </a:lnTo>
                <a:lnTo>
                  <a:pt x="199" y="120"/>
                </a:lnTo>
                <a:lnTo>
                  <a:pt x="199" y="139"/>
                </a:lnTo>
                <a:lnTo>
                  <a:pt x="109" y="139"/>
                </a:lnTo>
                <a:lnTo>
                  <a:pt x="109" y="177"/>
                </a:lnTo>
                <a:lnTo>
                  <a:pt x="149" y="177"/>
                </a:lnTo>
                <a:lnTo>
                  <a:pt x="149" y="196"/>
                </a:lnTo>
                <a:lnTo>
                  <a:pt x="50" y="196"/>
                </a:lnTo>
                <a:lnTo>
                  <a:pt x="50" y="177"/>
                </a:lnTo>
                <a:lnTo>
                  <a:pt x="90" y="177"/>
                </a:lnTo>
                <a:lnTo>
                  <a:pt x="90" y="139"/>
                </a:lnTo>
                <a:lnTo>
                  <a:pt x="0" y="139"/>
                </a:lnTo>
                <a:lnTo>
                  <a:pt x="0" y="120"/>
                </a:lnTo>
                <a:lnTo>
                  <a:pt x="7" y="120"/>
                </a:lnTo>
                <a:lnTo>
                  <a:pt x="7" y="19"/>
                </a:ln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49" y="47"/>
                </a:moveTo>
                <a:lnTo>
                  <a:pt x="142" y="47"/>
                </a:lnTo>
                <a:lnTo>
                  <a:pt x="132" y="47"/>
                </a:lnTo>
                <a:lnTo>
                  <a:pt x="135" y="52"/>
                </a:lnTo>
                <a:lnTo>
                  <a:pt x="102" y="70"/>
                </a:lnTo>
                <a:lnTo>
                  <a:pt x="88" y="61"/>
                </a:lnTo>
                <a:lnTo>
                  <a:pt x="88" y="59"/>
                </a:lnTo>
                <a:lnTo>
                  <a:pt x="85" y="59"/>
                </a:lnTo>
                <a:lnTo>
                  <a:pt x="57" y="70"/>
                </a:lnTo>
                <a:lnTo>
                  <a:pt x="59" y="78"/>
                </a:lnTo>
                <a:lnTo>
                  <a:pt x="85" y="66"/>
                </a:lnTo>
                <a:lnTo>
                  <a:pt x="99" y="75"/>
                </a:lnTo>
                <a:lnTo>
                  <a:pt x="102" y="78"/>
                </a:lnTo>
                <a:lnTo>
                  <a:pt x="104" y="78"/>
                </a:lnTo>
                <a:lnTo>
                  <a:pt x="137" y="56"/>
                </a:lnTo>
                <a:lnTo>
                  <a:pt x="139" y="61"/>
                </a:lnTo>
                <a:lnTo>
                  <a:pt x="144" y="54"/>
                </a:lnTo>
                <a:lnTo>
                  <a:pt x="149" y="47"/>
                </a:lnTo>
                <a:lnTo>
                  <a:pt x="149" y="47"/>
                </a:lnTo>
                <a:close/>
                <a:moveTo>
                  <a:pt x="132" y="68"/>
                </a:moveTo>
                <a:lnTo>
                  <a:pt x="132" y="99"/>
                </a:lnTo>
                <a:lnTo>
                  <a:pt x="142" y="99"/>
                </a:lnTo>
                <a:lnTo>
                  <a:pt x="142" y="68"/>
                </a:lnTo>
                <a:lnTo>
                  <a:pt x="132" y="68"/>
                </a:lnTo>
                <a:lnTo>
                  <a:pt x="132" y="68"/>
                </a:lnTo>
                <a:close/>
                <a:moveTo>
                  <a:pt x="118" y="78"/>
                </a:moveTo>
                <a:lnTo>
                  <a:pt x="118" y="99"/>
                </a:lnTo>
                <a:lnTo>
                  <a:pt x="128" y="99"/>
                </a:lnTo>
                <a:lnTo>
                  <a:pt x="128" y="78"/>
                </a:lnTo>
                <a:lnTo>
                  <a:pt x="118" y="78"/>
                </a:lnTo>
                <a:lnTo>
                  <a:pt x="118" y="78"/>
                </a:lnTo>
                <a:close/>
                <a:moveTo>
                  <a:pt x="102" y="89"/>
                </a:moveTo>
                <a:lnTo>
                  <a:pt x="102" y="99"/>
                </a:lnTo>
                <a:lnTo>
                  <a:pt x="111" y="99"/>
                </a:lnTo>
                <a:lnTo>
                  <a:pt x="111" y="89"/>
                </a:lnTo>
                <a:lnTo>
                  <a:pt x="102" y="89"/>
                </a:lnTo>
                <a:lnTo>
                  <a:pt x="102" y="89"/>
                </a:lnTo>
                <a:close/>
                <a:moveTo>
                  <a:pt x="88" y="80"/>
                </a:moveTo>
                <a:lnTo>
                  <a:pt x="88" y="99"/>
                </a:lnTo>
                <a:lnTo>
                  <a:pt x="97" y="99"/>
                </a:lnTo>
                <a:lnTo>
                  <a:pt x="97" y="80"/>
                </a:lnTo>
                <a:lnTo>
                  <a:pt x="88" y="80"/>
                </a:lnTo>
                <a:lnTo>
                  <a:pt x="88" y="80"/>
                </a:lnTo>
                <a:close/>
                <a:moveTo>
                  <a:pt x="73" y="80"/>
                </a:moveTo>
                <a:lnTo>
                  <a:pt x="73" y="99"/>
                </a:lnTo>
                <a:lnTo>
                  <a:pt x="83" y="99"/>
                </a:lnTo>
                <a:lnTo>
                  <a:pt x="83" y="80"/>
                </a:lnTo>
                <a:lnTo>
                  <a:pt x="73" y="80"/>
                </a:lnTo>
                <a:lnTo>
                  <a:pt x="73" y="80"/>
                </a:lnTo>
                <a:close/>
                <a:moveTo>
                  <a:pt x="57" y="85"/>
                </a:moveTo>
                <a:lnTo>
                  <a:pt x="57" y="99"/>
                </a:lnTo>
                <a:lnTo>
                  <a:pt x="66" y="99"/>
                </a:lnTo>
                <a:lnTo>
                  <a:pt x="66" y="85"/>
                </a:lnTo>
                <a:lnTo>
                  <a:pt x="57" y="85"/>
                </a:lnTo>
                <a:lnTo>
                  <a:pt x="57" y="85"/>
                </a:lnTo>
                <a:close/>
                <a:moveTo>
                  <a:pt x="170" y="21"/>
                </a:moveTo>
                <a:lnTo>
                  <a:pt x="28" y="21"/>
                </a:lnTo>
                <a:lnTo>
                  <a:pt x="28" y="118"/>
                </a:lnTo>
                <a:lnTo>
                  <a:pt x="170" y="118"/>
                </a:lnTo>
                <a:lnTo>
                  <a:pt x="170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2" name="Freeform 87"/>
          <p:cNvSpPr>
            <a:spLocks noEditPoints="1" noChangeArrowheads="1"/>
          </p:cNvSpPr>
          <p:nvPr/>
        </p:nvSpPr>
        <p:spPr bwMode="auto">
          <a:xfrm>
            <a:off x="4313238" y="4433888"/>
            <a:ext cx="212725" cy="314325"/>
          </a:xfrm>
          <a:custGeom>
            <a:avLst/>
            <a:gdLst>
              <a:gd name="T0" fmla="*/ 18 w 76"/>
              <a:gd name="T1" fmla="*/ 0 h 112"/>
              <a:gd name="T2" fmla="*/ 59 w 76"/>
              <a:gd name="T3" fmla="*/ 0 h 112"/>
              <a:gd name="T4" fmla="*/ 61 w 76"/>
              <a:gd name="T5" fmla="*/ 42 h 112"/>
              <a:gd name="T6" fmla="*/ 67 w 76"/>
              <a:gd name="T7" fmla="*/ 42 h 112"/>
              <a:gd name="T8" fmla="*/ 76 w 76"/>
              <a:gd name="T9" fmla="*/ 42 h 112"/>
              <a:gd name="T10" fmla="*/ 76 w 76"/>
              <a:gd name="T11" fmla="*/ 68 h 112"/>
              <a:gd name="T12" fmla="*/ 68 w 76"/>
              <a:gd name="T13" fmla="*/ 68 h 112"/>
              <a:gd name="T14" fmla="*/ 68 w 76"/>
              <a:gd name="T15" fmla="*/ 68 h 112"/>
              <a:gd name="T16" fmla="*/ 62 w 76"/>
              <a:gd name="T17" fmla="*/ 75 h 112"/>
              <a:gd name="T18" fmla="*/ 44 w 76"/>
              <a:gd name="T19" fmla="*/ 75 h 112"/>
              <a:gd name="T20" fmla="*/ 44 w 76"/>
              <a:gd name="T21" fmla="*/ 86 h 112"/>
              <a:gd name="T22" fmla="*/ 41 w 76"/>
              <a:gd name="T23" fmla="*/ 86 h 112"/>
              <a:gd name="T24" fmla="*/ 41 w 76"/>
              <a:gd name="T25" fmla="*/ 97 h 112"/>
              <a:gd name="T26" fmla="*/ 64 w 76"/>
              <a:gd name="T27" fmla="*/ 101 h 112"/>
              <a:gd name="T28" fmla="*/ 67 w 76"/>
              <a:gd name="T29" fmla="*/ 101 h 112"/>
              <a:gd name="T30" fmla="*/ 73 w 76"/>
              <a:gd name="T31" fmla="*/ 106 h 112"/>
              <a:gd name="T32" fmla="*/ 67 w 76"/>
              <a:gd name="T33" fmla="*/ 112 h 112"/>
              <a:gd name="T34" fmla="*/ 62 w 76"/>
              <a:gd name="T35" fmla="*/ 106 h 112"/>
              <a:gd name="T36" fmla="*/ 62 w 76"/>
              <a:gd name="T37" fmla="*/ 105 h 112"/>
              <a:gd name="T38" fmla="*/ 42 w 76"/>
              <a:gd name="T39" fmla="*/ 103 h 112"/>
              <a:gd name="T40" fmla="*/ 42 w 76"/>
              <a:gd name="T41" fmla="*/ 106 h 112"/>
              <a:gd name="T42" fmla="*/ 37 w 76"/>
              <a:gd name="T43" fmla="*/ 112 h 112"/>
              <a:gd name="T44" fmla="*/ 32 w 76"/>
              <a:gd name="T45" fmla="*/ 106 h 112"/>
              <a:gd name="T46" fmla="*/ 32 w 76"/>
              <a:gd name="T47" fmla="*/ 103 h 112"/>
              <a:gd name="T48" fmla="*/ 14 w 76"/>
              <a:gd name="T49" fmla="*/ 105 h 112"/>
              <a:gd name="T50" fmla="*/ 14 w 76"/>
              <a:gd name="T51" fmla="*/ 106 h 112"/>
              <a:gd name="T52" fmla="*/ 9 w 76"/>
              <a:gd name="T53" fmla="*/ 112 h 112"/>
              <a:gd name="T54" fmla="*/ 3 w 76"/>
              <a:gd name="T55" fmla="*/ 106 h 112"/>
              <a:gd name="T56" fmla="*/ 9 w 76"/>
              <a:gd name="T57" fmla="*/ 101 h 112"/>
              <a:gd name="T58" fmla="*/ 11 w 76"/>
              <a:gd name="T59" fmla="*/ 101 h 112"/>
              <a:gd name="T60" fmla="*/ 33 w 76"/>
              <a:gd name="T61" fmla="*/ 97 h 112"/>
              <a:gd name="T62" fmla="*/ 33 w 76"/>
              <a:gd name="T63" fmla="*/ 86 h 112"/>
              <a:gd name="T64" fmla="*/ 30 w 76"/>
              <a:gd name="T65" fmla="*/ 86 h 112"/>
              <a:gd name="T66" fmla="*/ 30 w 76"/>
              <a:gd name="T67" fmla="*/ 75 h 112"/>
              <a:gd name="T68" fmla="*/ 14 w 76"/>
              <a:gd name="T69" fmla="*/ 75 h 112"/>
              <a:gd name="T70" fmla="*/ 8 w 76"/>
              <a:gd name="T71" fmla="*/ 68 h 112"/>
              <a:gd name="T72" fmla="*/ 8 w 76"/>
              <a:gd name="T73" fmla="*/ 68 h 112"/>
              <a:gd name="T74" fmla="*/ 0 w 76"/>
              <a:gd name="T75" fmla="*/ 68 h 112"/>
              <a:gd name="T76" fmla="*/ 0 w 76"/>
              <a:gd name="T77" fmla="*/ 42 h 112"/>
              <a:gd name="T78" fmla="*/ 8 w 76"/>
              <a:gd name="T79" fmla="*/ 42 h 112"/>
              <a:gd name="T80" fmla="*/ 16 w 76"/>
              <a:gd name="T81" fmla="*/ 42 h 112"/>
              <a:gd name="T82" fmla="*/ 18 w 76"/>
              <a:gd name="T83" fmla="*/ 0 h 112"/>
              <a:gd name="T84" fmla="*/ 27 w 76"/>
              <a:gd name="T85" fmla="*/ 15 h 112"/>
              <a:gd name="T86" fmla="*/ 27 w 76"/>
              <a:gd name="T87" fmla="*/ 17 h 112"/>
              <a:gd name="T88" fmla="*/ 50 w 76"/>
              <a:gd name="T89" fmla="*/ 17 h 112"/>
              <a:gd name="T90" fmla="*/ 50 w 76"/>
              <a:gd name="T91" fmla="*/ 15 h 112"/>
              <a:gd name="T92" fmla="*/ 27 w 76"/>
              <a:gd name="T93" fmla="*/ 15 h 112"/>
              <a:gd name="T94" fmla="*/ 27 w 76"/>
              <a:gd name="T95" fmla="*/ 39 h 112"/>
              <a:gd name="T96" fmla="*/ 27 w 76"/>
              <a:gd name="T97" fmla="*/ 42 h 112"/>
              <a:gd name="T98" fmla="*/ 50 w 76"/>
              <a:gd name="T99" fmla="*/ 42 h 112"/>
              <a:gd name="T100" fmla="*/ 50 w 76"/>
              <a:gd name="T101" fmla="*/ 39 h 112"/>
              <a:gd name="T102" fmla="*/ 27 w 76"/>
              <a:gd name="T103" fmla="*/ 39 h 112"/>
              <a:gd name="T104" fmla="*/ 62 w 76"/>
              <a:gd name="T105" fmla="*/ 45 h 112"/>
              <a:gd name="T106" fmla="*/ 62 w 76"/>
              <a:gd name="T107" fmla="*/ 61 h 112"/>
              <a:gd name="T108" fmla="*/ 67 w 76"/>
              <a:gd name="T109" fmla="*/ 64 h 112"/>
              <a:gd name="T110" fmla="*/ 67 w 76"/>
              <a:gd name="T111" fmla="*/ 46 h 112"/>
              <a:gd name="T112" fmla="*/ 62 w 76"/>
              <a:gd name="T113" fmla="*/ 45 h 112"/>
              <a:gd name="T114" fmla="*/ 8 w 76"/>
              <a:gd name="T115" fmla="*/ 46 h 112"/>
              <a:gd name="T116" fmla="*/ 8 w 76"/>
              <a:gd name="T117" fmla="*/ 64 h 112"/>
              <a:gd name="T118" fmla="*/ 14 w 76"/>
              <a:gd name="T119" fmla="*/ 60 h 112"/>
              <a:gd name="T120" fmla="*/ 15 w 76"/>
              <a:gd name="T121" fmla="*/ 45 h 112"/>
              <a:gd name="T122" fmla="*/ 8 w 76"/>
              <a:gd name="T123" fmla="*/ 46 h 11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6"/>
              <a:gd name="T187" fmla="*/ 0 h 112"/>
              <a:gd name="T188" fmla="*/ 76 w 76"/>
              <a:gd name="T189" fmla="*/ 112 h 11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6" h="112">
                <a:moveTo>
                  <a:pt x="18" y="0"/>
                </a:moveTo>
                <a:cubicBezTo>
                  <a:pt x="59" y="0"/>
                  <a:pt x="59" y="0"/>
                  <a:pt x="59" y="0"/>
                </a:cubicBezTo>
                <a:cubicBezTo>
                  <a:pt x="61" y="42"/>
                  <a:pt x="61" y="42"/>
                  <a:pt x="61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68"/>
                  <a:pt x="76" y="68"/>
                  <a:pt x="76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8" y="72"/>
                  <a:pt x="65" y="75"/>
                  <a:pt x="62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86"/>
                  <a:pt x="44" y="86"/>
                  <a:pt x="44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1" y="97"/>
                  <a:pt x="41" y="97"/>
                  <a:pt x="41" y="97"/>
                </a:cubicBezTo>
                <a:cubicBezTo>
                  <a:pt x="64" y="101"/>
                  <a:pt x="64" y="101"/>
                  <a:pt x="64" y="101"/>
                </a:cubicBezTo>
                <a:cubicBezTo>
                  <a:pt x="65" y="101"/>
                  <a:pt x="66" y="101"/>
                  <a:pt x="67" y="101"/>
                </a:cubicBezTo>
                <a:cubicBezTo>
                  <a:pt x="70" y="101"/>
                  <a:pt x="73" y="103"/>
                  <a:pt x="73" y="106"/>
                </a:cubicBezTo>
                <a:cubicBezTo>
                  <a:pt x="73" y="109"/>
                  <a:pt x="70" y="112"/>
                  <a:pt x="67" y="112"/>
                </a:cubicBezTo>
                <a:cubicBezTo>
                  <a:pt x="64" y="112"/>
                  <a:pt x="62" y="109"/>
                  <a:pt x="62" y="106"/>
                </a:cubicBezTo>
                <a:cubicBezTo>
                  <a:pt x="62" y="106"/>
                  <a:pt x="62" y="106"/>
                  <a:pt x="62" y="105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4"/>
                  <a:pt x="42" y="105"/>
                  <a:pt x="42" y="106"/>
                </a:cubicBezTo>
                <a:cubicBezTo>
                  <a:pt x="42" y="109"/>
                  <a:pt x="40" y="112"/>
                  <a:pt x="37" y="112"/>
                </a:cubicBezTo>
                <a:cubicBezTo>
                  <a:pt x="34" y="112"/>
                  <a:pt x="32" y="109"/>
                  <a:pt x="32" y="106"/>
                </a:cubicBezTo>
                <a:cubicBezTo>
                  <a:pt x="32" y="105"/>
                  <a:pt x="32" y="104"/>
                  <a:pt x="32" y="103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105"/>
                  <a:pt x="14" y="106"/>
                  <a:pt x="14" y="106"/>
                </a:cubicBezTo>
                <a:cubicBezTo>
                  <a:pt x="14" y="109"/>
                  <a:pt x="12" y="112"/>
                  <a:pt x="9" y="112"/>
                </a:cubicBezTo>
                <a:cubicBezTo>
                  <a:pt x="6" y="112"/>
                  <a:pt x="3" y="109"/>
                  <a:pt x="3" y="106"/>
                </a:cubicBezTo>
                <a:cubicBezTo>
                  <a:pt x="3" y="103"/>
                  <a:pt x="6" y="101"/>
                  <a:pt x="9" y="101"/>
                </a:cubicBezTo>
                <a:cubicBezTo>
                  <a:pt x="9" y="101"/>
                  <a:pt x="10" y="101"/>
                  <a:pt x="11" y="101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86"/>
                  <a:pt x="33" y="86"/>
                  <a:pt x="33" y="86"/>
                </a:cubicBezTo>
                <a:cubicBezTo>
                  <a:pt x="30" y="86"/>
                  <a:pt x="30" y="86"/>
                  <a:pt x="30" y="86"/>
                </a:cubicBezTo>
                <a:cubicBezTo>
                  <a:pt x="30" y="75"/>
                  <a:pt x="30" y="75"/>
                  <a:pt x="30" y="75"/>
                </a:cubicBezTo>
                <a:cubicBezTo>
                  <a:pt x="14" y="75"/>
                  <a:pt x="14" y="75"/>
                  <a:pt x="14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8" y="0"/>
                  <a:pt x="18" y="0"/>
                  <a:pt x="18" y="0"/>
                </a:cubicBezTo>
                <a:close/>
                <a:moveTo>
                  <a:pt x="27" y="15"/>
                </a:moveTo>
                <a:cubicBezTo>
                  <a:pt x="27" y="17"/>
                  <a:pt x="27" y="17"/>
                  <a:pt x="27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5"/>
                  <a:pt x="50" y="15"/>
                  <a:pt x="50" y="15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27" y="39"/>
                </a:moveTo>
                <a:cubicBezTo>
                  <a:pt x="27" y="42"/>
                  <a:pt x="27" y="42"/>
                  <a:pt x="27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39"/>
                  <a:pt x="50" y="39"/>
                  <a:pt x="50" y="39"/>
                </a:cubicBezTo>
                <a:cubicBezTo>
                  <a:pt x="27" y="39"/>
                  <a:pt x="27" y="39"/>
                  <a:pt x="27" y="39"/>
                </a:cubicBezTo>
                <a:close/>
                <a:moveTo>
                  <a:pt x="62" y="45"/>
                </a:moveTo>
                <a:cubicBezTo>
                  <a:pt x="62" y="61"/>
                  <a:pt x="62" y="61"/>
                  <a:pt x="62" y="61"/>
                </a:cubicBezTo>
                <a:cubicBezTo>
                  <a:pt x="65" y="61"/>
                  <a:pt x="66" y="62"/>
                  <a:pt x="67" y="64"/>
                </a:cubicBezTo>
                <a:cubicBezTo>
                  <a:pt x="67" y="46"/>
                  <a:pt x="67" y="46"/>
                  <a:pt x="67" y="46"/>
                </a:cubicBezTo>
                <a:cubicBezTo>
                  <a:pt x="62" y="45"/>
                  <a:pt x="62" y="45"/>
                  <a:pt x="62" y="45"/>
                </a:cubicBezTo>
                <a:close/>
                <a:moveTo>
                  <a:pt x="8" y="46"/>
                </a:moveTo>
                <a:cubicBezTo>
                  <a:pt x="8" y="64"/>
                  <a:pt x="8" y="64"/>
                  <a:pt x="8" y="64"/>
                </a:cubicBezTo>
                <a:cubicBezTo>
                  <a:pt x="10" y="62"/>
                  <a:pt x="12" y="60"/>
                  <a:pt x="14" y="60"/>
                </a:cubicBezTo>
                <a:cubicBezTo>
                  <a:pt x="15" y="45"/>
                  <a:pt x="15" y="45"/>
                  <a:pt x="15" y="45"/>
                </a:cubicBezTo>
                <a:lnTo>
                  <a:pt x="8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3" name="Freeform 88"/>
          <p:cNvSpPr>
            <a:spLocks noEditPoints="1" noChangeArrowheads="1"/>
          </p:cNvSpPr>
          <p:nvPr/>
        </p:nvSpPr>
        <p:spPr bwMode="auto">
          <a:xfrm>
            <a:off x="4805363" y="3935413"/>
            <a:ext cx="282575" cy="257175"/>
          </a:xfrm>
          <a:custGeom>
            <a:avLst/>
            <a:gdLst>
              <a:gd name="T0" fmla="*/ 62 w 237"/>
              <a:gd name="T1" fmla="*/ 173 h 217"/>
              <a:gd name="T2" fmla="*/ 62 w 237"/>
              <a:gd name="T3" fmla="*/ 87 h 217"/>
              <a:gd name="T4" fmla="*/ 71 w 237"/>
              <a:gd name="T5" fmla="*/ 87 h 217"/>
              <a:gd name="T6" fmla="*/ 71 w 237"/>
              <a:gd name="T7" fmla="*/ 71 h 217"/>
              <a:gd name="T8" fmla="*/ 24 w 237"/>
              <a:gd name="T9" fmla="*/ 71 h 217"/>
              <a:gd name="T10" fmla="*/ 24 w 237"/>
              <a:gd name="T11" fmla="*/ 87 h 217"/>
              <a:gd name="T12" fmla="*/ 34 w 237"/>
              <a:gd name="T13" fmla="*/ 87 h 217"/>
              <a:gd name="T14" fmla="*/ 34 w 237"/>
              <a:gd name="T15" fmla="*/ 173 h 217"/>
              <a:gd name="T16" fmla="*/ 24 w 237"/>
              <a:gd name="T17" fmla="*/ 173 h 217"/>
              <a:gd name="T18" fmla="*/ 24 w 237"/>
              <a:gd name="T19" fmla="*/ 184 h 217"/>
              <a:gd name="T20" fmla="*/ 15 w 237"/>
              <a:gd name="T21" fmla="*/ 184 h 217"/>
              <a:gd name="T22" fmla="*/ 15 w 237"/>
              <a:gd name="T23" fmla="*/ 196 h 217"/>
              <a:gd name="T24" fmla="*/ 5 w 237"/>
              <a:gd name="T25" fmla="*/ 196 h 217"/>
              <a:gd name="T26" fmla="*/ 5 w 237"/>
              <a:gd name="T27" fmla="*/ 208 h 217"/>
              <a:gd name="T28" fmla="*/ 0 w 237"/>
              <a:gd name="T29" fmla="*/ 208 h 217"/>
              <a:gd name="T30" fmla="*/ 0 w 237"/>
              <a:gd name="T31" fmla="*/ 217 h 217"/>
              <a:gd name="T32" fmla="*/ 237 w 237"/>
              <a:gd name="T33" fmla="*/ 217 h 217"/>
              <a:gd name="T34" fmla="*/ 237 w 237"/>
              <a:gd name="T35" fmla="*/ 208 h 217"/>
              <a:gd name="T36" fmla="*/ 230 w 237"/>
              <a:gd name="T37" fmla="*/ 208 h 217"/>
              <a:gd name="T38" fmla="*/ 230 w 237"/>
              <a:gd name="T39" fmla="*/ 196 h 217"/>
              <a:gd name="T40" fmla="*/ 223 w 237"/>
              <a:gd name="T41" fmla="*/ 196 h 217"/>
              <a:gd name="T42" fmla="*/ 223 w 237"/>
              <a:gd name="T43" fmla="*/ 184 h 217"/>
              <a:gd name="T44" fmla="*/ 215 w 237"/>
              <a:gd name="T45" fmla="*/ 184 h 217"/>
              <a:gd name="T46" fmla="*/ 215 w 237"/>
              <a:gd name="T47" fmla="*/ 173 h 217"/>
              <a:gd name="T48" fmla="*/ 206 w 237"/>
              <a:gd name="T49" fmla="*/ 173 h 217"/>
              <a:gd name="T50" fmla="*/ 206 w 237"/>
              <a:gd name="T51" fmla="*/ 87 h 217"/>
              <a:gd name="T52" fmla="*/ 215 w 237"/>
              <a:gd name="T53" fmla="*/ 87 h 217"/>
              <a:gd name="T54" fmla="*/ 215 w 237"/>
              <a:gd name="T55" fmla="*/ 71 h 217"/>
              <a:gd name="T56" fmla="*/ 168 w 237"/>
              <a:gd name="T57" fmla="*/ 71 h 217"/>
              <a:gd name="T58" fmla="*/ 168 w 237"/>
              <a:gd name="T59" fmla="*/ 87 h 217"/>
              <a:gd name="T60" fmla="*/ 178 w 237"/>
              <a:gd name="T61" fmla="*/ 87 h 217"/>
              <a:gd name="T62" fmla="*/ 178 w 237"/>
              <a:gd name="T63" fmla="*/ 173 h 217"/>
              <a:gd name="T64" fmla="*/ 168 w 237"/>
              <a:gd name="T65" fmla="*/ 173 h 217"/>
              <a:gd name="T66" fmla="*/ 168 w 237"/>
              <a:gd name="T67" fmla="*/ 184 h 217"/>
              <a:gd name="T68" fmla="*/ 145 w 237"/>
              <a:gd name="T69" fmla="*/ 184 h 217"/>
              <a:gd name="T70" fmla="*/ 145 w 237"/>
              <a:gd name="T71" fmla="*/ 125 h 217"/>
              <a:gd name="T72" fmla="*/ 123 w 237"/>
              <a:gd name="T73" fmla="*/ 125 h 217"/>
              <a:gd name="T74" fmla="*/ 123 w 237"/>
              <a:gd name="T75" fmla="*/ 184 h 217"/>
              <a:gd name="T76" fmla="*/ 116 w 237"/>
              <a:gd name="T77" fmla="*/ 184 h 217"/>
              <a:gd name="T78" fmla="*/ 116 w 237"/>
              <a:gd name="T79" fmla="*/ 125 h 217"/>
              <a:gd name="T80" fmla="*/ 95 w 237"/>
              <a:gd name="T81" fmla="*/ 125 h 217"/>
              <a:gd name="T82" fmla="*/ 95 w 237"/>
              <a:gd name="T83" fmla="*/ 184 h 217"/>
              <a:gd name="T84" fmla="*/ 71 w 237"/>
              <a:gd name="T85" fmla="*/ 184 h 217"/>
              <a:gd name="T86" fmla="*/ 71 w 237"/>
              <a:gd name="T87" fmla="*/ 173 h 217"/>
              <a:gd name="T88" fmla="*/ 62 w 237"/>
              <a:gd name="T89" fmla="*/ 173 h 217"/>
              <a:gd name="T90" fmla="*/ 62 w 237"/>
              <a:gd name="T91" fmla="*/ 173 h 217"/>
              <a:gd name="T92" fmla="*/ 119 w 237"/>
              <a:gd name="T93" fmla="*/ 0 h 217"/>
              <a:gd name="T94" fmla="*/ 189 w 237"/>
              <a:gd name="T95" fmla="*/ 33 h 217"/>
              <a:gd name="T96" fmla="*/ 234 w 237"/>
              <a:gd name="T97" fmla="*/ 52 h 217"/>
              <a:gd name="T98" fmla="*/ 234 w 237"/>
              <a:gd name="T99" fmla="*/ 66 h 217"/>
              <a:gd name="T100" fmla="*/ 119 w 237"/>
              <a:gd name="T101" fmla="*/ 66 h 217"/>
              <a:gd name="T102" fmla="*/ 3 w 237"/>
              <a:gd name="T103" fmla="*/ 66 h 217"/>
              <a:gd name="T104" fmla="*/ 3 w 237"/>
              <a:gd name="T105" fmla="*/ 52 h 217"/>
              <a:gd name="T106" fmla="*/ 48 w 237"/>
              <a:gd name="T107" fmla="*/ 33 h 217"/>
              <a:gd name="T108" fmla="*/ 119 w 237"/>
              <a:gd name="T109" fmla="*/ 0 h 21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37"/>
              <a:gd name="T166" fmla="*/ 0 h 217"/>
              <a:gd name="T167" fmla="*/ 237 w 237"/>
              <a:gd name="T168" fmla="*/ 217 h 21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37" h="217">
                <a:moveTo>
                  <a:pt x="62" y="173"/>
                </a:moveTo>
                <a:lnTo>
                  <a:pt x="62" y="87"/>
                </a:lnTo>
                <a:lnTo>
                  <a:pt x="71" y="87"/>
                </a:lnTo>
                <a:lnTo>
                  <a:pt x="71" y="71"/>
                </a:lnTo>
                <a:lnTo>
                  <a:pt x="24" y="71"/>
                </a:lnTo>
                <a:lnTo>
                  <a:pt x="24" y="87"/>
                </a:lnTo>
                <a:lnTo>
                  <a:pt x="34" y="87"/>
                </a:lnTo>
                <a:lnTo>
                  <a:pt x="34" y="173"/>
                </a:lnTo>
                <a:lnTo>
                  <a:pt x="24" y="173"/>
                </a:lnTo>
                <a:lnTo>
                  <a:pt x="24" y="184"/>
                </a:lnTo>
                <a:lnTo>
                  <a:pt x="15" y="184"/>
                </a:lnTo>
                <a:lnTo>
                  <a:pt x="15" y="196"/>
                </a:lnTo>
                <a:lnTo>
                  <a:pt x="5" y="196"/>
                </a:lnTo>
                <a:lnTo>
                  <a:pt x="5" y="208"/>
                </a:lnTo>
                <a:lnTo>
                  <a:pt x="0" y="208"/>
                </a:lnTo>
                <a:lnTo>
                  <a:pt x="0" y="217"/>
                </a:lnTo>
                <a:lnTo>
                  <a:pt x="237" y="217"/>
                </a:lnTo>
                <a:lnTo>
                  <a:pt x="237" y="208"/>
                </a:lnTo>
                <a:lnTo>
                  <a:pt x="230" y="208"/>
                </a:lnTo>
                <a:lnTo>
                  <a:pt x="230" y="196"/>
                </a:lnTo>
                <a:lnTo>
                  <a:pt x="223" y="196"/>
                </a:lnTo>
                <a:lnTo>
                  <a:pt x="223" y="184"/>
                </a:lnTo>
                <a:lnTo>
                  <a:pt x="215" y="184"/>
                </a:lnTo>
                <a:lnTo>
                  <a:pt x="215" y="173"/>
                </a:lnTo>
                <a:lnTo>
                  <a:pt x="206" y="173"/>
                </a:lnTo>
                <a:lnTo>
                  <a:pt x="206" y="87"/>
                </a:lnTo>
                <a:lnTo>
                  <a:pt x="215" y="87"/>
                </a:lnTo>
                <a:lnTo>
                  <a:pt x="215" y="71"/>
                </a:lnTo>
                <a:lnTo>
                  <a:pt x="168" y="71"/>
                </a:lnTo>
                <a:lnTo>
                  <a:pt x="168" y="87"/>
                </a:lnTo>
                <a:lnTo>
                  <a:pt x="178" y="87"/>
                </a:lnTo>
                <a:lnTo>
                  <a:pt x="178" y="173"/>
                </a:lnTo>
                <a:lnTo>
                  <a:pt x="168" y="173"/>
                </a:lnTo>
                <a:lnTo>
                  <a:pt x="168" y="184"/>
                </a:lnTo>
                <a:lnTo>
                  <a:pt x="145" y="184"/>
                </a:lnTo>
                <a:lnTo>
                  <a:pt x="145" y="125"/>
                </a:lnTo>
                <a:lnTo>
                  <a:pt x="123" y="125"/>
                </a:lnTo>
                <a:lnTo>
                  <a:pt x="123" y="184"/>
                </a:lnTo>
                <a:lnTo>
                  <a:pt x="116" y="184"/>
                </a:lnTo>
                <a:lnTo>
                  <a:pt x="116" y="125"/>
                </a:lnTo>
                <a:lnTo>
                  <a:pt x="95" y="125"/>
                </a:lnTo>
                <a:lnTo>
                  <a:pt x="95" y="184"/>
                </a:lnTo>
                <a:lnTo>
                  <a:pt x="71" y="184"/>
                </a:lnTo>
                <a:lnTo>
                  <a:pt x="71" y="173"/>
                </a:lnTo>
                <a:lnTo>
                  <a:pt x="62" y="173"/>
                </a:lnTo>
                <a:lnTo>
                  <a:pt x="62" y="173"/>
                </a:lnTo>
                <a:close/>
                <a:moveTo>
                  <a:pt x="119" y="0"/>
                </a:moveTo>
                <a:lnTo>
                  <a:pt x="189" y="33"/>
                </a:lnTo>
                <a:lnTo>
                  <a:pt x="234" y="52"/>
                </a:lnTo>
                <a:lnTo>
                  <a:pt x="234" y="66"/>
                </a:lnTo>
                <a:lnTo>
                  <a:pt x="119" y="66"/>
                </a:lnTo>
                <a:lnTo>
                  <a:pt x="3" y="66"/>
                </a:lnTo>
                <a:lnTo>
                  <a:pt x="3" y="52"/>
                </a:lnTo>
                <a:lnTo>
                  <a:pt x="48" y="33"/>
                </a:lnTo>
                <a:lnTo>
                  <a:pt x="11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4" name="Freeform 91"/>
          <p:cNvSpPr>
            <a:spLocks noEditPoints="1" noChangeArrowheads="1"/>
          </p:cNvSpPr>
          <p:nvPr/>
        </p:nvSpPr>
        <p:spPr bwMode="auto">
          <a:xfrm>
            <a:off x="3236913" y="1889125"/>
            <a:ext cx="280987" cy="198438"/>
          </a:xfrm>
          <a:custGeom>
            <a:avLst/>
            <a:gdLst>
              <a:gd name="T0" fmla="*/ 19 w 237"/>
              <a:gd name="T1" fmla="*/ 120 h 167"/>
              <a:gd name="T2" fmla="*/ 100 w 237"/>
              <a:gd name="T3" fmla="*/ 120 h 167"/>
              <a:gd name="T4" fmla="*/ 114 w 237"/>
              <a:gd name="T5" fmla="*/ 167 h 167"/>
              <a:gd name="T6" fmla="*/ 5 w 237"/>
              <a:gd name="T7" fmla="*/ 167 h 167"/>
              <a:gd name="T8" fmla="*/ 19 w 237"/>
              <a:gd name="T9" fmla="*/ 120 h 167"/>
              <a:gd name="T10" fmla="*/ 19 w 237"/>
              <a:gd name="T11" fmla="*/ 120 h 167"/>
              <a:gd name="T12" fmla="*/ 223 w 237"/>
              <a:gd name="T13" fmla="*/ 78 h 167"/>
              <a:gd name="T14" fmla="*/ 223 w 237"/>
              <a:gd name="T15" fmla="*/ 92 h 167"/>
              <a:gd name="T16" fmla="*/ 234 w 237"/>
              <a:gd name="T17" fmla="*/ 101 h 167"/>
              <a:gd name="T18" fmla="*/ 220 w 237"/>
              <a:gd name="T19" fmla="*/ 101 h 167"/>
              <a:gd name="T20" fmla="*/ 213 w 237"/>
              <a:gd name="T21" fmla="*/ 113 h 167"/>
              <a:gd name="T22" fmla="*/ 213 w 237"/>
              <a:gd name="T23" fmla="*/ 99 h 167"/>
              <a:gd name="T24" fmla="*/ 199 w 237"/>
              <a:gd name="T25" fmla="*/ 90 h 167"/>
              <a:gd name="T26" fmla="*/ 213 w 237"/>
              <a:gd name="T27" fmla="*/ 92 h 167"/>
              <a:gd name="T28" fmla="*/ 223 w 237"/>
              <a:gd name="T29" fmla="*/ 78 h 167"/>
              <a:gd name="T30" fmla="*/ 223 w 237"/>
              <a:gd name="T31" fmla="*/ 78 h 167"/>
              <a:gd name="T32" fmla="*/ 22 w 237"/>
              <a:gd name="T33" fmla="*/ 90 h 167"/>
              <a:gd name="T34" fmla="*/ 15 w 237"/>
              <a:gd name="T35" fmla="*/ 101 h 167"/>
              <a:gd name="T36" fmla="*/ 0 w 237"/>
              <a:gd name="T37" fmla="*/ 101 h 167"/>
              <a:gd name="T38" fmla="*/ 12 w 237"/>
              <a:gd name="T39" fmla="*/ 108 h 167"/>
              <a:gd name="T40" fmla="*/ 12 w 237"/>
              <a:gd name="T41" fmla="*/ 123 h 167"/>
              <a:gd name="T42" fmla="*/ 19 w 237"/>
              <a:gd name="T43" fmla="*/ 111 h 167"/>
              <a:gd name="T44" fmla="*/ 36 w 237"/>
              <a:gd name="T45" fmla="*/ 111 h 167"/>
              <a:gd name="T46" fmla="*/ 22 w 237"/>
              <a:gd name="T47" fmla="*/ 104 h 167"/>
              <a:gd name="T48" fmla="*/ 22 w 237"/>
              <a:gd name="T49" fmla="*/ 90 h 167"/>
              <a:gd name="T50" fmla="*/ 22 w 237"/>
              <a:gd name="T51" fmla="*/ 90 h 167"/>
              <a:gd name="T52" fmla="*/ 88 w 237"/>
              <a:gd name="T53" fmla="*/ 0 h 167"/>
              <a:gd name="T54" fmla="*/ 86 w 237"/>
              <a:gd name="T55" fmla="*/ 28 h 167"/>
              <a:gd name="T56" fmla="*/ 112 w 237"/>
              <a:gd name="T57" fmla="*/ 45 h 167"/>
              <a:gd name="T58" fmla="*/ 83 w 237"/>
              <a:gd name="T59" fmla="*/ 42 h 167"/>
              <a:gd name="T60" fmla="*/ 67 w 237"/>
              <a:gd name="T61" fmla="*/ 68 h 167"/>
              <a:gd name="T62" fmla="*/ 69 w 237"/>
              <a:gd name="T63" fmla="*/ 40 h 167"/>
              <a:gd name="T64" fmla="*/ 43 w 237"/>
              <a:gd name="T65" fmla="*/ 23 h 167"/>
              <a:gd name="T66" fmla="*/ 71 w 237"/>
              <a:gd name="T67" fmla="*/ 23 h 167"/>
              <a:gd name="T68" fmla="*/ 88 w 237"/>
              <a:gd name="T69" fmla="*/ 0 h 167"/>
              <a:gd name="T70" fmla="*/ 88 w 237"/>
              <a:gd name="T71" fmla="*/ 0 h 167"/>
              <a:gd name="T72" fmla="*/ 142 w 237"/>
              <a:gd name="T73" fmla="*/ 120 h 167"/>
              <a:gd name="T74" fmla="*/ 223 w 237"/>
              <a:gd name="T75" fmla="*/ 120 h 167"/>
              <a:gd name="T76" fmla="*/ 237 w 237"/>
              <a:gd name="T77" fmla="*/ 167 h 167"/>
              <a:gd name="T78" fmla="*/ 128 w 237"/>
              <a:gd name="T79" fmla="*/ 167 h 167"/>
              <a:gd name="T80" fmla="*/ 142 w 237"/>
              <a:gd name="T81" fmla="*/ 120 h 167"/>
              <a:gd name="T82" fmla="*/ 142 w 237"/>
              <a:gd name="T83" fmla="*/ 120 h 167"/>
              <a:gd name="T84" fmla="*/ 78 w 237"/>
              <a:gd name="T85" fmla="*/ 59 h 167"/>
              <a:gd name="T86" fmla="*/ 64 w 237"/>
              <a:gd name="T87" fmla="*/ 106 h 167"/>
              <a:gd name="T88" fmla="*/ 173 w 237"/>
              <a:gd name="T89" fmla="*/ 106 h 167"/>
              <a:gd name="T90" fmla="*/ 159 w 237"/>
              <a:gd name="T91" fmla="*/ 59 h 167"/>
              <a:gd name="T92" fmla="*/ 78 w 237"/>
              <a:gd name="T93" fmla="*/ 59 h 16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37"/>
              <a:gd name="T142" fmla="*/ 0 h 167"/>
              <a:gd name="T143" fmla="*/ 237 w 237"/>
              <a:gd name="T144" fmla="*/ 167 h 167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37" h="167">
                <a:moveTo>
                  <a:pt x="19" y="120"/>
                </a:moveTo>
                <a:lnTo>
                  <a:pt x="100" y="120"/>
                </a:lnTo>
                <a:lnTo>
                  <a:pt x="114" y="167"/>
                </a:lnTo>
                <a:lnTo>
                  <a:pt x="5" y="167"/>
                </a:lnTo>
                <a:lnTo>
                  <a:pt x="19" y="120"/>
                </a:lnTo>
                <a:lnTo>
                  <a:pt x="19" y="120"/>
                </a:lnTo>
                <a:close/>
                <a:moveTo>
                  <a:pt x="223" y="78"/>
                </a:moveTo>
                <a:lnTo>
                  <a:pt x="223" y="92"/>
                </a:lnTo>
                <a:lnTo>
                  <a:pt x="234" y="101"/>
                </a:lnTo>
                <a:lnTo>
                  <a:pt x="220" y="101"/>
                </a:lnTo>
                <a:lnTo>
                  <a:pt x="213" y="113"/>
                </a:lnTo>
                <a:lnTo>
                  <a:pt x="213" y="99"/>
                </a:lnTo>
                <a:lnTo>
                  <a:pt x="199" y="90"/>
                </a:lnTo>
                <a:lnTo>
                  <a:pt x="213" y="92"/>
                </a:lnTo>
                <a:lnTo>
                  <a:pt x="223" y="78"/>
                </a:lnTo>
                <a:lnTo>
                  <a:pt x="223" y="78"/>
                </a:lnTo>
                <a:close/>
                <a:moveTo>
                  <a:pt x="22" y="90"/>
                </a:moveTo>
                <a:lnTo>
                  <a:pt x="15" y="101"/>
                </a:lnTo>
                <a:lnTo>
                  <a:pt x="0" y="101"/>
                </a:lnTo>
                <a:lnTo>
                  <a:pt x="12" y="108"/>
                </a:lnTo>
                <a:lnTo>
                  <a:pt x="12" y="123"/>
                </a:lnTo>
                <a:lnTo>
                  <a:pt x="19" y="111"/>
                </a:lnTo>
                <a:lnTo>
                  <a:pt x="36" y="111"/>
                </a:lnTo>
                <a:lnTo>
                  <a:pt x="22" y="104"/>
                </a:lnTo>
                <a:lnTo>
                  <a:pt x="22" y="90"/>
                </a:lnTo>
                <a:lnTo>
                  <a:pt x="22" y="90"/>
                </a:lnTo>
                <a:close/>
                <a:moveTo>
                  <a:pt x="88" y="0"/>
                </a:moveTo>
                <a:lnTo>
                  <a:pt x="86" y="28"/>
                </a:lnTo>
                <a:lnTo>
                  <a:pt x="112" y="45"/>
                </a:lnTo>
                <a:lnTo>
                  <a:pt x="83" y="42"/>
                </a:lnTo>
                <a:lnTo>
                  <a:pt x="67" y="68"/>
                </a:lnTo>
                <a:lnTo>
                  <a:pt x="69" y="40"/>
                </a:lnTo>
                <a:lnTo>
                  <a:pt x="43" y="23"/>
                </a:lnTo>
                <a:lnTo>
                  <a:pt x="71" y="23"/>
                </a:lnTo>
                <a:lnTo>
                  <a:pt x="88" y="0"/>
                </a:lnTo>
                <a:lnTo>
                  <a:pt x="88" y="0"/>
                </a:lnTo>
                <a:close/>
                <a:moveTo>
                  <a:pt x="142" y="120"/>
                </a:moveTo>
                <a:lnTo>
                  <a:pt x="223" y="120"/>
                </a:lnTo>
                <a:lnTo>
                  <a:pt x="237" y="167"/>
                </a:lnTo>
                <a:lnTo>
                  <a:pt x="128" y="167"/>
                </a:lnTo>
                <a:lnTo>
                  <a:pt x="142" y="120"/>
                </a:lnTo>
                <a:lnTo>
                  <a:pt x="142" y="120"/>
                </a:lnTo>
                <a:close/>
                <a:moveTo>
                  <a:pt x="78" y="59"/>
                </a:moveTo>
                <a:lnTo>
                  <a:pt x="64" y="106"/>
                </a:lnTo>
                <a:lnTo>
                  <a:pt x="173" y="106"/>
                </a:lnTo>
                <a:lnTo>
                  <a:pt x="159" y="59"/>
                </a:lnTo>
                <a:lnTo>
                  <a:pt x="78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5" name="Freeform 93"/>
          <p:cNvSpPr>
            <a:spLocks noEditPoints="1" noChangeArrowheads="1"/>
          </p:cNvSpPr>
          <p:nvPr/>
        </p:nvSpPr>
        <p:spPr bwMode="auto">
          <a:xfrm>
            <a:off x="4789488" y="1376363"/>
            <a:ext cx="314325" cy="215900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2"/>
              <a:gd name="T133" fmla="*/ 0 h 77"/>
              <a:gd name="T134" fmla="*/ 112 w 112"/>
              <a:gd name="T135" fmla="*/ 77 h 7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6" name="Freeform 94"/>
          <p:cNvSpPr>
            <a:spLocks noEditPoints="1" noChangeArrowheads="1"/>
          </p:cNvSpPr>
          <p:nvPr/>
        </p:nvSpPr>
        <p:spPr bwMode="auto">
          <a:xfrm>
            <a:off x="4268788" y="1381125"/>
            <a:ext cx="307975" cy="244475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0"/>
              <a:gd name="T190" fmla="*/ 0 h 87"/>
              <a:gd name="T191" fmla="*/ 110 w 110"/>
              <a:gd name="T192" fmla="*/ 87 h 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7" name="Freeform 95"/>
          <p:cNvSpPr>
            <a:spLocks noEditPoints="1" noChangeArrowheads="1"/>
          </p:cNvSpPr>
          <p:nvPr/>
        </p:nvSpPr>
        <p:spPr bwMode="auto">
          <a:xfrm>
            <a:off x="3790950" y="4433888"/>
            <a:ext cx="244475" cy="295275"/>
          </a:xfrm>
          <a:custGeom>
            <a:avLst/>
            <a:gdLst>
              <a:gd name="T0" fmla="*/ 40 w 87"/>
              <a:gd name="T1" fmla="*/ 38 h 105"/>
              <a:gd name="T2" fmla="*/ 77 w 87"/>
              <a:gd name="T3" fmla="*/ 68 h 105"/>
              <a:gd name="T4" fmla="*/ 78 w 87"/>
              <a:gd name="T5" fmla="*/ 69 h 105"/>
              <a:gd name="T6" fmla="*/ 81 w 87"/>
              <a:gd name="T7" fmla="*/ 65 h 105"/>
              <a:gd name="T8" fmla="*/ 84 w 87"/>
              <a:gd name="T9" fmla="*/ 63 h 105"/>
              <a:gd name="T10" fmla="*/ 86 w 87"/>
              <a:gd name="T11" fmla="*/ 68 h 105"/>
              <a:gd name="T12" fmla="*/ 84 w 87"/>
              <a:gd name="T13" fmla="*/ 69 h 105"/>
              <a:gd name="T14" fmla="*/ 83 w 87"/>
              <a:gd name="T15" fmla="*/ 71 h 105"/>
              <a:gd name="T16" fmla="*/ 84 w 87"/>
              <a:gd name="T17" fmla="*/ 71 h 105"/>
              <a:gd name="T18" fmla="*/ 87 w 87"/>
              <a:gd name="T19" fmla="*/ 76 h 105"/>
              <a:gd name="T20" fmla="*/ 85 w 87"/>
              <a:gd name="T21" fmla="*/ 79 h 105"/>
              <a:gd name="T22" fmla="*/ 83 w 87"/>
              <a:gd name="T23" fmla="*/ 80 h 105"/>
              <a:gd name="T24" fmla="*/ 83 w 87"/>
              <a:gd name="T25" fmla="*/ 80 h 105"/>
              <a:gd name="T26" fmla="*/ 78 w 87"/>
              <a:gd name="T27" fmla="*/ 79 h 105"/>
              <a:gd name="T28" fmla="*/ 77 w 87"/>
              <a:gd name="T29" fmla="*/ 77 h 105"/>
              <a:gd name="T30" fmla="*/ 76 w 87"/>
              <a:gd name="T31" fmla="*/ 74 h 105"/>
              <a:gd name="T32" fmla="*/ 76 w 87"/>
              <a:gd name="T33" fmla="*/ 74 h 105"/>
              <a:gd name="T34" fmla="*/ 65 w 87"/>
              <a:gd name="T35" fmla="*/ 92 h 105"/>
              <a:gd name="T36" fmla="*/ 69 w 87"/>
              <a:gd name="T37" fmla="*/ 100 h 105"/>
              <a:gd name="T38" fmla="*/ 59 w 87"/>
              <a:gd name="T39" fmla="*/ 105 h 105"/>
              <a:gd name="T40" fmla="*/ 56 w 87"/>
              <a:gd name="T41" fmla="*/ 98 h 105"/>
              <a:gd name="T42" fmla="*/ 40 w 87"/>
              <a:gd name="T43" fmla="*/ 101 h 105"/>
              <a:gd name="T44" fmla="*/ 24 w 87"/>
              <a:gd name="T45" fmla="*/ 98 h 105"/>
              <a:gd name="T46" fmla="*/ 20 w 87"/>
              <a:gd name="T47" fmla="*/ 105 h 105"/>
              <a:gd name="T48" fmla="*/ 10 w 87"/>
              <a:gd name="T49" fmla="*/ 100 h 105"/>
              <a:gd name="T50" fmla="*/ 15 w 87"/>
              <a:gd name="T51" fmla="*/ 91 h 105"/>
              <a:gd name="T52" fmla="*/ 6 w 87"/>
              <a:gd name="T53" fmla="*/ 80 h 105"/>
              <a:gd name="T54" fmla="*/ 0 w 87"/>
              <a:gd name="T55" fmla="*/ 80 h 105"/>
              <a:gd name="T56" fmla="*/ 0 w 87"/>
              <a:gd name="T57" fmla="*/ 58 h 105"/>
              <a:gd name="T58" fmla="*/ 7 w 87"/>
              <a:gd name="T59" fmla="*/ 58 h 105"/>
              <a:gd name="T60" fmla="*/ 17 w 87"/>
              <a:gd name="T61" fmla="*/ 45 h 105"/>
              <a:gd name="T62" fmla="*/ 16 w 87"/>
              <a:gd name="T63" fmla="*/ 34 h 105"/>
              <a:gd name="T64" fmla="*/ 34 w 87"/>
              <a:gd name="T65" fmla="*/ 47 h 105"/>
              <a:gd name="T66" fmla="*/ 37 w 87"/>
              <a:gd name="T67" fmla="*/ 47 h 105"/>
              <a:gd name="T68" fmla="*/ 34 w 87"/>
              <a:gd name="T69" fmla="*/ 38 h 105"/>
              <a:gd name="T70" fmla="*/ 40 w 87"/>
              <a:gd name="T71" fmla="*/ 38 h 105"/>
              <a:gd name="T72" fmla="*/ 41 w 87"/>
              <a:gd name="T73" fmla="*/ 0 h 105"/>
              <a:gd name="T74" fmla="*/ 58 w 87"/>
              <a:gd name="T75" fmla="*/ 17 h 105"/>
              <a:gd name="T76" fmla="*/ 41 w 87"/>
              <a:gd name="T77" fmla="*/ 33 h 105"/>
              <a:gd name="T78" fmla="*/ 25 w 87"/>
              <a:gd name="T79" fmla="*/ 17 h 105"/>
              <a:gd name="T80" fmla="*/ 41 w 87"/>
              <a:gd name="T81" fmla="*/ 0 h 10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87"/>
              <a:gd name="T124" fmla="*/ 0 h 105"/>
              <a:gd name="T125" fmla="*/ 87 w 87"/>
              <a:gd name="T126" fmla="*/ 105 h 10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87" h="105">
                <a:moveTo>
                  <a:pt x="40" y="38"/>
                </a:moveTo>
                <a:cubicBezTo>
                  <a:pt x="60" y="38"/>
                  <a:pt x="76" y="51"/>
                  <a:pt x="77" y="68"/>
                </a:cubicBezTo>
                <a:cubicBezTo>
                  <a:pt x="77" y="69"/>
                  <a:pt x="77" y="69"/>
                  <a:pt x="78" y="69"/>
                </a:cubicBezTo>
                <a:cubicBezTo>
                  <a:pt x="79" y="67"/>
                  <a:pt x="80" y="66"/>
                  <a:pt x="81" y="65"/>
                </a:cubicBezTo>
                <a:cubicBezTo>
                  <a:pt x="82" y="64"/>
                  <a:pt x="83" y="64"/>
                  <a:pt x="84" y="63"/>
                </a:cubicBezTo>
                <a:cubicBezTo>
                  <a:pt x="86" y="68"/>
                  <a:pt x="86" y="68"/>
                  <a:pt x="86" y="68"/>
                </a:cubicBezTo>
                <a:cubicBezTo>
                  <a:pt x="86" y="68"/>
                  <a:pt x="85" y="69"/>
                  <a:pt x="84" y="69"/>
                </a:cubicBezTo>
                <a:cubicBezTo>
                  <a:pt x="84" y="70"/>
                  <a:pt x="83" y="70"/>
                  <a:pt x="83" y="71"/>
                </a:cubicBezTo>
                <a:cubicBezTo>
                  <a:pt x="83" y="71"/>
                  <a:pt x="83" y="71"/>
                  <a:pt x="84" y="71"/>
                </a:cubicBezTo>
                <a:cubicBezTo>
                  <a:pt x="86" y="73"/>
                  <a:pt x="87" y="75"/>
                  <a:pt x="87" y="76"/>
                </a:cubicBezTo>
                <a:cubicBezTo>
                  <a:pt x="87" y="77"/>
                  <a:pt x="86" y="78"/>
                  <a:pt x="85" y="79"/>
                </a:cubicBezTo>
                <a:cubicBezTo>
                  <a:pt x="85" y="80"/>
                  <a:pt x="84" y="80"/>
                  <a:pt x="83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1" y="81"/>
                  <a:pt x="79" y="80"/>
                  <a:pt x="78" y="79"/>
                </a:cubicBezTo>
                <a:cubicBezTo>
                  <a:pt x="78" y="78"/>
                  <a:pt x="77" y="78"/>
                  <a:pt x="77" y="77"/>
                </a:cubicBezTo>
                <a:cubicBezTo>
                  <a:pt x="77" y="76"/>
                  <a:pt x="76" y="75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5" y="81"/>
                  <a:pt x="71" y="88"/>
                  <a:pt x="65" y="92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56" y="98"/>
                  <a:pt x="56" y="98"/>
                  <a:pt x="56" y="98"/>
                </a:cubicBezTo>
                <a:cubicBezTo>
                  <a:pt x="51" y="100"/>
                  <a:pt x="46" y="101"/>
                  <a:pt x="40" y="101"/>
                </a:cubicBezTo>
                <a:cubicBezTo>
                  <a:pt x="35" y="101"/>
                  <a:pt x="29" y="100"/>
                  <a:pt x="24" y="98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15" y="91"/>
                  <a:pt x="15" y="91"/>
                  <a:pt x="15" y="91"/>
                </a:cubicBezTo>
                <a:cubicBezTo>
                  <a:pt x="11" y="88"/>
                  <a:pt x="8" y="84"/>
                  <a:pt x="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8"/>
                  <a:pt x="0" y="58"/>
                  <a:pt x="0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9" y="53"/>
                  <a:pt x="13" y="48"/>
                  <a:pt x="17" y="45"/>
                </a:cubicBezTo>
                <a:cubicBezTo>
                  <a:pt x="16" y="34"/>
                  <a:pt x="16" y="34"/>
                  <a:pt x="16" y="34"/>
                </a:cubicBezTo>
                <a:cubicBezTo>
                  <a:pt x="22" y="36"/>
                  <a:pt x="32" y="40"/>
                  <a:pt x="34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4" y="38"/>
                  <a:pt x="34" y="38"/>
                  <a:pt x="34" y="38"/>
                </a:cubicBezTo>
                <a:cubicBezTo>
                  <a:pt x="36" y="38"/>
                  <a:pt x="38" y="38"/>
                  <a:pt x="40" y="38"/>
                </a:cubicBezTo>
                <a:close/>
                <a:moveTo>
                  <a:pt x="41" y="0"/>
                </a:moveTo>
                <a:cubicBezTo>
                  <a:pt x="50" y="0"/>
                  <a:pt x="58" y="8"/>
                  <a:pt x="58" y="17"/>
                </a:cubicBezTo>
                <a:cubicBezTo>
                  <a:pt x="58" y="26"/>
                  <a:pt x="50" y="33"/>
                  <a:pt x="41" y="33"/>
                </a:cubicBezTo>
                <a:cubicBezTo>
                  <a:pt x="32" y="33"/>
                  <a:pt x="25" y="26"/>
                  <a:pt x="25" y="17"/>
                </a:cubicBezTo>
                <a:cubicBezTo>
                  <a:pt x="25" y="8"/>
                  <a:pt x="32" y="0"/>
                  <a:pt x="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8" name="Freeform 96"/>
          <p:cNvSpPr>
            <a:spLocks noEditPoints="1" noChangeArrowheads="1"/>
          </p:cNvSpPr>
          <p:nvPr/>
        </p:nvSpPr>
        <p:spPr bwMode="auto">
          <a:xfrm>
            <a:off x="7413625" y="817563"/>
            <a:ext cx="252413" cy="320675"/>
          </a:xfrm>
          <a:custGeom>
            <a:avLst/>
            <a:gdLst>
              <a:gd name="T0" fmla="*/ 73 w 90"/>
              <a:gd name="T1" fmla="*/ 13 h 114"/>
              <a:gd name="T2" fmla="*/ 78 w 90"/>
              <a:gd name="T3" fmla="*/ 67 h 114"/>
              <a:gd name="T4" fmla="*/ 72 w 90"/>
              <a:gd name="T5" fmla="*/ 45 h 114"/>
              <a:gd name="T6" fmla="*/ 64 w 90"/>
              <a:gd name="T7" fmla="*/ 22 h 114"/>
              <a:gd name="T8" fmla="*/ 21 w 90"/>
              <a:gd name="T9" fmla="*/ 22 h 114"/>
              <a:gd name="T10" fmla="*/ 21 w 90"/>
              <a:gd name="T11" fmla="*/ 64 h 114"/>
              <a:gd name="T12" fmla="*/ 45 w 90"/>
              <a:gd name="T13" fmla="*/ 73 h 114"/>
              <a:gd name="T14" fmla="*/ 45 w 90"/>
              <a:gd name="T15" fmla="*/ 86 h 114"/>
              <a:gd name="T16" fmla="*/ 12 w 90"/>
              <a:gd name="T17" fmla="*/ 73 h 114"/>
              <a:gd name="T18" fmla="*/ 12 w 90"/>
              <a:gd name="T19" fmla="*/ 13 h 114"/>
              <a:gd name="T20" fmla="*/ 58 w 90"/>
              <a:gd name="T21" fmla="*/ 47 h 114"/>
              <a:gd name="T22" fmla="*/ 54 w 90"/>
              <a:gd name="T23" fmla="*/ 75 h 114"/>
              <a:gd name="T24" fmla="*/ 49 w 90"/>
              <a:gd name="T25" fmla="*/ 80 h 114"/>
              <a:gd name="T26" fmla="*/ 60 w 90"/>
              <a:gd name="T27" fmla="*/ 114 h 114"/>
              <a:gd name="T28" fmla="*/ 83 w 90"/>
              <a:gd name="T29" fmla="*/ 104 h 114"/>
              <a:gd name="T30" fmla="*/ 88 w 90"/>
              <a:gd name="T31" fmla="*/ 75 h 114"/>
              <a:gd name="T32" fmla="*/ 81 w 90"/>
              <a:gd name="T33" fmla="*/ 76 h 114"/>
              <a:gd name="T34" fmla="*/ 75 w 90"/>
              <a:gd name="T35" fmla="*/ 73 h 114"/>
              <a:gd name="T36" fmla="*/ 73 w 90"/>
              <a:gd name="T37" fmla="*/ 72 h 114"/>
              <a:gd name="T38" fmla="*/ 66 w 90"/>
              <a:gd name="T39" fmla="*/ 46 h 114"/>
              <a:gd name="T40" fmla="*/ 37 w 90"/>
              <a:gd name="T41" fmla="*/ 25 h 114"/>
              <a:gd name="T42" fmla="*/ 43 w 90"/>
              <a:gd name="T43" fmla="*/ 31 h 114"/>
              <a:gd name="T44" fmla="*/ 49 w 90"/>
              <a:gd name="T45" fmla="*/ 25 h 114"/>
              <a:gd name="T46" fmla="*/ 43 w 90"/>
              <a:gd name="T47" fmla="*/ 20 h 114"/>
              <a:gd name="T48" fmla="*/ 37 w 90"/>
              <a:gd name="T49" fmla="*/ 25 h 114"/>
              <a:gd name="T50" fmla="*/ 50 w 90"/>
              <a:gd name="T51" fmla="*/ 34 h 114"/>
              <a:gd name="T52" fmla="*/ 33 w 90"/>
              <a:gd name="T53" fmla="*/ 40 h 114"/>
              <a:gd name="T54" fmla="*/ 37 w 90"/>
              <a:gd name="T55" fmla="*/ 40 h 114"/>
              <a:gd name="T56" fmla="*/ 37 w 90"/>
              <a:gd name="T57" fmla="*/ 56 h 114"/>
              <a:gd name="T58" fmla="*/ 34 w 90"/>
              <a:gd name="T59" fmla="*/ 59 h 114"/>
              <a:gd name="T60" fmla="*/ 33 w 90"/>
              <a:gd name="T61" fmla="*/ 65 h 114"/>
              <a:gd name="T62" fmla="*/ 51 w 90"/>
              <a:gd name="T63" fmla="*/ 58 h 114"/>
              <a:gd name="T64" fmla="*/ 50 w 90"/>
              <a:gd name="T65" fmla="*/ 56 h 11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0"/>
              <a:gd name="T100" fmla="*/ 0 h 114"/>
              <a:gd name="T101" fmla="*/ 90 w 90"/>
              <a:gd name="T102" fmla="*/ 114 h 11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0" h="114">
                <a:moveTo>
                  <a:pt x="42" y="0"/>
                </a:moveTo>
                <a:cubicBezTo>
                  <a:pt x="54" y="0"/>
                  <a:pt x="65" y="5"/>
                  <a:pt x="73" y="13"/>
                </a:cubicBezTo>
                <a:cubicBezTo>
                  <a:pt x="80" y="20"/>
                  <a:pt x="85" y="31"/>
                  <a:pt x="85" y="43"/>
                </a:cubicBezTo>
                <a:cubicBezTo>
                  <a:pt x="85" y="52"/>
                  <a:pt x="82" y="60"/>
                  <a:pt x="78" y="67"/>
                </a:cubicBezTo>
                <a:cubicBezTo>
                  <a:pt x="74" y="66"/>
                  <a:pt x="74" y="66"/>
                  <a:pt x="74" y="66"/>
                </a:cubicBezTo>
                <a:cubicBezTo>
                  <a:pt x="72" y="45"/>
                  <a:pt x="72" y="45"/>
                  <a:pt x="72" y="45"/>
                </a:cubicBezTo>
                <a:cubicBezTo>
                  <a:pt x="73" y="45"/>
                  <a:pt x="73" y="44"/>
                  <a:pt x="73" y="43"/>
                </a:cubicBezTo>
                <a:cubicBezTo>
                  <a:pt x="73" y="35"/>
                  <a:pt x="69" y="27"/>
                  <a:pt x="64" y="22"/>
                </a:cubicBezTo>
                <a:cubicBezTo>
                  <a:pt x="58" y="16"/>
                  <a:pt x="51" y="13"/>
                  <a:pt x="42" y="13"/>
                </a:cubicBezTo>
                <a:cubicBezTo>
                  <a:pt x="34" y="13"/>
                  <a:pt x="27" y="16"/>
                  <a:pt x="21" y="22"/>
                </a:cubicBezTo>
                <a:cubicBezTo>
                  <a:pt x="16" y="27"/>
                  <a:pt x="12" y="35"/>
                  <a:pt x="12" y="43"/>
                </a:cubicBezTo>
                <a:cubicBezTo>
                  <a:pt x="12" y="51"/>
                  <a:pt x="16" y="59"/>
                  <a:pt x="21" y="64"/>
                </a:cubicBezTo>
                <a:cubicBezTo>
                  <a:pt x="27" y="70"/>
                  <a:pt x="34" y="73"/>
                  <a:pt x="42" y="73"/>
                </a:cubicBezTo>
                <a:cubicBezTo>
                  <a:pt x="43" y="73"/>
                  <a:pt x="44" y="73"/>
                  <a:pt x="45" y="73"/>
                </a:cubicBezTo>
                <a:cubicBezTo>
                  <a:pt x="43" y="81"/>
                  <a:pt x="43" y="81"/>
                  <a:pt x="43" y="81"/>
                </a:cubicBezTo>
                <a:cubicBezTo>
                  <a:pt x="45" y="86"/>
                  <a:pt x="45" y="86"/>
                  <a:pt x="45" y="86"/>
                </a:cubicBezTo>
                <a:cubicBezTo>
                  <a:pt x="44" y="86"/>
                  <a:pt x="43" y="86"/>
                  <a:pt x="42" y="86"/>
                </a:cubicBezTo>
                <a:cubicBezTo>
                  <a:pt x="31" y="86"/>
                  <a:pt x="20" y="81"/>
                  <a:pt x="12" y="73"/>
                </a:cubicBezTo>
                <a:cubicBezTo>
                  <a:pt x="5" y="65"/>
                  <a:pt x="0" y="55"/>
                  <a:pt x="0" y="43"/>
                </a:cubicBezTo>
                <a:cubicBezTo>
                  <a:pt x="0" y="31"/>
                  <a:pt x="5" y="20"/>
                  <a:pt x="12" y="13"/>
                </a:cubicBezTo>
                <a:cubicBezTo>
                  <a:pt x="20" y="5"/>
                  <a:pt x="31" y="0"/>
                  <a:pt x="42" y="0"/>
                </a:cubicBezTo>
                <a:close/>
                <a:moveTo>
                  <a:pt x="58" y="47"/>
                </a:moveTo>
                <a:cubicBezTo>
                  <a:pt x="56" y="76"/>
                  <a:pt x="56" y="76"/>
                  <a:pt x="56" y="76"/>
                </a:cubicBezTo>
                <a:cubicBezTo>
                  <a:pt x="54" y="75"/>
                  <a:pt x="54" y="75"/>
                  <a:pt x="54" y="75"/>
                </a:cubicBezTo>
                <a:cubicBezTo>
                  <a:pt x="50" y="77"/>
                  <a:pt x="50" y="77"/>
                  <a:pt x="50" y="77"/>
                </a:cubicBezTo>
                <a:cubicBezTo>
                  <a:pt x="49" y="80"/>
                  <a:pt x="49" y="80"/>
                  <a:pt x="49" y="80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83" y="113"/>
                  <a:pt x="83" y="113"/>
                  <a:pt x="83" y="113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90" y="79"/>
                  <a:pt x="90" y="79"/>
                  <a:pt x="90" y="79"/>
                </a:cubicBezTo>
                <a:cubicBezTo>
                  <a:pt x="88" y="75"/>
                  <a:pt x="88" y="75"/>
                  <a:pt x="88" y="75"/>
                </a:cubicBezTo>
                <a:cubicBezTo>
                  <a:pt x="83" y="74"/>
                  <a:pt x="83" y="74"/>
                  <a:pt x="83" y="74"/>
                </a:cubicBezTo>
                <a:cubicBezTo>
                  <a:pt x="81" y="76"/>
                  <a:pt x="81" y="76"/>
                  <a:pt x="81" y="76"/>
                </a:cubicBezTo>
                <a:cubicBezTo>
                  <a:pt x="80" y="74"/>
                  <a:pt x="80" y="74"/>
                  <a:pt x="80" y="74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4"/>
                  <a:pt x="74" y="74"/>
                  <a:pt x="74" y="74"/>
                </a:cubicBezTo>
                <a:cubicBezTo>
                  <a:pt x="73" y="72"/>
                  <a:pt x="73" y="72"/>
                  <a:pt x="73" y="72"/>
                </a:cubicBezTo>
                <a:cubicBezTo>
                  <a:pt x="69" y="71"/>
                  <a:pt x="69" y="71"/>
                  <a:pt x="69" y="71"/>
                </a:cubicBezTo>
                <a:cubicBezTo>
                  <a:pt x="66" y="46"/>
                  <a:pt x="66" y="46"/>
                  <a:pt x="66" y="46"/>
                </a:cubicBezTo>
                <a:cubicBezTo>
                  <a:pt x="58" y="47"/>
                  <a:pt x="58" y="47"/>
                  <a:pt x="58" y="47"/>
                </a:cubicBezTo>
                <a:close/>
                <a:moveTo>
                  <a:pt x="37" y="25"/>
                </a:moveTo>
                <a:cubicBezTo>
                  <a:pt x="37" y="27"/>
                  <a:pt x="38" y="28"/>
                  <a:pt x="39" y="30"/>
                </a:cubicBezTo>
                <a:cubicBezTo>
                  <a:pt x="40" y="31"/>
                  <a:pt x="41" y="31"/>
                  <a:pt x="43" y="31"/>
                </a:cubicBezTo>
                <a:cubicBezTo>
                  <a:pt x="45" y="31"/>
                  <a:pt x="46" y="31"/>
                  <a:pt x="47" y="30"/>
                </a:cubicBezTo>
                <a:cubicBezTo>
                  <a:pt x="48" y="28"/>
                  <a:pt x="49" y="27"/>
                  <a:pt x="49" y="25"/>
                </a:cubicBezTo>
                <a:cubicBezTo>
                  <a:pt x="49" y="24"/>
                  <a:pt x="48" y="22"/>
                  <a:pt x="47" y="21"/>
                </a:cubicBezTo>
                <a:cubicBezTo>
                  <a:pt x="46" y="20"/>
                  <a:pt x="45" y="20"/>
                  <a:pt x="43" y="20"/>
                </a:cubicBezTo>
                <a:cubicBezTo>
                  <a:pt x="41" y="20"/>
                  <a:pt x="40" y="20"/>
                  <a:pt x="39" y="21"/>
                </a:cubicBezTo>
                <a:cubicBezTo>
                  <a:pt x="38" y="22"/>
                  <a:pt x="37" y="24"/>
                  <a:pt x="37" y="25"/>
                </a:cubicBezTo>
                <a:close/>
                <a:moveTo>
                  <a:pt x="50" y="56"/>
                </a:moveTo>
                <a:cubicBezTo>
                  <a:pt x="50" y="34"/>
                  <a:pt x="50" y="34"/>
                  <a:pt x="50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40"/>
                  <a:pt x="33" y="40"/>
                  <a:pt x="33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6" y="40"/>
                  <a:pt x="36" y="40"/>
                  <a:pt x="37" y="40"/>
                </a:cubicBezTo>
                <a:cubicBezTo>
                  <a:pt x="37" y="40"/>
                  <a:pt x="37" y="41"/>
                  <a:pt x="37" y="43"/>
                </a:cubicBezTo>
                <a:cubicBezTo>
                  <a:pt x="37" y="56"/>
                  <a:pt x="37" y="56"/>
                  <a:pt x="37" y="56"/>
                </a:cubicBezTo>
                <a:cubicBezTo>
                  <a:pt x="37" y="57"/>
                  <a:pt x="37" y="58"/>
                  <a:pt x="37" y="58"/>
                </a:cubicBezTo>
                <a:cubicBezTo>
                  <a:pt x="36" y="59"/>
                  <a:pt x="36" y="59"/>
                  <a:pt x="34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65"/>
                  <a:pt x="33" y="65"/>
                  <a:pt x="33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58"/>
                  <a:pt x="51" y="58"/>
                  <a:pt x="51" y="58"/>
                </a:cubicBezTo>
                <a:cubicBezTo>
                  <a:pt x="51" y="58"/>
                  <a:pt x="51" y="58"/>
                  <a:pt x="51" y="58"/>
                </a:cubicBezTo>
                <a:cubicBezTo>
                  <a:pt x="51" y="58"/>
                  <a:pt x="50" y="57"/>
                  <a:pt x="50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29" name="Freeform 97"/>
          <p:cNvSpPr>
            <a:spLocks noEditPoints="1" noChangeArrowheads="1"/>
          </p:cNvSpPr>
          <p:nvPr/>
        </p:nvSpPr>
        <p:spPr bwMode="auto">
          <a:xfrm>
            <a:off x="5326063" y="838200"/>
            <a:ext cx="293687" cy="263525"/>
          </a:xfrm>
          <a:custGeom>
            <a:avLst/>
            <a:gdLst>
              <a:gd name="T0" fmla="*/ 52 w 105"/>
              <a:gd name="T1" fmla="*/ 17 h 94"/>
              <a:gd name="T2" fmla="*/ 45 w 105"/>
              <a:gd name="T3" fmla="*/ 24 h 94"/>
              <a:gd name="T4" fmla="*/ 52 w 105"/>
              <a:gd name="T5" fmla="*/ 31 h 94"/>
              <a:gd name="T6" fmla="*/ 59 w 105"/>
              <a:gd name="T7" fmla="*/ 24 h 94"/>
              <a:gd name="T8" fmla="*/ 52 w 105"/>
              <a:gd name="T9" fmla="*/ 17 h 94"/>
              <a:gd name="T10" fmla="*/ 11 w 105"/>
              <a:gd name="T11" fmla="*/ 37 h 94"/>
              <a:gd name="T12" fmla="*/ 5 w 105"/>
              <a:gd name="T13" fmla="*/ 49 h 94"/>
              <a:gd name="T14" fmla="*/ 0 w 105"/>
              <a:gd name="T15" fmla="*/ 60 h 94"/>
              <a:gd name="T16" fmla="*/ 7 w 105"/>
              <a:gd name="T17" fmla="*/ 60 h 94"/>
              <a:gd name="T18" fmla="*/ 18 w 105"/>
              <a:gd name="T19" fmla="*/ 80 h 94"/>
              <a:gd name="T20" fmla="*/ 52 w 105"/>
              <a:gd name="T21" fmla="*/ 94 h 94"/>
              <a:gd name="T22" fmla="*/ 85 w 105"/>
              <a:gd name="T23" fmla="*/ 80 h 94"/>
              <a:gd name="T24" fmla="*/ 91 w 105"/>
              <a:gd name="T25" fmla="*/ 73 h 94"/>
              <a:gd name="T26" fmla="*/ 79 w 105"/>
              <a:gd name="T27" fmla="*/ 73 h 94"/>
              <a:gd name="T28" fmla="*/ 78 w 105"/>
              <a:gd name="T29" fmla="*/ 74 h 94"/>
              <a:gd name="T30" fmla="*/ 52 w 105"/>
              <a:gd name="T31" fmla="*/ 85 h 94"/>
              <a:gd name="T32" fmla="*/ 25 w 105"/>
              <a:gd name="T33" fmla="*/ 74 h 94"/>
              <a:gd name="T34" fmla="*/ 17 w 105"/>
              <a:gd name="T35" fmla="*/ 60 h 94"/>
              <a:gd name="T36" fmla="*/ 22 w 105"/>
              <a:gd name="T37" fmla="*/ 60 h 94"/>
              <a:gd name="T38" fmla="*/ 16 w 105"/>
              <a:gd name="T39" fmla="*/ 49 h 94"/>
              <a:gd name="T40" fmla="*/ 11 w 105"/>
              <a:gd name="T41" fmla="*/ 37 h 94"/>
              <a:gd name="T42" fmla="*/ 93 w 105"/>
              <a:gd name="T43" fmla="*/ 63 h 94"/>
              <a:gd name="T44" fmla="*/ 88 w 105"/>
              <a:gd name="T45" fmla="*/ 52 h 94"/>
              <a:gd name="T46" fmla="*/ 82 w 105"/>
              <a:gd name="T47" fmla="*/ 40 h 94"/>
              <a:gd name="T48" fmla="*/ 88 w 105"/>
              <a:gd name="T49" fmla="*/ 40 h 94"/>
              <a:gd name="T50" fmla="*/ 78 w 105"/>
              <a:gd name="T51" fmla="*/ 21 h 94"/>
              <a:gd name="T52" fmla="*/ 52 w 105"/>
              <a:gd name="T53" fmla="*/ 10 h 94"/>
              <a:gd name="T54" fmla="*/ 25 w 105"/>
              <a:gd name="T55" fmla="*/ 21 h 94"/>
              <a:gd name="T56" fmla="*/ 22 w 105"/>
              <a:gd name="T57" fmla="*/ 25 h 94"/>
              <a:gd name="T58" fmla="*/ 10 w 105"/>
              <a:gd name="T59" fmla="*/ 25 h 94"/>
              <a:gd name="T60" fmla="*/ 18 w 105"/>
              <a:gd name="T61" fmla="*/ 14 h 94"/>
              <a:gd name="T62" fmla="*/ 52 w 105"/>
              <a:gd name="T63" fmla="*/ 0 h 94"/>
              <a:gd name="T64" fmla="*/ 85 w 105"/>
              <a:gd name="T65" fmla="*/ 14 h 94"/>
              <a:gd name="T66" fmla="*/ 98 w 105"/>
              <a:gd name="T67" fmla="*/ 40 h 94"/>
              <a:gd name="T68" fmla="*/ 105 w 105"/>
              <a:gd name="T69" fmla="*/ 40 h 94"/>
              <a:gd name="T70" fmla="*/ 99 w 105"/>
              <a:gd name="T71" fmla="*/ 52 h 94"/>
              <a:gd name="T72" fmla="*/ 93 w 105"/>
              <a:gd name="T73" fmla="*/ 63 h 94"/>
              <a:gd name="T74" fmla="*/ 40 w 105"/>
              <a:gd name="T75" fmla="*/ 50 h 94"/>
              <a:gd name="T76" fmla="*/ 43 w 105"/>
              <a:gd name="T77" fmla="*/ 33 h 94"/>
              <a:gd name="T78" fmla="*/ 60 w 105"/>
              <a:gd name="T79" fmla="*/ 33 h 94"/>
              <a:gd name="T80" fmla="*/ 64 w 105"/>
              <a:gd name="T81" fmla="*/ 51 h 94"/>
              <a:gd name="T82" fmla="*/ 59 w 105"/>
              <a:gd name="T83" fmla="*/ 54 h 94"/>
              <a:gd name="T84" fmla="*/ 60 w 105"/>
              <a:gd name="T85" fmla="*/ 78 h 94"/>
              <a:gd name="T86" fmla="*/ 54 w 105"/>
              <a:gd name="T87" fmla="*/ 78 h 94"/>
              <a:gd name="T88" fmla="*/ 53 w 105"/>
              <a:gd name="T89" fmla="*/ 57 h 94"/>
              <a:gd name="T90" fmla="*/ 50 w 105"/>
              <a:gd name="T91" fmla="*/ 57 h 94"/>
              <a:gd name="T92" fmla="*/ 49 w 105"/>
              <a:gd name="T93" fmla="*/ 78 h 94"/>
              <a:gd name="T94" fmla="*/ 43 w 105"/>
              <a:gd name="T95" fmla="*/ 78 h 94"/>
              <a:gd name="T96" fmla="*/ 44 w 105"/>
              <a:gd name="T97" fmla="*/ 54 h 94"/>
              <a:gd name="T98" fmla="*/ 40 w 105"/>
              <a:gd name="T99" fmla="*/ 50 h 9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05"/>
              <a:gd name="T151" fmla="*/ 0 h 94"/>
              <a:gd name="T152" fmla="*/ 105 w 105"/>
              <a:gd name="T153" fmla="*/ 94 h 9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05" h="94">
                <a:moveTo>
                  <a:pt x="52" y="17"/>
                </a:moveTo>
                <a:cubicBezTo>
                  <a:pt x="48" y="17"/>
                  <a:pt x="45" y="20"/>
                  <a:pt x="45" y="24"/>
                </a:cubicBezTo>
                <a:cubicBezTo>
                  <a:pt x="45" y="28"/>
                  <a:pt x="48" y="31"/>
                  <a:pt x="52" y="31"/>
                </a:cubicBezTo>
                <a:cubicBezTo>
                  <a:pt x="56" y="31"/>
                  <a:pt x="59" y="28"/>
                  <a:pt x="59" y="24"/>
                </a:cubicBezTo>
                <a:cubicBezTo>
                  <a:pt x="59" y="20"/>
                  <a:pt x="56" y="17"/>
                  <a:pt x="52" y="17"/>
                </a:cubicBezTo>
                <a:close/>
                <a:moveTo>
                  <a:pt x="11" y="37"/>
                </a:moveTo>
                <a:cubicBezTo>
                  <a:pt x="5" y="49"/>
                  <a:pt x="5" y="49"/>
                  <a:pt x="5" y="49"/>
                </a:cubicBezTo>
                <a:cubicBezTo>
                  <a:pt x="0" y="60"/>
                  <a:pt x="0" y="60"/>
                  <a:pt x="0" y="60"/>
                </a:cubicBezTo>
                <a:cubicBezTo>
                  <a:pt x="7" y="60"/>
                  <a:pt x="7" y="60"/>
                  <a:pt x="7" y="60"/>
                </a:cubicBezTo>
                <a:cubicBezTo>
                  <a:pt x="9" y="68"/>
                  <a:pt x="13" y="75"/>
                  <a:pt x="18" y="80"/>
                </a:cubicBezTo>
                <a:cubicBezTo>
                  <a:pt x="27" y="89"/>
                  <a:pt x="39" y="94"/>
                  <a:pt x="52" y="94"/>
                </a:cubicBezTo>
                <a:cubicBezTo>
                  <a:pt x="65" y="94"/>
                  <a:pt x="76" y="89"/>
                  <a:pt x="85" y="80"/>
                </a:cubicBezTo>
                <a:cubicBezTo>
                  <a:pt x="87" y="78"/>
                  <a:pt x="89" y="75"/>
                  <a:pt x="91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8" y="73"/>
                  <a:pt x="78" y="74"/>
                </a:cubicBezTo>
                <a:cubicBezTo>
                  <a:pt x="71" y="80"/>
                  <a:pt x="62" y="85"/>
                  <a:pt x="52" y="85"/>
                </a:cubicBezTo>
                <a:cubicBezTo>
                  <a:pt x="41" y="85"/>
                  <a:pt x="32" y="80"/>
                  <a:pt x="25" y="74"/>
                </a:cubicBezTo>
                <a:cubicBezTo>
                  <a:pt x="21" y="70"/>
                  <a:pt x="18" y="65"/>
                  <a:pt x="17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16" y="49"/>
                  <a:pt x="16" y="49"/>
                  <a:pt x="16" y="49"/>
                </a:cubicBezTo>
                <a:cubicBezTo>
                  <a:pt x="11" y="37"/>
                  <a:pt x="11" y="37"/>
                  <a:pt x="11" y="37"/>
                </a:cubicBezTo>
                <a:close/>
                <a:moveTo>
                  <a:pt x="93" y="63"/>
                </a:moveTo>
                <a:cubicBezTo>
                  <a:pt x="88" y="52"/>
                  <a:pt x="88" y="52"/>
                  <a:pt x="88" y="52"/>
                </a:cubicBezTo>
                <a:cubicBezTo>
                  <a:pt x="82" y="40"/>
                  <a:pt x="82" y="40"/>
                  <a:pt x="8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87" y="33"/>
                  <a:pt x="83" y="26"/>
                  <a:pt x="78" y="21"/>
                </a:cubicBezTo>
                <a:cubicBezTo>
                  <a:pt x="71" y="14"/>
                  <a:pt x="62" y="10"/>
                  <a:pt x="52" y="10"/>
                </a:cubicBezTo>
                <a:cubicBezTo>
                  <a:pt x="41" y="10"/>
                  <a:pt x="32" y="14"/>
                  <a:pt x="25" y="21"/>
                </a:cubicBezTo>
                <a:cubicBezTo>
                  <a:pt x="24" y="22"/>
                  <a:pt x="23" y="23"/>
                  <a:pt x="22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3" y="21"/>
                  <a:pt x="15" y="17"/>
                  <a:pt x="18" y="14"/>
                </a:cubicBezTo>
                <a:cubicBezTo>
                  <a:pt x="27" y="6"/>
                  <a:pt x="39" y="0"/>
                  <a:pt x="52" y="0"/>
                </a:cubicBezTo>
                <a:cubicBezTo>
                  <a:pt x="65" y="0"/>
                  <a:pt x="76" y="6"/>
                  <a:pt x="85" y="14"/>
                </a:cubicBezTo>
                <a:cubicBezTo>
                  <a:pt x="92" y="21"/>
                  <a:pt x="96" y="30"/>
                  <a:pt x="98" y="40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99" y="52"/>
                  <a:pt x="99" y="52"/>
                  <a:pt x="99" y="52"/>
                </a:cubicBezTo>
                <a:cubicBezTo>
                  <a:pt x="93" y="63"/>
                  <a:pt x="93" y="63"/>
                  <a:pt x="93" y="63"/>
                </a:cubicBezTo>
                <a:close/>
                <a:moveTo>
                  <a:pt x="40" y="50"/>
                </a:moveTo>
                <a:cubicBezTo>
                  <a:pt x="43" y="33"/>
                  <a:pt x="43" y="33"/>
                  <a:pt x="43" y="33"/>
                </a:cubicBezTo>
                <a:cubicBezTo>
                  <a:pt x="62" y="33"/>
                  <a:pt x="42" y="33"/>
                  <a:pt x="60" y="33"/>
                </a:cubicBezTo>
                <a:cubicBezTo>
                  <a:pt x="64" y="51"/>
                  <a:pt x="64" y="51"/>
                  <a:pt x="64" y="51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78"/>
                  <a:pt x="60" y="78"/>
                  <a:pt x="60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57"/>
                  <a:pt x="53" y="57"/>
                  <a:pt x="53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78"/>
                  <a:pt x="49" y="78"/>
                  <a:pt x="49" y="78"/>
                </a:cubicBezTo>
                <a:cubicBezTo>
                  <a:pt x="43" y="78"/>
                  <a:pt x="43" y="78"/>
                  <a:pt x="43" y="78"/>
                </a:cubicBezTo>
                <a:cubicBezTo>
                  <a:pt x="44" y="54"/>
                  <a:pt x="44" y="54"/>
                  <a:pt x="44" y="54"/>
                </a:cubicBezTo>
                <a:cubicBezTo>
                  <a:pt x="43" y="52"/>
                  <a:pt x="42" y="51"/>
                  <a:pt x="40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0" name="Freeform 98"/>
          <p:cNvSpPr>
            <a:spLocks noEditPoints="1" noChangeArrowheads="1"/>
          </p:cNvSpPr>
          <p:nvPr/>
        </p:nvSpPr>
        <p:spPr bwMode="auto">
          <a:xfrm>
            <a:off x="7943850" y="852488"/>
            <a:ext cx="239713" cy="207962"/>
          </a:xfrm>
          <a:custGeom>
            <a:avLst/>
            <a:gdLst>
              <a:gd name="T0" fmla="*/ 0 w 86"/>
              <a:gd name="T1" fmla="*/ 17 h 74"/>
              <a:gd name="T2" fmla="*/ 22 w 86"/>
              <a:gd name="T3" fmla="*/ 17 h 74"/>
              <a:gd name="T4" fmla="*/ 22 w 86"/>
              <a:gd name="T5" fmla="*/ 12 h 74"/>
              <a:gd name="T6" fmla="*/ 26 w 86"/>
              <a:gd name="T7" fmla="*/ 4 h 74"/>
              <a:gd name="T8" fmla="*/ 26 w 86"/>
              <a:gd name="T9" fmla="*/ 4 h 74"/>
              <a:gd name="T10" fmla="*/ 26 w 86"/>
              <a:gd name="T11" fmla="*/ 4 h 74"/>
              <a:gd name="T12" fmla="*/ 34 w 86"/>
              <a:gd name="T13" fmla="*/ 0 h 74"/>
              <a:gd name="T14" fmla="*/ 52 w 86"/>
              <a:gd name="T15" fmla="*/ 0 h 74"/>
              <a:gd name="T16" fmla="*/ 60 w 86"/>
              <a:gd name="T17" fmla="*/ 4 h 74"/>
              <a:gd name="T18" fmla="*/ 64 w 86"/>
              <a:gd name="T19" fmla="*/ 12 h 74"/>
              <a:gd name="T20" fmla="*/ 64 w 86"/>
              <a:gd name="T21" fmla="*/ 17 h 74"/>
              <a:gd name="T22" fmla="*/ 86 w 86"/>
              <a:gd name="T23" fmla="*/ 17 h 74"/>
              <a:gd name="T24" fmla="*/ 86 w 86"/>
              <a:gd name="T25" fmla="*/ 74 h 74"/>
              <a:gd name="T26" fmla="*/ 0 w 86"/>
              <a:gd name="T27" fmla="*/ 74 h 74"/>
              <a:gd name="T28" fmla="*/ 0 w 86"/>
              <a:gd name="T29" fmla="*/ 17 h 74"/>
              <a:gd name="T30" fmla="*/ 15 w 86"/>
              <a:gd name="T31" fmla="*/ 31 h 74"/>
              <a:gd name="T32" fmla="*/ 15 w 86"/>
              <a:gd name="T33" fmla="*/ 34 h 74"/>
              <a:gd name="T34" fmla="*/ 71 w 86"/>
              <a:gd name="T35" fmla="*/ 34 h 74"/>
              <a:gd name="T36" fmla="*/ 71 w 86"/>
              <a:gd name="T37" fmla="*/ 31 h 74"/>
              <a:gd name="T38" fmla="*/ 15 w 86"/>
              <a:gd name="T39" fmla="*/ 31 h 74"/>
              <a:gd name="T40" fmla="*/ 15 w 86"/>
              <a:gd name="T41" fmla="*/ 57 h 74"/>
              <a:gd name="T42" fmla="*/ 15 w 86"/>
              <a:gd name="T43" fmla="*/ 61 h 74"/>
              <a:gd name="T44" fmla="*/ 71 w 86"/>
              <a:gd name="T45" fmla="*/ 61 h 74"/>
              <a:gd name="T46" fmla="*/ 71 w 86"/>
              <a:gd name="T47" fmla="*/ 57 h 74"/>
              <a:gd name="T48" fmla="*/ 15 w 86"/>
              <a:gd name="T49" fmla="*/ 57 h 74"/>
              <a:gd name="T50" fmla="*/ 15 w 86"/>
              <a:gd name="T51" fmla="*/ 43 h 74"/>
              <a:gd name="T52" fmla="*/ 15 w 86"/>
              <a:gd name="T53" fmla="*/ 47 h 74"/>
              <a:gd name="T54" fmla="*/ 71 w 86"/>
              <a:gd name="T55" fmla="*/ 47 h 74"/>
              <a:gd name="T56" fmla="*/ 71 w 86"/>
              <a:gd name="T57" fmla="*/ 43 h 74"/>
              <a:gd name="T58" fmla="*/ 15 w 86"/>
              <a:gd name="T59" fmla="*/ 43 h 74"/>
              <a:gd name="T60" fmla="*/ 30 w 86"/>
              <a:gd name="T61" fmla="*/ 17 h 74"/>
              <a:gd name="T62" fmla="*/ 56 w 86"/>
              <a:gd name="T63" fmla="*/ 17 h 74"/>
              <a:gd name="T64" fmla="*/ 56 w 86"/>
              <a:gd name="T65" fmla="*/ 12 h 74"/>
              <a:gd name="T66" fmla="*/ 55 w 86"/>
              <a:gd name="T67" fmla="*/ 9 h 74"/>
              <a:gd name="T68" fmla="*/ 52 w 86"/>
              <a:gd name="T69" fmla="*/ 7 h 74"/>
              <a:gd name="T70" fmla="*/ 34 w 86"/>
              <a:gd name="T71" fmla="*/ 7 h 74"/>
              <a:gd name="T72" fmla="*/ 31 w 86"/>
              <a:gd name="T73" fmla="*/ 9 h 74"/>
              <a:gd name="T74" fmla="*/ 31 w 86"/>
              <a:gd name="T75" fmla="*/ 9 h 74"/>
              <a:gd name="T76" fmla="*/ 30 w 86"/>
              <a:gd name="T77" fmla="*/ 12 h 74"/>
              <a:gd name="T78" fmla="*/ 30 w 86"/>
              <a:gd name="T79" fmla="*/ 17 h 7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86"/>
              <a:gd name="T121" fmla="*/ 0 h 74"/>
              <a:gd name="T122" fmla="*/ 86 w 86"/>
              <a:gd name="T123" fmla="*/ 74 h 74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86" h="74">
                <a:moveTo>
                  <a:pt x="0" y="17"/>
                </a:moveTo>
                <a:cubicBezTo>
                  <a:pt x="22" y="17"/>
                  <a:pt x="22" y="17"/>
                  <a:pt x="22" y="17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4" y="6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8" y="1"/>
                  <a:pt x="31" y="0"/>
                  <a:pt x="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8" y="1"/>
                  <a:pt x="60" y="4"/>
                </a:cubicBezTo>
                <a:cubicBezTo>
                  <a:pt x="62" y="6"/>
                  <a:pt x="64" y="9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74"/>
                  <a:pt x="86" y="74"/>
                  <a:pt x="86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17"/>
                  <a:pt x="0" y="17"/>
                  <a:pt x="0" y="17"/>
                </a:cubicBezTo>
                <a:close/>
                <a:moveTo>
                  <a:pt x="15" y="31"/>
                </a:moveTo>
                <a:cubicBezTo>
                  <a:pt x="15" y="34"/>
                  <a:pt x="15" y="34"/>
                  <a:pt x="15" y="34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1"/>
                  <a:pt x="71" y="31"/>
                  <a:pt x="71" y="31"/>
                </a:cubicBezTo>
                <a:cubicBezTo>
                  <a:pt x="15" y="31"/>
                  <a:pt x="15" y="31"/>
                  <a:pt x="15" y="31"/>
                </a:cubicBezTo>
                <a:close/>
                <a:moveTo>
                  <a:pt x="15" y="57"/>
                </a:moveTo>
                <a:cubicBezTo>
                  <a:pt x="15" y="61"/>
                  <a:pt x="15" y="61"/>
                  <a:pt x="15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57"/>
                  <a:pt x="71" y="57"/>
                  <a:pt x="71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15" y="43"/>
                </a:moveTo>
                <a:cubicBezTo>
                  <a:pt x="15" y="47"/>
                  <a:pt x="15" y="47"/>
                  <a:pt x="15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1" y="43"/>
                  <a:pt x="71" y="43"/>
                  <a:pt x="71" y="43"/>
                </a:cubicBezTo>
                <a:cubicBezTo>
                  <a:pt x="15" y="43"/>
                  <a:pt x="15" y="43"/>
                  <a:pt x="15" y="43"/>
                </a:cubicBezTo>
                <a:close/>
                <a:moveTo>
                  <a:pt x="30" y="17"/>
                </a:moveTo>
                <a:cubicBezTo>
                  <a:pt x="56" y="17"/>
                  <a:pt x="56" y="17"/>
                  <a:pt x="56" y="17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1"/>
                  <a:pt x="56" y="9"/>
                  <a:pt x="55" y="9"/>
                </a:cubicBezTo>
                <a:cubicBezTo>
                  <a:pt x="54" y="8"/>
                  <a:pt x="53" y="7"/>
                  <a:pt x="5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2" y="8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11"/>
                  <a:pt x="30" y="12"/>
                </a:cubicBez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1" name="Freeform 99"/>
          <p:cNvSpPr>
            <a:spLocks noEditPoints="1" noChangeArrowheads="1"/>
          </p:cNvSpPr>
          <p:nvPr/>
        </p:nvSpPr>
        <p:spPr bwMode="auto">
          <a:xfrm>
            <a:off x="4818063" y="852488"/>
            <a:ext cx="249237" cy="257175"/>
          </a:xfrm>
          <a:custGeom>
            <a:avLst/>
            <a:gdLst>
              <a:gd name="T0" fmla="*/ 35 w 89"/>
              <a:gd name="T1" fmla="*/ 11 h 92"/>
              <a:gd name="T2" fmla="*/ 56 w 89"/>
              <a:gd name="T3" fmla="*/ 11 h 92"/>
              <a:gd name="T4" fmla="*/ 70 w 89"/>
              <a:gd name="T5" fmla="*/ 10 h 92"/>
              <a:gd name="T6" fmla="*/ 70 w 89"/>
              <a:gd name="T7" fmla="*/ 27 h 92"/>
              <a:gd name="T8" fmla="*/ 70 w 89"/>
              <a:gd name="T9" fmla="*/ 10 h 92"/>
              <a:gd name="T10" fmla="*/ 30 w 89"/>
              <a:gd name="T11" fmla="*/ 55 h 92"/>
              <a:gd name="T12" fmla="*/ 32 w 89"/>
              <a:gd name="T13" fmla="*/ 85 h 92"/>
              <a:gd name="T14" fmla="*/ 22 w 89"/>
              <a:gd name="T15" fmla="*/ 59 h 92"/>
              <a:gd name="T16" fmla="*/ 17 w 89"/>
              <a:gd name="T17" fmla="*/ 85 h 92"/>
              <a:gd name="T18" fmla="*/ 11 w 89"/>
              <a:gd name="T19" fmla="*/ 55 h 92"/>
              <a:gd name="T20" fmla="*/ 4 w 89"/>
              <a:gd name="T21" fmla="*/ 53 h 92"/>
              <a:gd name="T22" fmla="*/ 10 w 89"/>
              <a:gd name="T23" fmla="*/ 28 h 92"/>
              <a:gd name="T24" fmla="*/ 21 w 89"/>
              <a:gd name="T25" fmla="*/ 35 h 92"/>
              <a:gd name="T26" fmla="*/ 31 w 89"/>
              <a:gd name="T27" fmla="*/ 28 h 92"/>
              <a:gd name="T28" fmla="*/ 44 w 89"/>
              <a:gd name="T29" fmla="*/ 24 h 92"/>
              <a:gd name="T30" fmla="*/ 44 w 89"/>
              <a:gd name="T31" fmla="*/ 27 h 92"/>
              <a:gd name="T32" fmla="*/ 45 w 89"/>
              <a:gd name="T33" fmla="*/ 48 h 92"/>
              <a:gd name="T34" fmla="*/ 45 w 89"/>
              <a:gd name="T35" fmla="*/ 48 h 92"/>
              <a:gd name="T36" fmla="*/ 45 w 89"/>
              <a:gd name="T37" fmla="*/ 48 h 92"/>
              <a:gd name="T38" fmla="*/ 47 w 89"/>
              <a:gd name="T39" fmla="*/ 27 h 92"/>
              <a:gd name="T40" fmla="*/ 47 w 89"/>
              <a:gd name="T41" fmla="*/ 24 h 92"/>
              <a:gd name="T42" fmla="*/ 59 w 89"/>
              <a:gd name="T43" fmla="*/ 28 h 92"/>
              <a:gd name="T44" fmla="*/ 70 w 89"/>
              <a:gd name="T45" fmla="*/ 35 h 92"/>
              <a:gd name="T46" fmla="*/ 80 w 89"/>
              <a:gd name="T47" fmla="*/ 28 h 92"/>
              <a:gd name="T48" fmla="*/ 85 w 89"/>
              <a:gd name="T49" fmla="*/ 51 h 92"/>
              <a:gd name="T50" fmla="*/ 79 w 89"/>
              <a:gd name="T51" fmla="*/ 55 h 92"/>
              <a:gd name="T52" fmla="*/ 80 w 89"/>
              <a:gd name="T53" fmla="*/ 85 h 92"/>
              <a:gd name="T54" fmla="*/ 71 w 89"/>
              <a:gd name="T55" fmla="*/ 59 h 92"/>
              <a:gd name="T56" fmla="*/ 66 w 89"/>
              <a:gd name="T57" fmla="*/ 85 h 92"/>
              <a:gd name="T58" fmla="*/ 60 w 89"/>
              <a:gd name="T59" fmla="*/ 55 h 92"/>
              <a:gd name="T60" fmla="*/ 57 w 89"/>
              <a:gd name="T61" fmla="*/ 55 h 92"/>
              <a:gd name="T62" fmla="*/ 49 w 89"/>
              <a:gd name="T63" fmla="*/ 92 h 92"/>
              <a:gd name="T64" fmla="*/ 43 w 89"/>
              <a:gd name="T65" fmla="*/ 61 h 92"/>
              <a:gd name="T66" fmla="*/ 32 w 89"/>
              <a:gd name="T67" fmla="*/ 92 h 92"/>
              <a:gd name="T68" fmla="*/ 30 w 89"/>
              <a:gd name="T69" fmla="*/ 52 h 92"/>
              <a:gd name="T70" fmla="*/ 13 w 89"/>
              <a:gd name="T71" fmla="*/ 18 h 92"/>
              <a:gd name="T72" fmla="*/ 29 w 89"/>
              <a:gd name="T73" fmla="*/ 18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9"/>
              <a:gd name="T112" fmla="*/ 0 h 92"/>
              <a:gd name="T113" fmla="*/ 89 w 89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2" name="Freeform 100"/>
          <p:cNvSpPr>
            <a:spLocks noEditPoints="1" noChangeArrowheads="1"/>
          </p:cNvSpPr>
          <p:nvPr/>
        </p:nvSpPr>
        <p:spPr bwMode="auto">
          <a:xfrm>
            <a:off x="6891338" y="820738"/>
            <a:ext cx="292100" cy="301625"/>
          </a:xfrm>
          <a:custGeom>
            <a:avLst/>
            <a:gdLst>
              <a:gd name="T0" fmla="*/ 50 w 104"/>
              <a:gd name="T1" fmla="*/ 26 h 107"/>
              <a:gd name="T2" fmla="*/ 5 w 104"/>
              <a:gd name="T3" fmla="*/ 51 h 107"/>
              <a:gd name="T4" fmla="*/ 67 w 104"/>
              <a:gd name="T5" fmla="*/ 93 h 107"/>
              <a:gd name="T6" fmla="*/ 102 w 104"/>
              <a:gd name="T7" fmla="*/ 107 h 107"/>
              <a:gd name="T8" fmla="*/ 67 w 104"/>
              <a:gd name="T9" fmla="*/ 93 h 107"/>
              <a:gd name="T10" fmla="*/ 81 w 104"/>
              <a:gd name="T11" fmla="*/ 83 h 107"/>
              <a:gd name="T12" fmla="*/ 85 w 104"/>
              <a:gd name="T13" fmla="*/ 91 h 107"/>
              <a:gd name="T14" fmla="*/ 88 w 104"/>
              <a:gd name="T15" fmla="*/ 83 h 107"/>
              <a:gd name="T16" fmla="*/ 81 w 104"/>
              <a:gd name="T17" fmla="*/ 75 h 107"/>
              <a:gd name="T18" fmla="*/ 55 w 104"/>
              <a:gd name="T19" fmla="*/ 73 h 107"/>
              <a:gd name="T20" fmla="*/ 0 w 104"/>
              <a:gd name="T21" fmla="*/ 107 h 107"/>
              <a:gd name="T22" fmla="*/ 83 w 104"/>
              <a:gd name="T23" fmla="*/ 48 h 107"/>
              <a:gd name="T24" fmla="*/ 83 w 104"/>
              <a:gd name="T25" fmla="*/ 72 h 107"/>
              <a:gd name="T26" fmla="*/ 83 w 104"/>
              <a:gd name="T27" fmla="*/ 48 h 107"/>
              <a:gd name="T28" fmla="*/ 59 w 104"/>
              <a:gd name="T29" fmla="*/ 46 h 107"/>
              <a:gd name="T30" fmla="*/ 68 w 104"/>
              <a:gd name="T31" fmla="*/ 48 h 107"/>
              <a:gd name="T32" fmla="*/ 63 w 104"/>
              <a:gd name="T33" fmla="*/ 41 h 107"/>
              <a:gd name="T34" fmla="*/ 52 w 104"/>
              <a:gd name="T35" fmla="*/ 42 h 107"/>
              <a:gd name="T36" fmla="*/ 37 w 104"/>
              <a:gd name="T37" fmla="*/ 20 h 107"/>
              <a:gd name="T38" fmla="*/ 33 w 104"/>
              <a:gd name="T39" fmla="*/ 0 h 107"/>
              <a:gd name="T40" fmla="*/ 42 w 104"/>
              <a:gd name="T41" fmla="*/ 1 h 107"/>
              <a:gd name="T42" fmla="*/ 43 w 104"/>
              <a:gd name="T43" fmla="*/ 9 h 107"/>
              <a:gd name="T44" fmla="*/ 37 w 104"/>
              <a:gd name="T45" fmla="*/ 13 h 107"/>
              <a:gd name="T46" fmla="*/ 39 w 104"/>
              <a:gd name="T47" fmla="*/ 4 h 107"/>
              <a:gd name="T48" fmla="*/ 37 w 104"/>
              <a:gd name="T49" fmla="*/ 10 h 107"/>
              <a:gd name="T50" fmla="*/ 48 w 104"/>
              <a:gd name="T51" fmla="*/ 20 h 107"/>
              <a:gd name="T52" fmla="*/ 44 w 104"/>
              <a:gd name="T53" fmla="*/ 0 h 107"/>
              <a:gd name="T54" fmla="*/ 48 w 104"/>
              <a:gd name="T55" fmla="*/ 20 h 107"/>
              <a:gd name="T56" fmla="*/ 55 w 104"/>
              <a:gd name="T57" fmla="*/ 20 h 107"/>
              <a:gd name="T58" fmla="*/ 52 w 104"/>
              <a:gd name="T59" fmla="*/ 21 h 107"/>
              <a:gd name="T60" fmla="*/ 49 w 104"/>
              <a:gd name="T61" fmla="*/ 15 h 107"/>
              <a:gd name="T62" fmla="*/ 53 w 104"/>
              <a:gd name="T63" fmla="*/ 11 h 107"/>
              <a:gd name="T64" fmla="*/ 54 w 104"/>
              <a:gd name="T65" fmla="*/ 7 h 107"/>
              <a:gd name="T66" fmla="*/ 53 w 104"/>
              <a:gd name="T67" fmla="*/ 8 h 107"/>
              <a:gd name="T68" fmla="*/ 53 w 104"/>
              <a:gd name="T69" fmla="*/ 10 h 107"/>
              <a:gd name="T70" fmla="*/ 49 w 104"/>
              <a:gd name="T71" fmla="*/ 7 h 107"/>
              <a:gd name="T72" fmla="*/ 59 w 104"/>
              <a:gd name="T73" fmla="*/ 7 h 107"/>
              <a:gd name="T74" fmla="*/ 54 w 104"/>
              <a:gd name="T75" fmla="*/ 17 h 107"/>
              <a:gd name="T76" fmla="*/ 53 w 104"/>
              <a:gd name="T77" fmla="*/ 14 h 107"/>
              <a:gd name="T78" fmla="*/ 54 w 104"/>
              <a:gd name="T79" fmla="*/ 18 h 107"/>
              <a:gd name="T80" fmla="*/ 69 w 104"/>
              <a:gd name="T81" fmla="*/ 20 h 107"/>
              <a:gd name="T82" fmla="*/ 65 w 104"/>
              <a:gd name="T83" fmla="*/ 7 h 107"/>
              <a:gd name="T84" fmla="*/ 64 w 104"/>
              <a:gd name="T85" fmla="*/ 7 h 107"/>
              <a:gd name="T86" fmla="*/ 59 w 104"/>
              <a:gd name="T87" fmla="*/ 20 h 107"/>
              <a:gd name="T88" fmla="*/ 64 w 104"/>
              <a:gd name="T89" fmla="*/ 4 h 107"/>
              <a:gd name="T90" fmla="*/ 66 w 104"/>
              <a:gd name="T91" fmla="*/ 4 h 107"/>
              <a:gd name="T92" fmla="*/ 69 w 104"/>
              <a:gd name="T93" fmla="*/ 6 h 107"/>
              <a:gd name="T94" fmla="*/ 24 w 104"/>
              <a:gd name="T95" fmla="*/ 55 h 107"/>
              <a:gd name="T96" fmla="*/ 21 w 104"/>
              <a:gd name="T97" fmla="*/ 63 h 107"/>
              <a:gd name="T98" fmla="*/ 34 w 104"/>
              <a:gd name="T99" fmla="*/ 63 h 107"/>
              <a:gd name="T100" fmla="*/ 31 w 104"/>
              <a:gd name="T101" fmla="*/ 55 h 1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4"/>
              <a:gd name="T154" fmla="*/ 0 h 107"/>
              <a:gd name="T155" fmla="*/ 104 w 104"/>
              <a:gd name="T156" fmla="*/ 107 h 10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4" h="107">
                <a:moveTo>
                  <a:pt x="5" y="26"/>
                </a:moveTo>
                <a:cubicBezTo>
                  <a:pt x="50" y="26"/>
                  <a:pt x="50" y="26"/>
                  <a:pt x="50" y="26"/>
                </a:cubicBezTo>
                <a:cubicBezTo>
                  <a:pt x="50" y="51"/>
                  <a:pt x="50" y="51"/>
                  <a:pt x="50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26"/>
                  <a:pt x="5" y="26"/>
                  <a:pt x="5" y="26"/>
                </a:cubicBezTo>
                <a:close/>
                <a:moveTo>
                  <a:pt x="67" y="93"/>
                </a:moveTo>
                <a:cubicBezTo>
                  <a:pt x="102" y="93"/>
                  <a:pt x="102" y="93"/>
                  <a:pt x="102" y="93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93"/>
                  <a:pt x="67" y="93"/>
                  <a:pt x="67" y="93"/>
                </a:cubicBezTo>
                <a:close/>
                <a:moveTo>
                  <a:pt x="81" y="75"/>
                </a:moveTo>
                <a:cubicBezTo>
                  <a:pt x="81" y="83"/>
                  <a:pt x="81" y="83"/>
                  <a:pt x="81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85" y="91"/>
                  <a:pt x="85" y="91"/>
                  <a:pt x="85" y="91"/>
                </a:cubicBezTo>
                <a:cubicBezTo>
                  <a:pt x="91" y="83"/>
                  <a:pt x="91" y="83"/>
                  <a:pt x="9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75"/>
                  <a:pt x="88" y="75"/>
                  <a:pt x="88" y="75"/>
                </a:cubicBezTo>
                <a:cubicBezTo>
                  <a:pt x="81" y="75"/>
                  <a:pt x="81" y="75"/>
                  <a:pt x="81" y="75"/>
                </a:cubicBezTo>
                <a:close/>
                <a:moveTo>
                  <a:pt x="0" y="73"/>
                </a:moveTo>
                <a:cubicBezTo>
                  <a:pt x="55" y="73"/>
                  <a:pt x="55" y="73"/>
                  <a:pt x="55" y="73"/>
                </a:cubicBezTo>
                <a:cubicBezTo>
                  <a:pt x="55" y="107"/>
                  <a:pt x="55" y="107"/>
                  <a:pt x="55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73"/>
                  <a:pt x="0" y="73"/>
                  <a:pt x="0" y="73"/>
                </a:cubicBezTo>
                <a:close/>
                <a:moveTo>
                  <a:pt x="83" y="48"/>
                </a:moveTo>
                <a:cubicBezTo>
                  <a:pt x="94" y="48"/>
                  <a:pt x="104" y="54"/>
                  <a:pt x="104" y="60"/>
                </a:cubicBezTo>
                <a:cubicBezTo>
                  <a:pt x="104" y="67"/>
                  <a:pt x="94" y="72"/>
                  <a:pt x="83" y="72"/>
                </a:cubicBezTo>
                <a:cubicBezTo>
                  <a:pt x="71" y="72"/>
                  <a:pt x="62" y="67"/>
                  <a:pt x="62" y="60"/>
                </a:cubicBezTo>
                <a:cubicBezTo>
                  <a:pt x="62" y="54"/>
                  <a:pt x="71" y="48"/>
                  <a:pt x="83" y="48"/>
                </a:cubicBezTo>
                <a:close/>
                <a:moveTo>
                  <a:pt x="52" y="42"/>
                </a:moveTo>
                <a:cubicBezTo>
                  <a:pt x="59" y="46"/>
                  <a:pt x="59" y="46"/>
                  <a:pt x="59" y="46"/>
                </a:cubicBezTo>
                <a:cubicBezTo>
                  <a:pt x="57" y="49"/>
                  <a:pt x="57" y="49"/>
                  <a:pt x="57" y="49"/>
                </a:cubicBezTo>
                <a:cubicBezTo>
                  <a:pt x="68" y="48"/>
                  <a:pt x="68" y="48"/>
                  <a:pt x="68" y="48"/>
                </a:cubicBezTo>
                <a:cubicBezTo>
                  <a:pt x="65" y="38"/>
                  <a:pt x="65" y="38"/>
                  <a:pt x="65" y="38"/>
                </a:cubicBezTo>
                <a:cubicBezTo>
                  <a:pt x="63" y="41"/>
                  <a:pt x="63" y="41"/>
                  <a:pt x="63" y="41"/>
                </a:cubicBezTo>
                <a:cubicBezTo>
                  <a:pt x="56" y="36"/>
                  <a:pt x="56" y="36"/>
                  <a:pt x="56" y="36"/>
                </a:cubicBezTo>
                <a:cubicBezTo>
                  <a:pt x="52" y="42"/>
                  <a:pt x="52" y="42"/>
                  <a:pt x="52" y="42"/>
                </a:cubicBezTo>
                <a:close/>
                <a:moveTo>
                  <a:pt x="37" y="13"/>
                </a:moveTo>
                <a:cubicBezTo>
                  <a:pt x="37" y="20"/>
                  <a:pt x="37" y="20"/>
                  <a:pt x="37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41" y="0"/>
                  <a:pt x="42" y="1"/>
                </a:cubicBezTo>
                <a:cubicBezTo>
                  <a:pt x="43" y="1"/>
                  <a:pt x="43" y="2"/>
                  <a:pt x="43" y="3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10"/>
                  <a:pt x="43" y="11"/>
                  <a:pt x="42" y="12"/>
                </a:cubicBezTo>
                <a:cubicBezTo>
                  <a:pt x="41" y="13"/>
                  <a:pt x="40" y="13"/>
                  <a:pt x="37" y="13"/>
                </a:cubicBezTo>
                <a:close/>
                <a:moveTo>
                  <a:pt x="39" y="9"/>
                </a:moveTo>
                <a:cubicBezTo>
                  <a:pt x="39" y="4"/>
                  <a:pt x="39" y="4"/>
                  <a:pt x="39" y="4"/>
                </a:cubicBezTo>
                <a:cubicBezTo>
                  <a:pt x="39" y="3"/>
                  <a:pt x="38" y="3"/>
                  <a:pt x="37" y="3"/>
                </a:cubicBezTo>
                <a:cubicBezTo>
                  <a:pt x="37" y="10"/>
                  <a:pt x="37" y="10"/>
                  <a:pt x="37" y="10"/>
                </a:cubicBezTo>
                <a:cubicBezTo>
                  <a:pt x="38" y="10"/>
                  <a:pt x="39" y="9"/>
                  <a:pt x="39" y="9"/>
                </a:cubicBezTo>
                <a:close/>
                <a:moveTo>
                  <a:pt x="48" y="20"/>
                </a:moveTo>
                <a:cubicBezTo>
                  <a:pt x="44" y="20"/>
                  <a:pt x="44" y="20"/>
                  <a:pt x="44" y="20"/>
                </a:cubicBezTo>
                <a:cubicBezTo>
                  <a:pt x="44" y="0"/>
                  <a:pt x="44" y="0"/>
                  <a:pt x="4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20"/>
                  <a:pt x="48" y="20"/>
                  <a:pt x="48" y="20"/>
                </a:cubicBezTo>
                <a:close/>
                <a:moveTo>
                  <a:pt x="59" y="20"/>
                </a:move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4" y="21"/>
                  <a:pt x="52" y="21"/>
                </a:cubicBezTo>
                <a:cubicBezTo>
                  <a:pt x="50" y="21"/>
                  <a:pt x="49" y="20"/>
                  <a:pt x="49" y="18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9" y="13"/>
                  <a:pt x="50" y="13"/>
                </a:cubicBezTo>
                <a:cubicBezTo>
                  <a:pt x="50" y="12"/>
                  <a:pt x="51" y="11"/>
                  <a:pt x="53" y="11"/>
                </a:cubicBezTo>
                <a:cubicBezTo>
                  <a:pt x="54" y="10"/>
                  <a:pt x="54" y="10"/>
                  <a:pt x="54" y="9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3" y="7"/>
                  <a:pt x="53" y="8"/>
                </a:cubicBezTo>
                <a:cubicBezTo>
                  <a:pt x="53" y="8"/>
                  <a:pt x="53" y="9"/>
                  <a:pt x="53" y="9"/>
                </a:cubicBezTo>
                <a:cubicBezTo>
                  <a:pt x="53" y="10"/>
                  <a:pt x="53" y="10"/>
                  <a:pt x="53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7"/>
                  <a:pt x="49" y="7"/>
                  <a:pt x="49" y="7"/>
                </a:cubicBezTo>
                <a:cubicBezTo>
                  <a:pt x="49" y="5"/>
                  <a:pt x="51" y="4"/>
                  <a:pt x="54" y="4"/>
                </a:cubicBezTo>
                <a:cubicBezTo>
                  <a:pt x="57" y="4"/>
                  <a:pt x="59" y="5"/>
                  <a:pt x="59" y="7"/>
                </a:cubicBezTo>
                <a:cubicBezTo>
                  <a:pt x="59" y="20"/>
                  <a:pt x="59" y="20"/>
                  <a:pt x="59" y="20"/>
                </a:cubicBezTo>
                <a:close/>
                <a:moveTo>
                  <a:pt x="54" y="17"/>
                </a:moveTo>
                <a:cubicBezTo>
                  <a:pt x="54" y="13"/>
                  <a:pt x="54" y="13"/>
                  <a:pt x="54" y="13"/>
                </a:cubicBezTo>
                <a:cubicBezTo>
                  <a:pt x="54" y="13"/>
                  <a:pt x="53" y="14"/>
                  <a:pt x="53" y="14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8"/>
                  <a:pt x="53" y="18"/>
                  <a:pt x="54" y="18"/>
                </a:cubicBezTo>
                <a:cubicBezTo>
                  <a:pt x="54" y="18"/>
                  <a:pt x="54" y="18"/>
                  <a:pt x="54" y="17"/>
                </a:cubicBezTo>
                <a:close/>
                <a:moveTo>
                  <a:pt x="69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6"/>
                  <a:pt x="65" y="6"/>
                  <a:pt x="64" y="6"/>
                </a:cubicBezTo>
                <a:cubicBezTo>
                  <a:pt x="64" y="6"/>
                  <a:pt x="64" y="6"/>
                  <a:pt x="64" y="7"/>
                </a:cubicBezTo>
                <a:cubicBezTo>
                  <a:pt x="64" y="20"/>
                  <a:pt x="64" y="20"/>
                  <a:pt x="64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4"/>
                  <a:pt x="59" y="4"/>
                  <a:pt x="59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5" y="4"/>
                  <a:pt x="66" y="4"/>
                </a:cubicBezTo>
                <a:cubicBezTo>
                  <a:pt x="67" y="4"/>
                  <a:pt x="67" y="4"/>
                  <a:pt x="68" y="4"/>
                </a:cubicBezTo>
                <a:cubicBezTo>
                  <a:pt x="69" y="5"/>
                  <a:pt x="69" y="5"/>
                  <a:pt x="69" y="6"/>
                </a:cubicBezTo>
                <a:cubicBezTo>
                  <a:pt x="69" y="20"/>
                  <a:pt x="69" y="20"/>
                  <a:pt x="69" y="20"/>
                </a:cubicBezTo>
                <a:close/>
                <a:moveTo>
                  <a:pt x="24" y="55"/>
                </a:moveTo>
                <a:cubicBezTo>
                  <a:pt x="24" y="63"/>
                  <a:pt x="24" y="63"/>
                  <a:pt x="24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8" y="71"/>
                  <a:pt x="28" y="71"/>
                  <a:pt x="28" y="71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55"/>
                  <a:pt x="31" y="55"/>
                  <a:pt x="31" y="55"/>
                </a:cubicBezTo>
                <a:lnTo>
                  <a:pt x="24" y="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3" name="Freeform 101"/>
          <p:cNvSpPr>
            <a:spLocks noChangeArrowheads="1"/>
          </p:cNvSpPr>
          <p:nvPr/>
        </p:nvSpPr>
        <p:spPr bwMode="auto">
          <a:xfrm>
            <a:off x="3227388" y="1354138"/>
            <a:ext cx="255587" cy="246062"/>
          </a:xfrm>
          <a:custGeom>
            <a:avLst/>
            <a:gdLst>
              <a:gd name="T0" fmla="*/ 26 w 91"/>
              <a:gd name="T1" fmla="*/ 25 h 88"/>
              <a:gd name="T2" fmla="*/ 51 w 91"/>
              <a:gd name="T3" fmla="*/ 25 h 88"/>
              <a:gd name="T4" fmla="*/ 53 w 91"/>
              <a:gd name="T5" fmla="*/ 21 h 88"/>
              <a:gd name="T6" fmla="*/ 49 w 91"/>
              <a:gd name="T7" fmla="*/ 15 h 88"/>
              <a:gd name="T8" fmla="*/ 50 w 91"/>
              <a:gd name="T9" fmla="*/ 3 h 88"/>
              <a:gd name="T10" fmla="*/ 58 w 91"/>
              <a:gd name="T11" fmla="*/ 0 h 88"/>
              <a:gd name="T12" fmla="*/ 67 w 91"/>
              <a:gd name="T13" fmla="*/ 3 h 88"/>
              <a:gd name="T14" fmla="*/ 68 w 91"/>
              <a:gd name="T15" fmla="*/ 15 h 88"/>
              <a:gd name="T16" fmla="*/ 64 w 91"/>
              <a:gd name="T17" fmla="*/ 21 h 88"/>
              <a:gd name="T18" fmla="*/ 65 w 91"/>
              <a:gd name="T19" fmla="*/ 25 h 88"/>
              <a:gd name="T20" fmla="*/ 91 w 91"/>
              <a:gd name="T21" fmla="*/ 25 h 88"/>
              <a:gd name="T22" fmla="*/ 91 w 91"/>
              <a:gd name="T23" fmla="*/ 49 h 88"/>
              <a:gd name="T24" fmla="*/ 87 w 91"/>
              <a:gd name="T25" fmla="*/ 51 h 88"/>
              <a:gd name="T26" fmla="*/ 81 w 91"/>
              <a:gd name="T27" fmla="*/ 47 h 88"/>
              <a:gd name="T28" fmla="*/ 70 w 91"/>
              <a:gd name="T29" fmla="*/ 48 h 88"/>
              <a:gd name="T30" fmla="*/ 67 w 91"/>
              <a:gd name="T31" fmla="*/ 56 h 88"/>
              <a:gd name="T32" fmla="*/ 70 w 91"/>
              <a:gd name="T33" fmla="*/ 64 h 88"/>
              <a:gd name="T34" fmla="*/ 81 w 91"/>
              <a:gd name="T35" fmla="*/ 65 h 88"/>
              <a:gd name="T36" fmla="*/ 87 w 91"/>
              <a:gd name="T37" fmla="*/ 61 h 88"/>
              <a:gd name="T38" fmla="*/ 91 w 91"/>
              <a:gd name="T39" fmla="*/ 62 h 88"/>
              <a:gd name="T40" fmla="*/ 91 w 91"/>
              <a:gd name="T41" fmla="*/ 88 h 88"/>
              <a:gd name="T42" fmla="*/ 64 w 91"/>
              <a:gd name="T43" fmla="*/ 88 h 88"/>
              <a:gd name="T44" fmla="*/ 63 w 91"/>
              <a:gd name="T45" fmla="*/ 85 h 88"/>
              <a:gd name="T46" fmla="*/ 67 w 91"/>
              <a:gd name="T47" fmla="*/ 79 h 88"/>
              <a:gd name="T48" fmla="*/ 66 w 91"/>
              <a:gd name="T49" fmla="*/ 68 h 88"/>
              <a:gd name="T50" fmla="*/ 58 w 91"/>
              <a:gd name="T51" fmla="*/ 66 h 88"/>
              <a:gd name="T52" fmla="*/ 50 w 91"/>
              <a:gd name="T53" fmla="*/ 68 h 88"/>
              <a:gd name="T54" fmla="*/ 49 w 91"/>
              <a:gd name="T55" fmla="*/ 79 h 88"/>
              <a:gd name="T56" fmla="*/ 53 w 91"/>
              <a:gd name="T57" fmla="*/ 85 h 88"/>
              <a:gd name="T58" fmla="*/ 51 w 91"/>
              <a:gd name="T59" fmla="*/ 88 h 88"/>
              <a:gd name="T60" fmla="*/ 26 w 91"/>
              <a:gd name="T61" fmla="*/ 88 h 88"/>
              <a:gd name="T62" fmla="*/ 26 w 91"/>
              <a:gd name="T63" fmla="*/ 64 h 88"/>
              <a:gd name="T64" fmla="*/ 22 w 91"/>
              <a:gd name="T65" fmla="*/ 62 h 88"/>
              <a:gd name="T66" fmla="*/ 16 w 91"/>
              <a:gd name="T67" fmla="*/ 67 h 88"/>
              <a:gd name="T68" fmla="*/ 4 w 91"/>
              <a:gd name="T69" fmla="*/ 65 h 88"/>
              <a:gd name="T70" fmla="*/ 1 w 91"/>
              <a:gd name="T71" fmla="*/ 57 h 88"/>
              <a:gd name="T72" fmla="*/ 4 w 91"/>
              <a:gd name="T73" fmla="*/ 48 h 88"/>
              <a:gd name="T74" fmla="*/ 16 w 91"/>
              <a:gd name="T75" fmla="*/ 47 h 88"/>
              <a:gd name="T76" fmla="*/ 22 w 91"/>
              <a:gd name="T77" fmla="*/ 51 h 88"/>
              <a:gd name="T78" fmla="*/ 26 w 91"/>
              <a:gd name="T79" fmla="*/ 49 h 88"/>
              <a:gd name="T80" fmla="*/ 26 w 91"/>
              <a:gd name="T81" fmla="*/ 25 h 8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1"/>
              <a:gd name="T124" fmla="*/ 0 h 88"/>
              <a:gd name="T125" fmla="*/ 91 w 91"/>
              <a:gd name="T126" fmla="*/ 88 h 8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1" h="88">
                <a:moveTo>
                  <a:pt x="26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4"/>
                  <a:pt x="54" y="23"/>
                  <a:pt x="53" y="21"/>
                </a:cubicBezTo>
                <a:cubicBezTo>
                  <a:pt x="52" y="19"/>
                  <a:pt x="50" y="17"/>
                  <a:pt x="49" y="15"/>
                </a:cubicBezTo>
                <a:cubicBezTo>
                  <a:pt x="46" y="12"/>
                  <a:pt x="47" y="6"/>
                  <a:pt x="50" y="3"/>
                </a:cubicBezTo>
                <a:cubicBezTo>
                  <a:pt x="53" y="0"/>
                  <a:pt x="58" y="0"/>
                  <a:pt x="58" y="0"/>
                </a:cubicBezTo>
                <a:cubicBezTo>
                  <a:pt x="58" y="0"/>
                  <a:pt x="64" y="0"/>
                  <a:pt x="67" y="3"/>
                </a:cubicBezTo>
                <a:cubicBezTo>
                  <a:pt x="70" y="6"/>
                  <a:pt x="70" y="12"/>
                  <a:pt x="68" y="15"/>
                </a:cubicBezTo>
                <a:cubicBezTo>
                  <a:pt x="67" y="17"/>
                  <a:pt x="65" y="19"/>
                  <a:pt x="64" y="21"/>
                </a:cubicBezTo>
                <a:cubicBezTo>
                  <a:pt x="63" y="23"/>
                  <a:pt x="64" y="24"/>
                  <a:pt x="65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49"/>
                  <a:pt x="91" y="49"/>
                  <a:pt x="91" y="49"/>
                </a:cubicBezTo>
                <a:cubicBezTo>
                  <a:pt x="90" y="50"/>
                  <a:pt x="89" y="51"/>
                  <a:pt x="87" y="51"/>
                </a:cubicBezTo>
                <a:cubicBezTo>
                  <a:pt x="85" y="50"/>
                  <a:pt x="83" y="48"/>
                  <a:pt x="81" y="47"/>
                </a:cubicBezTo>
                <a:cubicBezTo>
                  <a:pt x="78" y="44"/>
                  <a:pt x="73" y="45"/>
                  <a:pt x="70" y="48"/>
                </a:cubicBezTo>
                <a:cubicBezTo>
                  <a:pt x="67" y="51"/>
                  <a:pt x="67" y="56"/>
                  <a:pt x="67" y="56"/>
                </a:cubicBezTo>
                <a:cubicBezTo>
                  <a:pt x="67" y="56"/>
                  <a:pt x="67" y="61"/>
                  <a:pt x="70" y="64"/>
                </a:cubicBezTo>
                <a:cubicBezTo>
                  <a:pt x="73" y="67"/>
                  <a:pt x="78" y="67"/>
                  <a:pt x="81" y="65"/>
                </a:cubicBezTo>
                <a:cubicBezTo>
                  <a:pt x="83" y="64"/>
                  <a:pt x="85" y="62"/>
                  <a:pt x="87" y="61"/>
                </a:cubicBezTo>
                <a:cubicBezTo>
                  <a:pt x="89" y="60"/>
                  <a:pt x="90" y="61"/>
                  <a:pt x="91" y="62"/>
                </a:cubicBezTo>
                <a:cubicBezTo>
                  <a:pt x="91" y="88"/>
                  <a:pt x="91" y="88"/>
                  <a:pt x="91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3" y="88"/>
                  <a:pt x="62" y="86"/>
                  <a:pt x="63" y="85"/>
                </a:cubicBezTo>
                <a:cubicBezTo>
                  <a:pt x="63" y="83"/>
                  <a:pt x="65" y="81"/>
                  <a:pt x="67" y="79"/>
                </a:cubicBezTo>
                <a:cubicBezTo>
                  <a:pt x="69" y="76"/>
                  <a:pt x="68" y="71"/>
                  <a:pt x="66" y="68"/>
                </a:cubicBezTo>
                <a:cubicBezTo>
                  <a:pt x="63" y="65"/>
                  <a:pt x="58" y="66"/>
                  <a:pt x="58" y="66"/>
                </a:cubicBezTo>
                <a:cubicBezTo>
                  <a:pt x="58" y="66"/>
                  <a:pt x="53" y="65"/>
                  <a:pt x="50" y="68"/>
                </a:cubicBezTo>
                <a:cubicBezTo>
                  <a:pt x="47" y="71"/>
                  <a:pt x="46" y="76"/>
                  <a:pt x="49" y="79"/>
                </a:cubicBezTo>
                <a:cubicBezTo>
                  <a:pt x="50" y="81"/>
                  <a:pt x="52" y="83"/>
                  <a:pt x="53" y="85"/>
                </a:cubicBezTo>
                <a:cubicBezTo>
                  <a:pt x="53" y="86"/>
                  <a:pt x="52" y="88"/>
                  <a:pt x="51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63"/>
                  <a:pt x="24" y="61"/>
                  <a:pt x="22" y="62"/>
                </a:cubicBezTo>
                <a:cubicBezTo>
                  <a:pt x="20" y="63"/>
                  <a:pt x="18" y="65"/>
                  <a:pt x="16" y="67"/>
                </a:cubicBezTo>
                <a:cubicBezTo>
                  <a:pt x="12" y="69"/>
                  <a:pt x="7" y="69"/>
                  <a:pt x="4" y="65"/>
                </a:cubicBezTo>
                <a:cubicBezTo>
                  <a:pt x="0" y="62"/>
                  <a:pt x="1" y="57"/>
                  <a:pt x="1" y="57"/>
                </a:cubicBezTo>
                <a:cubicBezTo>
                  <a:pt x="1" y="57"/>
                  <a:pt x="0" y="51"/>
                  <a:pt x="4" y="48"/>
                </a:cubicBezTo>
                <a:cubicBezTo>
                  <a:pt x="7" y="45"/>
                  <a:pt x="12" y="44"/>
                  <a:pt x="16" y="47"/>
                </a:cubicBezTo>
                <a:cubicBezTo>
                  <a:pt x="18" y="48"/>
                  <a:pt x="20" y="50"/>
                  <a:pt x="22" y="51"/>
                </a:cubicBezTo>
                <a:cubicBezTo>
                  <a:pt x="24" y="52"/>
                  <a:pt x="26" y="51"/>
                  <a:pt x="26" y="49"/>
                </a:cubicBezTo>
                <a:lnTo>
                  <a:pt x="26" y="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4" name="Freeform 102"/>
          <p:cNvSpPr>
            <a:spLocks noEditPoints="1" noChangeArrowheads="1"/>
          </p:cNvSpPr>
          <p:nvPr/>
        </p:nvSpPr>
        <p:spPr bwMode="auto">
          <a:xfrm>
            <a:off x="3783013" y="1358900"/>
            <a:ext cx="219075" cy="266700"/>
          </a:xfrm>
          <a:custGeom>
            <a:avLst/>
            <a:gdLst>
              <a:gd name="T0" fmla="*/ 78 w 78"/>
              <a:gd name="T1" fmla="*/ 29 h 95"/>
              <a:gd name="T2" fmla="*/ 71 w 78"/>
              <a:gd name="T3" fmla="*/ 85 h 95"/>
              <a:gd name="T4" fmla="*/ 61 w 78"/>
              <a:gd name="T5" fmla="*/ 95 h 95"/>
              <a:gd name="T6" fmla="*/ 17 w 78"/>
              <a:gd name="T7" fmla="*/ 95 h 95"/>
              <a:gd name="T8" fmla="*/ 7 w 78"/>
              <a:gd name="T9" fmla="*/ 85 h 95"/>
              <a:gd name="T10" fmla="*/ 0 w 78"/>
              <a:gd name="T11" fmla="*/ 29 h 95"/>
              <a:gd name="T12" fmla="*/ 7 w 78"/>
              <a:gd name="T13" fmla="*/ 29 h 95"/>
              <a:gd name="T14" fmla="*/ 2 w 78"/>
              <a:gd name="T15" fmla="*/ 12 h 95"/>
              <a:gd name="T16" fmla="*/ 1 w 78"/>
              <a:gd name="T17" fmla="*/ 9 h 95"/>
              <a:gd name="T18" fmla="*/ 5 w 78"/>
              <a:gd name="T19" fmla="*/ 8 h 95"/>
              <a:gd name="T20" fmla="*/ 33 w 78"/>
              <a:gd name="T21" fmla="*/ 0 h 95"/>
              <a:gd name="T22" fmla="*/ 34 w 78"/>
              <a:gd name="T23" fmla="*/ 0 h 95"/>
              <a:gd name="T24" fmla="*/ 35 w 78"/>
              <a:gd name="T25" fmla="*/ 0 h 95"/>
              <a:gd name="T26" fmla="*/ 52 w 78"/>
              <a:gd name="T27" fmla="*/ 4 h 95"/>
              <a:gd name="T28" fmla="*/ 54 w 78"/>
              <a:gd name="T29" fmla="*/ 5 h 95"/>
              <a:gd name="T30" fmla="*/ 55 w 78"/>
              <a:gd name="T31" fmla="*/ 7 h 95"/>
              <a:gd name="T32" fmla="*/ 61 w 78"/>
              <a:gd name="T33" fmla="*/ 29 h 95"/>
              <a:gd name="T34" fmla="*/ 78 w 78"/>
              <a:gd name="T35" fmla="*/ 29 h 95"/>
              <a:gd name="T36" fmla="*/ 30 w 78"/>
              <a:gd name="T37" fmla="*/ 59 h 95"/>
              <a:gd name="T38" fmla="*/ 49 w 78"/>
              <a:gd name="T39" fmla="*/ 47 h 95"/>
              <a:gd name="T40" fmla="*/ 49 w 78"/>
              <a:gd name="T41" fmla="*/ 43 h 95"/>
              <a:gd name="T42" fmla="*/ 17 w 78"/>
              <a:gd name="T43" fmla="*/ 59 h 95"/>
              <a:gd name="T44" fmla="*/ 9 w 78"/>
              <a:gd name="T45" fmla="*/ 59 h 95"/>
              <a:gd name="T46" fmla="*/ 16 w 78"/>
              <a:gd name="T47" fmla="*/ 66 h 95"/>
              <a:gd name="T48" fmla="*/ 23 w 78"/>
              <a:gd name="T49" fmla="*/ 72 h 95"/>
              <a:gd name="T50" fmla="*/ 31 w 78"/>
              <a:gd name="T51" fmla="*/ 66 h 95"/>
              <a:gd name="T52" fmla="*/ 38 w 78"/>
              <a:gd name="T53" fmla="*/ 59 h 95"/>
              <a:gd name="T54" fmla="*/ 30 w 78"/>
              <a:gd name="T55" fmla="*/ 59 h 95"/>
              <a:gd name="T56" fmla="*/ 54 w 78"/>
              <a:gd name="T57" fmla="*/ 52 h 95"/>
              <a:gd name="T58" fmla="*/ 46 w 78"/>
              <a:gd name="T59" fmla="*/ 59 h 95"/>
              <a:gd name="T60" fmla="*/ 39 w 78"/>
              <a:gd name="T61" fmla="*/ 65 h 95"/>
              <a:gd name="T62" fmla="*/ 47 w 78"/>
              <a:gd name="T63" fmla="*/ 65 h 95"/>
              <a:gd name="T64" fmla="*/ 29 w 78"/>
              <a:gd name="T65" fmla="*/ 78 h 95"/>
              <a:gd name="T66" fmla="*/ 29 w 78"/>
              <a:gd name="T67" fmla="*/ 81 h 95"/>
              <a:gd name="T68" fmla="*/ 61 w 78"/>
              <a:gd name="T69" fmla="*/ 65 h 95"/>
              <a:gd name="T70" fmla="*/ 69 w 78"/>
              <a:gd name="T71" fmla="*/ 65 h 95"/>
              <a:gd name="T72" fmla="*/ 61 w 78"/>
              <a:gd name="T73" fmla="*/ 59 h 95"/>
              <a:gd name="T74" fmla="*/ 54 w 78"/>
              <a:gd name="T75" fmla="*/ 52 h 95"/>
              <a:gd name="T76" fmla="*/ 14 w 78"/>
              <a:gd name="T77" fmla="*/ 29 h 95"/>
              <a:gd name="T78" fmla="*/ 53 w 78"/>
              <a:gd name="T79" fmla="*/ 29 h 95"/>
              <a:gd name="T80" fmla="*/ 49 w 78"/>
              <a:gd name="T81" fmla="*/ 13 h 95"/>
              <a:gd name="T82" fmla="*/ 36 w 78"/>
              <a:gd name="T83" fmla="*/ 17 h 95"/>
              <a:gd name="T84" fmla="*/ 32 w 78"/>
              <a:gd name="T85" fmla="*/ 15 h 95"/>
              <a:gd name="T86" fmla="*/ 30 w 78"/>
              <a:gd name="T87" fmla="*/ 9 h 95"/>
              <a:gd name="T88" fmla="*/ 10 w 78"/>
              <a:gd name="T89" fmla="*/ 14 h 95"/>
              <a:gd name="T90" fmla="*/ 14 w 78"/>
              <a:gd name="T91" fmla="*/ 29 h 95"/>
              <a:gd name="T92" fmla="*/ 36 w 78"/>
              <a:gd name="T93" fmla="*/ 8 h 95"/>
              <a:gd name="T94" fmla="*/ 37 w 78"/>
              <a:gd name="T95" fmla="*/ 11 h 95"/>
              <a:gd name="T96" fmla="*/ 41 w 78"/>
              <a:gd name="T97" fmla="*/ 9 h 95"/>
              <a:gd name="T98" fmla="*/ 36 w 78"/>
              <a:gd name="T99" fmla="*/ 8 h 95"/>
              <a:gd name="T100" fmla="*/ 14 w 78"/>
              <a:gd name="T101" fmla="*/ 19 h 95"/>
              <a:gd name="T102" fmla="*/ 15 w 78"/>
              <a:gd name="T103" fmla="*/ 22 h 95"/>
              <a:gd name="T104" fmla="*/ 30 w 78"/>
              <a:gd name="T105" fmla="*/ 18 h 95"/>
              <a:gd name="T106" fmla="*/ 29 w 78"/>
              <a:gd name="T107" fmla="*/ 14 h 95"/>
              <a:gd name="T108" fmla="*/ 14 w 78"/>
              <a:gd name="T109" fmla="*/ 19 h 95"/>
              <a:gd name="T110" fmla="*/ 16 w 78"/>
              <a:gd name="T111" fmla="*/ 24 h 95"/>
              <a:gd name="T112" fmla="*/ 17 w 78"/>
              <a:gd name="T113" fmla="*/ 27 h 95"/>
              <a:gd name="T114" fmla="*/ 32 w 78"/>
              <a:gd name="T115" fmla="*/ 23 h 95"/>
              <a:gd name="T116" fmla="*/ 31 w 78"/>
              <a:gd name="T117" fmla="*/ 20 h 95"/>
              <a:gd name="T118" fmla="*/ 16 w 78"/>
              <a:gd name="T119" fmla="*/ 24 h 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8"/>
              <a:gd name="T181" fmla="*/ 0 h 95"/>
              <a:gd name="T182" fmla="*/ 78 w 78"/>
              <a:gd name="T183" fmla="*/ 95 h 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8" h="95">
                <a:moveTo>
                  <a:pt x="78" y="29"/>
                </a:moveTo>
                <a:cubicBezTo>
                  <a:pt x="71" y="85"/>
                  <a:pt x="71" y="85"/>
                  <a:pt x="71" y="85"/>
                </a:cubicBezTo>
                <a:cubicBezTo>
                  <a:pt x="71" y="90"/>
                  <a:pt x="67" y="95"/>
                  <a:pt x="61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1" y="95"/>
                  <a:pt x="8" y="90"/>
                  <a:pt x="7" y="85"/>
                </a:cubicBezTo>
                <a:cubicBezTo>
                  <a:pt x="0" y="29"/>
                  <a:pt x="0" y="29"/>
                  <a:pt x="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9"/>
                  <a:pt x="1" y="9"/>
                  <a:pt x="1" y="9"/>
                </a:cubicBezTo>
                <a:cubicBezTo>
                  <a:pt x="5" y="8"/>
                  <a:pt x="5" y="8"/>
                  <a:pt x="5" y="8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52" y="4"/>
                  <a:pt x="52" y="4"/>
                  <a:pt x="52" y="4"/>
                </a:cubicBezTo>
                <a:cubicBezTo>
                  <a:pt x="54" y="5"/>
                  <a:pt x="54" y="5"/>
                  <a:pt x="54" y="5"/>
                </a:cubicBezTo>
                <a:cubicBezTo>
                  <a:pt x="55" y="7"/>
                  <a:pt x="55" y="7"/>
                  <a:pt x="55" y="7"/>
                </a:cubicBezTo>
                <a:cubicBezTo>
                  <a:pt x="61" y="29"/>
                  <a:pt x="61" y="29"/>
                  <a:pt x="61" y="29"/>
                </a:cubicBezTo>
                <a:cubicBezTo>
                  <a:pt x="78" y="29"/>
                  <a:pt x="78" y="29"/>
                  <a:pt x="78" y="29"/>
                </a:cubicBezTo>
                <a:close/>
                <a:moveTo>
                  <a:pt x="30" y="59"/>
                </a:moveTo>
                <a:cubicBezTo>
                  <a:pt x="32" y="52"/>
                  <a:pt x="38" y="47"/>
                  <a:pt x="49" y="47"/>
                </a:cubicBezTo>
                <a:cubicBezTo>
                  <a:pt x="49" y="45"/>
                  <a:pt x="49" y="44"/>
                  <a:pt x="49" y="43"/>
                </a:cubicBezTo>
                <a:cubicBezTo>
                  <a:pt x="28" y="40"/>
                  <a:pt x="20" y="47"/>
                  <a:pt x="17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16" y="66"/>
                  <a:pt x="16" y="66"/>
                  <a:pt x="16" y="66"/>
                </a:cubicBezTo>
                <a:cubicBezTo>
                  <a:pt x="23" y="72"/>
                  <a:pt x="23" y="72"/>
                  <a:pt x="23" y="72"/>
                </a:cubicBezTo>
                <a:cubicBezTo>
                  <a:pt x="31" y="66"/>
                  <a:pt x="31" y="66"/>
                  <a:pt x="31" y="66"/>
                </a:cubicBezTo>
                <a:cubicBezTo>
                  <a:pt x="38" y="59"/>
                  <a:pt x="38" y="59"/>
                  <a:pt x="38" y="59"/>
                </a:cubicBezTo>
                <a:cubicBezTo>
                  <a:pt x="30" y="59"/>
                  <a:pt x="30" y="59"/>
                  <a:pt x="30" y="59"/>
                </a:cubicBezTo>
                <a:close/>
                <a:moveTo>
                  <a:pt x="54" y="52"/>
                </a:moveTo>
                <a:cubicBezTo>
                  <a:pt x="46" y="59"/>
                  <a:pt x="46" y="59"/>
                  <a:pt x="46" y="59"/>
                </a:cubicBezTo>
                <a:cubicBezTo>
                  <a:pt x="39" y="65"/>
                  <a:pt x="39" y="65"/>
                  <a:pt x="39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72"/>
                  <a:pt x="39" y="77"/>
                  <a:pt x="29" y="78"/>
                </a:cubicBezTo>
                <a:cubicBezTo>
                  <a:pt x="29" y="79"/>
                  <a:pt x="29" y="80"/>
                  <a:pt x="29" y="81"/>
                </a:cubicBezTo>
                <a:cubicBezTo>
                  <a:pt x="49" y="84"/>
                  <a:pt x="58" y="77"/>
                  <a:pt x="61" y="65"/>
                </a:cubicBezTo>
                <a:cubicBezTo>
                  <a:pt x="69" y="65"/>
                  <a:pt x="69" y="65"/>
                  <a:pt x="69" y="65"/>
                </a:cubicBezTo>
                <a:cubicBezTo>
                  <a:pt x="61" y="59"/>
                  <a:pt x="61" y="59"/>
                  <a:pt x="61" y="59"/>
                </a:cubicBezTo>
                <a:cubicBezTo>
                  <a:pt x="54" y="52"/>
                  <a:pt x="54" y="52"/>
                  <a:pt x="54" y="52"/>
                </a:cubicBezTo>
                <a:close/>
                <a:moveTo>
                  <a:pt x="14" y="29"/>
                </a:moveTo>
                <a:cubicBezTo>
                  <a:pt x="53" y="29"/>
                  <a:pt x="53" y="29"/>
                  <a:pt x="53" y="29"/>
                </a:cubicBezTo>
                <a:cubicBezTo>
                  <a:pt x="49" y="13"/>
                  <a:pt x="49" y="13"/>
                  <a:pt x="49" y="13"/>
                </a:cubicBezTo>
                <a:cubicBezTo>
                  <a:pt x="44" y="15"/>
                  <a:pt x="36" y="17"/>
                  <a:pt x="36" y="17"/>
                </a:cubicBezTo>
                <a:cubicBezTo>
                  <a:pt x="32" y="15"/>
                  <a:pt x="32" y="15"/>
                  <a:pt x="32" y="15"/>
                </a:cubicBezTo>
                <a:cubicBezTo>
                  <a:pt x="30" y="9"/>
                  <a:pt x="30" y="9"/>
                  <a:pt x="30" y="9"/>
                </a:cubicBezTo>
                <a:cubicBezTo>
                  <a:pt x="10" y="14"/>
                  <a:pt x="10" y="14"/>
                  <a:pt x="10" y="14"/>
                </a:cubicBezTo>
                <a:cubicBezTo>
                  <a:pt x="14" y="29"/>
                  <a:pt x="14" y="29"/>
                  <a:pt x="14" y="29"/>
                </a:cubicBezTo>
                <a:close/>
                <a:moveTo>
                  <a:pt x="36" y="8"/>
                </a:moveTo>
                <a:cubicBezTo>
                  <a:pt x="37" y="11"/>
                  <a:pt x="37" y="11"/>
                  <a:pt x="37" y="11"/>
                </a:cubicBezTo>
                <a:cubicBezTo>
                  <a:pt x="38" y="10"/>
                  <a:pt x="40" y="10"/>
                  <a:pt x="41" y="9"/>
                </a:cubicBezTo>
                <a:cubicBezTo>
                  <a:pt x="36" y="8"/>
                  <a:pt x="36" y="8"/>
                  <a:pt x="36" y="8"/>
                </a:cubicBezTo>
                <a:close/>
                <a:moveTo>
                  <a:pt x="14" y="19"/>
                </a:moveTo>
                <a:cubicBezTo>
                  <a:pt x="15" y="22"/>
                  <a:pt x="15" y="22"/>
                  <a:pt x="15" y="22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4"/>
                </a:moveTo>
                <a:cubicBezTo>
                  <a:pt x="17" y="27"/>
                  <a:pt x="17" y="27"/>
                  <a:pt x="17" y="27"/>
                </a:cubicBezTo>
                <a:cubicBezTo>
                  <a:pt x="32" y="23"/>
                  <a:pt x="32" y="23"/>
                  <a:pt x="32" y="23"/>
                </a:cubicBezTo>
                <a:cubicBezTo>
                  <a:pt x="31" y="20"/>
                  <a:pt x="31" y="20"/>
                  <a:pt x="31" y="20"/>
                </a:cubicBezTo>
                <a:lnTo>
                  <a:pt x="1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5" name="Freeform 103"/>
          <p:cNvSpPr>
            <a:spLocks noEditPoints="1" noChangeArrowheads="1"/>
          </p:cNvSpPr>
          <p:nvPr/>
        </p:nvSpPr>
        <p:spPr bwMode="auto">
          <a:xfrm>
            <a:off x="3222625" y="871538"/>
            <a:ext cx="271463" cy="209550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7"/>
              <a:gd name="T151" fmla="*/ 0 h 75"/>
              <a:gd name="T152" fmla="*/ 97 w 97"/>
              <a:gd name="T153" fmla="*/ 75 h 7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6" name="Freeform 104"/>
          <p:cNvSpPr>
            <a:spLocks noEditPoints="1" noChangeArrowheads="1"/>
          </p:cNvSpPr>
          <p:nvPr/>
        </p:nvSpPr>
        <p:spPr bwMode="auto">
          <a:xfrm>
            <a:off x="3767138" y="868363"/>
            <a:ext cx="239712" cy="219075"/>
          </a:xfrm>
          <a:custGeom>
            <a:avLst/>
            <a:gdLst>
              <a:gd name="T0" fmla="*/ 14 w 86"/>
              <a:gd name="T1" fmla="*/ 9 h 78"/>
              <a:gd name="T2" fmla="*/ 22 w 86"/>
              <a:gd name="T3" fmla="*/ 0 h 78"/>
              <a:gd name="T4" fmla="*/ 30 w 86"/>
              <a:gd name="T5" fmla="*/ 10 h 78"/>
              <a:gd name="T6" fmla="*/ 37 w 86"/>
              <a:gd name="T7" fmla="*/ 3 h 78"/>
              <a:gd name="T8" fmla="*/ 49 w 86"/>
              <a:gd name="T9" fmla="*/ 3 h 78"/>
              <a:gd name="T10" fmla="*/ 56 w 86"/>
              <a:gd name="T11" fmla="*/ 10 h 78"/>
              <a:gd name="T12" fmla="*/ 64 w 86"/>
              <a:gd name="T13" fmla="*/ 0 h 78"/>
              <a:gd name="T14" fmla="*/ 73 w 86"/>
              <a:gd name="T15" fmla="*/ 9 h 78"/>
              <a:gd name="T16" fmla="*/ 86 w 86"/>
              <a:gd name="T17" fmla="*/ 10 h 78"/>
              <a:gd name="T18" fmla="*/ 86 w 86"/>
              <a:gd name="T19" fmla="*/ 78 h 78"/>
              <a:gd name="T20" fmla="*/ 23 w 86"/>
              <a:gd name="T21" fmla="*/ 78 h 78"/>
              <a:gd name="T22" fmla="*/ 0 w 86"/>
              <a:gd name="T23" fmla="*/ 69 h 78"/>
              <a:gd name="T24" fmla="*/ 0 w 86"/>
              <a:gd name="T25" fmla="*/ 10 h 78"/>
              <a:gd name="T26" fmla="*/ 15 w 86"/>
              <a:gd name="T27" fmla="*/ 56 h 78"/>
              <a:gd name="T28" fmla="*/ 28 w 86"/>
              <a:gd name="T29" fmla="*/ 68 h 78"/>
              <a:gd name="T30" fmla="*/ 73 w 86"/>
              <a:gd name="T31" fmla="*/ 20 h 78"/>
              <a:gd name="T32" fmla="*/ 64 w 86"/>
              <a:gd name="T33" fmla="*/ 29 h 78"/>
              <a:gd name="T34" fmla="*/ 56 w 86"/>
              <a:gd name="T35" fmla="*/ 21 h 78"/>
              <a:gd name="T36" fmla="*/ 52 w 86"/>
              <a:gd name="T37" fmla="*/ 21 h 78"/>
              <a:gd name="T38" fmla="*/ 43 w 86"/>
              <a:gd name="T39" fmla="*/ 29 h 78"/>
              <a:gd name="T40" fmla="*/ 35 w 86"/>
              <a:gd name="T41" fmla="*/ 20 h 78"/>
              <a:gd name="T42" fmla="*/ 28 w 86"/>
              <a:gd name="T43" fmla="*/ 27 h 78"/>
              <a:gd name="T44" fmla="*/ 16 w 86"/>
              <a:gd name="T45" fmla="*/ 27 h 78"/>
              <a:gd name="T46" fmla="*/ 10 w 86"/>
              <a:gd name="T47" fmla="*/ 20 h 78"/>
              <a:gd name="T48" fmla="*/ 16 w 86"/>
              <a:gd name="T49" fmla="*/ 62 h 78"/>
              <a:gd name="T50" fmla="*/ 54 w 86"/>
              <a:gd name="T51" fmla="*/ 49 h 78"/>
              <a:gd name="T52" fmla="*/ 66 w 86"/>
              <a:gd name="T53" fmla="*/ 49 h 78"/>
              <a:gd name="T54" fmla="*/ 38 w 86"/>
              <a:gd name="T55" fmla="*/ 56 h 78"/>
              <a:gd name="T56" fmla="*/ 38 w 86"/>
              <a:gd name="T57" fmla="*/ 49 h 78"/>
              <a:gd name="T58" fmla="*/ 32 w 86"/>
              <a:gd name="T59" fmla="*/ 56 h 78"/>
              <a:gd name="T60" fmla="*/ 54 w 86"/>
              <a:gd name="T61" fmla="*/ 36 h 78"/>
              <a:gd name="T62" fmla="*/ 66 w 86"/>
              <a:gd name="T63" fmla="*/ 36 h 78"/>
              <a:gd name="T64" fmla="*/ 38 w 86"/>
              <a:gd name="T65" fmla="*/ 43 h 78"/>
              <a:gd name="T66" fmla="*/ 38 w 86"/>
              <a:gd name="T67" fmla="*/ 36 h 78"/>
              <a:gd name="T68" fmla="*/ 32 w 86"/>
              <a:gd name="T69" fmla="*/ 43 h 78"/>
              <a:gd name="T70" fmla="*/ 64 w 86"/>
              <a:gd name="T71" fmla="*/ 5 h 78"/>
              <a:gd name="T72" fmla="*/ 61 w 86"/>
              <a:gd name="T73" fmla="*/ 9 h 78"/>
              <a:gd name="T74" fmla="*/ 64 w 86"/>
              <a:gd name="T75" fmla="*/ 25 h 78"/>
              <a:gd name="T76" fmla="*/ 68 w 86"/>
              <a:gd name="T77" fmla="*/ 21 h 78"/>
              <a:gd name="T78" fmla="*/ 64 w 86"/>
              <a:gd name="T79" fmla="*/ 5 h 78"/>
              <a:gd name="T80" fmla="*/ 41 w 86"/>
              <a:gd name="T81" fmla="*/ 6 h 78"/>
              <a:gd name="T82" fmla="*/ 41 w 86"/>
              <a:gd name="T83" fmla="*/ 23 h 78"/>
              <a:gd name="T84" fmla="*/ 46 w 86"/>
              <a:gd name="T85" fmla="*/ 23 h 78"/>
              <a:gd name="T86" fmla="*/ 46 w 86"/>
              <a:gd name="T87" fmla="*/ 6 h 78"/>
              <a:gd name="T88" fmla="*/ 22 w 86"/>
              <a:gd name="T89" fmla="*/ 5 h 78"/>
              <a:gd name="T90" fmla="*/ 19 w 86"/>
              <a:gd name="T91" fmla="*/ 21 h 78"/>
              <a:gd name="T92" fmla="*/ 22 w 86"/>
              <a:gd name="T93" fmla="*/ 25 h 78"/>
              <a:gd name="T94" fmla="*/ 25 w 86"/>
              <a:gd name="T95" fmla="*/ 9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86"/>
              <a:gd name="T145" fmla="*/ 0 h 78"/>
              <a:gd name="T146" fmla="*/ 86 w 86"/>
              <a:gd name="T147" fmla="*/ 78 h 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86" h="78">
                <a:moveTo>
                  <a:pt x="5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6"/>
                  <a:pt x="14" y="4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30" y="6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6"/>
                  <a:pt x="36" y="4"/>
                  <a:pt x="37" y="3"/>
                </a:cubicBezTo>
                <a:cubicBezTo>
                  <a:pt x="39" y="1"/>
                  <a:pt x="41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1"/>
                  <a:pt x="49" y="3"/>
                </a:cubicBezTo>
                <a:cubicBezTo>
                  <a:pt x="51" y="4"/>
                  <a:pt x="52" y="6"/>
                  <a:pt x="52" y="9"/>
                </a:cubicBezTo>
                <a:cubicBezTo>
                  <a:pt x="52" y="10"/>
                  <a:pt x="52" y="10"/>
                  <a:pt x="52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6"/>
                  <a:pt x="57" y="4"/>
                  <a:pt x="58" y="3"/>
                </a:cubicBezTo>
                <a:cubicBezTo>
                  <a:pt x="60" y="1"/>
                  <a:pt x="62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1"/>
                  <a:pt x="70" y="3"/>
                </a:cubicBezTo>
                <a:cubicBezTo>
                  <a:pt x="72" y="4"/>
                  <a:pt x="73" y="6"/>
                  <a:pt x="73" y="9"/>
                </a:cubicBezTo>
                <a:cubicBezTo>
                  <a:pt x="73" y="10"/>
                  <a:pt x="73" y="10"/>
                  <a:pt x="7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6" y="10"/>
                  <a:pt x="86" y="10"/>
                  <a:pt x="86" y="10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8"/>
                  <a:pt x="86" y="78"/>
                  <a:pt x="86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10"/>
                  <a:pt x="5" y="10"/>
                  <a:pt x="5" y="10"/>
                </a:cubicBezTo>
                <a:close/>
                <a:moveTo>
                  <a:pt x="10" y="59"/>
                </a:moveTo>
                <a:cubicBezTo>
                  <a:pt x="15" y="56"/>
                  <a:pt x="15" y="56"/>
                  <a:pt x="15" y="56"/>
                </a:cubicBezTo>
                <a:cubicBezTo>
                  <a:pt x="17" y="55"/>
                  <a:pt x="17" y="55"/>
                  <a:pt x="17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28" y="68"/>
                  <a:pt x="28" y="68"/>
                  <a:pt x="28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20"/>
                  <a:pt x="76" y="20"/>
                  <a:pt x="76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2" y="25"/>
                  <a:pt x="70" y="27"/>
                </a:cubicBezTo>
                <a:cubicBezTo>
                  <a:pt x="69" y="29"/>
                  <a:pt x="67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2" y="29"/>
                  <a:pt x="60" y="29"/>
                  <a:pt x="58" y="27"/>
                </a:cubicBezTo>
                <a:cubicBezTo>
                  <a:pt x="57" y="25"/>
                  <a:pt x="56" y="23"/>
                  <a:pt x="56" y="21"/>
                </a:cubicBezTo>
                <a:cubicBezTo>
                  <a:pt x="56" y="20"/>
                  <a:pt x="56" y="20"/>
                  <a:pt x="56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1" y="25"/>
                  <a:pt x="49" y="27"/>
                </a:cubicBezTo>
                <a:cubicBezTo>
                  <a:pt x="48" y="29"/>
                  <a:pt x="46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1" y="29"/>
                  <a:pt x="39" y="29"/>
                  <a:pt x="37" y="27"/>
                </a:cubicBezTo>
                <a:cubicBezTo>
                  <a:pt x="36" y="25"/>
                  <a:pt x="35" y="23"/>
                  <a:pt x="35" y="21"/>
                </a:cubicBezTo>
                <a:cubicBezTo>
                  <a:pt x="35" y="20"/>
                  <a:pt x="35" y="20"/>
                  <a:pt x="35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3"/>
                  <a:pt x="29" y="25"/>
                  <a:pt x="28" y="27"/>
                </a:cubicBezTo>
                <a:cubicBezTo>
                  <a:pt x="26" y="29"/>
                  <a:pt x="24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18" y="29"/>
                  <a:pt x="16" y="27"/>
                </a:cubicBezTo>
                <a:cubicBezTo>
                  <a:pt x="14" y="25"/>
                  <a:pt x="14" y="23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59"/>
                  <a:pt x="10" y="59"/>
                  <a:pt x="10" y="59"/>
                </a:cubicBezTo>
                <a:close/>
                <a:moveTo>
                  <a:pt x="20" y="67"/>
                </a:moveTo>
                <a:cubicBezTo>
                  <a:pt x="16" y="62"/>
                  <a:pt x="16" y="62"/>
                  <a:pt x="16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54" y="49"/>
                </a:moveTo>
                <a:cubicBezTo>
                  <a:pt x="54" y="56"/>
                  <a:pt x="54" y="56"/>
                  <a:pt x="54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49"/>
                  <a:pt x="66" y="49"/>
                  <a:pt x="66" y="49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38" y="49"/>
                </a:moveTo>
                <a:cubicBezTo>
                  <a:pt x="38" y="56"/>
                  <a:pt x="38" y="56"/>
                  <a:pt x="3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49"/>
                  <a:pt x="49" y="49"/>
                  <a:pt x="49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20" y="49"/>
                </a:moveTo>
                <a:cubicBezTo>
                  <a:pt x="20" y="56"/>
                  <a:pt x="20" y="56"/>
                  <a:pt x="2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20" y="49"/>
                  <a:pt x="20" y="49"/>
                  <a:pt x="20" y="49"/>
                </a:cubicBezTo>
                <a:close/>
                <a:moveTo>
                  <a:pt x="54" y="36"/>
                </a:moveTo>
                <a:cubicBezTo>
                  <a:pt x="54" y="43"/>
                  <a:pt x="54" y="43"/>
                  <a:pt x="54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6"/>
                  <a:pt x="66" y="36"/>
                  <a:pt x="66" y="36"/>
                </a:cubicBezTo>
                <a:cubicBezTo>
                  <a:pt x="54" y="36"/>
                  <a:pt x="54" y="36"/>
                  <a:pt x="54" y="36"/>
                </a:cubicBezTo>
                <a:close/>
                <a:moveTo>
                  <a:pt x="38" y="36"/>
                </a:moveTo>
                <a:cubicBezTo>
                  <a:pt x="38" y="43"/>
                  <a:pt x="38" y="43"/>
                  <a:pt x="38" y="4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38" y="36"/>
                  <a:pt x="38" y="36"/>
                </a:cubicBezTo>
                <a:close/>
                <a:moveTo>
                  <a:pt x="20" y="36"/>
                </a:moveTo>
                <a:cubicBezTo>
                  <a:pt x="20" y="43"/>
                  <a:pt x="20" y="43"/>
                  <a:pt x="20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6"/>
                  <a:pt x="32" y="36"/>
                  <a:pt x="32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4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2" y="6"/>
                </a:cubicBezTo>
                <a:cubicBezTo>
                  <a:pt x="61" y="7"/>
                  <a:pt x="61" y="8"/>
                  <a:pt x="61" y="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22"/>
                  <a:pt x="61" y="23"/>
                  <a:pt x="62" y="23"/>
                </a:cubicBezTo>
                <a:cubicBezTo>
                  <a:pt x="63" y="24"/>
                  <a:pt x="63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5" y="25"/>
                  <a:pt x="66" y="24"/>
                  <a:pt x="67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7"/>
                  <a:pt x="67" y="6"/>
                </a:cubicBezTo>
                <a:cubicBezTo>
                  <a:pt x="66" y="5"/>
                  <a:pt x="65" y="5"/>
                  <a:pt x="64" y="5"/>
                </a:cubicBezTo>
                <a:close/>
                <a:moveTo>
                  <a:pt x="43" y="5"/>
                </a:move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6"/>
                </a:cubicBezTo>
                <a:cubicBezTo>
                  <a:pt x="40" y="7"/>
                  <a:pt x="40" y="8"/>
                  <a:pt x="40" y="9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3"/>
                  <a:pt x="41" y="23"/>
                </a:cubicBezTo>
                <a:cubicBezTo>
                  <a:pt x="42" y="24"/>
                  <a:pt x="42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5" y="24"/>
                  <a:pt x="46" y="23"/>
                </a:cubicBezTo>
                <a:cubicBezTo>
                  <a:pt x="46" y="23"/>
                  <a:pt x="47" y="22"/>
                  <a:pt x="47" y="21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6" y="7"/>
                  <a:pt x="46" y="6"/>
                </a:cubicBezTo>
                <a:cubicBezTo>
                  <a:pt x="45" y="5"/>
                  <a:pt x="44" y="5"/>
                  <a:pt x="43" y="5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0" y="5"/>
                  <a:pt x="20" y="6"/>
                </a:cubicBezTo>
                <a:cubicBezTo>
                  <a:pt x="19" y="7"/>
                  <a:pt x="19" y="8"/>
                  <a:pt x="19" y="9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2"/>
                  <a:pt x="19" y="23"/>
                  <a:pt x="20" y="23"/>
                </a:cubicBezTo>
                <a:cubicBezTo>
                  <a:pt x="20" y="24"/>
                  <a:pt x="21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3"/>
                </a:cubicBezTo>
                <a:cubicBezTo>
                  <a:pt x="25" y="23"/>
                  <a:pt x="25" y="22"/>
                  <a:pt x="25" y="21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8"/>
                  <a:pt x="25" y="7"/>
                  <a:pt x="24" y="6"/>
                </a:cubicBezTo>
                <a:cubicBezTo>
                  <a:pt x="24" y="5"/>
                  <a:pt x="23" y="5"/>
                  <a:pt x="22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37" name="Freeform 105"/>
          <p:cNvSpPr>
            <a:spLocks noEditPoints="1" noChangeArrowheads="1"/>
          </p:cNvSpPr>
          <p:nvPr/>
        </p:nvSpPr>
        <p:spPr bwMode="auto">
          <a:xfrm>
            <a:off x="4283075" y="846138"/>
            <a:ext cx="254000" cy="261937"/>
          </a:xfrm>
          <a:custGeom>
            <a:avLst/>
            <a:gdLst>
              <a:gd name="T0" fmla="*/ 91 w 91"/>
              <a:gd name="T1" fmla="*/ 93 h 93"/>
              <a:gd name="T2" fmla="*/ 7 w 91"/>
              <a:gd name="T3" fmla="*/ 86 h 93"/>
              <a:gd name="T4" fmla="*/ 2 w 91"/>
              <a:gd name="T5" fmla="*/ 73 h 93"/>
              <a:gd name="T6" fmla="*/ 11 w 91"/>
              <a:gd name="T7" fmla="*/ 70 h 93"/>
              <a:gd name="T8" fmla="*/ 2 w 91"/>
              <a:gd name="T9" fmla="*/ 63 h 93"/>
              <a:gd name="T10" fmla="*/ 2 w 91"/>
              <a:gd name="T11" fmla="*/ 52 h 93"/>
              <a:gd name="T12" fmla="*/ 11 w 91"/>
              <a:gd name="T13" fmla="*/ 49 h 93"/>
              <a:gd name="T14" fmla="*/ 2 w 91"/>
              <a:gd name="T15" fmla="*/ 41 h 93"/>
              <a:gd name="T16" fmla="*/ 2 w 91"/>
              <a:gd name="T17" fmla="*/ 30 h 93"/>
              <a:gd name="T18" fmla="*/ 11 w 91"/>
              <a:gd name="T19" fmla="*/ 28 h 93"/>
              <a:gd name="T20" fmla="*/ 2 w 91"/>
              <a:gd name="T21" fmla="*/ 20 h 93"/>
              <a:gd name="T22" fmla="*/ 2 w 91"/>
              <a:gd name="T23" fmla="*/ 9 h 93"/>
              <a:gd name="T24" fmla="*/ 11 w 91"/>
              <a:gd name="T25" fmla="*/ 0 h 93"/>
              <a:gd name="T26" fmla="*/ 6 w 91"/>
              <a:gd name="T27" fmla="*/ 34 h 93"/>
              <a:gd name="T28" fmla="*/ 6 w 91"/>
              <a:gd name="T29" fmla="*/ 37 h 93"/>
              <a:gd name="T30" fmla="*/ 23 w 91"/>
              <a:gd name="T31" fmla="*/ 37 h 93"/>
              <a:gd name="T32" fmla="*/ 23 w 91"/>
              <a:gd name="T33" fmla="*/ 34 h 93"/>
              <a:gd name="T34" fmla="*/ 7 w 91"/>
              <a:gd name="T35" fmla="*/ 12 h 93"/>
              <a:gd name="T36" fmla="*/ 5 w 91"/>
              <a:gd name="T37" fmla="*/ 15 h 93"/>
              <a:gd name="T38" fmla="*/ 21 w 91"/>
              <a:gd name="T39" fmla="*/ 17 h 93"/>
              <a:gd name="T40" fmla="*/ 23 w 91"/>
              <a:gd name="T41" fmla="*/ 13 h 93"/>
              <a:gd name="T42" fmla="*/ 7 w 91"/>
              <a:gd name="T43" fmla="*/ 76 h 93"/>
              <a:gd name="T44" fmla="*/ 5 w 91"/>
              <a:gd name="T45" fmla="*/ 78 h 93"/>
              <a:gd name="T46" fmla="*/ 21 w 91"/>
              <a:gd name="T47" fmla="*/ 81 h 93"/>
              <a:gd name="T48" fmla="*/ 23 w 91"/>
              <a:gd name="T49" fmla="*/ 76 h 93"/>
              <a:gd name="T50" fmla="*/ 7 w 91"/>
              <a:gd name="T51" fmla="*/ 55 h 93"/>
              <a:gd name="T52" fmla="*/ 5 w 91"/>
              <a:gd name="T53" fmla="*/ 57 h 93"/>
              <a:gd name="T54" fmla="*/ 21 w 91"/>
              <a:gd name="T55" fmla="*/ 60 h 93"/>
              <a:gd name="T56" fmla="*/ 23 w 91"/>
              <a:gd name="T57" fmla="*/ 55 h 93"/>
              <a:gd name="T58" fmla="*/ 30 w 91"/>
              <a:gd name="T59" fmla="*/ 39 h 93"/>
              <a:gd name="T60" fmla="*/ 43 w 91"/>
              <a:gd name="T61" fmla="*/ 43 h 93"/>
              <a:gd name="T62" fmla="*/ 70 w 91"/>
              <a:gd name="T63" fmla="*/ 37 h 93"/>
              <a:gd name="T64" fmla="*/ 79 w 91"/>
              <a:gd name="T65" fmla="*/ 45 h 93"/>
              <a:gd name="T66" fmla="*/ 84 w 91"/>
              <a:gd name="T67" fmla="*/ 36 h 93"/>
              <a:gd name="T68" fmla="*/ 49 w 91"/>
              <a:gd name="T69" fmla="*/ 39 h 93"/>
              <a:gd name="T70" fmla="*/ 39 w 91"/>
              <a:gd name="T71" fmla="*/ 48 h 93"/>
              <a:gd name="T72" fmla="*/ 58 w 91"/>
              <a:gd name="T73" fmla="*/ 63 h 93"/>
              <a:gd name="T74" fmla="*/ 76 w 91"/>
              <a:gd name="T75" fmla="*/ 48 h 93"/>
              <a:gd name="T76" fmla="*/ 66 w 91"/>
              <a:gd name="T77" fmla="*/ 39 h 93"/>
              <a:gd name="T78" fmla="*/ 58 w 91"/>
              <a:gd name="T79" fmla="*/ 44 h 93"/>
              <a:gd name="T80" fmla="*/ 52 w 91"/>
              <a:gd name="T81" fmla="*/ 58 h 93"/>
              <a:gd name="T82" fmla="*/ 61 w 91"/>
              <a:gd name="T83" fmla="*/ 56 h 93"/>
              <a:gd name="T84" fmla="*/ 53 w 91"/>
              <a:gd name="T85" fmla="*/ 52 h 93"/>
              <a:gd name="T86" fmla="*/ 61 w 91"/>
              <a:gd name="T87" fmla="*/ 49 h 93"/>
              <a:gd name="T88" fmla="*/ 65 w 91"/>
              <a:gd name="T89" fmla="*/ 56 h 93"/>
              <a:gd name="T90" fmla="*/ 58 w 91"/>
              <a:gd name="T91" fmla="*/ 44 h 93"/>
              <a:gd name="T92" fmla="*/ 70 w 91"/>
              <a:gd name="T93" fmla="*/ 68 h 93"/>
              <a:gd name="T94" fmla="*/ 40 w 91"/>
              <a:gd name="T95" fmla="*/ 64 h 93"/>
              <a:gd name="T96" fmla="*/ 45 w 91"/>
              <a:gd name="T97" fmla="*/ 64 h 9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91"/>
              <a:gd name="T148" fmla="*/ 0 h 93"/>
              <a:gd name="T149" fmla="*/ 91 w 91"/>
              <a:gd name="T150" fmla="*/ 93 h 93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91" h="93">
                <a:moveTo>
                  <a:pt x="11" y="0"/>
                </a:moveTo>
                <a:cubicBezTo>
                  <a:pt x="91" y="0"/>
                  <a:pt x="91" y="0"/>
                  <a:pt x="91" y="0"/>
                </a:cubicBezTo>
                <a:cubicBezTo>
                  <a:pt x="91" y="93"/>
                  <a:pt x="91" y="93"/>
                  <a:pt x="9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86"/>
                  <a:pt x="11" y="86"/>
                  <a:pt x="11" y="86"/>
                </a:cubicBezTo>
                <a:cubicBezTo>
                  <a:pt x="7" y="86"/>
                  <a:pt x="7" y="86"/>
                  <a:pt x="7" y="86"/>
                </a:cubicBezTo>
                <a:cubicBezTo>
                  <a:pt x="5" y="86"/>
                  <a:pt x="3" y="85"/>
                  <a:pt x="2" y="84"/>
                </a:cubicBezTo>
                <a:cubicBezTo>
                  <a:pt x="1" y="82"/>
                  <a:pt x="0" y="80"/>
                  <a:pt x="0" y="78"/>
                </a:cubicBezTo>
                <a:cubicBezTo>
                  <a:pt x="0" y="76"/>
                  <a:pt x="1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3" y="71"/>
                  <a:pt x="5" y="70"/>
                  <a:pt x="7" y="70"/>
                </a:cubicBezTo>
                <a:cubicBezTo>
                  <a:pt x="11" y="70"/>
                  <a:pt x="11" y="70"/>
                  <a:pt x="11" y="70"/>
                </a:cubicBezTo>
                <a:cubicBezTo>
                  <a:pt x="11" y="65"/>
                  <a:pt x="11" y="65"/>
                  <a:pt x="11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5" y="65"/>
                  <a:pt x="3" y="64"/>
                  <a:pt x="2" y="63"/>
                </a:cubicBezTo>
                <a:cubicBezTo>
                  <a:pt x="1" y="61"/>
                  <a:pt x="0" y="59"/>
                  <a:pt x="0" y="57"/>
                </a:cubicBezTo>
                <a:cubicBezTo>
                  <a:pt x="0" y="55"/>
                  <a:pt x="1" y="53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3" y="50"/>
                  <a:pt x="5" y="49"/>
                  <a:pt x="7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3"/>
                  <a:pt x="11" y="43"/>
                  <a:pt x="11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5" y="43"/>
                  <a:pt x="3" y="42"/>
                  <a:pt x="2" y="41"/>
                </a:cubicBezTo>
                <a:cubicBezTo>
                  <a:pt x="1" y="39"/>
                  <a:pt x="0" y="38"/>
                  <a:pt x="0" y="35"/>
                </a:cubicBezTo>
                <a:cubicBezTo>
                  <a:pt x="0" y="33"/>
                  <a:pt x="1" y="31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3" y="29"/>
                  <a:pt x="5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2"/>
                  <a:pt x="11" y="22"/>
                  <a:pt x="11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5" y="22"/>
                  <a:pt x="3" y="22"/>
                  <a:pt x="2" y="20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13"/>
                  <a:pt x="1" y="11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3" y="8"/>
                  <a:pt x="5" y="7"/>
                  <a:pt x="7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21" y="33"/>
                </a:move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6" y="33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5" y="34"/>
                  <a:pt x="5" y="35"/>
                  <a:pt x="5" y="35"/>
                </a:cubicBezTo>
                <a:cubicBezTo>
                  <a:pt x="5" y="36"/>
                  <a:pt x="5" y="37"/>
                  <a:pt x="6" y="37"/>
                </a:cubicBezTo>
                <a:cubicBezTo>
                  <a:pt x="6" y="38"/>
                  <a:pt x="7" y="38"/>
                  <a:pt x="7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2" y="38"/>
                  <a:pt x="23" y="38"/>
                  <a:pt x="23" y="37"/>
                </a:cubicBezTo>
                <a:cubicBezTo>
                  <a:pt x="24" y="37"/>
                  <a:pt x="24" y="36"/>
                  <a:pt x="24" y="35"/>
                </a:cubicBezTo>
                <a:cubicBezTo>
                  <a:pt x="24" y="35"/>
                  <a:pt x="24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3"/>
                  <a:pt x="22" y="33"/>
                  <a:pt x="21" y="33"/>
                </a:cubicBezTo>
                <a:close/>
                <a:moveTo>
                  <a:pt x="21" y="12"/>
                </a:move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6" y="12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3"/>
                  <a:pt x="5" y="14"/>
                  <a:pt x="5" y="15"/>
                </a:cubicBezTo>
                <a:cubicBezTo>
                  <a:pt x="5" y="15"/>
                  <a:pt x="5" y="16"/>
                  <a:pt x="6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2" y="17"/>
                  <a:pt x="23" y="17"/>
                  <a:pt x="23" y="17"/>
                </a:cubicBezTo>
                <a:cubicBezTo>
                  <a:pt x="24" y="16"/>
                  <a:pt x="24" y="15"/>
                  <a:pt x="24" y="15"/>
                </a:cubicBezTo>
                <a:cubicBezTo>
                  <a:pt x="24" y="14"/>
                  <a:pt x="24" y="13"/>
                  <a:pt x="23" y="13"/>
                </a:cubicBezTo>
                <a:cubicBezTo>
                  <a:pt x="23" y="12"/>
                  <a:pt x="22" y="12"/>
                  <a:pt x="21" y="12"/>
                </a:cubicBezTo>
                <a:close/>
                <a:moveTo>
                  <a:pt x="21" y="76"/>
                </a:moveTo>
                <a:cubicBezTo>
                  <a:pt x="7" y="76"/>
                  <a:pt x="7" y="76"/>
                  <a:pt x="7" y="76"/>
                </a:cubicBezTo>
                <a:cubicBezTo>
                  <a:pt x="7" y="76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5" y="77"/>
                  <a:pt x="5" y="77"/>
                  <a:pt x="5" y="78"/>
                </a:cubicBezTo>
                <a:cubicBezTo>
                  <a:pt x="5" y="79"/>
                  <a:pt x="5" y="79"/>
                  <a:pt x="6" y="80"/>
                </a:cubicBezTo>
                <a:cubicBezTo>
                  <a:pt x="6" y="80"/>
                  <a:pt x="7" y="81"/>
                  <a:pt x="7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22" y="81"/>
                  <a:pt x="23" y="80"/>
                  <a:pt x="23" y="80"/>
                </a:cubicBezTo>
                <a:cubicBezTo>
                  <a:pt x="24" y="79"/>
                  <a:pt x="24" y="79"/>
                  <a:pt x="24" y="78"/>
                </a:cubicBezTo>
                <a:cubicBezTo>
                  <a:pt x="24" y="77"/>
                  <a:pt x="24" y="77"/>
                  <a:pt x="23" y="76"/>
                </a:cubicBezTo>
                <a:cubicBezTo>
                  <a:pt x="23" y="76"/>
                  <a:pt x="22" y="76"/>
                  <a:pt x="21" y="76"/>
                </a:cubicBezTo>
                <a:close/>
                <a:moveTo>
                  <a:pt x="21" y="55"/>
                </a:move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6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5" y="56"/>
                  <a:pt x="5" y="56"/>
                  <a:pt x="5" y="57"/>
                </a:cubicBezTo>
                <a:cubicBezTo>
                  <a:pt x="5" y="58"/>
                  <a:pt x="5" y="59"/>
                  <a:pt x="6" y="59"/>
                </a:cubicBezTo>
                <a:cubicBezTo>
                  <a:pt x="6" y="59"/>
                  <a:pt x="7" y="60"/>
                  <a:pt x="7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2" y="60"/>
                  <a:pt x="23" y="59"/>
                  <a:pt x="23" y="59"/>
                </a:cubicBezTo>
                <a:cubicBezTo>
                  <a:pt x="24" y="59"/>
                  <a:pt x="24" y="58"/>
                  <a:pt x="24" y="57"/>
                </a:cubicBezTo>
                <a:cubicBezTo>
                  <a:pt x="24" y="56"/>
                  <a:pt x="24" y="56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5"/>
                  <a:pt x="21" y="55"/>
                </a:cubicBezTo>
                <a:close/>
                <a:moveTo>
                  <a:pt x="30" y="39"/>
                </a:moveTo>
                <a:cubicBezTo>
                  <a:pt x="31" y="41"/>
                  <a:pt x="32" y="43"/>
                  <a:pt x="33" y="45"/>
                </a:cubicBezTo>
                <a:cubicBezTo>
                  <a:pt x="33" y="45"/>
                  <a:pt x="34" y="46"/>
                  <a:pt x="35" y="45"/>
                </a:cubicBezTo>
                <a:cubicBezTo>
                  <a:pt x="38" y="45"/>
                  <a:pt x="41" y="44"/>
                  <a:pt x="43" y="43"/>
                </a:cubicBezTo>
                <a:cubicBezTo>
                  <a:pt x="45" y="43"/>
                  <a:pt x="45" y="42"/>
                  <a:pt x="45" y="41"/>
                </a:cubicBezTo>
                <a:cubicBezTo>
                  <a:pt x="45" y="40"/>
                  <a:pt x="45" y="38"/>
                  <a:pt x="45" y="37"/>
                </a:cubicBezTo>
                <a:cubicBezTo>
                  <a:pt x="52" y="34"/>
                  <a:pt x="62" y="34"/>
                  <a:pt x="70" y="37"/>
                </a:cubicBezTo>
                <a:cubicBezTo>
                  <a:pt x="70" y="38"/>
                  <a:pt x="69" y="40"/>
                  <a:pt x="69" y="41"/>
                </a:cubicBezTo>
                <a:cubicBezTo>
                  <a:pt x="69" y="42"/>
                  <a:pt x="70" y="43"/>
                  <a:pt x="71" y="43"/>
                </a:cubicBezTo>
                <a:cubicBezTo>
                  <a:pt x="74" y="44"/>
                  <a:pt x="77" y="45"/>
                  <a:pt x="79" y="45"/>
                </a:cubicBezTo>
                <a:cubicBezTo>
                  <a:pt x="80" y="46"/>
                  <a:pt x="81" y="45"/>
                  <a:pt x="82" y="45"/>
                </a:cubicBezTo>
                <a:cubicBezTo>
                  <a:pt x="82" y="43"/>
                  <a:pt x="83" y="41"/>
                  <a:pt x="84" y="39"/>
                </a:cubicBezTo>
                <a:cubicBezTo>
                  <a:pt x="85" y="37"/>
                  <a:pt x="85" y="37"/>
                  <a:pt x="84" y="36"/>
                </a:cubicBezTo>
                <a:cubicBezTo>
                  <a:pt x="66" y="26"/>
                  <a:pt x="49" y="26"/>
                  <a:pt x="31" y="36"/>
                </a:cubicBezTo>
                <a:cubicBezTo>
                  <a:pt x="30" y="37"/>
                  <a:pt x="29" y="37"/>
                  <a:pt x="30" y="39"/>
                </a:cubicBezTo>
                <a:close/>
                <a:moveTo>
                  <a:pt x="49" y="39"/>
                </a:moveTo>
                <a:cubicBezTo>
                  <a:pt x="49" y="40"/>
                  <a:pt x="49" y="42"/>
                  <a:pt x="49" y="43"/>
                </a:cubicBezTo>
                <a:cubicBezTo>
                  <a:pt x="49" y="45"/>
                  <a:pt x="48" y="46"/>
                  <a:pt x="46" y="46"/>
                </a:cubicBezTo>
                <a:cubicBezTo>
                  <a:pt x="44" y="47"/>
                  <a:pt x="42" y="47"/>
                  <a:pt x="39" y="48"/>
                </a:cubicBezTo>
                <a:cubicBezTo>
                  <a:pt x="38" y="48"/>
                  <a:pt x="37" y="49"/>
                  <a:pt x="37" y="50"/>
                </a:cubicBezTo>
                <a:cubicBezTo>
                  <a:pt x="37" y="55"/>
                  <a:pt x="37" y="59"/>
                  <a:pt x="37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8" y="59"/>
                  <a:pt x="78" y="55"/>
                  <a:pt x="78" y="50"/>
                </a:cubicBezTo>
                <a:cubicBezTo>
                  <a:pt x="78" y="49"/>
                  <a:pt x="77" y="48"/>
                  <a:pt x="76" y="48"/>
                </a:cubicBezTo>
                <a:cubicBezTo>
                  <a:pt x="73" y="47"/>
                  <a:pt x="71" y="47"/>
                  <a:pt x="69" y="46"/>
                </a:cubicBezTo>
                <a:cubicBezTo>
                  <a:pt x="67" y="46"/>
                  <a:pt x="66" y="45"/>
                  <a:pt x="66" y="43"/>
                </a:cubicBezTo>
                <a:cubicBezTo>
                  <a:pt x="66" y="42"/>
                  <a:pt x="66" y="40"/>
                  <a:pt x="66" y="39"/>
                </a:cubicBezTo>
                <a:cubicBezTo>
                  <a:pt x="63" y="38"/>
                  <a:pt x="60" y="38"/>
                  <a:pt x="58" y="38"/>
                </a:cubicBezTo>
                <a:cubicBezTo>
                  <a:pt x="55" y="38"/>
                  <a:pt x="52" y="38"/>
                  <a:pt x="49" y="39"/>
                </a:cubicBezTo>
                <a:close/>
                <a:moveTo>
                  <a:pt x="58" y="44"/>
                </a:moveTo>
                <a:cubicBezTo>
                  <a:pt x="55" y="44"/>
                  <a:pt x="53" y="45"/>
                  <a:pt x="52" y="46"/>
                </a:cubicBezTo>
                <a:cubicBezTo>
                  <a:pt x="50" y="48"/>
                  <a:pt x="49" y="50"/>
                  <a:pt x="49" y="52"/>
                </a:cubicBezTo>
                <a:cubicBezTo>
                  <a:pt x="49" y="55"/>
                  <a:pt x="50" y="57"/>
                  <a:pt x="52" y="58"/>
                </a:cubicBezTo>
                <a:cubicBezTo>
                  <a:pt x="53" y="60"/>
                  <a:pt x="55" y="61"/>
                  <a:pt x="58" y="61"/>
                </a:cubicBezTo>
                <a:cubicBezTo>
                  <a:pt x="60" y="61"/>
                  <a:pt x="62" y="60"/>
                  <a:pt x="63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7"/>
                  <a:pt x="59" y="57"/>
                  <a:pt x="58" y="57"/>
                </a:cubicBezTo>
                <a:cubicBezTo>
                  <a:pt x="56" y="57"/>
                  <a:pt x="55" y="56"/>
                  <a:pt x="54" y="56"/>
                </a:cubicBezTo>
                <a:cubicBezTo>
                  <a:pt x="53" y="55"/>
                  <a:pt x="53" y="54"/>
                  <a:pt x="53" y="52"/>
                </a:cubicBezTo>
                <a:cubicBezTo>
                  <a:pt x="53" y="51"/>
                  <a:pt x="53" y="50"/>
                  <a:pt x="54" y="49"/>
                </a:cubicBezTo>
                <a:cubicBezTo>
                  <a:pt x="55" y="48"/>
                  <a:pt x="56" y="48"/>
                  <a:pt x="58" y="48"/>
                </a:cubicBezTo>
                <a:cubicBezTo>
                  <a:pt x="59" y="48"/>
                  <a:pt x="60" y="48"/>
                  <a:pt x="61" y="49"/>
                </a:cubicBezTo>
                <a:cubicBezTo>
                  <a:pt x="62" y="50"/>
                  <a:pt x="62" y="51"/>
                  <a:pt x="62" y="52"/>
                </a:cubicBezTo>
                <a:cubicBezTo>
                  <a:pt x="62" y="53"/>
                  <a:pt x="62" y="54"/>
                  <a:pt x="62" y="55"/>
                </a:cubicBezTo>
                <a:cubicBezTo>
                  <a:pt x="65" y="56"/>
                  <a:pt x="65" y="56"/>
                  <a:pt x="65" y="56"/>
                </a:cubicBezTo>
                <a:cubicBezTo>
                  <a:pt x="66" y="55"/>
                  <a:pt x="66" y="54"/>
                  <a:pt x="66" y="52"/>
                </a:cubicBezTo>
                <a:cubicBezTo>
                  <a:pt x="66" y="50"/>
                  <a:pt x="65" y="48"/>
                  <a:pt x="64" y="46"/>
                </a:cubicBezTo>
                <a:cubicBezTo>
                  <a:pt x="62" y="45"/>
                  <a:pt x="60" y="44"/>
                  <a:pt x="58" y="44"/>
                </a:cubicBezTo>
                <a:close/>
                <a:moveTo>
                  <a:pt x="75" y="64"/>
                </a:moveTo>
                <a:cubicBezTo>
                  <a:pt x="74" y="64"/>
                  <a:pt x="72" y="64"/>
                  <a:pt x="70" y="64"/>
                </a:cubicBezTo>
                <a:cubicBezTo>
                  <a:pt x="70" y="65"/>
                  <a:pt x="70" y="67"/>
                  <a:pt x="70" y="68"/>
                </a:cubicBezTo>
                <a:cubicBezTo>
                  <a:pt x="72" y="68"/>
                  <a:pt x="73" y="68"/>
                  <a:pt x="74" y="68"/>
                </a:cubicBezTo>
                <a:cubicBezTo>
                  <a:pt x="74" y="67"/>
                  <a:pt x="75" y="65"/>
                  <a:pt x="75" y="64"/>
                </a:cubicBezTo>
                <a:close/>
                <a:moveTo>
                  <a:pt x="40" y="64"/>
                </a:moveTo>
                <a:cubicBezTo>
                  <a:pt x="40" y="65"/>
                  <a:pt x="41" y="67"/>
                  <a:pt x="41" y="68"/>
                </a:cubicBezTo>
                <a:cubicBezTo>
                  <a:pt x="42" y="68"/>
                  <a:pt x="44" y="68"/>
                  <a:pt x="45" y="68"/>
                </a:cubicBezTo>
                <a:cubicBezTo>
                  <a:pt x="45" y="67"/>
                  <a:pt x="45" y="65"/>
                  <a:pt x="45" y="64"/>
                </a:cubicBezTo>
                <a:cubicBezTo>
                  <a:pt x="43" y="64"/>
                  <a:pt x="41" y="64"/>
                  <a:pt x="40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35463" y="188913"/>
            <a:ext cx="27193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赠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</a:rPr>
              <a:t>80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个精美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</a:rPr>
              <a:t>ICON</a:t>
            </a:r>
            <a:endParaRPr lang="zh-CN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Click="0" advTm="0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方正正黑简体"/>
        <a:ea typeface="方正正黑简体"/>
        <a:cs typeface=""/>
      </a:majorFont>
      <a:minorFont>
        <a:latin typeface="方正正黑简体"/>
        <a:ea typeface="方正正黑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545</TotalTime>
  <Words>984</Words>
  <Application>Microsoft Office PowerPoint</Application>
  <PresentationFormat>全屏显示(16:9)</PresentationFormat>
  <Paragraphs>238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Open Sans Light</vt:lpstr>
      <vt:lpstr>Vrinda</vt:lpstr>
      <vt:lpstr>FontAwesome</vt:lpstr>
      <vt:lpstr>Humnst777 Lt BT</vt:lpstr>
      <vt:lpstr>方正正纤黑简体</vt:lpstr>
      <vt:lpstr>黑体</vt:lpstr>
      <vt:lpstr>方正正黑简体</vt:lpstr>
      <vt:lpstr>Calibri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cp:lastModifiedBy>Windows User</cp:lastModifiedBy>
  <cp:revision>50</cp:revision>
  <dcterms:created xsi:type="dcterms:W3CDTF">2015-04-21T15:14:37Z</dcterms:created>
  <dcterms:modified xsi:type="dcterms:W3CDTF">2019-07-15T06:11:03Z</dcterms:modified>
</cp:coreProperties>
</file>