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9" r:id="rId3"/>
    <p:sldId id="276" r:id="rId4"/>
    <p:sldId id="277" r:id="rId5"/>
    <p:sldId id="275" r:id="rId6"/>
    <p:sldId id="278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420" y="-14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2133A7C-3F80-4BC2-BC65-025D89EE5C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B33BA437-7C77-4306-B377-423ACB4960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5450EBA-C1C3-4CFD-819D-B2F66BA0E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A2B3-220D-45EB-877A-2C63560C5462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7551148-9599-4B78-A526-1CE49E6CC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E2171D1-9732-495B-99AF-D02A9D1B8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F95F-1D71-41B8-9F70-01B354A729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234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2F3A8E1-73F6-47B7-B81B-4B80312C8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C90A9D6-3A54-4C88-9E3A-9493955EDC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21900F3-DC9D-4F6B-9B52-9E8B2F16C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A2B3-220D-45EB-877A-2C63560C5462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59352DF-E9AA-4B4D-8D1B-5620D87BF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CE263ED-6A11-48DB-9B79-CA645301B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F95F-1D71-41B8-9F70-01B354A729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1768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B2C339D9-FE6C-4274-85CB-AA9CD8C25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99065F20-21EB-4EF4-9A6D-597F599A4E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CC3419A-4DD5-4FFA-A848-EAB22966E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A2B3-220D-45EB-877A-2C63560C5462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CF4D529-B6F4-4192-A77F-13708DD38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583BDE7-F22D-432D-A5A1-98CD017C6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F95F-1D71-41B8-9F70-01B354A729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5998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486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5246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9618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1222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219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859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2373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534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EB41C43-ED56-43B9-89F2-5AB4FCA57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14841E7-9DEC-479B-A1B8-C5AA772437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3D7B861-B5B8-42D6-BAD8-6D22F0C4E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A2B3-220D-45EB-877A-2C63560C5462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D505908-1216-4349-A1D5-54C83C477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A29A654-AA41-464B-8637-785790568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F95F-1D71-41B8-9F70-01B354A729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9654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7505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5585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501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8EBDE92-F118-493C-9903-563BAF086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256C498-3668-407A-9F2E-FB9D7F4F33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DB9587E-BACB-4BC9-BDDE-64C08D7DF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A2B3-220D-45EB-877A-2C63560C5462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B6F5363-8756-4B9A-A3D3-F6BF1F9D0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31EADD7-E5A7-4AD2-9251-B1B212C09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F95F-1D71-41B8-9F70-01B354A729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426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D15D223-5643-41B5-836D-18C170D2D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2F8FBBE-1A43-4C9C-9BDC-5AB4F47B03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ECD59881-331C-4CB5-82D8-20A641BC33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052C60A-17DE-4C64-A48C-279EE15EC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A2B3-220D-45EB-877A-2C63560C5462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6C5D93B7-8031-4DB0-B9CA-12D7CA2E3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05EFC88-73F6-4C4A-B9E9-52CD93BBB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F95F-1D71-41B8-9F70-01B354A729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5727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0AD4C1E-2B4E-480E-8376-B4DBDD571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9E7E8E9-BC0A-4B26-B6E0-0353106EA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6052D71B-EE7F-4E55-AA80-EA52FF7C62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59890FB3-5EEA-4F2B-949C-4A62069368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2CFF50DF-B4C1-4B12-8917-A57CF1463F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42A2107C-4F28-4ACC-91BD-C415A381A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A2B3-220D-45EB-877A-2C63560C5462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2D81BB82-5225-4670-84C7-AFBDA146D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BA4DFEFF-3C62-4FE5-BB1A-3ED94B943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F95F-1D71-41B8-9F70-01B354A729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820528" y="64501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27610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38A6FC1-C034-48D7-A76B-2F9B895B8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E60DD5EB-D813-48F6-923E-9276306EF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A2B3-220D-45EB-877A-2C63560C5462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12AECF5D-D85D-4B78-8A94-17742D8B7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0BCF2C26-6846-40C7-92B7-B73E2403C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F95F-1D71-41B8-9F70-01B354A729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786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69A70391-B7BA-4975-ABBF-1BA3FEC6D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A2B3-220D-45EB-877A-2C63560C5462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94455F6E-32F5-4197-AD10-56C6FDC5C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D71EE4F9-EB1B-46B8-8446-37587810F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F95F-1D71-41B8-9F70-01B354A729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4529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6E0BE6A-B8E4-481F-BBDD-95DA5296A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C1532B0-6BD1-4F26-8B0D-63A4AB5EE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ECDF076-A66D-46F2-995F-CA6F737297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E6B7682A-FCB0-421C-8230-434E5D9FD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A2B3-220D-45EB-877A-2C63560C5462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4785DA6-BD7C-40E2-8B51-3B0878B93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BEDDE52-A500-4D9E-A7A1-70F8F73FA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F95F-1D71-41B8-9F70-01B354A729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728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DC15A5A-D07E-45B1-8249-53EDB18AA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2B66D299-22D6-404C-B246-7DFF81AC48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4823768D-4FEF-4DFD-9E8E-EA367E4AF2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FCF4C0C-5E60-4B95-B0DF-C63F0AF06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A2B3-220D-45EB-877A-2C63560C5462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36580D0-5374-42B5-ABF4-BDCDB26D1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1914E41-F8A4-41D4-8140-5C7FFD9F2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F95F-1D71-41B8-9F70-01B354A729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42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45AFBE42-FA74-460A-9B48-9605E2726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9631026-0BA4-417F-995B-7DA258C69F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FE84E88-4A86-4999-9D55-EA64DC26BD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1A2B3-220D-45EB-877A-2C63560C5462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F8A3B9F-6537-4F39-A451-52F453F79E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7894072-293D-4A6B-B727-7ED87FF1D0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3F95F-1D71-41B8-9F70-01B354A729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2061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318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3" Type="http://schemas.openxmlformats.org/officeDocument/2006/relationships/tags" Target="../tags/tag7.xml"/><Relationship Id="rId7" Type="http://schemas.openxmlformats.org/officeDocument/2006/relationships/tags" Target="../tags/tag11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9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23.xml"/><Relationship Id="rId9" Type="http://schemas.openxmlformats.org/officeDocument/2006/relationships/tags" Target="../tags/tag2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>
            <a:extLst>
              <a:ext uri="{FF2B5EF4-FFF2-40B4-BE49-F238E27FC236}">
                <a16:creationId xmlns:a16="http://schemas.microsoft.com/office/drawing/2014/main" xmlns="" id="{4429AE11-33EA-4D19-80F8-16D33FBB29F1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67201" y="2816225"/>
            <a:ext cx="33067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000">
                <a:solidFill>
                  <a:srgbClr val="C00000"/>
                </a:solidFill>
                <a:latin typeface="Arial" panose="020B0604020202020204" pitchFamily="34" charset="0"/>
                <a:ea typeface="Kozuka Gothic Pr6N B" pitchFamily="34" charset="-128"/>
                <a:cs typeface="Arial" panose="020B0604020202020204" pitchFamily="34" charset="0"/>
              </a:rPr>
              <a:t>THANKS</a:t>
            </a:r>
          </a:p>
        </p:txBody>
      </p:sp>
      <p:sp>
        <p:nvSpPr>
          <p:cNvPr id="3" name="空心弧 2">
            <a:extLst>
              <a:ext uri="{FF2B5EF4-FFF2-40B4-BE49-F238E27FC236}">
                <a16:creationId xmlns:a16="http://schemas.microsoft.com/office/drawing/2014/main" xmlns="" id="{2C7712B1-A75E-4532-A1CB-9C8811A6DF01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 rot="7086271">
            <a:off x="6551614" y="2576514"/>
            <a:ext cx="1482725" cy="1482725"/>
          </a:xfrm>
          <a:prstGeom prst="blockArc">
            <a:avLst>
              <a:gd name="adj1" fmla="val 5502533"/>
              <a:gd name="adj2" fmla="val 1980318"/>
              <a:gd name="adj3" fmla="val 1053"/>
            </a:avLst>
          </a:prstGeom>
          <a:solidFill>
            <a:srgbClr val="C0000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xmlns="" id="{75C93811-DF33-4606-8A9A-DF5810868570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414839" y="3660775"/>
            <a:ext cx="21923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>
              <a:defRPr/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谢谢聆听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椭圆 41">
            <a:extLst>
              <a:ext uri="{FF2B5EF4-FFF2-40B4-BE49-F238E27FC236}">
                <a16:creationId xmlns:a16="http://schemas.microsoft.com/office/drawing/2014/main" xmlns="" id="{6296B9A8-9ABD-456B-87EA-F58FEFA3674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4521200" y="1376364"/>
            <a:ext cx="3594100" cy="3595687"/>
          </a:xfrm>
          <a:prstGeom prst="ellipse">
            <a:avLst/>
          </a:prstGeom>
          <a:noFill/>
          <a:ln>
            <a:solidFill>
              <a:srgbClr val="A5E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xmlns="" id="{186C68AC-8B68-4C76-95C1-E602A092BF8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4357689" y="1427163"/>
            <a:ext cx="3519487" cy="3517900"/>
          </a:xfrm>
          <a:prstGeom prst="ellipse">
            <a:avLst/>
          </a:prstGeom>
          <a:solidFill>
            <a:srgbClr val="4FD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4400">
              <a:latin typeface="Broadway BT" panose="04040905080B02020502" pitchFamily="82" charset="0"/>
              <a:ea typeface="汉仪丫丫体简" panose="02010604000101010101" pitchFamily="2" charset="-122"/>
              <a:cs typeface="Verdana" panose="020B0604030504040204" pitchFamily="34" charset="0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F8E26192-46F6-4E52-BC84-8A2F335633E3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9390063" y="2457451"/>
            <a:ext cx="506412" cy="506413"/>
          </a:xfrm>
          <a:prstGeom prst="ellipse">
            <a:avLst/>
          </a:prstGeom>
          <a:solidFill>
            <a:srgbClr val="4FD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5724AEB6-B3A0-49B2-ABE2-FDE38302F8B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997826" y="1719264"/>
            <a:ext cx="231775" cy="231775"/>
          </a:xfrm>
          <a:prstGeom prst="ellipse">
            <a:avLst/>
          </a:prstGeom>
          <a:solidFill>
            <a:srgbClr val="4FD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9A804FEA-DF81-44C6-A41A-F99FECA9C6DF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3514726" y="4508501"/>
            <a:ext cx="506413" cy="506413"/>
          </a:xfrm>
          <a:prstGeom prst="ellipse">
            <a:avLst/>
          </a:prstGeom>
          <a:solidFill>
            <a:srgbClr val="4FD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682F4EE4-62E1-4AF6-A788-65A5848229FE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5303838" y="5184776"/>
            <a:ext cx="233362" cy="233363"/>
          </a:xfrm>
          <a:prstGeom prst="ellipse">
            <a:avLst/>
          </a:prstGeom>
          <a:solidFill>
            <a:srgbClr val="4FD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3" name="任意多边形 52">
            <a:extLst>
              <a:ext uri="{FF2B5EF4-FFF2-40B4-BE49-F238E27FC236}">
                <a16:creationId xmlns:a16="http://schemas.microsoft.com/office/drawing/2014/main" xmlns="" id="{FF79CA0C-29B1-4795-919F-35333690D703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4671329" y="2623502"/>
            <a:ext cx="2844896" cy="1495989"/>
          </a:xfrm>
          <a:custGeom>
            <a:avLst/>
            <a:gdLst/>
            <a:ahLst/>
            <a:cxnLst/>
            <a:rect l="l" t="t" r="r" b="b"/>
            <a:pathLst>
              <a:path w="2844896" h="1495989">
                <a:moveTo>
                  <a:pt x="2078407" y="914550"/>
                </a:moveTo>
                <a:lnTo>
                  <a:pt x="2165192" y="914550"/>
                </a:lnTo>
                <a:cubicBezTo>
                  <a:pt x="2170510" y="913995"/>
                  <a:pt x="2178162" y="914725"/>
                  <a:pt x="2188147" y="916741"/>
                </a:cubicBezTo>
                <a:cubicBezTo>
                  <a:pt x="2198133" y="918757"/>
                  <a:pt x="2203689" y="925393"/>
                  <a:pt x="2204816" y="936648"/>
                </a:cubicBezTo>
                <a:cubicBezTo>
                  <a:pt x="2204289" y="946413"/>
                  <a:pt x="2199924" y="952707"/>
                  <a:pt x="2191721" y="955529"/>
                </a:cubicBezTo>
                <a:cubicBezTo>
                  <a:pt x="2183518" y="958351"/>
                  <a:pt x="2174637" y="964645"/>
                  <a:pt x="2165079" y="974410"/>
                </a:cubicBezTo>
                <a:cubicBezTo>
                  <a:pt x="2155521" y="984174"/>
                  <a:pt x="2148447" y="1004353"/>
                  <a:pt x="2143856" y="1034946"/>
                </a:cubicBezTo>
                <a:lnTo>
                  <a:pt x="2143856" y="1322220"/>
                </a:lnTo>
                <a:cubicBezTo>
                  <a:pt x="2141053" y="1363913"/>
                  <a:pt x="2131183" y="1397358"/>
                  <a:pt x="2114245" y="1422555"/>
                </a:cubicBezTo>
                <a:cubicBezTo>
                  <a:pt x="2097308" y="1447752"/>
                  <a:pt x="2077955" y="1466007"/>
                  <a:pt x="2056187" y="1477319"/>
                </a:cubicBezTo>
                <a:cubicBezTo>
                  <a:pt x="2034419" y="1488630"/>
                  <a:pt x="2014888" y="1494304"/>
                  <a:pt x="1997595" y="1494340"/>
                </a:cubicBezTo>
                <a:lnTo>
                  <a:pt x="1997595" y="1449474"/>
                </a:lnTo>
                <a:cubicBezTo>
                  <a:pt x="2032251" y="1439013"/>
                  <a:pt x="2057473" y="1423360"/>
                  <a:pt x="2073261" y="1402516"/>
                </a:cubicBezTo>
                <a:cubicBezTo>
                  <a:pt x="2089049" y="1381672"/>
                  <a:pt x="2097880" y="1354399"/>
                  <a:pt x="2099755" y="1320696"/>
                </a:cubicBezTo>
                <a:lnTo>
                  <a:pt x="2099755" y="1034946"/>
                </a:lnTo>
                <a:cubicBezTo>
                  <a:pt x="2095162" y="1004353"/>
                  <a:pt x="2088084" y="984174"/>
                  <a:pt x="2078521" y="974410"/>
                </a:cubicBezTo>
                <a:cubicBezTo>
                  <a:pt x="2068958" y="964645"/>
                  <a:pt x="2060072" y="958351"/>
                  <a:pt x="2051865" y="955529"/>
                </a:cubicBezTo>
                <a:cubicBezTo>
                  <a:pt x="2043658" y="952707"/>
                  <a:pt x="2039290" y="946413"/>
                  <a:pt x="2038763" y="936648"/>
                </a:cubicBezTo>
                <a:cubicBezTo>
                  <a:pt x="2039891" y="925393"/>
                  <a:pt x="2045450" y="918757"/>
                  <a:pt x="2055440" y="916741"/>
                </a:cubicBezTo>
                <a:cubicBezTo>
                  <a:pt x="2065431" y="914725"/>
                  <a:pt x="2073086" y="913995"/>
                  <a:pt x="2078407" y="914550"/>
                </a:cubicBezTo>
                <a:close/>
                <a:moveTo>
                  <a:pt x="1711897" y="914550"/>
                </a:moveTo>
                <a:lnTo>
                  <a:pt x="1927455" y="914550"/>
                </a:lnTo>
                <a:cubicBezTo>
                  <a:pt x="1929965" y="914153"/>
                  <a:pt x="1935047" y="915328"/>
                  <a:pt x="1942703" y="918075"/>
                </a:cubicBezTo>
                <a:cubicBezTo>
                  <a:pt x="1950359" y="920821"/>
                  <a:pt x="1954679" y="927520"/>
                  <a:pt x="1955663" y="938172"/>
                </a:cubicBezTo>
                <a:cubicBezTo>
                  <a:pt x="1955584" y="943506"/>
                  <a:pt x="1954027" y="947888"/>
                  <a:pt x="1950994" y="951317"/>
                </a:cubicBezTo>
                <a:cubicBezTo>
                  <a:pt x="1947960" y="954746"/>
                  <a:pt x="1943926" y="957222"/>
                  <a:pt x="1938891" y="958746"/>
                </a:cubicBezTo>
                <a:cubicBezTo>
                  <a:pt x="1926138" y="962366"/>
                  <a:pt x="1918483" y="966747"/>
                  <a:pt x="1915925" y="971891"/>
                </a:cubicBezTo>
                <a:cubicBezTo>
                  <a:pt x="1913367" y="977034"/>
                  <a:pt x="1912383" y="986369"/>
                  <a:pt x="1912970" y="999894"/>
                </a:cubicBezTo>
                <a:lnTo>
                  <a:pt x="1912970" y="1366416"/>
                </a:lnTo>
                <a:cubicBezTo>
                  <a:pt x="1912532" y="1369549"/>
                  <a:pt x="1912646" y="1376746"/>
                  <a:pt x="1913311" y="1388006"/>
                </a:cubicBezTo>
                <a:cubicBezTo>
                  <a:pt x="1913975" y="1399267"/>
                  <a:pt x="1917816" y="1411036"/>
                  <a:pt x="1924833" y="1423312"/>
                </a:cubicBezTo>
                <a:cubicBezTo>
                  <a:pt x="1931850" y="1435589"/>
                  <a:pt x="1944668" y="1444818"/>
                  <a:pt x="1963287" y="1450998"/>
                </a:cubicBezTo>
                <a:lnTo>
                  <a:pt x="1963287" y="1495861"/>
                </a:lnTo>
                <a:cubicBezTo>
                  <a:pt x="1933592" y="1496431"/>
                  <a:pt x="1906096" y="1495101"/>
                  <a:pt x="1880799" y="1491869"/>
                </a:cubicBezTo>
                <a:cubicBezTo>
                  <a:pt x="1855502" y="1488637"/>
                  <a:pt x="1829922" y="1480083"/>
                  <a:pt x="1804060" y="1466206"/>
                </a:cubicBezTo>
                <a:cubicBezTo>
                  <a:pt x="1770835" y="1447553"/>
                  <a:pt x="1749319" y="1430036"/>
                  <a:pt x="1739513" y="1413656"/>
                </a:cubicBezTo>
                <a:cubicBezTo>
                  <a:pt x="1729707" y="1397277"/>
                  <a:pt x="1725328" y="1379752"/>
                  <a:pt x="1726375" y="1361082"/>
                </a:cubicBezTo>
                <a:lnTo>
                  <a:pt x="1726375" y="999894"/>
                </a:lnTo>
                <a:cubicBezTo>
                  <a:pt x="1726963" y="986369"/>
                  <a:pt x="1725978" y="977034"/>
                  <a:pt x="1723422" y="971891"/>
                </a:cubicBezTo>
                <a:cubicBezTo>
                  <a:pt x="1720866" y="966747"/>
                  <a:pt x="1713215" y="962366"/>
                  <a:pt x="1700467" y="958746"/>
                </a:cubicBezTo>
                <a:cubicBezTo>
                  <a:pt x="1695435" y="957222"/>
                  <a:pt x="1691403" y="954746"/>
                  <a:pt x="1688370" y="951317"/>
                </a:cubicBezTo>
                <a:cubicBezTo>
                  <a:pt x="1685338" y="947888"/>
                  <a:pt x="1683783" y="943506"/>
                  <a:pt x="1683703" y="938172"/>
                </a:cubicBezTo>
                <a:cubicBezTo>
                  <a:pt x="1684688" y="927520"/>
                  <a:pt x="1689006" y="920821"/>
                  <a:pt x="1696657" y="918075"/>
                </a:cubicBezTo>
                <a:cubicBezTo>
                  <a:pt x="1704309" y="915328"/>
                  <a:pt x="1709389" y="914153"/>
                  <a:pt x="1711897" y="914550"/>
                </a:cubicBezTo>
                <a:close/>
                <a:moveTo>
                  <a:pt x="655384" y="914550"/>
                </a:moveTo>
                <a:lnTo>
                  <a:pt x="843561" y="914550"/>
                </a:lnTo>
                <a:cubicBezTo>
                  <a:pt x="852637" y="913979"/>
                  <a:pt x="861713" y="914741"/>
                  <a:pt x="870789" y="916836"/>
                </a:cubicBezTo>
                <a:cubicBezTo>
                  <a:pt x="879865" y="918931"/>
                  <a:pt x="884752" y="925788"/>
                  <a:pt x="885450" y="937407"/>
                </a:cubicBezTo>
                <a:cubicBezTo>
                  <a:pt x="885275" y="943026"/>
                  <a:pt x="883530" y="947597"/>
                  <a:pt x="880214" y="951121"/>
                </a:cubicBezTo>
                <a:cubicBezTo>
                  <a:pt x="876898" y="954644"/>
                  <a:pt x="873058" y="957692"/>
                  <a:pt x="868695" y="960263"/>
                </a:cubicBezTo>
                <a:cubicBezTo>
                  <a:pt x="864426" y="962358"/>
                  <a:pt x="860967" y="964644"/>
                  <a:pt x="858317" y="967120"/>
                </a:cubicBezTo>
                <a:cubicBezTo>
                  <a:pt x="855668" y="969596"/>
                  <a:pt x="854303" y="973405"/>
                  <a:pt x="854224" y="978548"/>
                </a:cubicBezTo>
                <a:cubicBezTo>
                  <a:pt x="854303" y="983516"/>
                  <a:pt x="855096" y="988436"/>
                  <a:pt x="856604" y="993309"/>
                </a:cubicBezTo>
                <a:cubicBezTo>
                  <a:pt x="858111" y="998182"/>
                  <a:pt x="859857" y="1002912"/>
                  <a:pt x="861840" y="1007499"/>
                </a:cubicBezTo>
                <a:lnTo>
                  <a:pt x="956279" y="1223109"/>
                </a:lnTo>
                <a:lnTo>
                  <a:pt x="956279" y="1399101"/>
                </a:lnTo>
                <a:cubicBezTo>
                  <a:pt x="955692" y="1412625"/>
                  <a:pt x="956676" y="1421957"/>
                  <a:pt x="959232" y="1427100"/>
                </a:cubicBezTo>
                <a:cubicBezTo>
                  <a:pt x="961789" y="1432243"/>
                  <a:pt x="969440" y="1436624"/>
                  <a:pt x="982187" y="1440242"/>
                </a:cubicBezTo>
                <a:cubicBezTo>
                  <a:pt x="987219" y="1441766"/>
                  <a:pt x="991252" y="1444242"/>
                  <a:pt x="994284" y="1447671"/>
                </a:cubicBezTo>
                <a:cubicBezTo>
                  <a:pt x="997316" y="1451099"/>
                  <a:pt x="998872" y="1455480"/>
                  <a:pt x="998951" y="1460813"/>
                </a:cubicBezTo>
                <a:cubicBezTo>
                  <a:pt x="997967" y="1471463"/>
                  <a:pt x="993649" y="1478161"/>
                  <a:pt x="985997" y="1480907"/>
                </a:cubicBezTo>
                <a:cubicBezTo>
                  <a:pt x="978345" y="1483653"/>
                  <a:pt x="973265" y="1484828"/>
                  <a:pt x="970757" y="1484431"/>
                </a:cubicBezTo>
                <a:lnTo>
                  <a:pt x="755206" y="1484431"/>
                </a:lnTo>
                <a:cubicBezTo>
                  <a:pt x="752698" y="1484828"/>
                  <a:pt x="747618" y="1483653"/>
                  <a:pt x="739966" y="1480907"/>
                </a:cubicBezTo>
                <a:cubicBezTo>
                  <a:pt x="732315" y="1478161"/>
                  <a:pt x="727997" y="1471463"/>
                  <a:pt x="727012" y="1460813"/>
                </a:cubicBezTo>
                <a:cubicBezTo>
                  <a:pt x="727092" y="1455480"/>
                  <a:pt x="728647" y="1451099"/>
                  <a:pt x="731680" y="1447671"/>
                </a:cubicBezTo>
                <a:cubicBezTo>
                  <a:pt x="734712" y="1444242"/>
                  <a:pt x="738744" y="1441766"/>
                  <a:pt x="743776" y="1440242"/>
                </a:cubicBezTo>
                <a:cubicBezTo>
                  <a:pt x="756524" y="1436624"/>
                  <a:pt x="764175" y="1432243"/>
                  <a:pt x="766731" y="1427100"/>
                </a:cubicBezTo>
                <a:cubicBezTo>
                  <a:pt x="769287" y="1421957"/>
                  <a:pt x="770272" y="1412625"/>
                  <a:pt x="769684" y="1399101"/>
                </a:cubicBezTo>
                <a:lnTo>
                  <a:pt x="769684" y="1263488"/>
                </a:lnTo>
                <a:lnTo>
                  <a:pt x="654622" y="990738"/>
                </a:lnTo>
                <a:cubicBezTo>
                  <a:pt x="652178" y="983929"/>
                  <a:pt x="649447" y="977929"/>
                  <a:pt x="646431" y="972739"/>
                </a:cubicBezTo>
                <a:cubicBezTo>
                  <a:pt x="643415" y="967548"/>
                  <a:pt x="638779" y="962882"/>
                  <a:pt x="632524" y="958739"/>
                </a:cubicBezTo>
                <a:cubicBezTo>
                  <a:pt x="627460" y="956295"/>
                  <a:pt x="623301" y="953565"/>
                  <a:pt x="620047" y="950549"/>
                </a:cubicBezTo>
                <a:cubicBezTo>
                  <a:pt x="616792" y="947533"/>
                  <a:pt x="615109" y="942899"/>
                  <a:pt x="614998" y="936645"/>
                </a:cubicBezTo>
                <a:cubicBezTo>
                  <a:pt x="615681" y="925391"/>
                  <a:pt x="620412" y="918756"/>
                  <a:pt x="629191" y="916741"/>
                </a:cubicBezTo>
                <a:cubicBezTo>
                  <a:pt x="637969" y="914725"/>
                  <a:pt x="646701" y="913995"/>
                  <a:pt x="655384" y="914550"/>
                </a:cubicBezTo>
                <a:close/>
                <a:moveTo>
                  <a:pt x="981287" y="914384"/>
                </a:moveTo>
                <a:cubicBezTo>
                  <a:pt x="986555" y="914130"/>
                  <a:pt x="991704" y="914185"/>
                  <a:pt x="996733" y="914550"/>
                </a:cubicBezTo>
                <a:lnTo>
                  <a:pt x="1081269" y="914550"/>
                </a:lnTo>
                <a:cubicBezTo>
                  <a:pt x="1090550" y="914138"/>
                  <a:pt x="1099213" y="915344"/>
                  <a:pt x="1107258" y="918169"/>
                </a:cubicBezTo>
                <a:cubicBezTo>
                  <a:pt x="1115302" y="920995"/>
                  <a:pt x="1119585" y="927915"/>
                  <a:pt x="1120109" y="938931"/>
                </a:cubicBezTo>
                <a:cubicBezTo>
                  <a:pt x="1119982" y="945264"/>
                  <a:pt x="1118142" y="950121"/>
                  <a:pt x="1114588" y="953501"/>
                </a:cubicBezTo>
                <a:cubicBezTo>
                  <a:pt x="1111034" y="956882"/>
                  <a:pt x="1106528" y="959644"/>
                  <a:pt x="1101070" y="961787"/>
                </a:cubicBezTo>
                <a:cubicBezTo>
                  <a:pt x="1086060" y="967818"/>
                  <a:pt x="1074954" y="974802"/>
                  <a:pt x="1067751" y="982738"/>
                </a:cubicBezTo>
                <a:cubicBezTo>
                  <a:pt x="1060547" y="990675"/>
                  <a:pt x="1053630" y="1002229"/>
                  <a:pt x="1046998" y="1017404"/>
                </a:cubicBezTo>
                <a:lnTo>
                  <a:pt x="972281" y="1181206"/>
                </a:lnTo>
                <a:lnTo>
                  <a:pt x="947992" y="1127113"/>
                </a:lnTo>
                <a:lnTo>
                  <a:pt x="987594" y="1038736"/>
                </a:lnTo>
                <a:cubicBezTo>
                  <a:pt x="990736" y="1032339"/>
                  <a:pt x="993401" y="1025895"/>
                  <a:pt x="995591" y="1019403"/>
                </a:cubicBezTo>
                <a:cubicBezTo>
                  <a:pt x="997780" y="1012912"/>
                  <a:pt x="998923" y="1005896"/>
                  <a:pt x="999018" y="998357"/>
                </a:cubicBezTo>
                <a:cubicBezTo>
                  <a:pt x="998378" y="983801"/>
                  <a:pt x="993903" y="974141"/>
                  <a:pt x="985591" y="969377"/>
                </a:cubicBezTo>
                <a:cubicBezTo>
                  <a:pt x="977280" y="964613"/>
                  <a:pt x="968968" y="960653"/>
                  <a:pt x="960657" y="957498"/>
                </a:cubicBezTo>
                <a:cubicBezTo>
                  <a:pt x="952345" y="954342"/>
                  <a:pt x="947870" y="947899"/>
                  <a:pt x="947230" y="938169"/>
                </a:cubicBezTo>
                <a:cubicBezTo>
                  <a:pt x="948151" y="925185"/>
                  <a:pt x="954116" y="917820"/>
                  <a:pt x="965127" y="916074"/>
                </a:cubicBezTo>
                <a:cubicBezTo>
                  <a:pt x="970633" y="915201"/>
                  <a:pt x="976020" y="914637"/>
                  <a:pt x="981287" y="914384"/>
                </a:cubicBezTo>
                <a:close/>
                <a:moveTo>
                  <a:pt x="1395253" y="903120"/>
                </a:moveTo>
                <a:cubicBezTo>
                  <a:pt x="1449026" y="908530"/>
                  <a:pt x="1493429" y="925057"/>
                  <a:pt x="1528462" y="952701"/>
                </a:cubicBezTo>
                <a:cubicBezTo>
                  <a:pt x="1563495" y="980346"/>
                  <a:pt x="1589555" y="1015609"/>
                  <a:pt x="1606642" y="1058490"/>
                </a:cubicBezTo>
                <a:cubicBezTo>
                  <a:pt x="1623729" y="1101371"/>
                  <a:pt x="1632239" y="1148372"/>
                  <a:pt x="1632173" y="1199493"/>
                </a:cubicBezTo>
                <a:cubicBezTo>
                  <a:pt x="1632239" y="1250613"/>
                  <a:pt x="1623729" y="1297614"/>
                  <a:pt x="1606642" y="1340496"/>
                </a:cubicBezTo>
                <a:cubicBezTo>
                  <a:pt x="1589555" y="1383377"/>
                  <a:pt x="1563495" y="1418639"/>
                  <a:pt x="1528462" y="1446283"/>
                </a:cubicBezTo>
                <a:cubicBezTo>
                  <a:pt x="1493429" y="1473927"/>
                  <a:pt x="1449026" y="1490453"/>
                  <a:pt x="1395253" y="1495861"/>
                </a:cubicBezTo>
                <a:lnTo>
                  <a:pt x="1395253" y="1451672"/>
                </a:lnTo>
                <a:cubicBezTo>
                  <a:pt x="1412556" y="1444911"/>
                  <a:pt x="1423519" y="1436530"/>
                  <a:pt x="1428143" y="1426531"/>
                </a:cubicBezTo>
                <a:cubicBezTo>
                  <a:pt x="1432766" y="1416531"/>
                  <a:pt x="1434768" y="1406627"/>
                  <a:pt x="1434148" y="1396818"/>
                </a:cubicBezTo>
                <a:lnTo>
                  <a:pt x="1434148" y="1002168"/>
                </a:lnTo>
                <a:cubicBezTo>
                  <a:pt x="1434768" y="992359"/>
                  <a:pt x="1432766" y="982455"/>
                  <a:pt x="1428143" y="972455"/>
                </a:cubicBezTo>
                <a:cubicBezTo>
                  <a:pt x="1423519" y="962455"/>
                  <a:pt x="1412556" y="954075"/>
                  <a:pt x="1395253" y="947313"/>
                </a:cubicBezTo>
                <a:close/>
                <a:moveTo>
                  <a:pt x="1360934" y="903120"/>
                </a:moveTo>
                <a:lnTo>
                  <a:pt x="1360934" y="947313"/>
                </a:lnTo>
                <a:cubicBezTo>
                  <a:pt x="1343631" y="954075"/>
                  <a:pt x="1332668" y="962455"/>
                  <a:pt x="1328045" y="972455"/>
                </a:cubicBezTo>
                <a:cubicBezTo>
                  <a:pt x="1323421" y="982455"/>
                  <a:pt x="1321419" y="992359"/>
                  <a:pt x="1322039" y="1002168"/>
                </a:cubicBezTo>
                <a:lnTo>
                  <a:pt x="1322039" y="1396818"/>
                </a:lnTo>
                <a:cubicBezTo>
                  <a:pt x="1321419" y="1406627"/>
                  <a:pt x="1323421" y="1416531"/>
                  <a:pt x="1328045" y="1426531"/>
                </a:cubicBezTo>
                <a:cubicBezTo>
                  <a:pt x="1332668" y="1436530"/>
                  <a:pt x="1343631" y="1444911"/>
                  <a:pt x="1360934" y="1451672"/>
                </a:cubicBezTo>
                <a:lnTo>
                  <a:pt x="1360934" y="1495861"/>
                </a:lnTo>
                <a:cubicBezTo>
                  <a:pt x="1307161" y="1490453"/>
                  <a:pt x="1262757" y="1473927"/>
                  <a:pt x="1227724" y="1446283"/>
                </a:cubicBezTo>
                <a:cubicBezTo>
                  <a:pt x="1192691" y="1418639"/>
                  <a:pt x="1166632" y="1383377"/>
                  <a:pt x="1149545" y="1340496"/>
                </a:cubicBezTo>
                <a:cubicBezTo>
                  <a:pt x="1132458" y="1297614"/>
                  <a:pt x="1123948" y="1250613"/>
                  <a:pt x="1124014" y="1199493"/>
                </a:cubicBezTo>
                <a:cubicBezTo>
                  <a:pt x="1123948" y="1148372"/>
                  <a:pt x="1132458" y="1101371"/>
                  <a:pt x="1149545" y="1058490"/>
                </a:cubicBezTo>
                <a:cubicBezTo>
                  <a:pt x="1166632" y="1015609"/>
                  <a:pt x="1192691" y="980346"/>
                  <a:pt x="1227724" y="952701"/>
                </a:cubicBezTo>
                <a:cubicBezTo>
                  <a:pt x="1262757" y="925057"/>
                  <a:pt x="1307161" y="908530"/>
                  <a:pt x="1360934" y="903120"/>
                </a:cubicBezTo>
                <a:close/>
                <a:moveTo>
                  <a:pt x="1756855" y="143363"/>
                </a:moveTo>
                <a:lnTo>
                  <a:pt x="1758376" y="143363"/>
                </a:lnTo>
                <a:lnTo>
                  <a:pt x="1800956" y="219541"/>
                </a:lnTo>
                <a:lnTo>
                  <a:pt x="1800956" y="449635"/>
                </a:lnTo>
                <a:cubicBezTo>
                  <a:pt x="1805548" y="480228"/>
                  <a:pt x="1812625" y="500407"/>
                  <a:pt x="1822186" y="510172"/>
                </a:cubicBezTo>
                <a:cubicBezTo>
                  <a:pt x="1831747" y="519937"/>
                  <a:pt x="1840630" y="526230"/>
                  <a:pt x="1848836" y="529052"/>
                </a:cubicBezTo>
                <a:cubicBezTo>
                  <a:pt x="1857041" y="531875"/>
                  <a:pt x="1861408" y="538168"/>
                  <a:pt x="1861935" y="547933"/>
                </a:cubicBezTo>
                <a:cubicBezTo>
                  <a:pt x="1860807" y="559188"/>
                  <a:pt x="1855249" y="565824"/>
                  <a:pt x="1845261" y="567840"/>
                </a:cubicBezTo>
                <a:cubicBezTo>
                  <a:pt x="1835273" y="569856"/>
                  <a:pt x="1827618" y="570587"/>
                  <a:pt x="1822299" y="570031"/>
                </a:cubicBezTo>
                <a:lnTo>
                  <a:pt x="1735519" y="570031"/>
                </a:lnTo>
                <a:cubicBezTo>
                  <a:pt x="1730201" y="570587"/>
                  <a:pt x="1722549" y="569856"/>
                  <a:pt x="1712564" y="567840"/>
                </a:cubicBezTo>
                <a:cubicBezTo>
                  <a:pt x="1702579" y="565824"/>
                  <a:pt x="1697023" y="559188"/>
                  <a:pt x="1695895" y="547933"/>
                </a:cubicBezTo>
                <a:cubicBezTo>
                  <a:pt x="1696422" y="538168"/>
                  <a:pt x="1700787" y="531875"/>
                  <a:pt x="1708990" y="529052"/>
                </a:cubicBezTo>
                <a:cubicBezTo>
                  <a:pt x="1717194" y="526230"/>
                  <a:pt x="1726074" y="519937"/>
                  <a:pt x="1735632" y="510172"/>
                </a:cubicBezTo>
                <a:cubicBezTo>
                  <a:pt x="1745190" y="500407"/>
                  <a:pt x="1752265" y="480228"/>
                  <a:pt x="1756855" y="449635"/>
                </a:cubicBezTo>
                <a:close/>
                <a:moveTo>
                  <a:pt x="1301910" y="106830"/>
                </a:moveTo>
                <a:lnTo>
                  <a:pt x="1304195" y="106830"/>
                </a:lnTo>
                <a:lnTo>
                  <a:pt x="1323944" y="192936"/>
                </a:lnTo>
                <a:lnTo>
                  <a:pt x="1252316" y="453445"/>
                </a:lnTo>
                <a:cubicBezTo>
                  <a:pt x="1246381" y="476019"/>
                  <a:pt x="1245684" y="492212"/>
                  <a:pt x="1250223" y="502023"/>
                </a:cubicBezTo>
                <a:cubicBezTo>
                  <a:pt x="1254762" y="511833"/>
                  <a:pt x="1263587" y="519263"/>
                  <a:pt x="1276700" y="524311"/>
                </a:cubicBezTo>
                <a:cubicBezTo>
                  <a:pt x="1282986" y="526740"/>
                  <a:pt x="1288320" y="529693"/>
                  <a:pt x="1292702" y="533169"/>
                </a:cubicBezTo>
                <a:cubicBezTo>
                  <a:pt x="1297083" y="536646"/>
                  <a:pt x="1299369" y="542075"/>
                  <a:pt x="1299560" y="549457"/>
                </a:cubicBezTo>
                <a:cubicBezTo>
                  <a:pt x="1298862" y="559649"/>
                  <a:pt x="1294162" y="565745"/>
                  <a:pt x="1285463" y="567745"/>
                </a:cubicBezTo>
                <a:cubicBezTo>
                  <a:pt x="1276763" y="569745"/>
                  <a:pt x="1268254" y="570507"/>
                  <a:pt x="1259936" y="570031"/>
                </a:cubicBezTo>
                <a:lnTo>
                  <a:pt x="1172367" y="570031"/>
                </a:lnTo>
                <a:cubicBezTo>
                  <a:pt x="1163928" y="570460"/>
                  <a:pt x="1154918" y="569412"/>
                  <a:pt x="1145338" y="566888"/>
                </a:cubicBezTo>
                <a:cubicBezTo>
                  <a:pt x="1135757" y="564364"/>
                  <a:pt x="1130554" y="557791"/>
                  <a:pt x="1129729" y="547171"/>
                </a:cubicBezTo>
                <a:cubicBezTo>
                  <a:pt x="1129920" y="538614"/>
                  <a:pt x="1132775" y="533058"/>
                  <a:pt x="1138295" y="530502"/>
                </a:cubicBezTo>
                <a:cubicBezTo>
                  <a:pt x="1143815" y="527946"/>
                  <a:pt x="1150858" y="524867"/>
                  <a:pt x="1159423" y="521263"/>
                </a:cubicBezTo>
                <a:cubicBezTo>
                  <a:pt x="1167639" y="517644"/>
                  <a:pt x="1176333" y="510024"/>
                  <a:pt x="1185507" y="498403"/>
                </a:cubicBezTo>
                <a:cubicBezTo>
                  <a:pt x="1194681" y="486783"/>
                  <a:pt x="1203007" y="467733"/>
                  <a:pt x="1210486" y="441253"/>
                </a:cubicBezTo>
                <a:close/>
                <a:moveTo>
                  <a:pt x="2651348" y="150"/>
                </a:moveTo>
                <a:lnTo>
                  <a:pt x="2781650" y="150"/>
                </a:lnTo>
                <a:cubicBezTo>
                  <a:pt x="2791334" y="-326"/>
                  <a:pt x="2800351" y="817"/>
                  <a:pt x="2808701" y="3579"/>
                </a:cubicBezTo>
                <a:cubicBezTo>
                  <a:pt x="2817051" y="6341"/>
                  <a:pt x="2821496" y="13579"/>
                  <a:pt x="2822036" y="25292"/>
                </a:cubicBezTo>
                <a:cubicBezTo>
                  <a:pt x="2821718" y="33800"/>
                  <a:pt x="2818734" y="40022"/>
                  <a:pt x="2813083" y="43958"/>
                </a:cubicBezTo>
                <a:cubicBezTo>
                  <a:pt x="2807431" y="47895"/>
                  <a:pt x="2801018" y="51069"/>
                  <a:pt x="2793842" y="53482"/>
                </a:cubicBezTo>
                <a:cubicBezTo>
                  <a:pt x="2768585" y="63275"/>
                  <a:pt x="2748995" y="75687"/>
                  <a:pt x="2735073" y="90718"/>
                </a:cubicBezTo>
                <a:cubicBezTo>
                  <a:pt x="2721150" y="105749"/>
                  <a:pt x="2706704" y="124066"/>
                  <a:pt x="2691734" y="145668"/>
                </a:cubicBezTo>
                <a:lnTo>
                  <a:pt x="2677256" y="165477"/>
                </a:lnTo>
                <a:lnTo>
                  <a:pt x="2799938" y="486987"/>
                </a:lnTo>
                <a:cubicBezTo>
                  <a:pt x="2802954" y="495384"/>
                  <a:pt x="2806066" y="502780"/>
                  <a:pt x="2809273" y="509177"/>
                </a:cubicBezTo>
                <a:cubicBezTo>
                  <a:pt x="2812479" y="515573"/>
                  <a:pt x="2818258" y="520874"/>
                  <a:pt x="2826608" y="525081"/>
                </a:cubicBezTo>
                <a:cubicBezTo>
                  <a:pt x="2832371" y="527525"/>
                  <a:pt x="2836847" y="530445"/>
                  <a:pt x="2840038" y="533842"/>
                </a:cubicBezTo>
                <a:cubicBezTo>
                  <a:pt x="2843229" y="537239"/>
                  <a:pt x="2844848" y="542445"/>
                  <a:pt x="2844896" y="549461"/>
                </a:cubicBezTo>
                <a:cubicBezTo>
                  <a:pt x="2844166" y="559984"/>
                  <a:pt x="2839340" y="566174"/>
                  <a:pt x="2830418" y="568031"/>
                </a:cubicBezTo>
                <a:cubicBezTo>
                  <a:pt x="2821496" y="569888"/>
                  <a:pt x="2812860" y="570555"/>
                  <a:pt x="2804510" y="570031"/>
                </a:cubicBezTo>
                <a:lnTo>
                  <a:pt x="2613248" y="570031"/>
                </a:lnTo>
                <a:cubicBezTo>
                  <a:pt x="2603898" y="570523"/>
                  <a:pt x="2594976" y="569539"/>
                  <a:pt x="2586483" y="567079"/>
                </a:cubicBezTo>
                <a:cubicBezTo>
                  <a:pt x="2577990" y="564619"/>
                  <a:pt x="2573449" y="557730"/>
                  <a:pt x="2572862" y="546413"/>
                </a:cubicBezTo>
                <a:cubicBezTo>
                  <a:pt x="2573248" y="538348"/>
                  <a:pt x="2575948" y="532638"/>
                  <a:pt x="2580962" y="529285"/>
                </a:cubicBezTo>
                <a:cubicBezTo>
                  <a:pt x="2585976" y="525932"/>
                  <a:pt x="2590990" y="523044"/>
                  <a:pt x="2596004" y="520622"/>
                </a:cubicBezTo>
                <a:cubicBezTo>
                  <a:pt x="2601019" y="518200"/>
                  <a:pt x="2603718" y="514353"/>
                  <a:pt x="2604104" y="509081"/>
                </a:cubicBezTo>
                <a:cubicBezTo>
                  <a:pt x="2603993" y="505796"/>
                  <a:pt x="2603263" y="501891"/>
                  <a:pt x="2601913" y="497367"/>
                </a:cubicBezTo>
                <a:cubicBezTo>
                  <a:pt x="2600564" y="492844"/>
                  <a:pt x="2599262" y="489130"/>
                  <a:pt x="2598008" y="486225"/>
                </a:cubicBezTo>
                <a:lnTo>
                  <a:pt x="2550764" y="344517"/>
                </a:lnTo>
                <a:cubicBezTo>
                  <a:pt x="2548351" y="337247"/>
                  <a:pt x="2546129" y="329692"/>
                  <a:pt x="2544097" y="321851"/>
                </a:cubicBezTo>
                <a:cubicBezTo>
                  <a:pt x="2542065" y="314010"/>
                  <a:pt x="2540985" y="306074"/>
                  <a:pt x="2540858" y="298043"/>
                </a:cubicBezTo>
                <a:cubicBezTo>
                  <a:pt x="2541017" y="290234"/>
                  <a:pt x="2542795" y="283377"/>
                  <a:pt x="2546192" y="277472"/>
                </a:cubicBezTo>
                <a:cubicBezTo>
                  <a:pt x="2549589" y="271568"/>
                  <a:pt x="2553653" y="265473"/>
                  <a:pt x="2558384" y="259187"/>
                </a:cubicBezTo>
                <a:lnTo>
                  <a:pt x="2646776" y="133478"/>
                </a:lnTo>
                <a:cubicBezTo>
                  <a:pt x="2652269" y="126288"/>
                  <a:pt x="2656904" y="118765"/>
                  <a:pt x="2660683" y="110908"/>
                </a:cubicBezTo>
                <a:cubicBezTo>
                  <a:pt x="2664461" y="103051"/>
                  <a:pt x="2666429" y="94575"/>
                  <a:pt x="2666588" y="85480"/>
                </a:cubicBezTo>
                <a:cubicBezTo>
                  <a:pt x="2666525" y="75338"/>
                  <a:pt x="2663984" y="67243"/>
                  <a:pt x="2658968" y="61196"/>
                </a:cubicBezTo>
                <a:cubicBezTo>
                  <a:pt x="2653952" y="55148"/>
                  <a:pt x="2646840" y="50291"/>
                  <a:pt x="2637632" y="46625"/>
                </a:cubicBezTo>
                <a:cubicBezTo>
                  <a:pt x="2631314" y="44260"/>
                  <a:pt x="2625853" y="41562"/>
                  <a:pt x="2621249" y="38530"/>
                </a:cubicBezTo>
                <a:cubicBezTo>
                  <a:pt x="2616645" y="35498"/>
                  <a:pt x="2614233" y="30324"/>
                  <a:pt x="2614010" y="23007"/>
                </a:cubicBezTo>
                <a:cubicBezTo>
                  <a:pt x="2614566" y="11721"/>
                  <a:pt x="2618788" y="4960"/>
                  <a:pt x="2626678" y="2722"/>
                </a:cubicBezTo>
                <a:cubicBezTo>
                  <a:pt x="2634568" y="484"/>
                  <a:pt x="2642792" y="-374"/>
                  <a:pt x="2651348" y="150"/>
                </a:cubicBezTo>
                <a:close/>
                <a:moveTo>
                  <a:pt x="2311591" y="150"/>
                </a:moveTo>
                <a:lnTo>
                  <a:pt x="2527142" y="150"/>
                </a:lnTo>
                <a:cubicBezTo>
                  <a:pt x="2529650" y="-247"/>
                  <a:pt x="2534730" y="928"/>
                  <a:pt x="2542382" y="3674"/>
                </a:cubicBezTo>
                <a:cubicBezTo>
                  <a:pt x="2550034" y="6420"/>
                  <a:pt x="2554352" y="13118"/>
                  <a:pt x="2555336" y="23769"/>
                </a:cubicBezTo>
                <a:cubicBezTo>
                  <a:pt x="2555257" y="29102"/>
                  <a:pt x="2553701" y="33483"/>
                  <a:pt x="2550669" y="36911"/>
                </a:cubicBezTo>
                <a:cubicBezTo>
                  <a:pt x="2547637" y="40339"/>
                  <a:pt x="2543605" y="42816"/>
                  <a:pt x="2538572" y="44339"/>
                </a:cubicBezTo>
                <a:cubicBezTo>
                  <a:pt x="2525825" y="47958"/>
                  <a:pt x="2518174" y="52339"/>
                  <a:pt x="2515617" y="57482"/>
                </a:cubicBezTo>
                <a:cubicBezTo>
                  <a:pt x="2513061" y="62624"/>
                  <a:pt x="2512077" y="71957"/>
                  <a:pt x="2512664" y="85480"/>
                </a:cubicBezTo>
                <a:lnTo>
                  <a:pt x="2512664" y="484701"/>
                </a:lnTo>
                <a:cubicBezTo>
                  <a:pt x="2512077" y="498225"/>
                  <a:pt x="2513061" y="507558"/>
                  <a:pt x="2515617" y="512700"/>
                </a:cubicBezTo>
                <a:cubicBezTo>
                  <a:pt x="2518174" y="517843"/>
                  <a:pt x="2525825" y="522224"/>
                  <a:pt x="2538572" y="525842"/>
                </a:cubicBezTo>
                <a:cubicBezTo>
                  <a:pt x="2543605" y="527366"/>
                  <a:pt x="2547637" y="529842"/>
                  <a:pt x="2550669" y="533271"/>
                </a:cubicBezTo>
                <a:cubicBezTo>
                  <a:pt x="2553701" y="536699"/>
                  <a:pt x="2555257" y="541080"/>
                  <a:pt x="2555336" y="546413"/>
                </a:cubicBezTo>
                <a:cubicBezTo>
                  <a:pt x="2554352" y="557063"/>
                  <a:pt x="2550034" y="563761"/>
                  <a:pt x="2542382" y="566507"/>
                </a:cubicBezTo>
                <a:cubicBezTo>
                  <a:pt x="2534730" y="569253"/>
                  <a:pt x="2529650" y="570428"/>
                  <a:pt x="2527142" y="570031"/>
                </a:cubicBezTo>
                <a:lnTo>
                  <a:pt x="2311591" y="570031"/>
                </a:lnTo>
                <a:cubicBezTo>
                  <a:pt x="2309083" y="570428"/>
                  <a:pt x="2304003" y="569253"/>
                  <a:pt x="2296351" y="566507"/>
                </a:cubicBezTo>
                <a:cubicBezTo>
                  <a:pt x="2288699" y="563761"/>
                  <a:pt x="2284381" y="557063"/>
                  <a:pt x="2283397" y="546413"/>
                </a:cubicBezTo>
                <a:cubicBezTo>
                  <a:pt x="2283477" y="541080"/>
                  <a:pt x="2285032" y="536699"/>
                  <a:pt x="2288065" y="533271"/>
                </a:cubicBezTo>
                <a:cubicBezTo>
                  <a:pt x="2291097" y="529842"/>
                  <a:pt x="2295129" y="527366"/>
                  <a:pt x="2300161" y="525842"/>
                </a:cubicBezTo>
                <a:cubicBezTo>
                  <a:pt x="2312909" y="522224"/>
                  <a:pt x="2320560" y="517843"/>
                  <a:pt x="2323116" y="512700"/>
                </a:cubicBezTo>
                <a:cubicBezTo>
                  <a:pt x="2325672" y="507558"/>
                  <a:pt x="2326656" y="498225"/>
                  <a:pt x="2326069" y="484701"/>
                </a:cubicBezTo>
                <a:lnTo>
                  <a:pt x="2326069" y="85480"/>
                </a:lnTo>
                <a:cubicBezTo>
                  <a:pt x="2326656" y="71957"/>
                  <a:pt x="2325672" y="62624"/>
                  <a:pt x="2323116" y="57482"/>
                </a:cubicBezTo>
                <a:cubicBezTo>
                  <a:pt x="2320560" y="52339"/>
                  <a:pt x="2312909" y="47958"/>
                  <a:pt x="2300161" y="44339"/>
                </a:cubicBezTo>
                <a:cubicBezTo>
                  <a:pt x="2295129" y="42816"/>
                  <a:pt x="2291097" y="40339"/>
                  <a:pt x="2288065" y="36911"/>
                </a:cubicBezTo>
                <a:cubicBezTo>
                  <a:pt x="2285032" y="33483"/>
                  <a:pt x="2283477" y="29102"/>
                  <a:pt x="2283397" y="23769"/>
                </a:cubicBezTo>
                <a:cubicBezTo>
                  <a:pt x="2284381" y="13118"/>
                  <a:pt x="2288699" y="6420"/>
                  <a:pt x="2296351" y="3674"/>
                </a:cubicBezTo>
                <a:cubicBezTo>
                  <a:pt x="2304003" y="928"/>
                  <a:pt x="2309083" y="-247"/>
                  <a:pt x="2311591" y="150"/>
                </a:cubicBezTo>
                <a:close/>
                <a:moveTo>
                  <a:pt x="2079933" y="150"/>
                </a:moveTo>
                <a:lnTo>
                  <a:pt x="2183480" y="150"/>
                </a:lnTo>
                <a:cubicBezTo>
                  <a:pt x="2188179" y="-231"/>
                  <a:pt x="2194592" y="912"/>
                  <a:pt x="2202720" y="3577"/>
                </a:cubicBezTo>
                <a:cubicBezTo>
                  <a:pt x="2210849" y="6243"/>
                  <a:pt x="2215357" y="12718"/>
                  <a:pt x="2216246" y="23002"/>
                </a:cubicBezTo>
                <a:cubicBezTo>
                  <a:pt x="2215475" y="33437"/>
                  <a:pt x="2210075" y="40499"/>
                  <a:pt x="2200046" y="44191"/>
                </a:cubicBezTo>
                <a:cubicBezTo>
                  <a:pt x="2190018" y="47882"/>
                  <a:pt x="2179990" y="55679"/>
                  <a:pt x="2169962" y="67580"/>
                </a:cubicBezTo>
                <a:cubicBezTo>
                  <a:pt x="2159933" y="79482"/>
                  <a:pt x="2154533" y="102965"/>
                  <a:pt x="2153762" y="138031"/>
                </a:cubicBezTo>
                <a:lnTo>
                  <a:pt x="2153762" y="323143"/>
                </a:lnTo>
                <a:lnTo>
                  <a:pt x="2152241" y="323143"/>
                </a:lnTo>
                <a:lnTo>
                  <a:pt x="2109661" y="246203"/>
                </a:lnTo>
                <a:lnTo>
                  <a:pt x="2109661" y="138031"/>
                </a:lnTo>
                <a:cubicBezTo>
                  <a:pt x="2108890" y="102965"/>
                  <a:pt x="2103488" y="79482"/>
                  <a:pt x="2093456" y="67580"/>
                </a:cubicBezTo>
                <a:cubicBezTo>
                  <a:pt x="2083425" y="55679"/>
                  <a:pt x="2073393" y="47882"/>
                  <a:pt x="2063362" y="44191"/>
                </a:cubicBezTo>
                <a:cubicBezTo>
                  <a:pt x="2053330" y="40499"/>
                  <a:pt x="2047929" y="33437"/>
                  <a:pt x="2047157" y="23002"/>
                </a:cubicBezTo>
                <a:cubicBezTo>
                  <a:pt x="2048046" y="12718"/>
                  <a:pt x="2052556" y="6243"/>
                  <a:pt x="2060687" y="3578"/>
                </a:cubicBezTo>
                <a:cubicBezTo>
                  <a:pt x="2068817" y="912"/>
                  <a:pt x="2075233" y="-231"/>
                  <a:pt x="2079933" y="150"/>
                </a:cubicBezTo>
                <a:close/>
                <a:moveTo>
                  <a:pt x="1736281" y="150"/>
                </a:moveTo>
                <a:lnTo>
                  <a:pt x="1932060" y="150"/>
                </a:lnTo>
                <a:lnTo>
                  <a:pt x="2153762" y="385627"/>
                </a:lnTo>
                <a:lnTo>
                  <a:pt x="2153762" y="570031"/>
                </a:lnTo>
                <a:lnTo>
                  <a:pt x="2040297" y="570031"/>
                </a:lnTo>
                <a:lnTo>
                  <a:pt x="1761417" y="89277"/>
                </a:lnTo>
                <a:cubicBezTo>
                  <a:pt x="1755945" y="78755"/>
                  <a:pt x="1750709" y="70280"/>
                  <a:pt x="1745710" y="63852"/>
                </a:cubicBezTo>
                <a:cubicBezTo>
                  <a:pt x="1740710" y="57425"/>
                  <a:pt x="1732233" y="52188"/>
                  <a:pt x="1720279" y="48141"/>
                </a:cubicBezTo>
                <a:cubicBezTo>
                  <a:pt x="1713659" y="46173"/>
                  <a:pt x="1708230" y="43634"/>
                  <a:pt x="1703992" y="40523"/>
                </a:cubicBezTo>
                <a:cubicBezTo>
                  <a:pt x="1699753" y="37412"/>
                  <a:pt x="1697562" y="31826"/>
                  <a:pt x="1697419" y="23764"/>
                </a:cubicBezTo>
                <a:cubicBezTo>
                  <a:pt x="1698038" y="12829"/>
                  <a:pt x="1702515" y="6132"/>
                  <a:pt x="1710850" y="3672"/>
                </a:cubicBezTo>
                <a:cubicBezTo>
                  <a:pt x="1719184" y="1212"/>
                  <a:pt x="1727661" y="38"/>
                  <a:pt x="1736281" y="150"/>
                </a:cubicBezTo>
                <a:close/>
                <a:moveTo>
                  <a:pt x="1330802" y="150"/>
                </a:moveTo>
                <a:lnTo>
                  <a:pt x="1499204" y="150"/>
                </a:lnTo>
                <a:lnTo>
                  <a:pt x="1613504" y="481639"/>
                </a:lnTo>
                <a:cubicBezTo>
                  <a:pt x="1615282" y="492275"/>
                  <a:pt x="1617631" y="501292"/>
                  <a:pt x="1620552" y="508690"/>
                </a:cubicBezTo>
                <a:cubicBezTo>
                  <a:pt x="1623474" y="516088"/>
                  <a:pt x="1630014" y="522057"/>
                  <a:pt x="1640174" y="526597"/>
                </a:cubicBezTo>
                <a:cubicBezTo>
                  <a:pt x="1645635" y="528724"/>
                  <a:pt x="1650143" y="531518"/>
                  <a:pt x="1653700" y="534979"/>
                </a:cubicBezTo>
                <a:cubicBezTo>
                  <a:pt x="1657255" y="538440"/>
                  <a:pt x="1659097" y="543520"/>
                  <a:pt x="1659224" y="550219"/>
                </a:cubicBezTo>
                <a:cubicBezTo>
                  <a:pt x="1658382" y="560046"/>
                  <a:pt x="1653207" y="565919"/>
                  <a:pt x="1643698" y="567840"/>
                </a:cubicBezTo>
                <a:cubicBezTo>
                  <a:pt x="1634189" y="569761"/>
                  <a:pt x="1625394" y="570491"/>
                  <a:pt x="1617314" y="570031"/>
                </a:cubicBezTo>
                <a:lnTo>
                  <a:pt x="1427576" y="570031"/>
                </a:lnTo>
                <a:cubicBezTo>
                  <a:pt x="1419353" y="570380"/>
                  <a:pt x="1411225" y="569301"/>
                  <a:pt x="1403192" y="566793"/>
                </a:cubicBezTo>
                <a:cubicBezTo>
                  <a:pt x="1395159" y="564284"/>
                  <a:pt x="1390841" y="558252"/>
                  <a:pt x="1390238" y="548695"/>
                </a:cubicBezTo>
                <a:cubicBezTo>
                  <a:pt x="1390222" y="542805"/>
                  <a:pt x="1391397" y="538392"/>
                  <a:pt x="1393762" y="535455"/>
                </a:cubicBezTo>
                <a:cubicBezTo>
                  <a:pt x="1396128" y="532518"/>
                  <a:pt x="1399779" y="529820"/>
                  <a:pt x="1404716" y="527359"/>
                </a:cubicBezTo>
                <a:cubicBezTo>
                  <a:pt x="1414479" y="522279"/>
                  <a:pt x="1420480" y="516818"/>
                  <a:pt x="1422718" y="510976"/>
                </a:cubicBezTo>
                <a:cubicBezTo>
                  <a:pt x="1424957" y="505134"/>
                  <a:pt x="1424290" y="495101"/>
                  <a:pt x="1420718" y="480877"/>
                </a:cubicBezTo>
                <a:lnTo>
                  <a:pt x="1405478" y="422203"/>
                </a:lnTo>
                <a:lnTo>
                  <a:pt x="1294226" y="422203"/>
                </a:lnTo>
                <a:lnTo>
                  <a:pt x="1304894" y="378102"/>
                </a:lnTo>
                <a:lnTo>
                  <a:pt x="1397858" y="378102"/>
                </a:lnTo>
                <a:lnTo>
                  <a:pt x="1320896" y="41298"/>
                </a:lnTo>
                <a:close/>
                <a:moveTo>
                  <a:pt x="847014" y="150"/>
                </a:moveTo>
                <a:lnTo>
                  <a:pt x="1062578" y="150"/>
                </a:lnTo>
                <a:cubicBezTo>
                  <a:pt x="1065086" y="-247"/>
                  <a:pt x="1070166" y="928"/>
                  <a:pt x="1077818" y="3675"/>
                </a:cubicBezTo>
                <a:cubicBezTo>
                  <a:pt x="1085470" y="6421"/>
                  <a:pt x="1089788" y="13120"/>
                  <a:pt x="1090772" y="23772"/>
                </a:cubicBezTo>
                <a:cubicBezTo>
                  <a:pt x="1090693" y="29106"/>
                  <a:pt x="1089137" y="33488"/>
                  <a:pt x="1086105" y="36917"/>
                </a:cubicBezTo>
                <a:cubicBezTo>
                  <a:pt x="1083073" y="40346"/>
                  <a:pt x="1079041" y="42822"/>
                  <a:pt x="1074008" y="44346"/>
                </a:cubicBezTo>
                <a:cubicBezTo>
                  <a:pt x="1061261" y="47966"/>
                  <a:pt x="1053610" y="52347"/>
                  <a:pt x="1051053" y="57491"/>
                </a:cubicBezTo>
                <a:cubicBezTo>
                  <a:pt x="1048497" y="62634"/>
                  <a:pt x="1047513" y="71969"/>
                  <a:pt x="1048100" y="85494"/>
                </a:cubicBezTo>
                <a:lnTo>
                  <a:pt x="1048100" y="484687"/>
                </a:lnTo>
                <a:cubicBezTo>
                  <a:pt x="1047513" y="498213"/>
                  <a:pt x="1048497" y="507547"/>
                  <a:pt x="1051053" y="512691"/>
                </a:cubicBezTo>
                <a:cubicBezTo>
                  <a:pt x="1053610" y="517834"/>
                  <a:pt x="1061261" y="522216"/>
                  <a:pt x="1074008" y="525835"/>
                </a:cubicBezTo>
                <a:cubicBezTo>
                  <a:pt x="1079041" y="527359"/>
                  <a:pt x="1083073" y="529836"/>
                  <a:pt x="1086105" y="533265"/>
                </a:cubicBezTo>
                <a:cubicBezTo>
                  <a:pt x="1089137" y="536694"/>
                  <a:pt x="1090693" y="541075"/>
                  <a:pt x="1090772" y="546409"/>
                </a:cubicBezTo>
                <a:cubicBezTo>
                  <a:pt x="1089788" y="557061"/>
                  <a:pt x="1085470" y="563760"/>
                  <a:pt x="1077818" y="566507"/>
                </a:cubicBezTo>
                <a:cubicBezTo>
                  <a:pt x="1070166" y="569253"/>
                  <a:pt x="1065086" y="570428"/>
                  <a:pt x="1062578" y="570031"/>
                </a:cubicBezTo>
                <a:lnTo>
                  <a:pt x="847014" y="570031"/>
                </a:lnTo>
                <a:cubicBezTo>
                  <a:pt x="844504" y="570428"/>
                  <a:pt x="839419" y="569253"/>
                  <a:pt x="831760" y="566507"/>
                </a:cubicBezTo>
                <a:cubicBezTo>
                  <a:pt x="824101" y="563760"/>
                  <a:pt x="819779" y="557061"/>
                  <a:pt x="818794" y="546409"/>
                </a:cubicBezTo>
                <a:cubicBezTo>
                  <a:pt x="818873" y="541075"/>
                  <a:pt x="820430" y="536694"/>
                  <a:pt x="823465" y="533265"/>
                </a:cubicBezTo>
                <a:cubicBezTo>
                  <a:pt x="826500" y="529836"/>
                  <a:pt x="830536" y="527359"/>
                  <a:pt x="835573" y="525835"/>
                </a:cubicBezTo>
                <a:cubicBezTo>
                  <a:pt x="848332" y="522216"/>
                  <a:pt x="855991" y="517834"/>
                  <a:pt x="858549" y="512691"/>
                </a:cubicBezTo>
                <a:cubicBezTo>
                  <a:pt x="861108" y="507547"/>
                  <a:pt x="862093" y="498213"/>
                  <a:pt x="861505" y="484687"/>
                </a:cubicBezTo>
                <a:lnTo>
                  <a:pt x="861505" y="302569"/>
                </a:lnTo>
                <a:lnTo>
                  <a:pt x="794387" y="302569"/>
                </a:lnTo>
                <a:lnTo>
                  <a:pt x="794387" y="258468"/>
                </a:lnTo>
                <a:lnTo>
                  <a:pt x="861505" y="258468"/>
                </a:lnTo>
                <a:lnTo>
                  <a:pt x="861505" y="85494"/>
                </a:lnTo>
                <a:cubicBezTo>
                  <a:pt x="862093" y="71969"/>
                  <a:pt x="861108" y="62634"/>
                  <a:pt x="858549" y="57491"/>
                </a:cubicBezTo>
                <a:cubicBezTo>
                  <a:pt x="855991" y="52347"/>
                  <a:pt x="848332" y="47966"/>
                  <a:pt x="835573" y="44346"/>
                </a:cubicBezTo>
                <a:cubicBezTo>
                  <a:pt x="830536" y="42822"/>
                  <a:pt x="826500" y="40346"/>
                  <a:pt x="823465" y="36917"/>
                </a:cubicBezTo>
                <a:cubicBezTo>
                  <a:pt x="820430" y="33488"/>
                  <a:pt x="818873" y="29106"/>
                  <a:pt x="818794" y="23772"/>
                </a:cubicBezTo>
                <a:cubicBezTo>
                  <a:pt x="819779" y="13120"/>
                  <a:pt x="824101" y="6421"/>
                  <a:pt x="831760" y="3675"/>
                </a:cubicBezTo>
                <a:cubicBezTo>
                  <a:pt x="839419" y="928"/>
                  <a:pt x="844504" y="-247"/>
                  <a:pt x="847014" y="150"/>
                </a:cubicBezTo>
                <a:close/>
                <a:moveTo>
                  <a:pt x="558991" y="150"/>
                </a:moveTo>
                <a:lnTo>
                  <a:pt x="774556" y="150"/>
                </a:lnTo>
                <a:cubicBezTo>
                  <a:pt x="777066" y="-247"/>
                  <a:pt x="782151" y="928"/>
                  <a:pt x="789810" y="3675"/>
                </a:cubicBezTo>
                <a:cubicBezTo>
                  <a:pt x="797469" y="6421"/>
                  <a:pt x="801791" y="13120"/>
                  <a:pt x="802776" y="23772"/>
                </a:cubicBezTo>
                <a:cubicBezTo>
                  <a:pt x="802697" y="29106"/>
                  <a:pt x="801140" y="33488"/>
                  <a:pt x="798105" y="36917"/>
                </a:cubicBezTo>
                <a:cubicBezTo>
                  <a:pt x="795070" y="40346"/>
                  <a:pt x="791034" y="42822"/>
                  <a:pt x="785997" y="44346"/>
                </a:cubicBezTo>
                <a:cubicBezTo>
                  <a:pt x="773238" y="47966"/>
                  <a:pt x="765579" y="52347"/>
                  <a:pt x="763021" y="57491"/>
                </a:cubicBezTo>
                <a:cubicBezTo>
                  <a:pt x="760462" y="62634"/>
                  <a:pt x="759476" y="71969"/>
                  <a:pt x="760064" y="85494"/>
                </a:cubicBezTo>
                <a:lnTo>
                  <a:pt x="760064" y="484687"/>
                </a:lnTo>
                <a:cubicBezTo>
                  <a:pt x="759476" y="498213"/>
                  <a:pt x="760462" y="507547"/>
                  <a:pt x="763021" y="512691"/>
                </a:cubicBezTo>
                <a:cubicBezTo>
                  <a:pt x="765579" y="517834"/>
                  <a:pt x="773238" y="522216"/>
                  <a:pt x="785997" y="525835"/>
                </a:cubicBezTo>
                <a:cubicBezTo>
                  <a:pt x="791034" y="527359"/>
                  <a:pt x="795070" y="529836"/>
                  <a:pt x="798105" y="533265"/>
                </a:cubicBezTo>
                <a:cubicBezTo>
                  <a:pt x="801140" y="536694"/>
                  <a:pt x="802697" y="541075"/>
                  <a:pt x="802776" y="546409"/>
                </a:cubicBezTo>
                <a:cubicBezTo>
                  <a:pt x="801791" y="557061"/>
                  <a:pt x="797469" y="563760"/>
                  <a:pt x="789810" y="566507"/>
                </a:cubicBezTo>
                <a:cubicBezTo>
                  <a:pt x="782151" y="569253"/>
                  <a:pt x="777066" y="570428"/>
                  <a:pt x="774556" y="570031"/>
                </a:cubicBezTo>
                <a:lnTo>
                  <a:pt x="558991" y="570031"/>
                </a:lnTo>
                <a:cubicBezTo>
                  <a:pt x="556483" y="570428"/>
                  <a:pt x="551403" y="569253"/>
                  <a:pt x="543751" y="566507"/>
                </a:cubicBezTo>
                <a:cubicBezTo>
                  <a:pt x="536100" y="563760"/>
                  <a:pt x="531782" y="557061"/>
                  <a:pt x="530797" y="546409"/>
                </a:cubicBezTo>
                <a:cubicBezTo>
                  <a:pt x="530877" y="541075"/>
                  <a:pt x="532432" y="536694"/>
                  <a:pt x="535465" y="533265"/>
                </a:cubicBezTo>
                <a:cubicBezTo>
                  <a:pt x="538497" y="529836"/>
                  <a:pt x="542529" y="527359"/>
                  <a:pt x="547561" y="525835"/>
                </a:cubicBezTo>
                <a:cubicBezTo>
                  <a:pt x="560309" y="522216"/>
                  <a:pt x="567961" y="517834"/>
                  <a:pt x="570516" y="512691"/>
                </a:cubicBezTo>
                <a:cubicBezTo>
                  <a:pt x="573072" y="507547"/>
                  <a:pt x="574057" y="498213"/>
                  <a:pt x="573469" y="484687"/>
                </a:cubicBezTo>
                <a:lnTo>
                  <a:pt x="573469" y="85494"/>
                </a:lnTo>
                <a:cubicBezTo>
                  <a:pt x="574057" y="71969"/>
                  <a:pt x="573072" y="62634"/>
                  <a:pt x="570516" y="57491"/>
                </a:cubicBezTo>
                <a:cubicBezTo>
                  <a:pt x="567961" y="52347"/>
                  <a:pt x="560309" y="47966"/>
                  <a:pt x="547561" y="44346"/>
                </a:cubicBezTo>
                <a:cubicBezTo>
                  <a:pt x="542529" y="42822"/>
                  <a:pt x="538497" y="40346"/>
                  <a:pt x="535465" y="36917"/>
                </a:cubicBezTo>
                <a:cubicBezTo>
                  <a:pt x="532432" y="33488"/>
                  <a:pt x="530877" y="29106"/>
                  <a:pt x="530797" y="23772"/>
                </a:cubicBezTo>
                <a:cubicBezTo>
                  <a:pt x="531782" y="13120"/>
                  <a:pt x="536100" y="6421"/>
                  <a:pt x="543751" y="3675"/>
                </a:cubicBezTo>
                <a:cubicBezTo>
                  <a:pt x="551403" y="928"/>
                  <a:pt x="556483" y="-247"/>
                  <a:pt x="558991" y="150"/>
                </a:cubicBezTo>
                <a:close/>
                <a:moveTo>
                  <a:pt x="365062" y="150"/>
                </a:moveTo>
                <a:lnTo>
                  <a:pt x="474695" y="150"/>
                </a:lnTo>
                <a:lnTo>
                  <a:pt x="474695" y="177601"/>
                </a:lnTo>
                <a:cubicBezTo>
                  <a:pt x="475076" y="179855"/>
                  <a:pt x="473743" y="183919"/>
                  <a:pt x="470698" y="189793"/>
                </a:cubicBezTo>
                <a:cubicBezTo>
                  <a:pt x="467653" y="195667"/>
                  <a:pt x="460610" y="198969"/>
                  <a:pt x="449571" y="199699"/>
                </a:cubicBezTo>
                <a:cubicBezTo>
                  <a:pt x="439245" y="199223"/>
                  <a:pt x="432298" y="195222"/>
                  <a:pt x="428729" y="187698"/>
                </a:cubicBezTo>
                <a:cubicBezTo>
                  <a:pt x="425160" y="180173"/>
                  <a:pt x="422972" y="171981"/>
                  <a:pt x="422163" y="163123"/>
                </a:cubicBezTo>
                <a:cubicBezTo>
                  <a:pt x="419260" y="142263"/>
                  <a:pt x="413836" y="120927"/>
                  <a:pt x="405889" y="99115"/>
                </a:cubicBezTo>
                <a:cubicBezTo>
                  <a:pt x="397943" y="77303"/>
                  <a:pt x="384334" y="59015"/>
                  <a:pt x="365062" y="44251"/>
                </a:cubicBezTo>
                <a:close/>
                <a:moveTo>
                  <a:pt x="144082" y="150"/>
                </a:moveTo>
                <a:lnTo>
                  <a:pt x="330677" y="150"/>
                </a:lnTo>
                <a:lnTo>
                  <a:pt x="330677" y="484687"/>
                </a:lnTo>
                <a:cubicBezTo>
                  <a:pt x="330088" y="498213"/>
                  <a:pt x="331076" y="507547"/>
                  <a:pt x="333639" y="512691"/>
                </a:cubicBezTo>
                <a:cubicBezTo>
                  <a:pt x="336203" y="517834"/>
                  <a:pt x="343876" y="522216"/>
                  <a:pt x="356657" y="525835"/>
                </a:cubicBezTo>
                <a:cubicBezTo>
                  <a:pt x="361700" y="527359"/>
                  <a:pt x="365737" y="529836"/>
                  <a:pt x="368770" y="533265"/>
                </a:cubicBezTo>
                <a:cubicBezTo>
                  <a:pt x="371803" y="536694"/>
                  <a:pt x="373358" y="541075"/>
                  <a:pt x="373437" y="546409"/>
                </a:cubicBezTo>
                <a:cubicBezTo>
                  <a:pt x="372451" y="557061"/>
                  <a:pt x="368126" y="563760"/>
                  <a:pt x="360462" y="566507"/>
                </a:cubicBezTo>
                <a:cubicBezTo>
                  <a:pt x="352798" y="569253"/>
                  <a:pt x="347709" y="570428"/>
                  <a:pt x="345195" y="570031"/>
                </a:cubicBezTo>
                <a:lnTo>
                  <a:pt x="129564" y="570031"/>
                </a:lnTo>
                <a:cubicBezTo>
                  <a:pt x="127050" y="570428"/>
                  <a:pt x="121961" y="569253"/>
                  <a:pt x="114297" y="566507"/>
                </a:cubicBezTo>
                <a:cubicBezTo>
                  <a:pt x="106633" y="563760"/>
                  <a:pt x="102308" y="557061"/>
                  <a:pt x="101322" y="546409"/>
                </a:cubicBezTo>
                <a:cubicBezTo>
                  <a:pt x="101401" y="541075"/>
                  <a:pt x="102957" y="536694"/>
                  <a:pt x="105989" y="533265"/>
                </a:cubicBezTo>
                <a:cubicBezTo>
                  <a:pt x="109022" y="529836"/>
                  <a:pt x="113060" y="527359"/>
                  <a:pt x="118102" y="525835"/>
                </a:cubicBezTo>
                <a:cubicBezTo>
                  <a:pt x="130884" y="522216"/>
                  <a:pt x="138557" y="517834"/>
                  <a:pt x="141120" y="512691"/>
                </a:cubicBezTo>
                <a:cubicBezTo>
                  <a:pt x="143684" y="507547"/>
                  <a:pt x="144671" y="498213"/>
                  <a:pt x="144082" y="484687"/>
                </a:cubicBezTo>
                <a:close/>
                <a:moveTo>
                  <a:pt x="64" y="150"/>
                </a:moveTo>
                <a:lnTo>
                  <a:pt x="109697" y="150"/>
                </a:lnTo>
                <a:lnTo>
                  <a:pt x="109697" y="44251"/>
                </a:lnTo>
                <a:cubicBezTo>
                  <a:pt x="90426" y="59015"/>
                  <a:pt x="76817" y="77303"/>
                  <a:pt x="68870" y="99115"/>
                </a:cubicBezTo>
                <a:cubicBezTo>
                  <a:pt x="60924" y="120927"/>
                  <a:pt x="55499" y="142263"/>
                  <a:pt x="52597" y="163123"/>
                </a:cubicBezTo>
                <a:cubicBezTo>
                  <a:pt x="51788" y="171981"/>
                  <a:pt x="49599" y="180173"/>
                  <a:pt x="46030" y="187698"/>
                </a:cubicBezTo>
                <a:cubicBezTo>
                  <a:pt x="42461" y="195222"/>
                  <a:pt x="35514" y="199223"/>
                  <a:pt x="25188" y="199699"/>
                </a:cubicBezTo>
                <a:cubicBezTo>
                  <a:pt x="14149" y="198969"/>
                  <a:pt x="7107" y="195667"/>
                  <a:pt x="4061" y="189793"/>
                </a:cubicBezTo>
                <a:cubicBezTo>
                  <a:pt x="1016" y="183919"/>
                  <a:pt x="-316" y="179855"/>
                  <a:pt x="64" y="177601"/>
                </a:cubicBezTo>
                <a:close/>
              </a:path>
            </a:pathLst>
          </a:custGeom>
          <a:solidFill>
            <a:prstClr val="white"/>
          </a:solidFill>
          <a:ln>
            <a:noFill/>
          </a:ln>
          <a:effectLst>
            <a:glow rad="266700">
              <a:srgbClr val="28A88A">
                <a:alpha val="33725"/>
              </a:srgbClr>
            </a:glow>
            <a:softEdge rad="0"/>
          </a:effectLst>
        </p:spPr>
        <p:txBody>
          <a:bodyPr/>
          <a:lstStyle/>
          <a:p>
            <a:pPr algn="ctr">
              <a:defRPr/>
            </a:pPr>
            <a:endParaRPr lang="zh-CN" altLang="en-US" sz="6000">
              <a:solidFill>
                <a:prstClr val="white"/>
              </a:solidFill>
              <a:effectLst>
                <a:outerShdw blurRad="60007" dir="2000400" sy="-30000" kx="-800400" algn="bl" rotWithShape="0">
                  <a:prstClr val="black">
                    <a:alpha val="20000"/>
                  </a:prstClr>
                </a:outerShdw>
              </a:effectLst>
              <a:latin typeface="Stencil Std" panose="04020904080802020404" pitchFamily="82" charset="0"/>
              <a:ea typeface="汉仪丫丫体简" panose="02010604000101010101" pitchFamily="2" charset="-122"/>
              <a:cs typeface="Verdana" panose="020B0604030504040204" pitchFamily="3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F5A6124B-BC49-4CEA-AC07-E53F752A34A9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757614" y="2936875"/>
            <a:ext cx="2312987" cy="2311400"/>
          </a:xfrm>
          <a:prstGeom prst="ellipse">
            <a:avLst/>
          </a:prstGeom>
          <a:solidFill>
            <a:srgbClr val="44D4B2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xmlns="" id="{7101C58B-F698-435A-A66F-EA056CAB86A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680201" y="3906839"/>
            <a:ext cx="1317625" cy="1317625"/>
          </a:xfrm>
          <a:prstGeom prst="ellipse">
            <a:avLst/>
          </a:prstGeom>
          <a:solidFill>
            <a:srgbClr val="44D4B2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椭圆 30">
            <a:extLst>
              <a:ext uri="{FF2B5EF4-FFF2-40B4-BE49-F238E27FC236}">
                <a16:creationId xmlns:a16="http://schemas.microsoft.com/office/drawing/2014/main" xmlns="" id="{5834A091-DB96-4A0A-B6DF-94F5ABCC95AD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7348538" y="3624263"/>
            <a:ext cx="887412" cy="889000"/>
          </a:xfrm>
          <a:prstGeom prst="ellipse">
            <a:avLst/>
          </a:prstGeom>
          <a:solidFill>
            <a:srgbClr val="44D4B2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xmlns="" id="{89DEC197-E51A-4AFF-BB38-44D2A1F3B1CF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4079875" y="1268414"/>
            <a:ext cx="4052888" cy="4052887"/>
          </a:xfrm>
          <a:prstGeom prst="ellipse">
            <a:avLst/>
          </a:prstGeom>
          <a:solidFill>
            <a:srgbClr val="44D4B2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en-US" altLang="zh-CN" sz="4800"/>
          </a:p>
        </p:txBody>
      </p:sp>
      <p:sp>
        <p:nvSpPr>
          <p:cNvPr id="3078" name="矩形 32">
            <a:extLst>
              <a:ext uri="{FF2B5EF4-FFF2-40B4-BE49-F238E27FC236}">
                <a16:creationId xmlns:a16="http://schemas.microsoft.com/office/drawing/2014/main" xmlns="" id="{17DD1A51-AEA2-452C-81C6-ABB9B1DBC031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511675" y="2290764"/>
            <a:ext cx="3132138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00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谢谢大家</a:t>
            </a:r>
            <a:endParaRPr lang="en-US" altLang="zh-CN" sz="6000">
              <a:solidFill>
                <a:srgbClr val="FFFF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B34C5E8E-A29C-46D0-8515-279FB21210D8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4533170" y="3966652"/>
            <a:ext cx="3132427" cy="435290"/>
          </a:xfrm>
          <a:prstGeom prst="rect">
            <a:avLst/>
          </a:prstGeom>
        </p:spPr>
        <p:txBody>
          <a:bodyPr wrap="none" anchor="ctr"/>
          <a:lstStyle/>
          <a:p>
            <a:pPr algn="ctr">
              <a:defRPr/>
            </a:pPr>
            <a:r>
              <a:rPr lang="en-US" altLang="zh-CN" sz="1600">
                <a:solidFill>
                  <a:prstClr val="white">
                    <a:alpha val="74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@YOURNAME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任意多边形 65">
            <a:extLst>
              <a:ext uri="{FF2B5EF4-FFF2-40B4-BE49-F238E27FC236}">
                <a16:creationId xmlns:a16="http://schemas.microsoft.com/office/drawing/2014/main" xmlns="" id="{224CCC35-4373-4B5C-85AD-AC71978454DA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4579938" y="396876"/>
            <a:ext cx="4756150" cy="5167313"/>
          </a:xfrm>
          <a:custGeom>
            <a:avLst/>
            <a:gdLst/>
            <a:ahLst/>
            <a:cxnLst/>
            <a:rect l="0" t="0" r="r" b="b"/>
            <a:pathLst>
              <a:path w="4757024" h="5166475">
                <a:moveTo>
                  <a:pt x="3800615" y="3920919"/>
                </a:moveTo>
                <a:cubicBezTo>
                  <a:pt x="3978552" y="3927407"/>
                  <a:pt x="3978552" y="3927407"/>
                  <a:pt x="3978552" y="3927407"/>
                </a:cubicBezTo>
                <a:cubicBezTo>
                  <a:pt x="3978552" y="3927407"/>
                  <a:pt x="3866518" y="3959843"/>
                  <a:pt x="3800615" y="3920919"/>
                </a:cubicBezTo>
                <a:close/>
                <a:moveTo>
                  <a:pt x="3505907" y="3901458"/>
                </a:moveTo>
                <a:cubicBezTo>
                  <a:pt x="3505907" y="3901458"/>
                  <a:pt x="3578340" y="3908033"/>
                  <a:pt x="3598095" y="3914607"/>
                </a:cubicBezTo>
                <a:cubicBezTo>
                  <a:pt x="3598095" y="3914607"/>
                  <a:pt x="3598095" y="3914607"/>
                  <a:pt x="3644189" y="3927756"/>
                </a:cubicBezTo>
                <a:cubicBezTo>
                  <a:pt x="3644189" y="3927756"/>
                  <a:pt x="3644189" y="3927756"/>
                  <a:pt x="3683698" y="3947480"/>
                </a:cubicBezTo>
                <a:cubicBezTo>
                  <a:pt x="3683698" y="3947480"/>
                  <a:pt x="3683698" y="3947480"/>
                  <a:pt x="3716622" y="3973778"/>
                </a:cubicBezTo>
                <a:cubicBezTo>
                  <a:pt x="3716622" y="3973778"/>
                  <a:pt x="3716622" y="3973778"/>
                  <a:pt x="3756131" y="3986927"/>
                </a:cubicBezTo>
                <a:cubicBezTo>
                  <a:pt x="3756131" y="3986927"/>
                  <a:pt x="3756131" y="3986927"/>
                  <a:pt x="3828564" y="4006650"/>
                </a:cubicBezTo>
                <a:cubicBezTo>
                  <a:pt x="3828564" y="4006650"/>
                  <a:pt x="3828564" y="4006650"/>
                  <a:pt x="3933921" y="4052672"/>
                </a:cubicBezTo>
                <a:cubicBezTo>
                  <a:pt x="3933921" y="4052672"/>
                  <a:pt x="3933921" y="4052672"/>
                  <a:pt x="3980015" y="4065821"/>
                </a:cubicBezTo>
                <a:cubicBezTo>
                  <a:pt x="3980015" y="4065821"/>
                  <a:pt x="4105126" y="4131566"/>
                  <a:pt x="4124881" y="4138140"/>
                </a:cubicBezTo>
                <a:cubicBezTo>
                  <a:pt x="4151220" y="4144715"/>
                  <a:pt x="4157805" y="4164438"/>
                  <a:pt x="4157805" y="4164438"/>
                </a:cubicBezTo>
                <a:cubicBezTo>
                  <a:pt x="4157805" y="4164438"/>
                  <a:pt x="4190729" y="4184162"/>
                  <a:pt x="4203899" y="4190736"/>
                </a:cubicBezTo>
                <a:cubicBezTo>
                  <a:pt x="4217068" y="4197311"/>
                  <a:pt x="4236823" y="4203886"/>
                  <a:pt x="4256577" y="4210460"/>
                </a:cubicBezTo>
                <a:cubicBezTo>
                  <a:pt x="4276332" y="4223609"/>
                  <a:pt x="4296086" y="4236758"/>
                  <a:pt x="4315841" y="4243333"/>
                </a:cubicBezTo>
                <a:cubicBezTo>
                  <a:pt x="4342180" y="4249907"/>
                  <a:pt x="4401444" y="4276205"/>
                  <a:pt x="4401444" y="4276205"/>
                </a:cubicBezTo>
                <a:cubicBezTo>
                  <a:pt x="4401444" y="4276205"/>
                  <a:pt x="4401444" y="4276205"/>
                  <a:pt x="4467292" y="4309078"/>
                </a:cubicBezTo>
                <a:cubicBezTo>
                  <a:pt x="4467292" y="4309078"/>
                  <a:pt x="4658252" y="4394546"/>
                  <a:pt x="4671421" y="4394546"/>
                </a:cubicBezTo>
                <a:cubicBezTo>
                  <a:pt x="4684591" y="4394546"/>
                  <a:pt x="4704346" y="4414270"/>
                  <a:pt x="4704346" y="4414270"/>
                </a:cubicBezTo>
                <a:cubicBezTo>
                  <a:pt x="4704346" y="4414270"/>
                  <a:pt x="4717515" y="4420844"/>
                  <a:pt x="4737270" y="4433993"/>
                </a:cubicBezTo>
                <a:cubicBezTo>
                  <a:pt x="4737270" y="4433993"/>
                  <a:pt x="4737270" y="4433993"/>
                  <a:pt x="4757024" y="4453717"/>
                </a:cubicBezTo>
                <a:cubicBezTo>
                  <a:pt x="4757024" y="4453717"/>
                  <a:pt x="4757024" y="4453717"/>
                  <a:pt x="4717515" y="4453717"/>
                </a:cubicBezTo>
                <a:cubicBezTo>
                  <a:pt x="4691176" y="4460291"/>
                  <a:pt x="4664837" y="4414270"/>
                  <a:pt x="4664837" y="4414270"/>
                </a:cubicBezTo>
                <a:cubicBezTo>
                  <a:pt x="4664837" y="4414270"/>
                  <a:pt x="4664837" y="4414270"/>
                  <a:pt x="4467292" y="4328801"/>
                </a:cubicBezTo>
                <a:cubicBezTo>
                  <a:pt x="4467292" y="4328801"/>
                  <a:pt x="4467292" y="4328801"/>
                  <a:pt x="4151220" y="4190736"/>
                </a:cubicBezTo>
                <a:cubicBezTo>
                  <a:pt x="4151220" y="4190736"/>
                  <a:pt x="4151220" y="4190736"/>
                  <a:pt x="4032693" y="4105268"/>
                </a:cubicBezTo>
                <a:cubicBezTo>
                  <a:pt x="4032693" y="4105268"/>
                  <a:pt x="4032693" y="4105268"/>
                  <a:pt x="3953675" y="4072395"/>
                </a:cubicBezTo>
                <a:cubicBezTo>
                  <a:pt x="3953675" y="4072395"/>
                  <a:pt x="3953675" y="4072395"/>
                  <a:pt x="3828564" y="4046097"/>
                </a:cubicBezTo>
                <a:cubicBezTo>
                  <a:pt x="3828564" y="4046097"/>
                  <a:pt x="3828564" y="4046097"/>
                  <a:pt x="3742961" y="4026374"/>
                </a:cubicBezTo>
                <a:cubicBezTo>
                  <a:pt x="3742961" y="4026374"/>
                  <a:pt x="3742961" y="4026374"/>
                  <a:pt x="3657358" y="3980352"/>
                </a:cubicBezTo>
                <a:cubicBezTo>
                  <a:pt x="3657358" y="3980352"/>
                  <a:pt x="3657358" y="3980352"/>
                  <a:pt x="3505907" y="3901458"/>
                </a:cubicBezTo>
                <a:close/>
                <a:moveTo>
                  <a:pt x="3795055" y="3815269"/>
                </a:moveTo>
                <a:lnTo>
                  <a:pt x="3920167" y="3840292"/>
                </a:lnTo>
                <a:lnTo>
                  <a:pt x="3697746" y="3829170"/>
                </a:lnTo>
                <a:lnTo>
                  <a:pt x="3795055" y="3815269"/>
                </a:lnTo>
                <a:close/>
                <a:moveTo>
                  <a:pt x="4425720" y="1620817"/>
                </a:moveTo>
                <a:cubicBezTo>
                  <a:pt x="4481777" y="1618505"/>
                  <a:pt x="4548787" y="1627756"/>
                  <a:pt x="4507550" y="1693542"/>
                </a:cubicBezTo>
                <a:cubicBezTo>
                  <a:pt x="4349199" y="1746171"/>
                  <a:pt x="4349199" y="1746171"/>
                  <a:pt x="4349199" y="1746171"/>
                </a:cubicBezTo>
                <a:cubicBezTo>
                  <a:pt x="4250230" y="1746171"/>
                  <a:pt x="4250230" y="1746171"/>
                  <a:pt x="4250230" y="1746171"/>
                </a:cubicBezTo>
                <a:cubicBezTo>
                  <a:pt x="3973117" y="1864587"/>
                  <a:pt x="3973117" y="1864587"/>
                  <a:pt x="3973117" y="1864587"/>
                </a:cubicBezTo>
                <a:lnTo>
                  <a:pt x="3247344" y="2055367"/>
                </a:lnTo>
                <a:cubicBezTo>
                  <a:pt x="3379303" y="2015895"/>
                  <a:pt x="3379303" y="2015895"/>
                  <a:pt x="3379303" y="2015895"/>
                </a:cubicBezTo>
                <a:cubicBezTo>
                  <a:pt x="3913736" y="1838272"/>
                  <a:pt x="3913736" y="1838272"/>
                  <a:pt x="3913736" y="1838272"/>
                </a:cubicBezTo>
                <a:cubicBezTo>
                  <a:pt x="4091880" y="1759329"/>
                  <a:pt x="4091880" y="1759329"/>
                  <a:pt x="4091880" y="1759329"/>
                </a:cubicBezTo>
                <a:cubicBezTo>
                  <a:pt x="4091880" y="1759329"/>
                  <a:pt x="4303014" y="1634335"/>
                  <a:pt x="4362395" y="1627756"/>
                </a:cubicBezTo>
                <a:cubicBezTo>
                  <a:pt x="4362395" y="1627756"/>
                  <a:pt x="4392086" y="1622205"/>
                  <a:pt x="4425720" y="1620817"/>
                </a:cubicBezTo>
                <a:close/>
                <a:moveTo>
                  <a:pt x="2833481" y="1554921"/>
                </a:moveTo>
                <a:cubicBezTo>
                  <a:pt x="2833481" y="1554921"/>
                  <a:pt x="2846986" y="1568425"/>
                  <a:pt x="2840234" y="1581930"/>
                </a:cubicBezTo>
                <a:cubicBezTo>
                  <a:pt x="2826729" y="1595434"/>
                  <a:pt x="2799721" y="1602186"/>
                  <a:pt x="2799721" y="1602186"/>
                </a:cubicBezTo>
                <a:lnTo>
                  <a:pt x="2813225" y="1568425"/>
                </a:lnTo>
                <a:cubicBezTo>
                  <a:pt x="2813225" y="1568425"/>
                  <a:pt x="2813225" y="1568425"/>
                  <a:pt x="2833481" y="1554921"/>
                </a:cubicBezTo>
                <a:close/>
                <a:moveTo>
                  <a:pt x="1461755" y="1526595"/>
                </a:moveTo>
                <a:lnTo>
                  <a:pt x="1461715" y="1526922"/>
                </a:lnTo>
                <a:lnTo>
                  <a:pt x="1461549" y="1527110"/>
                </a:lnTo>
                <a:cubicBezTo>
                  <a:pt x="1453516" y="1537303"/>
                  <a:pt x="1446924" y="1547187"/>
                  <a:pt x="1443628" y="1555424"/>
                </a:cubicBezTo>
                <a:cubicBezTo>
                  <a:pt x="1437036" y="1568603"/>
                  <a:pt x="1443628" y="1555424"/>
                  <a:pt x="1450219" y="1542245"/>
                </a:cubicBezTo>
                <a:cubicBezTo>
                  <a:pt x="1453515" y="1532361"/>
                  <a:pt x="1460107" y="1522477"/>
                  <a:pt x="1461755" y="1526595"/>
                </a:cubicBezTo>
                <a:close/>
                <a:moveTo>
                  <a:pt x="1522730" y="1463171"/>
                </a:moveTo>
                <a:cubicBezTo>
                  <a:pt x="1522730" y="1463171"/>
                  <a:pt x="1588649" y="1463171"/>
                  <a:pt x="1582058" y="1496119"/>
                </a:cubicBezTo>
                <a:cubicBezTo>
                  <a:pt x="1575466" y="1529066"/>
                  <a:pt x="1562282" y="1614730"/>
                  <a:pt x="1562282" y="1614730"/>
                </a:cubicBezTo>
                <a:cubicBezTo>
                  <a:pt x="1582058" y="1674035"/>
                  <a:pt x="1582058" y="1674035"/>
                  <a:pt x="1582058" y="1674035"/>
                </a:cubicBezTo>
                <a:cubicBezTo>
                  <a:pt x="1601833" y="1739931"/>
                  <a:pt x="1601833" y="1739931"/>
                  <a:pt x="1601833" y="1739931"/>
                </a:cubicBezTo>
                <a:cubicBezTo>
                  <a:pt x="1568874" y="1779468"/>
                  <a:pt x="1568874" y="1779468"/>
                  <a:pt x="1568874" y="1779468"/>
                </a:cubicBezTo>
                <a:cubicBezTo>
                  <a:pt x="1549098" y="1851952"/>
                  <a:pt x="1549098" y="1851952"/>
                  <a:pt x="1549098" y="1851952"/>
                </a:cubicBezTo>
                <a:cubicBezTo>
                  <a:pt x="1549098" y="1851952"/>
                  <a:pt x="1601833" y="1917847"/>
                  <a:pt x="1661160" y="1891489"/>
                </a:cubicBezTo>
                <a:cubicBezTo>
                  <a:pt x="1661160" y="1891489"/>
                  <a:pt x="1740263" y="1983742"/>
                  <a:pt x="1812774" y="1911258"/>
                </a:cubicBezTo>
                <a:cubicBezTo>
                  <a:pt x="1812774" y="1911258"/>
                  <a:pt x="1891877" y="1812415"/>
                  <a:pt x="1924837" y="1891489"/>
                </a:cubicBezTo>
                <a:cubicBezTo>
                  <a:pt x="2010532" y="1838773"/>
                  <a:pt x="2010532" y="1838773"/>
                  <a:pt x="2010532" y="1838773"/>
                </a:cubicBezTo>
                <a:cubicBezTo>
                  <a:pt x="2135778" y="1799236"/>
                  <a:pt x="2135778" y="1799236"/>
                  <a:pt x="2135778" y="1799236"/>
                </a:cubicBezTo>
                <a:cubicBezTo>
                  <a:pt x="2135778" y="1799236"/>
                  <a:pt x="2181921" y="1812415"/>
                  <a:pt x="2188513" y="1772878"/>
                </a:cubicBezTo>
                <a:cubicBezTo>
                  <a:pt x="2188513" y="1772878"/>
                  <a:pt x="2155554" y="1700393"/>
                  <a:pt x="2228065" y="1687214"/>
                </a:cubicBezTo>
                <a:cubicBezTo>
                  <a:pt x="2261024" y="1634498"/>
                  <a:pt x="2261024" y="1634498"/>
                  <a:pt x="2261024" y="1634498"/>
                </a:cubicBezTo>
                <a:cubicBezTo>
                  <a:pt x="2261024" y="1634498"/>
                  <a:pt x="2392862" y="1555424"/>
                  <a:pt x="2465373" y="1634498"/>
                </a:cubicBezTo>
                <a:cubicBezTo>
                  <a:pt x="2498333" y="1746520"/>
                  <a:pt x="2498333" y="1746520"/>
                  <a:pt x="2498333" y="1746520"/>
                </a:cubicBezTo>
                <a:cubicBezTo>
                  <a:pt x="2498333" y="1746520"/>
                  <a:pt x="2584028" y="1792647"/>
                  <a:pt x="2518109" y="1838773"/>
                </a:cubicBezTo>
                <a:cubicBezTo>
                  <a:pt x="2491741" y="1898079"/>
                  <a:pt x="2491741" y="1898079"/>
                  <a:pt x="2491741" y="1898079"/>
                </a:cubicBezTo>
                <a:cubicBezTo>
                  <a:pt x="2491741" y="1898079"/>
                  <a:pt x="2544476" y="1957384"/>
                  <a:pt x="2478557" y="2010100"/>
                </a:cubicBezTo>
                <a:cubicBezTo>
                  <a:pt x="2478557" y="2010100"/>
                  <a:pt x="2419230" y="2082585"/>
                  <a:pt x="2491741" y="2082585"/>
                </a:cubicBezTo>
                <a:cubicBezTo>
                  <a:pt x="2524701" y="2148480"/>
                  <a:pt x="2524701" y="2148480"/>
                  <a:pt x="2524701" y="2148480"/>
                </a:cubicBezTo>
                <a:cubicBezTo>
                  <a:pt x="2524701" y="2148480"/>
                  <a:pt x="2577436" y="2188017"/>
                  <a:pt x="2570844" y="2260502"/>
                </a:cubicBezTo>
                <a:cubicBezTo>
                  <a:pt x="2696090" y="2339576"/>
                  <a:pt x="2696090" y="2339576"/>
                  <a:pt x="2696090" y="2339576"/>
                </a:cubicBezTo>
                <a:cubicBezTo>
                  <a:pt x="2788377" y="2379113"/>
                  <a:pt x="2788377" y="2379113"/>
                  <a:pt x="2788377" y="2379113"/>
                </a:cubicBezTo>
                <a:cubicBezTo>
                  <a:pt x="2887256" y="2425239"/>
                  <a:pt x="2887256" y="2425239"/>
                  <a:pt x="2887256" y="2425239"/>
                </a:cubicBezTo>
                <a:cubicBezTo>
                  <a:pt x="2979542" y="2359344"/>
                  <a:pt x="2979542" y="2359344"/>
                  <a:pt x="2979542" y="2359344"/>
                </a:cubicBezTo>
                <a:cubicBezTo>
                  <a:pt x="3085013" y="2326397"/>
                  <a:pt x="3085013" y="2326397"/>
                  <a:pt x="3085013" y="2326397"/>
                </a:cubicBezTo>
                <a:cubicBezTo>
                  <a:pt x="3085013" y="2372523"/>
                  <a:pt x="3085013" y="2372523"/>
                  <a:pt x="3085013" y="2372523"/>
                </a:cubicBezTo>
                <a:cubicBezTo>
                  <a:pt x="3019094" y="2405471"/>
                  <a:pt x="3019094" y="2405471"/>
                  <a:pt x="3019094" y="2405471"/>
                </a:cubicBezTo>
                <a:cubicBezTo>
                  <a:pt x="2966358" y="2471366"/>
                  <a:pt x="2966358" y="2471366"/>
                  <a:pt x="2966358" y="2471366"/>
                </a:cubicBezTo>
                <a:cubicBezTo>
                  <a:pt x="2900439" y="2517493"/>
                  <a:pt x="2900439" y="2517493"/>
                  <a:pt x="2900439" y="2517493"/>
                </a:cubicBezTo>
                <a:cubicBezTo>
                  <a:pt x="2893847" y="2596567"/>
                  <a:pt x="2893847" y="2596567"/>
                  <a:pt x="2893847" y="2596567"/>
                </a:cubicBezTo>
                <a:cubicBezTo>
                  <a:pt x="2900439" y="2616335"/>
                  <a:pt x="2920215" y="2609746"/>
                  <a:pt x="2926807" y="2603156"/>
                </a:cubicBezTo>
                <a:cubicBezTo>
                  <a:pt x="2939991" y="2596567"/>
                  <a:pt x="2939991" y="2589977"/>
                  <a:pt x="2913623" y="2636104"/>
                </a:cubicBezTo>
                <a:cubicBezTo>
                  <a:pt x="2860888" y="2721767"/>
                  <a:pt x="2887256" y="2754715"/>
                  <a:pt x="2887256" y="2754715"/>
                </a:cubicBezTo>
                <a:cubicBezTo>
                  <a:pt x="2880664" y="2807431"/>
                  <a:pt x="2880664" y="2807431"/>
                  <a:pt x="2880664" y="2807431"/>
                </a:cubicBezTo>
                <a:cubicBezTo>
                  <a:pt x="2966358" y="2820610"/>
                  <a:pt x="2966358" y="2820610"/>
                  <a:pt x="2966358" y="2820610"/>
                </a:cubicBezTo>
                <a:cubicBezTo>
                  <a:pt x="2966358" y="2820610"/>
                  <a:pt x="3019094" y="2820610"/>
                  <a:pt x="3005910" y="2886505"/>
                </a:cubicBezTo>
                <a:cubicBezTo>
                  <a:pt x="3012502" y="2965579"/>
                  <a:pt x="3012502" y="2965579"/>
                  <a:pt x="3012502" y="2965579"/>
                </a:cubicBezTo>
                <a:cubicBezTo>
                  <a:pt x="3065237" y="2945811"/>
                  <a:pt x="3065237" y="2945811"/>
                  <a:pt x="3065237" y="2945811"/>
                </a:cubicBezTo>
                <a:cubicBezTo>
                  <a:pt x="3078421" y="3044653"/>
                  <a:pt x="3078421" y="3044653"/>
                  <a:pt x="3078421" y="3044653"/>
                </a:cubicBezTo>
                <a:cubicBezTo>
                  <a:pt x="3078421" y="3044653"/>
                  <a:pt x="3078421" y="3084190"/>
                  <a:pt x="3058645" y="3110548"/>
                </a:cubicBezTo>
                <a:cubicBezTo>
                  <a:pt x="3032277" y="3130317"/>
                  <a:pt x="3032277" y="3130317"/>
                  <a:pt x="3032277" y="3130317"/>
                </a:cubicBezTo>
                <a:cubicBezTo>
                  <a:pt x="3111380" y="3189623"/>
                  <a:pt x="3111380" y="3189623"/>
                  <a:pt x="3111380" y="3189623"/>
                </a:cubicBezTo>
                <a:cubicBezTo>
                  <a:pt x="3157524" y="3262107"/>
                  <a:pt x="3157524" y="3262107"/>
                  <a:pt x="3157524" y="3262107"/>
                </a:cubicBezTo>
                <a:cubicBezTo>
                  <a:pt x="3150932" y="3301644"/>
                  <a:pt x="3131156" y="3341181"/>
                  <a:pt x="3131156" y="3341181"/>
                </a:cubicBezTo>
                <a:cubicBezTo>
                  <a:pt x="3170708" y="3387308"/>
                  <a:pt x="3170708" y="3387308"/>
                  <a:pt x="3170708" y="3387308"/>
                </a:cubicBezTo>
                <a:cubicBezTo>
                  <a:pt x="3164116" y="3492740"/>
                  <a:pt x="3164116" y="3492740"/>
                  <a:pt x="3164116" y="3492740"/>
                </a:cubicBezTo>
                <a:cubicBezTo>
                  <a:pt x="3269586" y="3604762"/>
                  <a:pt x="3269586" y="3604762"/>
                  <a:pt x="3269586" y="3604762"/>
                </a:cubicBezTo>
                <a:cubicBezTo>
                  <a:pt x="3144340" y="3677246"/>
                  <a:pt x="3144340" y="3677246"/>
                  <a:pt x="3144340" y="3677246"/>
                </a:cubicBezTo>
                <a:cubicBezTo>
                  <a:pt x="3104788" y="3716783"/>
                  <a:pt x="3104788" y="3716783"/>
                  <a:pt x="3104788" y="3716783"/>
                </a:cubicBezTo>
                <a:cubicBezTo>
                  <a:pt x="3078421" y="3789268"/>
                  <a:pt x="3078421" y="3789268"/>
                  <a:pt x="3078421" y="3789268"/>
                </a:cubicBezTo>
                <a:cubicBezTo>
                  <a:pt x="3065237" y="3868342"/>
                  <a:pt x="3065237" y="3868342"/>
                  <a:pt x="3065237" y="3868342"/>
                </a:cubicBezTo>
                <a:cubicBezTo>
                  <a:pt x="2986134" y="3901289"/>
                  <a:pt x="2986134" y="3901289"/>
                  <a:pt x="2986134" y="3901289"/>
                </a:cubicBezTo>
                <a:cubicBezTo>
                  <a:pt x="2939991" y="3901289"/>
                  <a:pt x="2939991" y="3901289"/>
                  <a:pt x="2939991" y="3901289"/>
                </a:cubicBezTo>
                <a:cubicBezTo>
                  <a:pt x="2939991" y="3901289"/>
                  <a:pt x="2933399" y="3934237"/>
                  <a:pt x="2926807" y="3960595"/>
                </a:cubicBezTo>
                <a:cubicBezTo>
                  <a:pt x="2920215" y="3986953"/>
                  <a:pt x="2913623" y="4033080"/>
                  <a:pt x="2913623" y="4033080"/>
                </a:cubicBezTo>
                <a:cubicBezTo>
                  <a:pt x="2847704" y="4079206"/>
                  <a:pt x="2847704" y="4079206"/>
                  <a:pt x="2847704" y="4079206"/>
                </a:cubicBezTo>
                <a:cubicBezTo>
                  <a:pt x="2748825" y="4085796"/>
                  <a:pt x="2748825" y="4085796"/>
                  <a:pt x="2748825" y="4085796"/>
                </a:cubicBezTo>
                <a:cubicBezTo>
                  <a:pt x="2748825" y="4085796"/>
                  <a:pt x="2729050" y="4098975"/>
                  <a:pt x="2702682" y="4098975"/>
                </a:cubicBezTo>
                <a:cubicBezTo>
                  <a:pt x="2676314" y="4105564"/>
                  <a:pt x="2656539" y="4164870"/>
                  <a:pt x="2656539" y="4164870"/>
                </a:cubicBezTo>
                <a:cubicBezTo>
                  <a:pt x="2597212" y="4197817"/>
                  <a:pt x="2597212" y="4230765"/>
                  <a:pt x="2610395" y="4257123"/>
                </a:cubicBezTo>
                <a:cubicBezTo>
                  <a:pt x="2623579" y="4283481"/>
                  <a:pt x="2623579" y="4309839"/>
                  <a:pt x="2610395" y="4336197"/>
                </a:cubicBezTo>
                <a:cubicBezTo>
                  <a:pt x="2597212" y="4355966"/>
                  <a:pt x="2630171" y="4388913"/>
                  <a:pt x="2584028" y="4395503"/>
                </a:cubicBezTo>
                <a:cubicBezTo>
                  <a:pt x="2537884" y="4402092"/>
                  <a:pt x="2524701" y="4408682"/>
                  <a:pt x="2498333" y="4415271"/>
                </a:cubicBezTo>
                <a:cubicBezTo>
                  <a:pt x="2471965" y="4415271"/>
                  <a:pt x="2471965" y="4415271"/>
                  <a:pt x="2471965" y="4415271"/>
                </a:cubicBezTo>
                <a:cubicBezTo>
                  <a:pt x="2386271" y="4448219"/>
                  <a:pt x="2386271" y="4448219"/>
                  <a:pt x="2386271" y="4448219"/>
                </a:cubicBezTo>
                <a:cubicBezTo>
                  <a:pt x="2386271" y="4448219"/>
                  <a:pt x="2359903" y="4514114"/>
                  <a:pt x="2412638" y="4566830"/>
                </a:cubicBezTo>
                <a:cubicBezTo>
                  <a:pt x="2478557" y="4639314"/>
                  <a:pt x="2478557" y="4639314"/>
                  <a:pt x="2478557" y="4639314"/>
                </a:cubicBezTo>
                <a:cubicBezTo>
                  <a:pt x="2478557" y="4639314"/>
                  <a:pt x="2544476" y="4678851"/>
                  <a:pt x="2518109" y="4678851"/>
                </a:cubicBezTo>
                <a:cubicBezTo>
                  <a:pt x="2485149" y="4678851"/>
                  <a:pt x="2419230" y="4685441"/>
                  <a:pt x="2419230" y="4685441"/>
                </a:cubicBezTo>
                <a:cubicBezTo>
                  <a:pt x="2392862" y="4626135"/>
                  <a:pt x="2392862" y="4626135"/>
                  <a:pt x="2392862" y="4626135"/>
                </a:cubicBezTo>
                <a:cubicBezTo>
                  <a:pt x="2346719" y="4560240"/>
                  <a:pt x="2346719" y="4560240"/>
                  <a:pt x="2346719" y="4560240"/>
                </a:cubicBezTo>
                <a:cubicBezTo>
                  <a:pt x="2346719" y="4507524"/>
                  <a:pt x="2346719" y="4507524"/>
                  <a:pt x="2346719" y="4507524"/>
                </a:cubicBezTo>
                <a:cubicBezTo>
                  <a:pt x="2300576" y="4454808"/>
                  <a:pt x="2300576" y="4454808"/>
                  <a:pt x="2300576" y="4454808"/>
                </a:cubicBezTo>
                <a:cubicBezTo>
                  <a:pt x="2267616" y="4415271"/>
                  <a:pt x="2267616" y="4415271"/>
                  <a:pt x="2267616" y="4415271"/>
                </a:cubicBezTo>
                <a:cubicBezTo>
                  <a:pt x="2267616" y="4415271"/>
                  <a:pt x="2188513" y="4369145"/>
                  <a:pt x="2181921" y="4402092"/>
                </a:cubicBezTo>
                <a:cubicBezTo>
                  <a:pt x="2168737" y="4421861"/>
                  <a:pt x="2168737" y="4421861"/>
                  <a:pt x="2162145" y="4421861"/>
                </a:cubicBezTo>
                <a:cubicBezTo>
                  <a:pt x="2162145" y="4421861"/>
                  <a:pt x="2162145" y="4421861"/>
                  <a:pt x="2162145" y="4448219"/>
                </a:cubicBezTo>
                <a:cubicBezTo>
                  <a:pt x="2162145" y="4494345"/>
                  <a:pt x="2195105" y="4487756"/>
                  <a:pt x="2162145" y="4494345"/>
                </a:cubicBezTo>
                <a:cubicBezTo>
                  <a:pt x="2122594" y="4507524"/>
                  <a:pt x="2122594" y="4507524"/>
                  <a:pt x="2122594" y="4507524"/>
                </a:cubicBezTo>
                <a:cubicBezTo>
                  <a:pt x="2056675" y="4435040"/>
                  <a:pt x="2056675" y="4435040"/>
                  <a:pt x="2056675" y="4435040"/>
                </a:cubicBezTo>
                <a:cubicBezTo>
                  <a:pt x="2030307" y="4435040"/>
                  <a:pt x="2003940" y="4474577"/>
                  <a:pt x="2003940" y="4474577"/>
                </a:cubicBezTo>
                <a:cubicBezTo>
                  <a:pt x="2003940" y="4474577"/>
                  <a:pt x="1957796" y="4481166"/>
                  <a:pt x="1938021" y="4500935"/>
                </a:cubicBezTo>
                <a:cubicBezTo>
                  <a:pt x="1918245" y="4520703"/>
                  <a:pt x="1918245" y="4520703"/>
                  <a:pt x="1918245" y="4520703"/>
                </a:cubicBezTo>
                <a:cubicBezTo>
                  <a:pt x="1918245" y="4520703"/>
                  <a:pt x="1852326" y="4553651"/>
                  <a:pt x="1839142" y="4573419"/>
                </a:cubicBezTo>
                <a:cubicBezTo>
                  <a:pt x="1825958" y="4599777"/>
                  <a:pt x="1819366" y="4632725"/>
                  <a:pt x="1819366" y="4632725"/>
                </a:cubicBezTo>
                <a:cubicBezTo>
                  <a:pt x="1839142" y="5159886"/>
                  <a:pt x="1839142" y="5159886"/>
                  <a:pt x="1839142" y="5159886"/>
                </a:cubicBezTo>
                <a:cubicBezTo>
                  <a:pt x="1792999" y="5166475"/>
                  <a:pt x="1792999" y="5166475"/>
                  <a:pt x="1792999" y="5166475"/>
                </a:cubicBezTo>
                <a:cubicBezTo>
                  <a:pt x="1792999" y="5074222"/>
                  <a:pt x="1792999" y="5074222"/>
                  <a:pt x="1792999" y="5074222"/>
                </a:cubicBezTo>
                <a:cubicBezTo>
                  <a:pt x="1792999" y="5074222"/>
                  <a:pt x="1766631" y="4988558"/>
                  <a:pt x="1773223" y="4968790"/>
                </a:cubicBezTo>
                <a:cubicBezTo>
                  <a:pt x="1773223" y="4942432"/>
                  <a:pt x="1753447" y="4843589"/>
                  <a:pt x="1753447" y="4843589"/>
                </a:cubicBezTo>
                <a:cubicBezTo>
                  <a:pt x="1773223" y="4738157"/>
                  <a:pt x="1773223" y="4738157"/>
                  <a:pt x="1773223" y="4738157"/>
                </a:cubicBezTo>
                <a:cubicBezTo>
                  <a:pt x="1766631" y="4678851"/>
                  <a:pt x="1766631" y="4678851"/>
                  <a:pt x="1766631" y="4678851"/>
                </a:cubicBezTo>
                <a:cubicBezTo>
                  <a:pt x="1694120" y="4639314"/>
                  <a:pt x="1694120" y="4639314"/>
                  <a:pt x="1694120" y="4639314"/>
                </a:cubicBezTo>
                <a:cubicBezTo>
                  <a:pt x="1694120" y="4639314"/>
                  <a:pt x="1634793" y="4599777"/>
                  <a:pt x="1641385" y="4652493"/>
                </a:cubicBezTo>
                <a:cubicBezTo>
                  <a:pt x="1647977" y="4705210"/>
                  <a:pt x="1628201" y="4738157"/>
                  <a:pt x="1628201" y="4738157"/>
                </a:cubicBezTo>
                <a:cubicBezTo>
                  <a:pt x="1582058" y="4757926"/>
                  <a:pt x="1549098" y="4738157"/>
                  <a:pt x="1562282" y="4711799"/>
                </a:cubicBezTo>
                <a:cubicBezTo>
                  <a:pt x="1575466" y="4692030"/>
                  <a:pt x="1575466" y="4692030"/>
                  <a:pt x="1575466" y="4692030"/>
                </a:cubicBezTo>
                <a:cubicBezTo>
                  <a:pt x="1582058" y="4612956"/>
                  <a:pt x="1582058" y="4612956"/>
                  <a:pt x="1582058" y="4612956"/>
                </a:cubicBezTo>
                <a:cubicBezTo>
                  <a:pt x="1535914" y="4580009"/>
                  <a:pt x="1535914" y="4580009"/>
                  <a:pt x="1535914" y="4580009"/>
                </a:cubicBezTo>
                <a:cubicBezTo>
                  <a:pt x="1535914" y="4580009"/>
                  <a:pt x="1529322" y="4553651"/>
                  <a:pt x="1502955" y="4533882"/>
                </a:cubicBezTo>
                <a:cubicBezTo>
                  <a:pt x="1483179" y="4507524"/>
                  <a:pt x="1483179" y="4507524"/>
                  <a:pt x="1483179" y="4507524"/>
                </a:cubicBezTo>
                <a:cubicBezTo>
                  <a:pt x="1390892" y="4461398"/>
                  <a:pt x="1390892" y="4461398"/>
                  <a:pt x="1390892" y="4461398"/>
                </a:cubicBezTo>
                <a:cubicBezTo>
                  <a:pt x="1390892" y="4461398"/>
                  <a:pt x="1357933" y="4494345"/>
                  <a:pt x="1344749" y="4514114"/>
                </a:cubicBezTo>
                <a:cubicBezTo>
                  <a:pt x="1331565" y="4540472"/>
                  <a:pt x="1285422" y="4553651"/>
                  <a:pt x="1285422" y="4553651"/>
                </a:cubicBezTo>
                <a:cubicBezTo>
                  <a:pt x="1206319" y="4553651"/>
                  <a:pt x="1206319" y="4553651"/>
                  <a:pt x="1206319" y="4553651"/>
                </a:cubicBezTo>
                <a:cubicBezTo>
                  <a:pt x="1160175" y="4527293"/>
                  <a:pt x="1160175" y="4527293"/>
                  <a:pt x="1160175" y="4527293"/>
                </a:cubicBezTo>
                <a:cubicBezTo>
                  <a:pt x="1140400" y="4448219"/>
                  <a:pt x="1140400" y="4448219"/>
                  <a:pt x="1140400" y="4448219"/>
                </a:cubicBezTo>
                <a:cubicBezTo>
                  <a:pt x="1140400" y="4448219"/>
                  <a:pt x="1127216" y="4421861"/>
                  <a:pt x="1100848" y="4402092"/>
                </a:cubicBezTo>
                <a:cubicBezTo>
                  <a:pt x="1081073" y="4375734"/>
                  <a:pt x="988786" y="4316428"/>
                  <a:pt x="988786" y="4316428"/>
                </a:cubicBezTo>
                <a:cubicBezTo>
                  <a:pt x="942643" y="4283481"/>
                  <a:pt x="942643" y="4283481"/>
                  <a:pt x="942643" y="4283481"/>
                </a:cubicBezTo>
                <a:cubicBezTo>
                  <a:pt x="942643" y="4283481"/>
                  <a:pt x="949234" y="4224175"/>
                  <a:pt x="949234" y="4197817"/>
                </a:cubicBezTo>
                <a:cubicBezTo>
                  <a:pt x="949234" y="4184638"/>
                  <a:pt x="955826" y="4184638"/>
                  <a:pt x="962418" y="4184638"/>
                </a:cubicBezTo>
                <a:cubicBezTo>
                  <a:pt x="969010" y="4184638"/>
                  <a:pt x="969010" y="4184638"/>
                  <a:pt x="942643" y="4171459"/>
                </a:cubicBezTo>
                <a:cubicBezTo>
                  <a:pt x="896499" y="4145101"/>
                  <a:pt x="955826" y="4164870"/>
                  <a:pt x="896499" y="4145101"/>
                </a:cubicBezTo>
                <a:cubicBezTo>
                  <a:pt x="837172" y="4125333"/>
                  <a:pt x="771253" y="4118743"/>
                  <a:pt x="804213" y="4079206"/>
                </a:cubicBezTo>
                <a:cubicBezTo>
                  <a:pt x="837172" y="4033080"/>
                  <a:pt x="837172" y="4033080"/>
                  <a:pt x="837172" y="4033080"/>
                </a:cubicBezTo>
                <a:cubicBezTo>
                  <a:pt x="837172" y="4033080"/>
                  <a:pt x="817396" y="3960595"/>
                  <a:pt x="791029" y="3973774"/>
                </a:cubicBezTo>
                <a:cubicBezTo>
                  <a:pt x="777845" y="3973774"/>
                  <a:pt x="771253" y="3973774"/>
                  <a:pt x="764661" y="3967185"/>
                </a:cubicBezTo>
                <a:cubicBezTo>
                  <a:pt x="758069" y="3960595"/>
                  <a:pt x="744885" y="3960595"/>
                  <a:pt x="725110" y="3986953"/>
                </a:cubicBezTo>
                <a:cubicBezTo>
                  <a:pt x="692150" y="4026490"/>
                  <a:pt x="731702" y="4000132"/>
                  <a:pt x="692150" y="4026490"/>
                </a:cubicBezTo>
                <a:cubicBezTo>
                  <a:pt x="646007" y="4052848"/>
                  <a:pt x="619639" y="4039669"/>
                  <a:pt x="619639" y="4039669"/>
                </a:cubicBezTo>
                <a:cubicBezTo>
                  <a:pt x="573496" y="3986953"/>
                  <a:pt x="573496" y="3986953"/>
                  <a:pt x="573496" y="3986953"/>
                </a:cubicBezTo>
                <a:cubicBezTo>
                  <a:pt x="593271" y="3934237"/>
                  <a:pt x="593271" y="3934237"/>
                  <a:pt x="593271" y="3934237"/>
                </a:cubicBezTo>
                <a:cubicBezTo>
                  <a:pt x="553720" y="3881521"/>
                  <a:pt x="566904" y="3848573"/>
                  <a:pt x="533944" y="3841984"/>
                </a:cubicBezTo>
                <a:cubicBezTo>
                  <a:pt x="494393" y="3835394"/>
                  <a:pt x="461433" y="3802447"/>
                  <a:pt x="461433" y="3802447"/>
                </a:cubicBezTo>
                <a:cubicBezTo>
                  <a:pt x="441658" y="3756320"/>
                  <a:pt x="441658" y="3756320"/>
                  <a:pt x="441658" y="3756320"/>
                </a:cubicBezTo>
                <a:cubicBezTo>
                  <a:pt x="441658" y="3756320"/>
                  <a:pt x="408698" y="3631120"/>
                  <a:pt x="375739" y="3637709"/>
                </a:cubicBezTo>
                <a:cubicBezTo>
                  <a:pt x="362555" y="3637709"/>
                  <a:pt x="355963" y="3631120"/>
                  <a:pt x="342779" y="3624530"/>
                </a:cubicBezTo>
                <a:cubicBezTo>
                  <a:pt x="336187" y="3617941"/>
                  <a:pt x="323003" y="3611351"/>
                  <a:pt x="309820" y="3611351"/>
                </a:cubicBezTo>
                <a:cubicBezTo>
                  <a:pt x="283452" y="3617941"/>
                  <a:pt x="204349" y="3611351"/>
                  <a:pt x="204349" y="3611351"/>
                </a:cubicBezTo>
                <a:cubicBezTo>
                  <a:pt x="138430" y="3558635"/>
                  <a:pt x="138430" y="3558635"/>
                  <a:pt x="138430" y="3558635"/>
                </a:cubicBezTo>
                <a:cubicBezTo>
                  <a:pt x="138430" y="3558635"/>
                  <a:pt x="138430" y="3538866"/>
                  <a:pt x="151614" y="3512508"/>
                </a:cubicBezTo>
                <a:cubicBezTo>
                  <a:pt x="164798" y="3492740"/>
                  <a:pt x="164798" y="3492740"/>
                  <a:pt x="164798" y="3492740"/>
                </a:cubicBezTo>
                <a:cubicBezTo>
                  <a:pt x="164798" y="3492740"/>
                  <a:pt x="158206" y="3505919"/>
                  <a:pt x="105470" y="3492740"/>
                </a:cubicBezTo>
                <a:cubicBezTo>
                  <a:pt x="52735" y="3486150"/>
                  <a:pt x="39551" y="3433434"/>
                  <a:pt x="39551" y="3433434"/>
                </a:cubicBezTo>
                <a:cubicBezTo>
                  <a:pt x="39551" y="3433434"/>
                  <a:pt x="59327" y="3400487"/>
                  <a:pt x="39551" y="3360950"/>
                </a:cubicBezTo>
                <a:cubicBezTo>
                  <a:pt x="26368" y="3328002"/>
                  <a:pt x="0" y="3229160"/>
                  <a:pt x="0" y="3229160"/>
                </a:cubicBezTo>
                <a:cubicBezTo>
                  <a:pt x="32959" y="3176444"/>
                  <a:pt x="32959" y="3176444"/>
                  <a:pt x="32959" y="3176444"/>
                </a:cubicBezTo>
                <a:cubicBezTo>
                  <a:pt x="112062" y="3117138"/>
                  <a:pt x="112062" y="3117138"/>
                  <a:pt x="112062" y="3117138"/>
                </a:cubicBezTo>
                <a:cubicBezTo>
                  <a:pt x="145022" y="3071011"/>
                  <a:pt x="158206" y="2978758"/>
                  <a:pt x="158206" y="2978758"/>
                </a:cubicBezTo>
                <a:cubicBezTo>
                  <a:pt x="210941" y="2965579"/>
                  <a:pt x="224125" y="2952400"/>
                  <a:pt x="257084" y="2952400"/>
                </a:cubicBezTo>
                <a:cubicBezTo>
                  <a:pt x="296636" y="2952400"/>
                  <a:pt x="296636" y="2932632"/>
                  <a:pt x="336187" y="2939221"/>
                </a:cubicBezTo>
                <a:cubicBezTo>
                  <a:pt x="369147" y="2945811"/>
                  <a:pt x="382330" y="2919453"/>
                  <a:pt x="382330" y="2919453"/>
                </a:cubicBezTo>
                <a:cubicBezTo>
                  <a:pt x="355963" y="2879916"/>
                  <a:pt x="342779" y="2853558"/>
                  <a:pt x="316411" y="2840379"/>
                </a:cubicBezTo>
                <a:cubicBezTo>
                  <a:pt x="296636" y="2827200"/>
                  <a:pt x="276860" y="2787662"/>
                  <a:pt x="276860" y="2787662"/>
                </a:cubicBezTo>
                <a:cubicBezTo>
                  <a:pt x="276860" y="2701999"/>
                  <a:pt x="276860" y="2701999"/>
                  <a:pt x="276860" y="2701999"/>
                </a:cubicBezTo>
                <a:cubicBezTo>
                  <a:pt x="276860" y="2701999"/>
                  <a:pt x="250492" y="2649283"/>
                  <a:pt x="263676" y="2622925"/>
                </a:cubicBezTo>
                <a:cubicBezTo>
                  <a:pt x="276860" y="2603156"/>
                  <a:pt x="210941" y="2622925"/>
                  <a:pt x="276860" y="2603156"/>
                </a:cubicBezTo>
                <a:cubicBezTo>
                  <a:pt x="342779" y="2583388"/>
                  <a:pt x="342779" y="2583388"/>
                  <a:pt x="342779" y="2583388"/>
                </a:cubicBezTo>
                <a:cubicBezTo>
                  <a:pt x="355963" y="2517493"/>
                  <a:pt x="355963" y="2517493"/>
                  <a:pt x="355963" y="2517493"/>
                </a:cubicBezTo>
                <a:cubicBezTo>
                  <a:pt x="355963" y="2431829"/>
                  <a:pt x="355963" y="2431829"/>
                  <a:pt x="355963" y="2431829"/>
                </a:cubicBezTo>
                <a:cubicBezTo>
                  <a:pt x="408698" y="2398881"/>
                  <a:pt x="408698" y="2398881"/>
                  <a:pt x="408698" y="2398881"/>
                </a:cubicBezTo>
                <a:cubicBezTo>
                  <a:pt x="474617" y="2372523"/>
                  <a:pt x="474617" y="2372523"/>
                  <a:pt x="474617" y="2372523"/>
                </a:cubicBezTo>
                <a:cubicBezTo>
                  <a:pt x="547128" y="2332986"/>
                  <a:pt x="547128" y="2332986"/>
                  <a:pt x="547128" y="2332986"/>
                </a:cubicBezTo>
                <a:cubicBezTo>
                  <a:pt x="553720" y="2240733"/>
                  <a:pt x="553720" y="2240733"/>
                  <a:pt x="553720" y="2240733"/>
                </a:cubicBezTo>
                <a:cubicBezTo>
                  <a:pt x="487801" y="2214375"/>
                  <a:pt x="487801" y="2214375"/>
                  <a:pt x="487801" y="2214375"/>
                </a:cubicBezTo>
                <a:cubicBezTo>
                  <a:pt x="487801" y="2214375"/>
                  <a:pt x="481209" y="2122122"/>
                  <a:pt x="507577" y="2115533"/>
                </a:cubicBezTo>
                <a:cubicBezTo>
                  <a:pt x="540536" y="2115533"/>
                  <a:pt x="586680" y="2082585"/>
                  <a:pt x="586680" y="2082585"/>
                </a:cubicBezTo>
                <a:cubicBezTo>
                  <a:pt x="586680" y="2082585"/>
                  <a:pt x="652599" y="2108943"/>
                  <a:pt x="659191" y="2075995"/>
                </a:cubicBezTo>
                <a:cubicBezTo>
                  <a:pt x="665782" y="2049637"/>
                  <a:pt x="672374" y="2023279"/>
                  <a:pt x="678966" y="1990332"/>
                </a:cubicBezTo>
                <a:cubicBezTo>
                  <a:pt x="685558" y="1957384"/>
                  <a:pt x="725110" y="1884900"/>
                  <a:pt x="725110" y="1884900"/>
                </a:cubicBezTo>
                <a:cubicBezTo>
                  <a:pt x="725110" y="1884900"/>
                  <a:pt x="777845" y="1851952"/>
                  <a:pt x="804213" y="1865131"/>
                </a:cubicBezTo>
                <a:cubicBezTo>
                  <a:pt x="823988" y="1878310"/>
                  <a:pt x="856948" y="1884900"/>
                  <a:pt x="896499" y="1891489"/>
                </a:cubicBezTo>
                <a:cubicBezTo>
                  <a:pt x="929459" y="1898079"/>
                  <a:pt x="922867" y="1911258"/>
                  <a:pt x="969010" y="1911258"/>
                </a:cubicBezTo>
                <a:cubicBezTo>
                  <a:pt x="1015154" y="1917847"/>
                  <a:pt x="1074481" y="1937616"/>
                  <a:pt x="1074481" y="1911258"/>
                </a:cubicBezTo>
                <a:cubicBezTo>
                  <a:pt x="1081073" y="1884900"/>
                  <a:pt x="1114032" y="1851952"/>
                  <a:pt x="1114032" y="1825594"/>
                </a:cubicBezTo>
                <a:cubicBezTo>
                  <a:pt x="1107440" y="1799236"/>
                  <a:pt x="1146992" y="1733341"/>
                  <a:pt x="1146992" y="1733341"/>
                </a:cubicBezTo>
                <a:cubicBezTo>
                  <a:pt x="1239278" y="1739931"/>
                  <a:pt x="1239278" y="1739931"/>
                  <a:pt x="1239278" y="1739931"/>
                </a:cubicBezTo>
                <a:cubicBezTo>
                  <a:pt x="1245870" y="1786057"/>
                  <a:pt x="1245870" y="1786057"/>
                  <a:pt x="1245870" y="1786057"/>
                </a:cubicBezTo>
                <a:cubicBezTo>
                  <a:pt x="1245870" y="1786057"/>
                  <a:pt x="1259054" y="1845363"/>
                  <a:pt x="1239278" y="1865131"/>
                </a:cubicBezTo>
                <a:cubicBezTo>
                  <a:pt x="1212911" y="1884900"/>
                  <a:pt x="1206319" y="1931026"/>
                  <a:pt x="1232686" y="1931026"/>
                </a:cubicBezTo>
                <a:cubicBezTo>
                  <a:pt x="1259054" y="1937616"/>
                  <a:pt x="1456811" y="1937616"/>
                  <a:pt x="1437036" y="1924437"/>
                </a:cubicBezTo>
                <a:cubicBezTo>
                  <a:pt x="1423852" y="1911258"/>
                  <a:pt x="1423852" y="1911258"/>
                  <a:pt x="1423852" y="1911258"/>
                </a:cubicBezTo>
                <a:cubicBezTo>
                  <a:pt x="1509547" y="1759699"/>
                  <a:pt x="1509547" y="1759699"/>
                  <a:pt x="1509547" y="1759699"/>
                </a:cubicBezTo>
                <a:cubicBezTo>
                  <a:pt x="1509547" y="1759699"/>
                  <a:pt x="1397484" y="1746520"/>
                  <a:pt x="1443628" y="1594961"/>
                </a:cubicBezTo>
                <a:cubicBezTo>
                  <a:pt x="1451868" y="1571898"/>
                  <a:pt x="1456811" y="1555836"/>
                  <a:pt x="1459489" y="1545025"/>
                </a:cubicBezTo>
                <a:lnTo>
                  <a:pt x="1461715" y="1526922"/>
                </a:lnTo>
                <a:lnTo>
                  <a:pt x="1488123" y="1496942"/>
                </a:lnTo>
                <a:cubicBezTo>
                  <a:pt x="1506251" y="1477998"/>
                  <a:pt x="1522730" y="1463171"/>
                  <a:pt x="1522730" y="1463171"/>
                </a:cubicBezTo>
                <a:close/>
                <a:moveTo>
                  <a:pt x="2832694" y="1433993"/>
                </a:moveTo>
                <a:cubicBezTo>
                  <a:pt x="2837256" y="1432473"/>
                  <a:pt x="2842121" y="1433283"/>
                  <a:pt x="2846987" y="1438149"/>
                </a:cubicBezTo>
                <a:cubicBezTo>
                  <a:pt x="2834012" y="1470586"/>
                  <a:pt x="2834012" y="1470586"/>
                  <a:pt x="2834012" y="1470586"/>
                </a:cubicBezTo>
                <a:cubicBezTo>
                  <a:pt x="2821037" y="1477073"/>
                  <a:pt x="2808063" y="1464098"/>
                  <a:pt x="2808063" y="1464098"/>
                </a:cubicBezTo>
                <a:cubicBezTo>
                  <a:pt x="2808063" y="1464098"/>
                  <a:pt x="2819010" y="1438554"/>
                  <a:pt x="2832694" y="1433993"/>
                </a:cubicBezTo>
                <a:close/>
                <a:moveTo>
                  <a:pt x="3278763" y="1399123"/>
                </a:moveTo>
                <a:cubicBezTo>
                  <a:pt x="3284934" y="1398814"/>
                  <a:pt x="3289047" y="1401697"/>
                  <a:pt x="3289047" y="1409935"/>
                </a:cubicBezTo>
                <a:cubicBezTo>
                  <a:pt x="3289047" y="1409935"/>
                  <a:pt x="3282465" y="1449477"/>
                  <a:pt x="3242974" y="1436296"/>
                </a:cubicBezTo>
                <a:cubicBezTo>
                  <a:pt x="3190319" y="1469248"/>
                  <a:pt x="3190319" y="1469248"/>
                  <a:pt x="3190319" y="1469248"/>
                </a:cubicBezTo>
                <a:cubicBezTo>
                  <a:pt x="3104755" y="1495609"/>
                  <a:pt x="3104755" y="1495609"/>
                  <a:pt x="3104755" y="1495609"/>
                </a:cubicBezTo>
                <a:cubicBezTo>
                  <a:pt x="3038937" y="1508789"/>
                  <a:pt x="3038937" y="1508789"/>
                  <a:pt x="3038937" y="1508789"/>
                </a:cubicBezTo>
                <a:lnTo>
                  <a:pt x="2966537" y="1554921"/>
                </a:lnTo>
                <a:cubicBezTo>
                  <a:pt x="2966537" y="1554921"/>
                  <a:pt x="2992864" y="1508789"/>
                  <a:pt x="3025773" y="1502199"/>
                </a:cubicBezTo>
                <a:cubicBezTo>
                  <a:pt x="3078428" y="1489018"/>
                  <a:pt x="3078428" y="1489018"/>
                  <a:pt x="3078428" y="1489018"/>
                </a:cubicBezTo>
                <a:cubicBezTo>
                  <a:pt x="3157410" y="1462657"/>
                  <a:pt x="3157410" y="1462657"/>
                  <a:pt x="3157410" y="1462657"/>
                </a:cubicBezTo>
                <a:cubicBezTo>
                  <a:pt x="3223228" y="1429706"/>
                  <a:pt x="3223228" y="1429706"/>
                  <a:pt x="3223228" y="1429706"/>
                </a:cubicBezTo>
                <a:cubicBezTo>
                  <a:pt x="3223228" y="1429706"/>
                  <a:pt x="3260252" y="1400050"/>
                  <a:pt x="3278763" y="1399123"/>
                </a:cubicBezTo>
                <a:close/>
                <a:moveTo>
                  <a:pt x="3040257" y="1218887"/>
                </a:moveTo>
                <a:cubicBezTo>
                  <a:pt x="3042733" y="1219819"/>
                  <a:pt x="3044384" y="1222305"/>
                  <a:pt x="3044384" y="1227278"/>
                </a:cubicBezTo>
                <a:lnTo>
                  <a:pt x="2938734" y="1293577"/>
                </a:lnTo>
                <a:cubicBezTo>
                  <a:pt x="2938734" y="1293577"/>
                  <a:pt x="2938734" y="1293577"/>
                  <a:pt x="2984956" y="1253797"/>
                </a:cubicBezTo>
                <a:cubicBezTo>
                  <a:pt x="2984956" y="1253797"/>
                  <a:pt x="2984956" y="1253797"/>
                  <a:pt x="3017971" y="1227278"/>
                </a:cubicBezTo>
                <a:cubicBezTo>
                  <a:pt x="3017971" y="1227278"/>
                  <a:pt x="3032828" y="1216090"/>
                  <a:pt x="3040257" y="1218887"/>
                </a:cubicBezTo>
                <a:close/>
                <a:moveTo>
                  <a:pt x="3577972" y="974958"/>
                </a:moveTo>
                <a:cubicBezTo>
                  <a:pt x="3577972" y="974958"/>
                  <a:pt x="3597656" y="1001648"/>
                  <a:pt x="3571410" y="1008321"/>
                </a:cubicBezTo>
                <a:cubicBezTo>
                  <a:pt x="3532042" y="1035011"/>
                  <a:pt x="3532042" y="1035011"/>
                  <a:pt x="3532042" y="1035011"/>
                </a:cubicBezTo>
                <a:cubicBezTo>
                  <a:pt x="3532042" y="1035011"/>
                  <a:pt x="3453305" y="1101737"/>
                  <a:pt x="3433620" y="1081719"/>
                </a:cubicBezTo>
                <a:cubicBezTo>
                  <a:pt x="3538603" y="1008321"/>
                  <a:pt x="3538603" y="1008321"/>
                  <a:pt x="3538603" y="1008321"/>
                </a:cubicBezTo>
                <a:cubicBezTo>
                  <a:pt x="3538603" y="1008321"/>
                  <a:pt x="3564849" y="968285"/>
                  <a:pt x="3577972" y="974958"/>
                </a:cubicBezTo>
                <a:close/>
                <a:moveTo>
                  <a:pt x="3116672" y="937703"/>
                </a:moveTo>
                <a:cubicBezTo>
                  <a:pt x="3116672" y="937703"/>
                  <a:pt x="3077351" y="1016345"/>
                  <a:pt x="3024923" y="1029452"/>
                </a:cubicBezTo>
                <a:cubicBezTo>
                  <a:pt x="3116672" y="937703"/>
                  <a:pt x="3116672" y="937703"/>
                  <a:pt x="3116672" y="937703"/>
                </a:cubicBezTo>
                <a:close/>
                <a:moveTo>
                  <a:pt x="3049945" y="929362"/>
                </a:moveTo>
                <a:lnTo>
                  <a:pt x="2944295" y="1040572"/>
                </a:lnTo>
                <a:lnTo>
                  <a:pt x="2985999" y="990527"/>
                </a:lnTo>
                <a:lnTo>
                  <a:pt x="3049945" y="929362"/>
                </a:lnTo>
                <a:close/>
                <a:moveTo>
                  <a:pt x="3873636" y="467839"/>
                </a:moveTo>
                <a:cubicBezTo>
                  <a:pt x="3873636" y="467839"/>
                  <a:pt x="3873636" y="467839"/>
                  <a:pt x="3886803" y="467839"/>
                </a:cubicBezTo>
                <a:cubicBezTo>
                  <a:pt x="3886803" y="467839"/>
                  <a:pt x="3886803" y="467839"/>
                  <a:pt x="3873636" y="494178"/>
                </a:cubicBezTo>
                <a:cubicBezTo>
                  <a:pt x="3867053" y="507348"/>
                  <a:pt x="3840719" y="513933"/>
                  <a:pt x="3840719" y="513933"/>
                </a:cubicBezTo>
                <a:cubicBezTo>
                  <a:pt x="3840719" y="513933"/>
                  <a:pt x="3840719" y="513933"/>
                  <a:pt x="3728800" y="612705"/>
                </a:cubicBezTo>
                <a:cubicBezTo>
                  <a:pt x="3728800" y="612705"/>
                  <a:pt x="3728800" y="612705"/>
                  <a:pt x="3551047" y="770741"/>
                </a:cubicBezTo>
                <a:cubicBezTo>
                  <a:pt x="3551047" y="770741"/>
                  <a:pt x="3551047" y="770741"/>
                  <a:pt x="3472046" y="816835"/>
                </a:cubicBezTo>
                <a:cubicBezTo>
                  <a:pt x="3472046" y="816835"/>
                  <a:pt x="3472046" y="816835"/>
                  <a:pt x="3425962" y="862929"/>
                </a:cubicBezTo>
                <a:cubicBezTo>
                  <a:pt x="3425962" y="862929"/>
                  <a:pt x="3425962" y="862929"/>
                  <a:pt x="3366710" y="935362"/>
                </a:cubicBezTo>
                <a:cubicBezTo>
                  <a:pt x="3366710" y="935362"/>
                  <a:pt x="3366710" y="935362"/>
                  <a:pt x="3327210" y="981456"/>
                </a:cubicBezTo>
                <a:cubicBezTo>
                  <a:pt x="3327210" y="981456"/>
                  <a:pt x="3327210" y="981456"/>
                  <a:pt x="3281126" y="1020965"/>
                </a:cubicBezTo>
                <a:cubicBezTo>
                  <a:pt x="3281126" y="1020965"/>
                  <a:pt x="3281126" y="1020965"/>
                  <a:pt x="3188957" y="1093398"/>
                </a:cubicBezTo>
                <a:cubicBezTo>
                  <a:pt x="3188957" y="1093398"/>
                  <a:pt x="3215291" y="1047304"/>
                  <a:pt x="3221874" y="1040719"/>
                </a:cubicBezTo>
                <a:cubicBezTo>
                  <a:pt x="3221874" y="1040719"/>
                  <a:pt x="3221874" y="1040719"/>
                  <a:pt x="3248208" y="1014380"/>
                </a:cubicBezTo>
                <a:cubicBezTo>
                  <a:pt x="3248208" y="1014380"/>
                  <a:pt x="3248208" y="1014380"/>
                  <a:pt x="3267959" y="994625"/>
                </a:cubicBezTo>
                <a:cubicBezTo>
                  <a:pt x="3267959" y="994625"/>
                  <a:pt x="3267959" y="994625"/>
                  <a:pt x="3294292" y="974871"/>
                </a:cubicBezTo>
                <a:cubicBezTo>
                  <a:pt x="3294292" y="974871"/>
                  <a:pt x="3294292" y="974871"/>
                  <a:pt x="3314043" y="961701"/>
                </a:cubicBezTo>
                <a:cubicBezTo>
                  <a:pt x="3314043" y="961701"/>
                  <a:pt x="3314043" y="961701"/>
                  <a:pt x="3346960" y="922192"/>
                </a:cubicBezTo>
                <a:cubicBezTo>
                  <a:pt x="3346960" y="922192"/>
                  <a:pt x="3346960" y="922192"/>
                  <a:pt x="3406211" y="862929"/>
                </a:cubicBezTo>
                <a:cubicBezTo>
                  <a:pt x="3406211" y="862929"/>
                  <a:pt x="3406211" y="862929"/>
                  <a:pt x="3432545" y="843174"/>
                </a:cubicBezTo>
                <a:cubicBezTo>
                  <a:pt x="3432545" y="843174"/>
                  <a:pt x="3504963" y="783911"/>
                  <a:pt x="3518130" y="770741"/>
                </a:cubicBezTo>
                <a:cubicBezTo>
                  <a:pt x="3531297" y="757572"/>
                  <a:pt x="3537880" y="757572"/>
                  <a:pt x="3537880" y="757572"/>
                </a:cubicBezTo>
                <a:cubicBezTo>
                  <a:pt x="3537880" y="757572"/>
                  <a:pt x="3564214" y="744402"/>
                  <a:pt x="3570797" y="737817"/>
                </a:cubicBezTo>
                <a:cubicBezTo>
                  <a:pt x="3577381" y="731232"/>
                  <a:pt x="3583964" y="724647"/>
                  <a:pt x="3597131" y="711478"/>
                </a:cubicBezTo>
                <a:cubicBezTo>
                  <a:pt x="3610298" y="698308"/>
                  <a:pt x="3623465" y="691723"/>
                  <a:pt x="3636632" y="678554"/>
                </a:cubicBezTo>
                <a:cubicBezTo>
                  <a:pt x="3643215" y="665384"/>
                  <a:pt x="3682716" y="639045"/>
                  <a:pt x="3682716" y="639045"/>
                </a:cubicBezTo>
                <a:cubicBezTo>
                  <a:pt x="3682716" y="639045"/>
                  <a:pt x="3682716" y="639045"/>
                  <a:pt x="3722217" y="606120"/>
                </a:cubicBezTo>
                <a:cubicBezTo>
                  <a:pt x="3722217" y="606120"/>
                  <a:pt x="3827552" y="507348"/>
                  <a:pt x="3834136" y="500763"/>
                </a:cubicBezTo>
                <a:cubicBezTo>
                  <a:pt x="3834136" y="494178"/>
                  <a:pt x="3853886" y="487593"/>
                  <a:pt x="3853886" y="487593"/>
                </a:cubicBezTo>
                <a:cubicBezTo>
                  <a:pt x="3853886" y="487593"/>
                  <a:pt x="3860469" y="481009"/>
                  <a:pt x="3873636" y="467839"/>
                </a:cubicBezTo>
                <a:close/>
                <a:moveTo>
                  <a:pt x="2746897" y="423355"/>
                </a:moveTo>
                <a:lnTo>
                  <a:pt x="2760799" y="437257"/>
                </a:lnTo>
                <a:lnTo>
                  <a:pt x="2741336" y="448378"/>
                </a:lnTo>
                <a:lnTo>
                  <a:pt x="2741336" y="428916"/>
                </a:lnTo>
                <a:lnTo>
                  <a:pt x="2746897" y="423355"/>
                </a:lnTo>
                <a:close/>
                <a:moveTo>
                  <a:pt x="2272464" y="95"/>
                </a:moveTo>
                <a:cubicBezTo>
                  <a:pt x="2284975" y="1034"/>
                  <a:pt x="2299274" y="8540"/>
                  <a:pt x="2299274" y="8540"/>
                </a:cubicBezTo>
                <a:lnTo>
                  <a:pt x="2273854" y="28558"/>
                </a:lnTo>
                <a:cubicBezTo>
                  <a:pt x="2273854" y="28558"/>
                  <a:pt x="2273854" y="28558"/>
                  <a:pt x="2254790" y="28558"/>
                </a:cubicBezTo>
                <a:cubicBezTo>
                  <a:pt x="2254790" y="28558"/>
                  <a:pt x="2254790" y="8540"/>
                  <a:pt x="2261145" y="1868"/>
                </a:cubicBezTo>
                <a:cubicBezTo>
                  <a:pt x="2264322" y="200"/>
                  <a:pt x="2268294" y="-217"/>
                  <a:pt x="2272464" y="9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" name="Freeform 5">
            <a:extLst>
              <a:ext uri="{FF2B5EF4-FFF2-40B4-BE49-F238E27FC236}">
                <a16:creationId xmlns:a16="http://schemas.microsoft.com/office/drawing/2014/main" xmlns="" id="{66DF8FBE-74FF-4ED1-A16A-58AC69577866}"/>
              </a:ext>
            </a:extLst>
          </p:cNvPr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5238750" y="5378451"/>
            <a:ext cx="533400" cy="441325"/>
          </a:xfrm>
          <a:custGeom>
            <a:avLst/>
            <a:gdLst>
              <a:gd name="T0" fmla="*/ 520630 w 81"/>
              <a:gd name="T1" fmla="*/ 191340 h 67"/>
              <a:gd name="T2" fmla="*/ 243839 w 81"/>
              <a:gd name="T3" fmla="*/ 6598 h 67"/>
              <a:gd name="T4" fmla="*/ 224068 w 81"/>
              <a:gd name="T5" fmla="*/ 26392 h 67"/>
              <a:gd name="T6" fmla="*/ 210888 w 81"/>
              <a:gd name="T7" fmla="*/ 52784 h 67"/>
              <a:gd name="T8" fmla="*/ 171346 w 81"/>
              <a:gd name="T9" fmla="*/ 85773 h 67"/>
              <a:gd name="T10" fmla="*/ 158166 w 81"/>
              <a:gd name="T11" fmla="*/ 98969 h 67"/>
              <a:gd name="T12" fmla="*/ 164756 w 81"/>
              <a:gd name="T13" fmla="*/ 112165 h 67"/>
              <a:gd name="T14" fmla="*/ 138395 w 81"/>
              <a:gd name="T15" fmla="*/ 125361 h 67"/>
              <a:gd name="T16" fmla="*/ 138395 w 81"/>
              <a:gd name="T17" fmla="*/ 131959 h 67"/>
              <a:gd name="T18" fmla="*/ 131805 w 81"/>
              <a:gd name="T19" fmla="*/ 131959 h 67"/>
              <a:gd name="T20" fmla="*/ 105444 w 81"/>
              <a:gd name="T21" fmla="*/ 151753 h 67"/>
              <a:gd name="T22" fmla="*/ 85673 w 81"/>
              <a:gd name="T23" fmla="*/ 178144 h 67"/>
              <a:gd name="T24" fmla="*/ 85673 w 81"/>
              <a:gd name="T25" fmla="*/ 204536 h 67"/>
              <a:gd name="T26" fmla="*/ 65902 w 81"/>
              <a:gd name="T27" fmla="*/ 217732 h 67"/>
              <a:gd name="T28" fmla="*/ 72493 w 81"/>
              <a:gd name="T29" fmla="*/ 224330 h 67"/>
              <a:gd name="T30" fmla="*/ 59312 w 81"/>
              <a:gd name="T31" fmla="*/ 244124 h 67"/>
              <a:gd name="T32" fmla="*/ 26361 w 81"/>
              <a:gd name="T33" fmla="*/ 244124 h 67"/>
              <a:gd name="T34" fmla="*/ 79083 w 81"/>
              <a:gd name="T35" fmla="*/ 250722 h 67"/>
              <a:gd name="T36" fmla="*/ 98854 w 81"/>
              <a:gd name="T37" fmla="*/ 270516 h 67"/>
              <a:gd name="T38" fmla="*/ 98854 w 81"/>
              <a:gd name="T39" fmla="*/ 296907 h 67"/>
              <a:gd name="T40" fmla="*/ 105444 w 81"/>
              <a:gd name="T41" fmla="*/ 310103 h 67"/>
              <a:gd name="T42" fmla="*/ 72493 w 81"/>
              <a:gd name="T43" fmla="*/ 329897 h 67"/>
              <a:gd name="T44" fmla="*/ 92263 w 81"/>
              <a:gd name="T45" fmla="*/ 329897 h 67"/>
              <a:gd name="T46" fmla="*/ 112034 w 81"/>
              <a:gd name="T47" fmla="*/ 336495 h 67"/>
              <a:gd name="T48" fmla="*/ 125215 w 81"/>
              <a:gd name="T49" fmla="*/ 356289 h 67"/>
              <a:gd name="T50" fmla="*/ 138395 w 81"/>
              <a:gd name="T51" fmla="*/ 349691 h 67"/>
              <a:gd name="T52" fmla="*/ 164756 w 81"/>
              <a:gd name="T53" fmla="*/ 382681 h 67"/>
              <a:gd name="T54" fmla="*/ 191117 w 81"/>
              <a:gd name="T55" fmla="*/ 402474 h 67"/>
              <a:gd name="T56" fmla="*/ 224068 w 81"/>
              <a:gd name="T57" fmla="*/ 422268 h 67"/>
              <a:gd name="T58" fmla="*/ 270200 w 81"/>
              <a:gd name="T59" fmla="*/ 422268 h 67"/>
              <a:gd name="T60" fmla="*/ 303151 w 81"/>
              <a:gd name="T61" fmla="*/ 409072 h 67"/>
              <a:gd name="T62" fmla="*/ 322922 w 81"/>
              <a:gd name="T63" fmla="*/ 402474 h 67"/>
              <a:gd name="T64" fmla="*/ 342693 w 81"/>
              <a:gd name="T65" fmla="*/ 382681 h 67"/>
              <a:gd name="T66" fmla="*/ 375644 w 81"/>
              <a:gd name="T67" fmla="*/ 395876 h 67"/>
              <a:gd name="T68" fmla="*/ 402005 w 81"/>
              <a:gd name="T69" fmla="*/ 402474 h 67"/>
              <a:gd name="T70" fmla="*/ 402005 w 81"/>
              <a:gd name="T71" fmla="*/ 382681 h 67"/>
              <a:gd name="T72" fmla="*/ 421776 w 81"/>
              <a:gd name="T73" fmla="*/ 343093 h 67"/>
              <a:gd name="T74" fmla="*/ 461317 w 81"/>
              <a:gd name="T75" fmla="*/ 329897 h 67"/>
              <a:gd name="T76" fmla="*/ 487678 w 81"/>
              <a:gd name="T77" fmla="*/ 336495 h 67"/>
              <a:gd name="T78" fmla="*/ 500859 w 81"/>
              <a:gd name="T79" fmla="*/ 296907 h 67"/>
              <a:gd name="T80" fmla="*/ 481088 w 81"/>
              <a:gd name="T81" fmla="*/ 263918 h 67"/>
              <a:gd name="T82" fmla="*/ 474498 w 81"/>
              <a:gd name="T83" fmla="*/ 204536 h 67"/>
              <a:gd name="T84" fmla="*/ 507449 w 81"/>
              <a:gd name="T85" fmla="*/ 204536 h 67"/>
              <a:gd name="T86" fmla="*/ 520630 w 81"/>
              <a:gd name="T87" fmla="*/ 191340 h 67"/>
              <a:gd name="T88" fmla="*/ 487678 w 81"/>
              <a:gd name="T89" fmla="*/ 197938 h 67"/>
              <a:gd name="T90" fmla="*/ 461317 w 81"/>
              <a:gd name="T91" fmla="*/ 164949 h 67"/>
              <a:gd name="T92" fmla="*/ 481088 w 81"/>
              <a:gd name="T93" fmla="*/ 164949 h 67"/>
              <a:gd name="T94" fmla="*/ 474498 w 81"/>
              <a:gd name="T95" fmla="*/ 145155 h 67"/>
              <a:gd name="T96" fmla="*/ 467908 w 81"/>
              <a:gd name="T97" fmla="*/ 118763 h 67"/>
              <a:gd name="T98" fmla="*/ 434956 w 81"/>
              <a:gd name="T99" fmla="*/ 85773 h 67"/>
              <a:gd name="T100" fmla="*/ 415186 w 81"/>
              <a:gd name="T101" fmla="*/ 65979 h 67"/>
              <a:gd name="T102" fmla="*/ 388825 w 81"/>
              <a:gd name="T103" fmla="*/ 52784 h 67"/>
              <a:gd name="T104" fmla="*/ 355873 w 81"/>
              <a:gd name="T105" fmla="*/ 39588 h 67"/>
              <a:gd name="T106" fmla="*/ 355873 w 81"/>
              <a:gd name="T107" fmla="*/ 39588 h 67"/>
              <a:gd name="T108" fmla="*/ 322922 w 81"/>
              <a:gd name="T109" fmla="*/ 46186 h 67"/>
              <a:gd name="T110" fmla="*/ 303151 w 81"/>
              <a:gd name="T111" fmla="*/ 19794 h 6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81" h="67">
                <a:moveTo>
                  <a:pt x="78" y="29"/>
                </a:moveTo>
                <a:cubicBezTo>
                  <a:pt x="78" y="29"/>
                  <a:pt x="78" y="29"/>
                  <a:pt x="78" y="29"/>
                </a:cubicBezTo>
                <a:cubicBezTo>
                  <a:pt x="79" y="29"/>
                  <a:pt x="79" y="29"/>
                  <a:pt x="79" y="29"/>
                </a:cubicBezTo>
                <a:cubicBezTo>
                  <a:pt x="79" y="29"/>
                  <a:pt x="79" y="29"/>
                  <a:pt x="79" y="29"/>
                </a:cubicBezTo>
                <a:cubicBezTo>
                  <a:pt x="79" y="29"/>
                  <a:pt x="78" y="29"/>
                  <a:pt x="78" y="29"/>
                </a:cubicBezTo>
                <a:moveTo>
                  <a:pt x="40" y="0"/>
                </a:moveTo>
                <a:cubicBezTo>
                  <a:pt x="40" y="0"/>
                  <a:pt x="38" y="1"/>
                  <a:pt x="37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5" y="2"/>
                  <a:pt x="35" y="3"/>
                </a:cubicBezTo>
                <a:cubicBezTo>
                  <a:pt x="35" y="4"/>
                  <a:pt x="35" y="4"/>
                  <a:pt x="35" y="4"/>
                </a:cubicBezTo>
                <a:cubicBezTo>
                  <a:pt x="35" y="4"/>
                  <a:pt x="35" y="4"/>
                  <a:pt x="34" y="4"/>
                </a:cubicBezTo>
                <a:cubicBezTo>
                  <a:pt x="34" y="3"/>
                  <a:pt x="33" y="3"/>
                  <a:pt x="33" y="3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5"/>
                  <a:pt x="32" y="6"/>
                  <a:pt x="32" y="7"/>
                </a:cubicBezTo>
                <a:cubicBezTo>
                  <a:pt x="32" y="7"/>
                  <a:pt x="32" y="8"/>
                  <a:pt x="32" y="8"/>
                </a:cubicBezTo>
                <a:cubicBezTo>
                  <a:pt x="32" y="9"/>
                  <a:pt x="29" y="10"/>
                  <a:pt x="29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0"/>
                  <a:pt x="28" y="11"/>
                  <a:pt x="27" y="11"/>
                </a:cubicBezTo>
                <a:cubicBezTo>
                  <a:pt x="27" y="12"/>
                  <a:pt x="27" y="12"/>
                  <a:pt x="26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3"/>
                  <a:pt x="23" y="14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5" y="15"/>
                </a:cubicBezTo>
                <a:cubicBezTo>
                  <a:pt x="26" y="16"/>
                  <a:pt x="25" y="16"/>
                  <a:pt x="25" y="17"/>
                </a:cubicBezTo>
                <a:cubicBezTo>
                  <a:pt x="25" y="17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3" y="17"/>
                  <a:pt x="22" y="17"/>
                  <a:pt x="22" y="17"/>
                </a:cubicBezTo>
                <a:cubicBezTo>
                  <a:pt x="22" y="17"/>
                  <a:pt x="22" y="18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20"/>
                  <a:pt x="21" y="20"/>
                </a:cubicBezTo>
                <a:cubicBezTo>
                  <a:pt x="21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19" y="20"/>
                  <a:pt x="18" y="20"/>
                  <a:pt x="18" y="20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6" y="23"/>
                  <a:pt x="16" y="23"/>
                </a:cubicBezTo>
                <a:cubicBezTo>
                  <a:pt x="15" y="24"/>
                  <a:pt x="15" y="24"/>
                  <a:pt x="15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8"/>
                  <a:pt x="14" y="28"/>
                </a:cubicBezTo>
                <a:cubicBezTo>
                  <a:pt x="14" y="28"/>
                  <a:pt x="15" y="29"/>
                  <a:pt x="15" y="29"/>
                </a:cubicBezTo>
                <a:cubicBezTo>
                  <a:pt x="14" y="31"/>
                  <a:pt x="14" y="31"/>
                  <a:pt x="14" y="31"/>
                </a:cubicBezTo>
                <a:cubicBezTo>
                  <a:pt x="14" y="31"/>
                  <a:pt x="14" y="31"/>
                  <a:pt x="13" y="31"/>
                </a:cubicBezTo>
                <a:cubicBezTo>
                  <a:pt x="13" y="32"/>
                  <a:pt x="12" y="32"/>
                  <a:pt x="12" y="32"/>
                </a:cubicBezTo>
                <a:cubicBezTo>
                  <a:pt x="12" y="33"/>
                  <a:pt x="12" y="33"/>
                  <a:pt x="12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9" y="33"/>
                  <a:pt x="9" y="33"/>
                  <a:pt x="9" y="33"/>
                </a:cubicBezTo>
                <a:cubicBezTo>
                  <a:pt x="9" y="33"/>
                  <a:pt x="9" y="33"/>
                  <a:pt x="9" y="34"/>
                </a:cubicBezTo>
                <a:cubicBezTo>
                  <a:pt x="9" y="34"/>
                  <a:pt x="10" y="34"/>
                  <a:pt x="10" y="34"/>
                </a:cubicBezTo>
                <a:cubicBezTo>
                  <a:pt x="10" y="34"/>
                  <a:pt x="11" y="34"/>
                  <a:pt x="11" y="34"/>
                </a:cubicBezTo>
                <a:cubicBezTo>
                  <a:pt x="11" y="34"/>
                  <a:pt x="11" y="34"/>
                  <a:pt x="11" y="34"/>
                </a:cubicBezTo>
                <a:cubicBezTo>
                  <a:pt x="12" y="34"/>
                  <a:pt x="11" y="35"/>
                  <a:pt x="11" y="35"/>
                </a:cubicBezTo>
                <a:cubicBezTo>
                  <a:pt x="11" y="37"/>
                  <a:pt x="11" y="37"/>
                  <a:pt x="11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6"/>
                  <a:pt x="5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3" y="37"/>
                  <a:pt x="2" y="37"/>
                  <a:pt x="2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8"/>
                  <a:pt x="0" y="38"/>
                  <a:pt x="0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2" y="38"/>
                  <a:pt x="12" y="38"/>
                  <a:pt x="13" y="38"/>
                </a:cubicBezTo>
                <a:cubicBezTo>
                  <a:pt x="13" y="38"/>
                  <a:pt x="14" y="40"/>
                  <a:pt x="14" y="40"/>
                </a:cubicBezTo>
                <a:cubicBezTo>
                  <a:pt x="14" y="40"/>
                  <a:pt x="14" y="40"/>
                  <a:pt x="15" y="40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1"/>
                  <a:pt x="16" y="42"/>
                  <a:pt x="16" y="42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5" y="44"/>
                  <a:pt x="15" y="45"/>
                </a:cubicBezTo>
                <a:cubicBezTo>
                  <a:pt x="15" y="45"/>
                  <a:pt x="15" y="45"/>
                  <a:pt x="15" y="45"/>
                </a:cubicBezTo>
                <a:cubicBezTo>
                  <a:pt x="15" y="45"/>
                  <a:pt x="15" y="45"/>
                  <a:pt x="16" y="45"/>
                </a:cubicBezTo>
                <a:cubicBezTo>
                  <a:pt x="17" y="45"/>
                  <a:pt x="16" y="45"/>
                  <a:pt x="17" y="45"/>
                </a:cubicBezTo>
                <a:cubicBezTo>
                  <a:pt x="18" y="45"/>
                  <a:pt x="17" y="47"/>
                  <a:pt x="17" y="47"/>
                </a:cubicBezTo>
                <a:cubicBezTo>
                  <a:pt x="17" y="47"/>
                  <a:pt x="17" y="47"/>
                  <a:pt x="16" y="47"/>
                </a:cubicBezTo>
                <a:cubicBezTo>
                  <a:pt x="15" y="48"/>
                  <a:pt x="15" y="48"/>
                  <a:pt x="15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2" y="49"/>
                  <a:pt x="12" y="49"/>
                  <a:pt x="12" y="49"/>
                </a:cubicBezTo>
                <a:cubicBezTo>
                  <a:pt x="12" y="49"/>
                  <a:pt x="12" y="49"/>
                  <a:pt x="11" y="50"/>
                </a:cubicBezTo>
                <a:cubicBezTo>
                  <a:pt x="11" y="50"/>
                  <a:pt x="11" y="51"/>
                  <a:pt x="11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2" y="52"/>
                  <a:pt x="12" y="51"/>
                  <a:pt x="12" y="51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49"/>
                  <a:pt x="15" y="49"/>
                  <a:pt x="15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2"/>
                  <a:pt x="17" y="52"/>
                  <a:pt x="18" y="53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18" y="54"/>
                  <a:pt x="19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9" y="54"/>
                  <a:pt x="20" y="54"/>
                </a:cubicBezTo>
                <a:cubicBezTo>
                  <a:pt x="20" y="54"/>
                  <a:pt x="20" y="54"/>
                  <a:pt x="21" y="54"/>
                </a:cubicBezTo>
                <a:cubicBezTo>
                  <a:pt x="21" y="53"/>
                  <a:pt x="21" y="53"/>
                  <a:pt x="21" y="53"/>
                </a:cubicBezTo>
                <a:cubicBezTo>
                  <a:pt x="22" y="53"/>
                  <a:pt x="22" y="54"/>
                  <a:pt x="23" y="54"/>
                </a:cubicBezTo>
                <a:cubicBezTo>
                  <a:pt x="23" y="54"/>
                  <a:pt x="24" y="55"/>
                  <a:pt x="24" y="55"/>
                </a:cubicBezTo>
                <a:cubicBezTo>
                  <a:pt x="24" y="56"/>
                  <a:pt x="24" y="56"/>
                  <a:pt x="24" y="56"/>
                </a:cubicBezTo>
                <a:cubicBezTo>
                  <a:pt x="25" y="58"/>
                  <a:pt x="25" y="58"/>
                  <a:pt x="25" y="58"/>
                </a:cubicBezTo>
                <a:cubicBezTo>
                  <a:pt x="26" y="60"/>
                  <a:pt x="26" y="60"/>
                  <a:pt x="26" y="60"/>
                </a:cubicBezTo>
                <a:cubicBezTo>
                  <a:pt x="26" y="60"/>
                  <a:pt x="27" y="60"/>
                  <a:pt x="27" y="60"/>
                </a:cubicBezTo>
                <a:cubicBezTo>
                  <a:pt x="28" y="60"/>
                  <a:pt x="29" y="60"/>
                  <a:pt x="29" y="60"/>
                </a:cubicBezTo>
                <a:cubicBezTo>
                  <a:pt x="29" y="61"/>
                  <a:pt x="29" y="61"/>
                  <a:pt x="29" y="61"/>
                </a:cubicBezTo>
                <a:cubicBezTo>
                  <a:pt x="30" y="63"/>
                  <a:pt x="30" y="63"/>
                  <a:pt x="30" y="63"/>
                </a:cubicBezTo>
                <a:cubicBezTo>
                  <a:pt x="31" y="63"/>
                  <a:pt x="31" y="63"/>
                  <a:pt x="31" y="63"/>
                </a:cubicBezTo>
                <a:cubicBezTo>
                  <a:pt x="33" y="63"/>
                  <a:pt x="33" y="63"/>
                  <a:pt x="33" y="63"/>
                </a:cubicBezTo>
                <a:cubicBezTo>
                  <a:pt x="34" y="64"/>
                  <a:pt x="34" y="64"/>
                  <a:pt x="34" y="64"/>
                </a:cubicBezTo>
                <a:cubicBezTo>
                  <a:pt x="35" y="67"/>
                  <a:pt x="35" y="67"/>
                  <a:pt x="35" y="67"/>
                </a:cubicBezTo>
                <a:cubicBezTo>
                  <a:pt x="38" y="65"/>
                  <a:pt x="38" y="65"/>
                  <a:pt x="38" y="65"/>
                </a:cubicBezTo>
                <a:cubicBezTo>
                  <a:pt x="40" y="65"/>
                  <a:pt x="40" y="65"/>
                  <a:pt x="40" y="65"/>
                </a:cubicBezTo>
                <a:cubicBezTo>
                  <a:pt x="41" y="64"/>
                  <a:pt x="41" y="64"/>
                  <a:pt x="41" y="64"/>
                </a:cubicBezTo>
                <a:cubicBezTo>
                  <a:pt x="41" y="64"/>
                  <a:pt x="42" y="64"/>
                  <a:pt x="43" y="64"/>
                </a:cubicBezTo>
                <a:cubicBezTo>
                  <a:pt x="44" y="63"/>
                  <a:pt x="44" y="63"/>
                  <a:pt x="44" y="63"/>
                </a:cubicBezTo>
                <a:cubicBezTo>
                  <a:pt x="46" y="62"/>
                  <a:pt x="46" y="62"/>
                  <a:pt x="46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3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50" y="62"/>
                  <a:pt x="50" y="62"/>
                  <a:pt x="50" y="62"/>
                </a:cubicBezTo>
                <a:cubicBezTo>
                  <a:pt x="49" y="61"/>
                  <a:pt x="49" y="61"/>
                  <a:pt x="49" y="61"/>
                </a:cubicBezTo>
                <a:cubicBezTo>
                  <a:pt x="51" y="61"/>
                  <a:pt x="51" y="61"/>
                  <a:pt x="51" y="61"/>
                </a:cubicBezTo>
                <a:cubicBezTo>
                  <a:pt x="51" y="61"/>
                  <a:pt x="51" y="61"/>
                  <a:pt x="51" y="61"/>
                </a:cubicBezTo>
                <a:cubicBezTo>
                  <a:pt x="52" y="61"/>
                  <a:pt x="52" y="60"/>
                  <a:pt x="52" y="60"/>
                </a:cubicBezTo>
                <a:cubicBezTo>
                  <a:pt x="52" y="58"/>
                  <a:pt x="52" y="58"/>
                  <a:pt x="52" y="58"/>
                </a:cubicBezTo>
                <a:cubicBezTo>
                  <a:pt x="54" y="59"/>
                  <a:pt x="54" y="59"/>
                  <a:pt x="54" y="59"/>
                </a:cubicBezTo>
                <a:cubicBezTo>
                  <a:pt x="54" y="59"/>
                  <a:pt x="54" y="58"/>
                  <a:pt x="54" y="58"/>
                </a:cubicBezTo>
                <a:cubicBezTo>
                  <a:pt x="55" y="58"/>
                  <a:pt x="55" y="59"/>
                  <a:pt x="56" y="59"/>
                </a:cubicBezTo>
                <a:cubicBezTo>
                  <a:pt x="57" y="59"/>
                  <a:pt x="57" y="60"/>
                  <a:pt x="57" y="60"/>
                </a:cubicBezTo>
                <a:cubicBezTo>
                  <a:pt x="57" y="60"/>
                  <a:pt x="57" y="59"/>
                  <a:pt x="57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60" y="60"/>
                  <a:pt x="60" y="60"/>
                  <a:pt x="60" y="60"/>
                </a:cubicBezTo>
                <a:cubicBezTo>
                  <a:pt x="61" y="61"/>
                  <a:pt x="61" y="61"/>
                  <a:pt x="61" y="61"/>
                </a:cubicBezTo>
                <a:cubicBezTo>
                  <a:pt x="62" y="62"/>
                  <a:pt x="62" y="62"/>
                  <a:pt x="62" y="62"/>
                </a:cubicBezTo>
                <a:cubicBezTo>
                  <a:pt x="63" y="62"/>
                  <a:pt x="63" y="62"/>
                  <a:pt x="63" y="62"/>
                </a:cubicBezTo>
                <a:cubicBezTo>
                  <a:pt x="62" y="60"/>
                  <a:pt x="62" y="60"/>
                  <a:pt x="62" y="60"/>
                </a:cubicBezTo>
                <a:cubicBezTo>
                  <a:pt x="61" y="58"/>
                  <a:pt x="61" y="58"/>
                  <a:pt x="61" y="58"/>
                </a:cubicBezTo>
                <a:cubicBezTo>
                  <a:pt x="62" y="56"/>
                  <a:pt x="62" y="56"/>
                  <a:pt x="62" y="56"/>
                </a:cubicBezTo>
                <a:cubicBezTo>
                  <a:pt x="63" y="55"/>
                  <a:pt x="63" y="55"/>
                  <a:pt x="63" y="55"/>
                </a:cubicBezTo>
                <a:cubicBezTo>
                  <a:pt x="64" y="52"/>
                  <a:pt x="64" y="52"/>
                  <a:pt x="64" y="52"/>
                </a:cubicBezTo>
                <a:cubicBezTo>
                  <a:pt x="64" y="52"/>
                  <a:pt x="64" y="52"/>
                  <a:pt x="64" y="52"/>
                </a:cubicBezTo>
                <a:cubicBezTo>
                  <a:pt x="66" y="52"/>
                  <a:pt x="67" y="51"/>
                  <a:pt x="67" y="51"/>
                </a:cubicBezTo>
                <a:cubicBezTo>
                  <a:pt x="68" y="50"/>
                  <a:pt x="68" y="50"/>
                  <a:pt x="68" y="50"/>
                </a:cubicBezTo>
                <a:cubicBezTo>
                  <a:pt x="68" y="50"/>
                  <a:pt x="68" y="50"/>
                  <a:pt x="68" y="50"/>
                </a:cubicBezTo>
                <a:cubicBezTo>
                  <a:pt x="69" y="50"/>
                  <a:pt x="70" y="50"/>
                  <a:pt x="70" y="50"/>
                </a:cubicBezTo>
                <a:cubicBezTo>
                  <a:pt x="70" y="51"/>
                  <a:pt x="71" y="51"/>
                  <a:pt x="71" y="51"/>
                </a:cubicBezTo>
                <a:cubicBezTo>
                  <a:pt x="72" y="51"/>
                  <a:pt x="72" y="50"/>
                  <a:pt x="72" y="50"/>
                </a:cubicBezTo>
                <a:cubicBezTo>
                  <a:pt x="73" y="51"/>
                  <a:pt x="73" y="51"/>
                  <a:pt x="73" y="51"/>
                </a:cubicBezTo>
                <a:cubicBezTo>
                  <a:pt x="74" y="51"/>
                  <a:pt x="74" y="51"/>
                  <a:pt x="74" y="51"/>
                </a:cubicBezTo>
                <a:cubicBezTo>
                  <a:pt x="75" y="51"/>
                  <a:pt x="75" y="50"/>
                  <a:pt x="75" y="50"/>
                </a:cubicBezTo>
                <a:cubicBezTo>
                  <a:pt x="78" y="50"/>
                  <a:pt x="78" y="50"/>
                  <a:pt x="78" y="50"/>
                </a:cubicBezTo>
                <a:cubicBezTo>
                  <a:pt x="79" y="48"/>
                  <a:pt x="77" y="46"/>
                  <a:pt x="77" y="46"/>
                </a:cubicBezTo>
                <a:cubicBezTo>
                  <a:pt x="76" y="45"/>
                  <a:pt x="76" y="45"/>
                  <a:pt x="76" y="45"/>
                </a:cubicBezTo>
                <a:cubicBezTo>
                  <a:pt x="76" y="44"/>
                  <a:pt x="76" y="44"/>
                  <a:pt x="75" y="44"/>
                </a:cubicBezTo>
                <a:cubicBezTo>
                  <a:pt x="75" y="44"/>
                  <a:pt x="74" y="44"/>
                  <a:pt x="74" y="44"/>
                </a:cubicBezTo>
                <a:cubicBezTo>
                  <a:pt x="74" y="44"/>
                  <a:pt x="74" y="43"/>
                  <a:pt x="74" y="43"/>
                </a:cubicBezTo>
                <a:cubicBezTo>
                  <a:pt x="73" y="40"/>
                  <a:pt x="73" y="40"/>
                  <a:pt x="73" y="40"/>
                </a:cubicBezTo>
                <a:cubicBezTo>
                  <a:pt x="72" y="39"/>
                  <a:pt x="72" y="39"/>
                  <a:pt x="72" y="39"/>
                </a:cubicBezTo>
                <a:cubicBezTo>
                  <a:pt x="73" y="38"/>
                  <a:pt x="71" y="37"/>
                  <a:pt x="71" y="37"/>
                </a:cubicBezTo>
                <a:cubicBezTo>
                  <a:pt x="69" y="35"/>
                  <a:pt x="71" y="33"/>
                  <a:pt x="71" y="33"/>
                </a:cubicBezTo>
                <a:cubicBezTo>
                  <a:pt x="71" y="32"/>
                  <a:pt x="72" y="31"/>
                  <a:pt x="72" y="31"/>
                </a:cubicBezTo>
                <a:cubicBezTo>
                  <a:pt x="74" y="32"/>
                  <a:pt x="74" y="32"/>
                  <a:pt x="74" y="32"/>
                </a:cubicBezTo>
                <a:cubicBezTo>
                  <a:pt x="75" y="32"/>
                  <a:pt x="75" y="32"/>
                  <a:pt x="75" y="32"/>
                </a:cubicBezTo>
                <a:cubicBezTo>
                  <a:pt x="76" y="32"/>
                  <a:pt x="76" y="32"/>
                  <a:pt x="76" y="32"/>
                </a:cubicBezTo>
                <a:cubicBezTo>
                  <a:pt x="77" y="31"/>
                  <a:pt x="77" y="31"/>
                  <a:pt x="77" y="31"/>
                </a:cubicBezTo>
                <a:cubicBezTo>
                  <a:pt x="77" y="31"/>
                  <a:pt x="79" y="32"/>
                  <a:pt x="80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1" y="32"/>
                  <a:pt x="81" y="31"/>
                  <a:pt x="81" y="31"/>
                </a:cubicBezTo>
                <a:cubicBezTo>
                  <a:pt x="81" y="31"/>
                  <a:pt x="80" y="30"/>
                  <a:pt x="79" y="29"/>
                </a:cubicBezTo>
                <a:cubicBezTo>
                  <a:pt x="79" y="29"/>
                  <a:pt x="79" y="29"/>
                  <a:pt x="79" y="29"/>
                </a:cubicBezTo>
                <a:cubicBezTo>
                  <a:pt x="79" y="29"/>
                  <a:pt x="78" y="29"/>
                  <a:pt x="78" y="29"/>
                </a:cubicBezTo>
                <a:cubicBezTo>
                  <a:pt x="77" y="29"/>
                  <a:pt x="77" y="29"/>
                  <a:pt x="76" y="29"/>
                </a:cubicBezTo>
                <a:cubicBezTo>
                  <a:pt x="74" y="29"/>
                  <a:pt x="74" y="30"/>
                  <a:pt x="74" y="30"/>
                </a:cubicBezTo>
                <a:cubicBezTo>
                  <a:pt x="71" y="29"/>
                  <a:pt x="71" y="29"/>
                  <a:pt x="71" y="29"/>
                </a:cubicBezTo>
                <a:cubicBezTo>
                  <a:pt x="70" y="29"/>
                  <a:pt x="70" y="29"/>
                  <a:pt x="70" y="29"/>
                </a:cubicBezTo>
                <a:cubicBezTo>
                  <a:pt x="70" y="29"/>
                  <a:pt x="70" y="29"/>
                  <a:pt x="70" y="29"/>
                </a:cubicBezTo>
                <a:cubicBezTo>
                  <a:pt x="70" y="29"/>
                  <a:pt x="70" y="25"/>
                  <a:pt x="70" y="25"/>
                </a:cubicBezTo>
                <a:cubicBezTo>
                  <a:pt x="70" y="25"/>
                  <a:pt x="70" y="25"/>
                  <a:pt x="70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3"/>
                  <a:pt x="74" y="23"/>
                  <a:pt x="74" y="23"/>
                </a:cubicBezTo>
                <a:cubicBezTo>
                  <a:pt x="74" y="23"/>
                  <a:pt x="73" y="22"/>
                  <a:pt x="72" y="22"/>
                </a:cubicBezTo>
                <a:cubicBezTo>
                  <a:pt x="72" y="22"/>
                  <a:pt x="72" y="22"/>
                  <a:pt x="72" y="22"/>
                </a:cubicBezTo>
                <a:cubicBezTo>
                  <a:pt x="72" y="22"/>
                  <a:pt x="72" y="22"/>
                  <a:pt x="72" y="22"/>
                </a:cubicBezTo>
                <a:cubicBezTo>
                  <a:pt x="72" y="22"/>
                  <a:pt x="71" y="22"/>
                  <a:pt x="70" y="22"/>
                </a:cubicBezTo>
                <a:cubicBezTo>
                  <a:pt x="70" y="22"/>
                  <a:pt x="70" y="20"/>
                  <a:pt x="70" y="20"/>
                </a:cubicBezTo>
                <a:cubicBezTo>
                  <a:pt x="70" y="19"/>
                  <a:pt x="70" y="19"/>
                  <a:pt x="71" y="18"/>
                </a:cubicBezTo>
                <a:cubicBezTo>
                  <a:pt x="71" y="17"/>
                  <a:pt x="71" y="17"/>
                  <a:pt x="71" y="16"/>
                </a:cubicBezTo>
                <a:cubicBezTo>
                  <a:pt x="71" y="16"/>
                  <a:pt x="71" y="15"/>
                  <a:pt x="71" y="15"/>
                </a:cubicBezTo>
                <a:cubicBezTo>
                  <a:pt x="71" y="15"/>
                  <a:pt x="69" y="14"/>
                  <a:pt x="68" y="14"/>
                </a:cubicBezTo>
                <a:cubicBezTo>
                  <a:pt x="67" y="14"/>
                  <a:pt x="67" y="13"/>
                  <a:pt x="66" y="13"/>
                </a:cubicBezTo>
                <a:cubicBezTo>
                  <a:pt x="65" y="13"/>
                  <a:pt x="66" y="12"/>
                  <a:pt x="66" y="12"/>
                </a:cubicBezTo>
                <a:cubicBezTo>
                  <a:pt x="66" y="12"/>
                  <a:pt x="65" y="11"/>
                  <a:pt x="65" y="10"/>
                </a:cubicBezTo>
                <a:cubicBezTo>
                  <a:pt x="65" y="10"/>
                  <a:pt x="64" y="10"/>
                  <a:pt x="64" y="10"/>
                </a:cubicBezTo>
                <a:cubicBezTo>
                  <a:pt x="63" y="10"/>
                  <a:pt x="63" y="10"/>
                  <a:pt x="63" y="10"/>
                </a:cubicBezTo>
                <a:cubicBezTo>
                  <a:pt x="62" y="11"/>
                  <a:pt x="62" y="11"/>
                  <a:pt x="62" y="11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0"/>
                  <a:pt x="60" y="10"/>
                  <a:pt x="60" y="10"/>
                </a:cubicBezTo>
                <a:cubicBezTo>
                  <a:pt x="59" y="8"/>
                  <a:pt x="59" y="8"/>
                  <a:pt x="59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56" y="7"/>
                  <a:pt x="56" y="7"/>
                  <a:pt x="56" y="7"/>
                </a:cubicBezTo>
                <a:cubicBezTo>
                  <a:pt x="55" y="7"/>
                  <a:pt x="55" y="7"/>
                  <a:pt x="55" y="7"/>
                </a:cubicBezTo>
                <a:cubicBezTo>
                  <a:pt x="55" y="7"/>
                  <a:pt x="55" y="7"/>
                  <a:pt x="54" y="6"/>
                </a:cubicBezTo>
                <a:cubicBezTo>
                  <a:pt x="54" y="5"/>
                  <a:pt x="54" y="5"/>
                  <a:pt x="54" y="5"/>
                </a:cubicBezTo>
                <a:cubicBezTo>
                  <a:pt x="54" y="5"/>
                  <a:pt x="54" y="5"/>
                  <a:pt x="54" y="5"/>
                </a:cubicBezTo>
                <a:cubicBezTo>
                  <a:pt x="54" y="5"/>
                  <a:pt x="54" y="6"/>
                  <a:pt x="54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5"/>
                  <a:pt x="54" y="5"/>
                  <a:pt x="54" y="5"/>
                </a:cubicBezTo>
                <a:cubicBezTo>
                  <a:pt x="53" y="5"/>
                  <a:pt x="52" y="6"/>
                  <a:pt x="52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50" y="6"/>
                  <a:pt x="50" y="6"/>
                  <a:pt x="49" y="7"/>
                </a:cubicBezTo>
                <a:cubicBezTo>
                  <a:pt x="49" y="7"/>
                  <a:pt x="48" y="7"/>
                  <a:pt x="48" y="8"/>
                </a:cubicBezTo>
                <a:cubicBezTo>
                  <a:pt x="48" y="8"/>
                  <a:pt x="47" y="8"/>
                  <a:pt x="47" y="7"/>
                </a:cubicBezTo>
                <a:cubicBezTo>
                  <a:pt x="47" y="6"/>
                  <a:pt x="47" y="6"/>
                  <a:pt x="47" y="6"/>
                </a:cubicBezTo>
                <a:cubicBezTo>
                  <a:pt x="47" y="5"/>
                  <a:pt x="46" y="5"/>
                  <a:pt x="46" y="3"/>
                </a:cubicBezTo>
                <a:cubicBezTo>
                  <a:pt x="46" y="3"/>
                  <a:pt x="44" y="3"/>
                  <a:pt x="43" y="3"/>
                </a:cubicBezTo>
                <a:cubicBezTo>
                  <a:pt x="42" y="1"/>
                  <a:pt x="42" y="1"/>
                  <a:pt x="42" y="1"/>
                </a:cubicBezTo>
                <a:cubicBezTo>
                  <a:pt x="40" y="0"/>
                  <a:pt x="40" y="0"/>
                  <a:pt x="40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6" name="Freeform 351">
            <a:extLst>
              <a:ext uri="{FF2B5EF4-FFF2-40B4-BE49-F238E27FC236}">
                <a16:creationId xmlns:a16="http://schemas.microsoft.com/office/drawing/2014/main" xmlns="" id="{3D360EAD-7F84-4445-BF6C-3779B67A2BFE}"/>
              </a:ext>
            </a:extLst>
          </p:cNvPr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4613275" y="3521075"/>
            <a:ext cx="7938" cy="0"/>
          </a:xfrm>
          <a:custGeom>
            <a:avLst/>
            <a:gdLst>
              <a:gd name="T0" fmla="*/ 8342 w 1"/>
              <a:gd name="T1" fmla="*/ 8342 w 1"/>
              <a:gd name="T2" fmla="*/ 8342 w 1"/>
              <a:gd name="T3" fmla="*/ 8342 w 1"/>
              <a:gd name="T4" fmla="*/ 0 w 1"/>
              <a:gd name="T5" fmla="*/ 0 w 1"/>
              <a:gd name="T6" fmla="*/ 8342 w 1"/>
              <a:gd name="T7" fmla="*/ 8342 w 1"/>
              <a:gd name="T8" fmla="*/ 0 60000 65536"/>
              <a:gd name="T9" fmla="*/ 0 60000 65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60000 65536"/>
            </a:gdLst>
            <a:ahLst/>
            <a:cxnLst>
              <a:cxn ang="T8">
                <a:pos x="T0" y="0"/>
              </a:cxn>
              <a:cxn ang="T9">
                <a:pos x="T1" y="0"/>
              </a:cxn>
              <a:cxn ang="T10">
                <a:pos x="T2" y="0"/>
              </a:cxn>
              <a:cxn ang="T11">
                <a:pos x="T3" y="0"/>
              </a:cxn>
              <a:cxn ang="T12">
                <a:pos x="T4" y="0"/>
              </a:cxn>
              <a:cxn ang="T13">
                <a:pos x="T5" y="0"/>
              </a:cxn>
              <a:cxn ang="T14">
                <a:pos x="T6" y="0"/>
              </a:cxn>
              <a:cxn ang="T15">
                <a:pos x="T7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7" name="Freeform 1082">
            <a:extLst>
              <a:ext uri="{FF2B5EF4-FFF2-40B4-BE49-F238E27FC236}">
                <a16:creationId xmlns:a16="http://schemas.microsoft.com/office/drawing/2014/main" xmlns="" id="{488F7E38-8720-4E3B-BC79-0D19C566C3AA}"/>
              </a:ext>
            </a:extLst>
          </p:cNvPr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4078288" y="2447925"/>
            <a:ext cx="692150" cy="585788"/>
          </a:xfrm>
          <a:custGeom>
            <a:avLst/>
            <a:gdLst>
              <a:gd name="T0" fmla="*/ 639540 w 105"/>
              <a:gd name="T1" fmla="*/ 454807 h 89"/>
              <a:gd name="T2" fmla="*/ 646134 w 105"/>
              <a:gd name="T3" fmla="*/ 514130 h 89"/>
              <a:gd name="T4" fmla="*/ 685693 w 105"/>
              <a:gd name="T5" fmla="*/ 520721 h 89"/>
              <a:gd name="T6" fmla="*/ 685693 w 105"/>
              <a:gd name="T7" fmla="*/ 507538 h 89"/>
              <a:gd name="T8" fmla="*/ 692286 w 105"/>
              <a:gd name="T9" fmla="*/ 494355 h 89"/>
              <a:gd name="T10" fmla="*/ 639540 w 105"/>
              <a:gd name="T11" fmla="*/ 454807 h 89"/>
              <a:gd name="T12" fmla="*/ 316474 w 105"/>
              <a:gd name="T13" fmla="*/ 0 h 89"/>
              <a:gd name="T14" fmla="*/ 164830 w 105"/>
              <a:gd name="T15" fmla="*/ 336162 h 89"/>
              <a:gd name="T16" fmla="*/ 606574 w 105"/>
              <a:gd name="T17" fmla="*/ 573452 h 89"/>
              <a:gd name="T18" fmla="*/ 652727 w 105"/>
              <a:gd name="T19" fmla="*/ 586635 h 89"/>
              <a:gd name="T20" fmla="*/ 652727 w 105"/>
              <a:gd name="T21" fmla="*/ 586635 h 89"/>
              <a:gd name="T22" fmla="*/ 659320 w 105"/>
              <a:gd name="T23" fmla="*/ 573452 h 89"/>
              <a:gd name="T24" fmla="*/ 659320 w 105"/>
              <a:gd name="T25" fmla="*/ 573452 h 89"/>
              <a:gd name="T26" fmla="*/ 659320 w 105"/>
              <a:gd name="T27" fmla="*/ 573452 h 89"/>
              <a:gd name="T28" fmla="*/ 659320 w 105"/>
              <a:gd name="T29" fmla="*/ 547087 h 89"/>
              <a:gd name="T30" fmla="*/ 646134 w 105"/>
              <a:gd name="T31" fmla="*/ 540495 h 89"/>
              <a:gd name="T32" fmla="*/ 659320 w 105"/>
              <a:gd name="T33" fmla="*/ 547087 h 89"/>
              <a:gd name="T34" fmla="*/ 659320 w 105"/>
              <a:gd name="T35" fmla="*/ 547087 h 89"/>
              <a:gd name="T36" fmla="*/ 665913 w 105"/>
              <a:gd name="T37" fmla="*/ 520721 h 89"/>
              <a:gd name="T38" fmla="*/ 665913 w 105"/>
              <a:gd name="T39" fmla="*/ 520721 h 89"/>
              <a:gd name="T40" fmla="*/ 652727 w 105"/>
              <a:gd name="T41" fmla="*/ 520721 h 89"/>
              <a:gd name="T42" fmla="*/ 665913 w 105"/>
              <a:gd name="T43" fmla="*/ 520721 h 89"/>
              <a:gd name="T44" fmla="*/ 665913 w 105"/>
              <a:gd name="T45" fmla="*/ 520721 h 89"/>
              <a:gd name="T46" fmla="*/ 665913 w 105"/>
              <a:gd name="T47" fmla="*/ 514130 h 89"/>
              <a:gd name="T48" fmla="*/ 665913 w 105"/>
              <a:gd name="T49" fmla="*/ 514130 h 89"/>
              <a:gd name="T50" fmla="*/ 646134 w 105"/>
              <a:gd name="T51" fmla="*/ 514130 h 89"/>
              <a:gd name="T52" fmla="*/ 646134 w 105"/>
              <a:gd name="T53" fmla="*/ 520721 h 89"/>
              <a:gd name="T54" fmla="*/ 547236 w 105"/>
              <a:gd name="T55" fmla="*/ 461398 h 89"/>
              <a:gd name="T56" fmla="*/ 553829 w 105"/>
              <a:gd name="T57" fmla="*/ 481173 h 89"/>
              <a:gd name="T58" fmla="*/ 501083 w 105"/>
              <a:gd name="T59" fmla="*/ 454807 h 89"/>
              <a:gd name="T60" fmla="*/ 501083 w 105"/>
              <a:gd name="T61" fmla="*/ 487764 h 89"/>
              <a:gd name="T62" fmla="*/ 138457 w 105"/>
              <a:gd name="T63" fmla="*/ 230699 h 89"/>
              <a:gd name="T64" fmla="*/ 316474 w 105"/>
              <a:gd name="T65" fmla="*/ 0 h 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05" h="89">
                <a:moveTo>
                  <a:pt x="97" y="69"/>
                </a:moveTo>
                <a:cubicBezTo>
                  <a:pt x="97" y="72"/>
                  <a:pt x="97" y="75"/>
                  <a:pt x="98" y="78"/>
                </a:cubicBezTo>
                <a:cubicBezTo>
                  <a:pt x="99" y="78"/>
                  <a:pt x="101" y="78"/>
                  <a:pt x="104" y="79"/>
                </a:cubicBezTo>
                <a:cubicBezTo>
                  <a:pt x="104" y="78"/>
                  <a:pt x="104" y="78"/>
                  <a:pt x="104" y="77"/>
                </a:cubicBezTo>
                <a:cubicBezTo>
                  <a:pt x="105" y="77"/>
                  <a:pt x="105" y="76"/>
                  <a:pt x="105" y="75"/>
                </a:cubicBezTo>
                <a:cubicBezTo>
                  <a:pt x="103" y="73"/>
                  <a:pt x="100" y="71"/>
                  <a:pt x="97" y="69"/>
                </a:cubicBezTo>
                <a:moveTo>
                  <a:pt x="48" y="0"/>
                </a:moveTo>
                <a:cubicBezTo>
                  <a:pt x="29" y="8"/>
                  <a:pt x="0" y="23"/>
                  <a:pt x="25" y="51"/>
                </a:cubicBezTo>
                <a:cubicBezTo>
                  <a:pt x="41" y="69"/>
                  <a:pt x="70" y="79"/>
                  <a:pt x="92" y="87"/>
                </a:cubicBezTo>
                <a:cubicBezTo>
                  <a:pt x="95" y="88"/>
                  <a:pt x="97" y="88"/>
                  <a:pt x="99" y="89"/>
                </a:cubicBezTo>
                <a:cubicBezTo>
                  <a:pt x="99" y="89"/>
                  <a:pt x="99" y="89"/>
                  <a:pt x="99" y="89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99" y="83"/>
                  <a:pt x="98" y="82"/>
                  <a:pt x="98" y="82"/>
                </a:cubicBezTo>
                <a:cubicBezTo>
                  <a:pt x="98" y="82"/>
                  <a:pt x="99" y="83"/>
                  <a:pt x="100" y="83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101" y="79"/>
                  <a:pt x="101" y="79"/>
                  <a:pt x="101" y="79"/>
                </a:cubicBezTo>
                <a:cubicBezTo>
                  <a:pt x="101" y="79"/>
                  <a:pt x="101" y="79"/>
                  <a:pt x="101" y="79"/>
                </a:cubicBezTo>
                <a:cubicBezTo>
                  <a:pt x="100" y="79"/>
                  <a:pt x="99" y="79"/>
                  <a:pt x="99" y="79"/>
                </a:cubicBezTo>
                <a:cubicBezTo>
                  <a:pt x="99" y="79"/>
                  <a:pt x="100" y="79"/>
                  <a:pt x="101" y="79"/>
                </a:cubicBezTo>
                <a:cubicBezTo>
                  <a:pt x="101" y="79"/>
                  <a:pt x="101" y="79"/>
                  <a:pt x="101" y="79"/>
                </a:cubicBezTo>
                <a:cubicBezTo>
                  <a:pt x="101" y="78"/>
                  <a:pt x="101" y="78"/>
                  <a:pt x="101" y="78"/>
                </a:cubicBezTo>
                <a:cubicBezTo>
                  <a:pt x="101" y="78"/>
                  <a:pt x="101" y="78"/>
                  <a:pt x="101" y="78"/>
                </a:cubicBezTo>
                <a:cubicBezTo>
                  <a:pt x="99" y="78"/>
                  <a:pt x="98" y="78"/>
                  <a:pt x="98" y="78"/>
                </a:cubicBezTo>
                <a:cubicBezTo>
                  <a:pt x="98" y="78"/>
                  <a:pt x="98" y="78"/>
                  <a:pt x="98" y="79"/>
                </a:cubicBezTo>
                <a:cubicBezTo>
                  <a:pt x="93" y="77"/>
                  <a:pt x="87" y="73"/>
                  <a:pt x="83" y="70"/>
                </a:cubicBezTo>
                <a:cubicBezTo>
                  <a:pt x="83" y="71"/>
                  <a:pt x="84" y="72"/>
                  <a:pt x="84" y="73"/>
                </a:cubicBezTo>
                <a:cubicBezTo>
                  <a:pt x="82" y="72"/>
                  <a:pt x="78" y="70"/>
                  <a:pt x="76" y="69"/>
                </a:cubicBezTo>
                <a:cubicBezTo>
                  <a:pt x="77" y="71"/>
                  <a:pt x="76" y="72"/>
                  <a:pt x="76" y="74"/>
                </a:cubicBezTo>
                <a:cubicBezTo>
                  <a:pt x="58" y="68"/>
                  <a:pt x="27" y="51"/>
                  <a:pt x="21" y="35"/>
                </a:cubicBezTo>
                <a:cubicBezTo>
                  <a:pt x="13" y="13"/>
                  <a:pt x="41" y="13"/>
                  <a:pt x="48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8" name="Freeform 1120">
            <a:extLst>
              <a:ext uri="{FF2B5EF4-FFF2-40B4-BE49-F238E27FC236}">
                <a16:creationId xmlns:a16="http://schemas.microsoft.com/office/drawing/2014/main" xmlns="" id="{E40505BC-CF28-4077-A1AA-B8186A53493F}"/>
              </a:ext>
            </a:extLst>
          </p:cNvPr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4587875" y="4035425"/>
            <a:ext cx="25400" cy="19050"/>
          </a:xfrm>
          <a:custGeom>
            <a:avLst/>
            <a:gdLst>
              <a:gd name="T0" fmla="*/ 25023 w 4"/>
              <a:gd name="T1" fmla="*/ 12975 h 3"/>
              <a:gd name="T2" fmla="*/ 6256 w 4"/>
              <a:gd name="T3" fmla="*/ 0 h 3"/>
              <a:gd name="T4" fmla="*/ 0 w 4"/>
              <a:gd name="T5" fmla="*/ 12975 h 3"/>
              <a:gd name="T6" fmla="*/ 25023 w 4"/>
              <a:gd name="T7" fmla="*/ 12975 h 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" h="3">
                <a:moveTo>
                  <a:pt x="4" y="2"/>
                </a:move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2"/>
                  <a:pt x="0" y="2"/>
                </a:cubicBezTo>
                <a:cubicBezTo>
                  <a:pt x="2" y="3"/>
                  <a:pt x="4" y="2"/>
                  <a:pt x="4" y="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9" name="任意多边形 29">
            <a:extLst>
              <a:ext uri="{FF2B5EF4-FFF2-40B4-BE49-F238E27FC236}">
                <a16:creationId xmlns:a16="http://schemas.microsoft.com/office/drawing/2014/main" xmlns="" id="{4F228081-CEB2-486F-AC7C-D94985D848C6}"/>
              </a:ext>
            </a:extLst>
          </p:cNvPr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3086100" y="3898900"/>
            <a:ext cx="1416050" cy="814388"/>
          </a:xfrm>
          <a:custGeom>
            <a:avLst/>
            <a:gdLst/>
            <a:ahLst/>
            <a:cxnLst/>
            <a:rect l="0" t="0" r="r" b="b"/>
            <a:pathLst>
              <a:path w="808038" h="465148">
                <a:moveTo>
                  <a:pt x="472836" y="449620"/>
                </a:moveTo>
                <a:lnTo>
                  <a:pt x="473086" y="450141"/>
                </a:lnTo>
                <a:cubicBezTo>
                  <a:pt x="475733" y="455968"/>
                  <a:pt x="478321" y="461382"/>
                  <a:pt x="481144" y="465148"/>
                </a:cubicBezTo>
                <a:cubicBezTo>
                  <a:pt x="473616" y="461382"/>
                  <a:pt x="473616" y="457615"/>
                  <a:pt x="469852" y="450083"/>
                </a:cubicBezTo>
                <a:lnTo>
                  <a:pt x="472836" y="449620"/>
                </a:lnTo>
                <a:close/>
                <a:moveTo>
                  <a:pt x="623888" y="300047"/>
                </a:moveTo>
                <a:lnTo>
                  <a:pt x="590551" y="314335"/>
                </a:lnTo>
                <a:lnTo>
                  <a:pt x="544513" y="322272"/>
                </a:lnTo>
                <a:lnTo>
                  <a:pt x="623888" y="300047"/>
                </a:lnTo>
                <a:close/>
                <a:moveTo>
                  <a:pt x="554931" y="279658"/>
                </a:moveTo>
                <a:cubicBezTo>
                  <a:pt x="562570" y="278617"/>
                  <a:pt x="570442" y="278617"/>
                  <a:pt x="577850" y="280469"/>
                </a:cubicBezTo>
                <a:cubicBezTo>
                  <a:pt x="511175" y="295285"/>
                  <a:pt x="511175" y="295285"/>
                  <a:pt x="511175" y="295285"/>
                </a:cubicBezTo>
                <a:cubicBezTo>
                  <a:pt x="511175" y="295285"/>
                  <a:pt x="532011" y="282784"/>
                  <a:pt x="554931" y="279658"/>
                </a:cubicBezTo>
                <a:close/>
                <a:moveTo>
                  <a:pt x="804863" y="273060"/>
                </a:moveTo>
                <a:cubicBezTo>
                  <a:pt x="748401" y="310725"/>
                  <a:pt x="684410" y="333323"/>
                  <a:pt x="627947" y="370987"/>
                </a:cubicBezTo>
                <a:cubicBezTo>
                  <a:pt x="594069" y="393586"/>
                  <a:pt x="553840" y="428896"/>
                  <a:pt x="512022" y="443550"/>
                </a:cubicBezTo>
                <a:lnTo>
                  <a:pt x="472836" y="449620"/>
                </a:lnTo>
                <a:lnTo>
                  <a:pt x="464676" y="432663"/>
                </a:lnTo>
                <a:cubicBezTo>
                  <a:pt x="458559" y="421834"/>
                  <a:pt x="451031" y="414302"/>
                  <a:pt x="439738" y="419951"/>
                </a:cubicBezTo>
                <a:cubicBezTo>
                  <a:pt x="443502" y="416185"/>
                  <a:pt x="447266" y="416185"/>
                  <a:pt x="454795" y="416185"/>
                </a:cubicBezTo>
                <a:lnTo>
                  <a:pt x="503729" y="401119"/>
                </a:lnTo>
                <a:cubicBezTo>
                  <a:pt x="601598" y="355922"/>
                  <a:pt x="703230" y="310725"/>
                  <a:pt x="804863" y="273060"/>
                </a:cubicBezTo>
                <a:close/>
                <a:moveTo>
                  <a:pt x="500063" y="198447"/>
                </a:moveTo>
                <a:cubicBezTo>
                  <a:pt x="500063" y="198447"/>
                  <a:pt x="477504" y="209758"/>
                  <a:pt x="469984" y="213528"/>
                </a:cubicBezTo>
                <a:cubicBezTo>
                  <a:pt x="469984" y="213528"/>
                  <a:pt x="469984" y="213528"/>
                  <a:pt x="454945" y="217299"/>
                </a:cubicBezTo>
                <a:cubicBezTo>
                  <a:pt x="454945" y="217299"/>
                  <a:pt x="454945" y="217299"/>
                  <a:pt x="436145" y="221069"/>
                </a:cubicBezTo>
                <a:cubicBezTo>
                  <a:pt x="436145" y="221069"/>
                  <a:pt x="436145" y="221069"/>
                  <a:pt x="421106" y="221069"/>
                </a:cubicBezTo>
                <a:cubicBezTo>
                  <a:pt x="421106" y="221069"/>
                  <a:pt x="421106" y="221069"/>
                  <a:pt x="406066" y="224839"/>
                </a:cubicBezTo>
                <a:cubicBezTo>
                  <a:pt x="406066" y="224839"/>
                  <a:pt x="406066" y="224839"/>
                  <a:pt x="379747" y="232380"/>
                </a:cubicBezTo>
                <a:cubicBezTo>
                  <a:pt x="379747" y="232380"/>
                  <a:pt x="379747" y="232380"/>
                  <a:pt x="338388" y="239921"/>
                </a:cubicBezTo>
                <a:cubicBezTo>
                  <a:pt x="338388" y="239921"/>
                  <a:pt x="338388" y="239921"/>
                  <a:pt x="319589" y="243691"/>
                </a:cubicBezTo>
                <a:cubicBezTo>
                  <a:pt x="319589" y="243691"/>
                  <a:pt x="270711" y="251231"/>
                  <a:pt x="259431" y="255002"/>
                </a:cubicBezTo>
                <a:cubicBezTo>
                  <a:pt x="251911" y="258772"/>
                  <a:pt x="244392" y="255002"/>
                  <a:pt x="244392" y="255002"/>
                </a:cubicBezTo>
                <a:cubicBezTo>
                  <a:pt x="244392" y="255002"/>
                  <a:pt x="229352" y="251231"/>
                  <a:pt x="225592" y="255002"/>
                </a:cubicBezTo>
                <a:cubicBezTo>
                  <a:pt x="221832" y="255002"/>
                  <a:pt x="214313" y="255002"/>
                  <a:pt x="206793" y="258772"/>
                </a:cubicBezTo>
                <a:cubicBezTo>
                  <a:pt x="199273" y="258772"/>
                  <a:pt x="187993" y="258772"/>
                  <a:pt x="180474" y="262542"/>
                </a:cubicBezTo>
                <a:cubicBezTo>
                  <a:pt x="169194" y="266313"/>
                  <a:pt x="146635" y="266313"/>
                  <a:pt x="146635" y="266313"/>
                </a:cubicBezTo>
                <a:cubicBezTo>
                  <a:pt x="146635" y="266313"/>
                  <a:pt x="146635" y="266313"/>
                  <a:pt x="120316" y="270083"/>
                </a:cubicBezTo>
                <a:cubicBezTo>
                  <a:pt x="120316" y="270083"/>
                  <a:pt x="45118" y="285165"/>
                  <a:pt x="41358" y="285165"/>
                </a:cubicBezTo>
                <a:cubicBezTo>
                  <a:pt x="33839" y="288935"/>
                  <a:pt x="26319" y="288935"/>
                  <a:pt x="26319" y="288935"/>
                </a:cubicBezTo>
                <a:cubicBezTo>
                  <a:pt x="26319" y="288935"/>
                  <a:pt x="18799" y="288935"/>
                  <a:pt x="11279" y="288935"/>
                </a:cubicBezTo>
                <a:cubicBezTo>
                  <a:pt x="11279" y="288935"/>
                  <a:pt x="11279" y="288935"/>
                  <a:pt x="0" y="288935"/>
                </a:cubicBezTo>
                <a:cubicBezTo>
                  <a:pt x="0" y="288935"/>
                  <a:pt x="0" y="288935"/>
                  <a:pt x="15039" y="277624"/>
                </a:cubicBezTo>
                <a:cubicBezTo>
                  <a:pt x="18799" y="270083"/>
                  <a:pt x="37599" y="281395"/>
                  <a:pt x="37599" y="281395"/>
                </a:cubicBezTo>
                <a:cubicBezTo>
                  <a:pt x="37599" y="281395"/>
                  <a:pt x="37599" y="281395"/>
                  <a:pt x="116556" y="266313"/>
                </a:cubicBezTo>
                <a:cubicBezTo>
                  <a:pt x="116556" y="266313"/>
                  <a:pt x="116556" y="266313"/>
                  <a:pt x="244392" y="243691"/>
                </a:cubicBezTo>
                <a:cubicBezTo>
                  <a:pt x="244392" y="243691"/>
                  <a:pt x="244392" y="243691"/>
                  <a:pt x="297030" y="243691"/>
                </a:cubicBezTo>
                <a:cubicBezTo>
                  <a:pt x="297030" y="243691"/>
                  <a:pt x="297030" y="243691"/>
                  <a:pt x="327109" y="239921"/>
                </a:cubicBezTo>
                <a:cubicBezTo>
                  <a:pt x="327109" y="239921"/>
                  <a:pt x="327109" y="239921"/>
                  <a:pt x="372227" y="221069"/>
                </a:cubicBezTo>
                <a:cubicBezTo>
                  <a:pt x="372227" y="221069"/>
                  <a:pt x="372227" y="221069"/>
                  <a:pt x="402306" y="209758"/>
                </a:cubicBezTo>
                <a:cubicBezTo>
                  <a:pt x="402306" y="209758"/>
                  <a:pt x="402306" y="209758"/>
                  <a:pt x="436145" y="205988"/>
                </a:cubicBezTo>
                <a:cubicBezTo>
                  <a:pt x="436145" y="205988"/>
                  <a:pt x="436145" y="205988"/>
                  <a:pt x="500063" y="198447"/>
                </a:cubicBezTo>
                <a:close/>
                <a:moveTo>
                  <a:pt x="673100" y="176222"/>
                </a:moveTo>
                <a:cubicBezTo>
                  <a:pt x="673100" y="176222"/>
                  <a:pt x="673100" y="176222"/>
                  <a:pt x="638810" y="183631"/>
                </a:cubicBezTo>
                <a:cubicBezTo>
                  <a:pt x="638810" y="183631"/>
                  <a:pt x="638810" y="183631"/>
                  <a:pt x="619760" y="187335"/>
                </a:cubicBezTo>
                <a:cubicBezTo>
                  <a:pt x="619760" y="187335"/>
                  <a:pt x="596900" y="187335"/>
                  <a:pt x="600710" y="179926"/>
                </a:cubicBezTo>
                <a:lnTo>
                  <a:pt x="673100" y="176222"/>
                </a:lnTo>
                <a:close/>
                <a:moveTo>
                  <a:pt x="762454" y="127010"/>
                </a:moveTo>
                <a:cubicBezTo>
                  <a:pt x="770165" y="127010"/>
                  <a:pt x="777876" y="134418"/>
                  <a:pt x="777876" y="134418"/>
                </a:cubicBezTo>
                <a:cubicBezTo>
                  <a:pt x="777876" y="134418"/>
                  <a:pt x="754744" y="149235"/>
                  <a:pt x="750888" y="134418"/>
                </a:cubicBezTo>
                <a:cubicBezTo>
                  <a:pt x="762454" y="127010"/>
                  <a:pt x="762454" y="127010"/>
                  <a:pt x="762454" y="127010"/>
                </a:cubicBezTo>
                <a:close/>
                <a:moveTo>
                  <a:pt x="327437" y="113979"/>
                </a:moveTo>
                <a:cubicBezTo>
                  <a:pt x="341548" y="114442"/>
                  <a:pt x="356600" y="117220"/>
                  <a:pt x="360363" y="126481"/>
                </a:cubicBezTo>
                <a:cubicBezTo>
                  <a:pt x="288867" y="130185"/>
                  <a:pt x="288867" y="130185"/>
                  <a:pt x="288867" y="130185"/>
                </a:cubicBezTo>
                <a:cubicBezTo>
                  <a:pt x="288867" y="130185"/>
                  <a:pt x="270052" y="141298"/>
                  <a:pt x="262526" y="130185"/>
                </a:cubicBezTo>
                <a:cubicBezTo>
                  <a:pt x="262526" y="130185"/>
                  <a:pt x="258763" y="115368"/>
                  <a:pt x="273815" y="119073"/>
                </a:cubicBezTo>
                <a:cubicBezTo>
                  <a:pt x="300155" y="115368"/>
                  <a:pt x="300155" y="115368"/>
                  <a:pt x="300155" y="115368"/>
                </a:cubicBezTo>
                <a:cubicBezTo>
                  <a:pt x="300155" y="115368"/>
                  <a:pt x="313326" y="113516"/>
                  <a:pt x="327437" y="113979"/>
                </a:cubicBezTo>
                <a:close/>
                <a:moveTo>
                  <a:pt x="782109" y="65732"/>
                </a:moveTo>
                <a:cubicBezTo>
                  <a:pt x="785813" y="61922"/>
                  <a:pt x="808038" y="69542"/>
                  <a:pt x="808038" y="69542"/>
                </a:cubicBezTo>
                <a:lnTo>
                  <a:pt x="789517" y="80972"/>
                </a:lnTo>
                <a:cubicBezTo>
                  <a:pt x="789517" y="80972"/>
                  <a:pt x="789517" y="80972"/>
                  <a:pt x="778404" y="80972"/>
                </a:cubicBezTo>
                <a:cubicBezTo>
                  <a:pt x="778404" y="80972"/>
                  <a:pt x="774700" y="69542"/>
                  <a:pt x="782109" y="65732"/>
                </a:cubicBezTo>
                <a:close/>
                <a:moveTo>
                  <a:pt x="508496" y="535"/>
                </a:moveTo>
                <a:cubicBezTo>
                  <a:pt x="514152" y="-901"/>
                  <a:pt x="521692" y="57"/>
                  <a:pt x="529233" y="9628"/>
                </a:cubicBezTo>
                <a:cubicBezTo>
                  <a:pt x="566936" y="13457"/>
                  <a:pt x="566936" y="13457"/>
                  <a:pt x="566936" y="13457"/>
                </a:cubicBezTo>
                <a:cubicBezTo>
                  <a:pt x="619721" y="24943"/>
                  <a:pt x="619721" y="24943"/>
                  <a:pt x="619721" y="24943"/>
                </a:cubicBezTo>
                <a:cubicBezTo>
                  <a:pt x="661194" y="40258"/>
                  <a:pt x="661194" y="40258"/>
                  <a:pt x="661194" y="40258"/>
                </a:cubicBezTo>
                <a:lnTo>
                  <a:pt x="706438" y="40258"/>
                </a:lnTo>
                <a:cubicBezTo>
                  <a:pt x="706438" y="40258"/>
                  <a:pt x="683816" y="55573"/>
                  <a:pt x="661194" y="47915"/>
                </a:cubicBezTo>
                <a:cubicBezTo>
                  <a:pt x="631032" y="36429"/>
                  <a:pt x="631032" y="36429"/>
                  <a:pt x="631032" y="36429"/>
                </a:cubicBezTo>
                <a:cubicBezTo>
                  <a:pt x="585788" y="24943"/>
                  <a:pt x="585788" y="24943"/>
                  <a:pt x="585788" y="24943"/>
                </a:cubicBezTo>
                <a:cubicBezTo>
                  <a:pt x="540544" y="21115"/>
                  <a:pt x="540544" y="21115"/>
                  <a:pt x="540544" y="21115"/>
                </a:cubicBezTo>
                <a:cubicBezTo>
                  <a:pt x="540544" y="21115"/>
                  <a:pt x="495300" y="24943"/>
                  <a:pt x="499070" y="5800"/>
                </a:cubicBezTo>
                <a:cubicBezTo>
                  <a:pt x="499070" y="5800"/>
                  <a:pt x="502841" y="1971"/>
                  <a:pt x="508496" y="53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0" name="文本框 61">
            <a:extLst>
              <a:ext uri="{FF2B5EF4-FFF2-40B4-BE49-F238E27FC236}">
                <a16:creationId xmlns:a16="http://schemas.microsoft.com/office/drawing/2014/main" xmlns="" id="{0F4E100A-3D41-4A13-B909-5E305D07D656}"/>
              </a:ext>
            </a:extLst>
          </p:cNvPr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5291138" y="2701926"/>
            <a:ext cx="762000" cy="746125"/>
          </a:xfrm>
          <a:custGeom>
            <a:avLst/>
            <a:gdLst>
              <a:gd name="T0" fmla="*/ 180901 w 761840"/>
              <a:gd name="T1" fmla="*/ 622101 h 746112"/>
              <a:gd name="T2" fmla="*/ 44202 w 761840"/>
              <a:gd name="T3" fmla="*/ 454298 h 746112"/>
              <a:gd name="T4" fmla="*/ 177626 w 761840"/>
              <a:gd name="T5" fmla="*/ 469032 h 746112"/>
              <a:gd name="T6" fmla="*/ 224284 w 761840"/>
              <a:gd name="T7" fmla="*/ 478854 h 746112"/>
              <a:gd name="T8" fmla="*/ 209550 w 761840"/>
              <a:gd name="T9" fmla="*/ 514052 h 746112"/>
              <a:gd name="T10" fmla="*/ 180901 w 761840"/>
              <a:gd name="T11" fmla="*/ 671215 h 746112"/>
              <a:gd name="T12" fmla="*/ 86767 w 761840"/>
              <a:gd name="T13" fmla="*/ 666303 h 746112"/>
              <a:gd name="T14" fmla="*/ 58117 w 761840"/>
              <a:gd name="T15" fmla="*/ 658936 h 746112"/>
              <a:gd name="T16" fmla="*/ 44202 w 761840"/>
              <a:gd name="T17" fmla="*/ 454298 h 746112"/>
              <a:gd name="T18" fmla="*/ 569305 w 761840"/>
              <a:gd name="T19" fmla="*/ 412551 h 746112"/>
              <a:gd name="T20" fmla="*/ 560710 w 761840"/>
              <a:gd name="T21" fmla="*/ 476808 h 746112"/>
              <a:gd name="T22" fmla="*/ 540246 w 761840"/>
              <a:gd name="T23" fmla="*/ 433015 h 746112"/>
              <a:gd name="T24" fmla="*/ 512415 w 761840"/>
              <a:gd name="T25" fmla="*/ 365894 h 746112"/>
              <a:gd name="T26" fmla="*/ 194611 w 761840"/>
              <a:gd name="T27" fmla="*/ 341746 h 746112"/>
              <a:gd name="T28" fmla="*/ 238609 w 761840"/>
              <a:gd name="T29" fmla="*/ 384842 h 746112"/>
              <a:gd name="T30" fmla="*/ 103138 w 761840"/>
              <a:gd name="T31" fmla="*/ 387995 h 746112"/>
              <a:gd name="T32" fmla="*/ 170259 w 761840"/>
              <a:gd name="T33" fmla="*/ 366712 h 746112"/>
              <a:gd name="T34" fmla="*/ 318418 w 761840"/>
              <a:gd name="T35" fmla="*/ 336426 h 746112"/>
              <a:gd name="T36" fmla="*/ 446112 w 761840"/>
              <a:gd name="T37" fmla="*/ 336426 h 746112"/>
              <a:gd name="T38" fmla="*/ 318418 w 761840"/>
              <a:gd name="T39" fmla="*/ 313506 h 746112"/>
              <a:gd name="T40" fmla="*/ 318418 w 761840"/>
              <a:gd name="T41" fmla="*/ 232469 h 746112"/>
              <a:gd name="T42" fmla="*/ 239018 w 761840"/>
              <a:gd name="T43" fmla="*/ 263574 h 746112"/>
              <a:gd name="T44" fmla="*/ 112961 w 761840"/>
              <a:gd name="T45" fmla="*/ 275853 h 746112"/>
              <a:gd name="T46" fmla="*/ 30287 w 761840"/>
              <a:gd name="T47" fmla="*/ 254570 h 746112"/>
              <a:gd name="T48" fmla="*/ 200341 w 761840"/>
              <a:gd name="T49" fmla="*/ 228786 h 746112"/>
              <a:gd name="T50" fmla="*/ 446112 w 761840"/>
              <a:gd name="T51" fmla="*/ 211187 h 746112"/>
              <a:gd name="T52" fmla="*/ 211392 w 761840"/>
              <a:gd name="T53" fmla="*/ 117667 h 746112"/>
              <a:gd name="T54" fmla="*/ 257435 w 761840"/>
              <a:gd name="T55" fmla="*/ 163832 h 746112"/>
              <a:gd name="T56" fmla="*/ 94134 w 761840"/>
              <a:gd name="T57" fmla="*/ 166985 h 746112"/>
              <a:gd name="T58" fmla="*/ 0 w 761840"/>
              <a:gd name="T59" fmla="*/ 145703 h 746112"/>
              <a:gd name="T60" fmla="*/ 211392 w 761840"/>
              <a:gd name="T61" fmla="*/ 117667 h 746112"/>
              <a:gd name="T62" fmla="*/ 136289 w 761840"/>
              <a:gd name="T63" fmla="*/ 57299 h 746112"/>
              <a:gd name="T64" fmla="*/ 152251 w 761840"/>
              <a:gd name="T65" fmla="*/ 133424 h 746112"/>
              <a:gd name="T66" fmla="*/ 127285 w 761840"/>
              <a:gd name="T67" fmla="*/ 99454 h 746112"/>
              <a:gd name="T68" fmla="*/ 79400 w 761840"/>
              <a:gd name="T69" fmla="*/ 22919 h 746112"/>
              <a:gd name="T70" fmla="*/ 686358 w 761840"/>
              <a:gd name="T71" fmla="*/ 45020 h 746112"/>
              <a:gd name="T72" fmla="*/ 661392 w 761840"/>
              <a:gd name="T73" fmla="*/ 249659 h 746112"/>
              <a:gd name="T74" fmla="*/ 714189 w 761840"/>
              <a:gd name="T75" fmla="*/ 221419 h 746112"/>
              <a:gd name="T76" fmla="*/ 761665 w 761840"/>
              <a:gd name="T77" fmla="*/ 268185 h 746112"/>
              <a:gd name="T78" fmla="*/ 661392 w 761840"/>
              <a:gd name="T79" fmla="*/ 691679 h 746112"/>
              <a:gd name="T80" fmla="*/ 601638 w 761840"/>
              <a:gd name="T81" fmla="*/ 745703 h 746112"/>
              <a:gd name="T82" fmla="*/ 580355 w 761840"/>
              <a:gd name="T83" fmla="*/ 721147 h 746112"/>
              <a:gd name="T84" fmla="*/ 563575 w 761840"/>
              <a:gd name="T85" fmla="*/ 699864 h 746112"/>
              <a:gd name="T86" fmla="*/ 632743 w 761840"/>
              <a:gd name="T87" fmla="*/ 679400 h 746112"/>
              <a:gd name="T88" fmla="*/ 514871 w 761840"/>
              <a:gd name="T89" fmla="*/ 284857 h 746112"/>
              <a:gd name="T90" fmla="*/ 632743 w 761840"/>
              <a:gd name="T91" fmla="*/ 70395 h 746112"/>
              <a:gd name="T92" fmla="*/ 616372 w 761840"/>
              <a:gd name="T93" fmla="*/ 11460 h 746112"/>
              <a:gd name="T94" fmla="*/ 432382 w 761840"/>
              <a:gd name="T95" fmla="*/ 41746 h 746112"/>
              <a:gd name="T96" fmla="*/ 347630 w 761840"/>
              <a:gd name="T97" fmla="*/ 112960 h 746112"/>
              <a:gd name="T98" fmla="*/ 466615 w 761840"/>
              <a:gd name="T99" fmla="*/ 92496 h 746112"/>
              <a:gd name="T100" fmla="*/ 490314 w 761840"/>
              <a:gd name="T101" fmla="*/ 129331 h 746112"/>
              <a:gd name="T102" fmla="*/ 469192 w 761840"/>
              <a:gd name="T103" fmla="*/ 713370 h 746112"/>
              <a:gd name="T104" fmla="*/ 409277 w 761840"/>
              <a:gd name="T105" fmla="*/ 739973 h 746112"/>
              <a:gd name="T106" fmla="*/ 337245 w 761840"/>
              <a:gd name="T107" fmla="*/ 698227 h 746112"/>
              <a:gd name="T108" fmla="*/ 441610 w 761840"/>
              <a:gd name="T109" fmla="*/ 692088 h 746112"/>
              <a:gd name="T110" fmla="*/ 347067 w 761840"/>
              <a:gd name="T111" fmla="*/ 579946 h 746112"/>
              <a:gd name="T112" fmla="*/ 197272 w 761840"/>
              <a:gd name="T113" fmla="*/ 694134 h 746112"/>
              <a:gd name="T114" fmla="*/ 418281 w 761840"/>
              <a:gd name="T115" fmla="*/ 437927 h 746112"/>
              <a:gd name="T116" fmla="*/ 217736 w 761840"/>
              <a:gd name="T117" fmla="*/ 416644 h 746112"/>
              <a:gd name="T118" fmla="*/ 274216 w 761840"/>
              <a:gd name="T119" fmla="*/ 93315 h 746112"/>
              <a:gd name="T120" fmla="*/ 329698 w 761840"/>
              <a:gd name="T121" fmla="*/ 112960 h 746112"/>
              <a:gd name="T122" fmla="*/ 365561 w 761840"/>
              <a:gd name="T123" fmla="*/ 8185 h 746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1840" h="746112">
                <a:moveTo>
                  <a:pt x="86767" y="507504"/>
                </a:moveTo>
                <a:lnTo>
                  <a:pt x="86767" y="622101"/>
                </a:lnTo>
                <a:lnTo>
                  <a:pt x="180901" y="622101"/>
                </a:lnTo>
                <a:lnTo>
                  <a:pt x="180901" y="507504"/>
                </a:lnTo>
                <a:lnTo>
                  <a:pt x="86767" y="507504"/>
                </a:lnTo>
                <a:close/>
                <a:moveTo>
                  <a:pt x="44202" y="454298"/>
                </a:moveTo>
                <a:lnTo>
                  <a:pt x="85948" y="484584"/>
                </a:lnTo>
                <a:lnTo>
                  <a:pt x="166167" y="484584"/>
                </a:lnTo>
                <a:lnTo>
                  <a:pt x="177626" y="469032"/>
                </a:lnTo>
                <a:cubicBezTo>
                  <a:pt x="183083" y="461392"/>
                  <a:pt x="186903" y="457435"/>
                  <a:pt x="189086" y="457163"/>
                </a:cubicBezTo>
                <a:cubicBezTo>
                  <a:pt x="191269" y="456890"/>
                  <a:pt x="195907" y="458936"/>
                  <a:pt x="203002" y="463302"/>
                </a:cubicBezTo>
                <a:lnTo>
                  <a:pt x="224284" y="478854"/>
                </a:lnTo>
                <a:cubicBezTo>
                  <a:pt x="232470" y="485403"/>
                  <a:pt x="236289" y="489768"/>
                  <a:pt x="235744" y="491951"/>
                </a:cubicBezTo>
                <a:cubicBezTo>
                  <a:pt x="235198" y="494134"/>
                  <a:pt x="233015" y="496590"/>
                  <a:pt x="229195" y="499318"/>
                </a:cubicBezTo>
                <a:lnTo>
                  <a:pt x="209550" y="514052"/>
                </a:lnTo>
                <a:lnTo>
                  <a:pt x="209550" y="601638"/>
                </a:lnTo>
                <a:lnTo>
                  <a:pt x="213643" y="657299"/>
                </a:lnTo>
                <a:cubicBezTo>
                  <a:pt x="203274" y="663302"/>
                  <a:pt x="192360" y="667940"/>
                  <a:pt x="180901" y="671215"/>
                </a:cubicBezTo>
                <a:lnTo>
                  <a:pt x="180901" y="645021"/>
                </a:lnTo>
                <a:lnTo>
                  <a:pt x="85948" y="645021"/>
                </a:lnTo>
                <a:lnTo>
                  <a:pt x="86767" y="666303"/>
                </a:lnTo>
                <a:lnTo>
                  <a:pt x="89222" y="721147"/>
                </a:lnTo>
                <a:cubicBezTo>
                  <a:pt x="77763" y="726058"/>
                  <a:pt x="65757" y="729605"/>
                  <a:pt x="53206" y="731788"/>
                </a:cubicBezTo>
                <a:lnTo>
                  <a:pt x="58117" y="658936"/>
                </a:lnTo>
                <a:lnTo>
                  <a:pt x="58117" y="514052"/>
                </a:lnTo>
                <a:cubicBezTo>
                  <a:pt x="58117" y="496590"/>
                  <a:pt x="51023" y="479127"/>
                  <a:pt x="36835" y="461665"/>
                </a:cubicBezTo>
                <a:lnTo>
                  <a:pt x="44202" y="454298"/>
                </a:lnTo>
                <a:close/>
                <a:moveTo>
                  <a:pt x="509960" y="343793"/>
                </a:moveTo>
                <a:cubicBezTo>
                  <a:pt x="519237" y="353070"/>
                  <a:pt x="529878" y="363984"/>
                  <a:pt x="541883" y="376535"/>
                </a:cubicBezTo>
                <a:cubicBezTo>
                  <a:pt x="553889" y="389086"/>
                  <a:pt x="563029" y="401092"/>
                  <a:pt x="569305" y="412551"/>
                </a:cubicBezTo>
                <a:cubicBezTo>
                  <a:pt x="575580" y="424011"/>
                  <a:pt x="579128" y="435062"/>
                  <a:pt x="579946" y="445703"/>
                </a:cubicBezTo>
                <a:cubicBezTo>
                  <a:pt x="580765" y="456344"/>
                  <a:pt x="579264" y="464120"/>
                  <a:pt x="575444" y="469032"/>
                </a:cubicBezTo>
                <a:cubicBezTo>
                  <a:pt x="571624" y="473943"/>
                  <a:pt x="566713" y="476535"/>
                  <a:pt x="560710" y="476808"/>
                </a:cubicBezTo>
                <a:cubicBezTo>
                  <a:pt x="554707" y="477081"/>
                  <a:pt x="550205" y="475307"/>
                  <a:pt x="547204" y="471487"/>
                </a:cubicBezTo>
                <a:cubicBezTo>
                  <a:pt x="544202" y="467667"/>
                  <a:pt x="542429" y="461938"/>
                  <a:pt x="541883" y="454298"/>
                </a:cubicBezTo>
                <a:lnTo>
                  <a:pt x="540246" y="433015"/>
                </a:lnTo>
                <a:cubicBezTo>
                  <a:pt x="539155" y="427558"/>
                  <a:pt x="536972" y="419646"/>
                  <a:pt x="533698" y="409277"/>
                </a:cubicBezTo>
                <a:cubicBezTo>
                  <a:pt x="530424" y="398909"/>
                  <a:pt x="527968" y="392224"/>
                  <a:pt x="526331" y="389223"/>
                </a:cubicBezTo>
                <a:cubicBezTo>
                  <a:pt x="524694" y="386221"/>
                  <a:pt x="520055" y="378445"/>
                  <a:pt x="512415" y="365894"/>
                </a:cubicBezTo>
                <a:lnTo>
                  <a:pt x="502593" y="351160"/>
                </a:lnTo>
                <a:lnTo>
                  <a:pt x="509960" y="343793"/>
                </a:lnTo>
                <a:close/>
                <a:moveTo>
                  <a:pt x="194611" y="341746"/>
                </a:moveTo>
                <a:cubicBezTo>
                  <a:pt x="196658" y="341746"/>
                  <a:pt x="198909" y="342701"/>
                  <a:pt x="201364" y="344611"/>
                </a:cubicBezTo>
                <a:lnTo>
                  <a:pt x="234925" y="376177"/>
                </a:lnTo>
                <a:cubicBezTo>
                  <a:pt x="238199" y="379852"/>
                  <a:pt x="239427" y="382740"/>
                  <a:pt x="238609" y="384842"/>
                </a:cubicBezTo>
                <a:cubicBezTo>
                  <a:pt x="237790" y="386944"/>
                  <a:pt x="235471" y="387995"/>
                  <a:pt x="231651" y="387995"/>
                </a:cubicBezTo>
                <a:lnTo>
                  <a:pt x="112142" y="387995"/>
                </a:lnTo>
                <a:lnTo>
                  <a:pt x="103138" y="387995"/>
                </a:lnTo>
                <a:cubicBezTo>
                  <a:pt x="86767" y="387995"/>
                  <a:pt x="73124" y="392360"/>
                  <a:pt x="62210" y="401092"/>
                </a:cubicBezTo>
                <a:lnTo>
                  <a:pt x="27012" y="366712"/>
                </a:lnTo>
                <a:lnTo>
                  <a:pt x="170259" y="366712"/>
                </a:lnTo>
                <a:lnTo>
                  <a:pt x="189086" y="344611"/>
                </a:lnTo>
                <a:cubicBezTo>
                  <a:pt x="190723" y="342701"/>
                  <a:pt x="192565" y="341746"/>
                  <a:pt x="194611" y="341746"/>
                </a:cubicBezTo>
                <a:close/>
                <a:moveTo>
                  <a:pt x="318418" y="336426"/>
                </a:moveTo>
                <a:lnTo>
                  <a:pt x="318418" y="416644"/>
                </a:lnTo>
                <a:lnTo>
                  <a:pt x="446112" y="416644"/>
                </a:lnTo>
                <a:lnTo>
                  <a:pt x="446112" y="336426"/>
                </a:lnTo>
                <a:lnTo>
                  <a:pt x="318418" y="336426"/>
                </a:lnTo>
                <a:close/>
                <a:moveTo>
                  <a:pt x="318418" y="232469"/>
                </a:moveTo>
                <a:lnTo>
                  <a:pt x="318418" y="313506"/>
                </a:lnTo>
                <a:lnTo>
                  <a:pt x="446112" y="313506"/>
                </a:lnTo>
                <a:lnTo>
                  <a:pt x="446112" y="232469"/>
                </a:lnTo>
                <a:lnTo>
                  <a:pt x="318418" y="232469"/>
                </a:lnTo>
                <a:close/>
                <a:moveTo>
                  <a:pt x="200341" y="228786"/>
                </a:moveTo>
                <a:cubicBezTo>
                  <a:pt x="202115" y="228786"/>
                  <a:pt x="204093" y="229741"/>
                  <a:pt x="206276" y="231651"/>
                </a:cubicBezTo>
                <a:lnTo>
                  <a:pt x="239018" y="263574"/>
                </a:lnTo>
                <a:cubicBezTo>
                  <a:pt x="242292" y="267394"/>
                  <a:pt x="243520" y="270396"/>
                  <a:pt x="242701" y="272579"/>
                </a:cubicBezTo>
                <a:cubicBezTo>
                  <a:pt x="241883" y="274761"/>
                  <a:pt x="239564" y="275853"/>
                  <a:pt x="235744" y="275853"/>
                </a:cubicBezTo>
                <a:lnTo>
                  <a:pt x="112961" y="275853"/>
                </a:lnTo>
                <a:lnTo>
                  <a:pt x="105594" y="275853"/>
                </a:lnTo>
                <a:cubicBezTo>
                  <a:pt x="89222" y="275853"/>
                  <a:pt x="75580" y="280218"/>
                  <a:pt x="64666" y="288950"/>
                </a:cubicBezTo>
                <a:lnTo>
                  <a:pt x="30287" y="254570"/>
                </a:lnTo>
                <a:lnTo>
                  <a:pt x="176808" y="254570"/>
                </a:lnTo>
                <a:lnTo>
                  <a:pt x="195635" y="231651"/>
                </a:lnTo>
                <a:cubicBezTo>
                  <a:pt x="196999" y="229741"/>
                  <a:pt x="198568" y="228786"/>
                  <a:pt x="200341" y="228786"/>
                </a:cubicBezTo>
                <a:close/>
                <a:moveTo>
                  <a:pt x="318418" y="135880"/>
                </a:moveTo>
                <a:lnTo>
                  <a:pt x="318418" y="211187"/>
                </a:lnTo>
                <a:lnTo>
                  <a:pt x="446112" y="211187"/>
                </a:lnTo>
                <a:lnTo>
                  <a:pt x="446112" y="135880"/>
                </a:lnTo>
                <a:lnTo>
                  <a:pt x="318418" y="135880"/>
                </a:lnTo>
                <a:close/>
                <a:moveTo>
                  <a:pt x="211392" y="117667"/>
                </a:moveTo>
                <a:cubicBezTo>
                  <a:pt x="214257" y="117258"/>
                  <a:pt x="217190" y="118417"/>
                  <a:pt x="220191" y="121146"/>
                </a:cubicBezTo>
                <a:lnTo>
                  <a:pt x="253752" y="155167"/>
                </a:lnTo>
                <a:cubicBezTo>
                  <a:pt x="257026" y="158842"/>
                  <a:pt x="258254" y="161730"/>
                  <a:pt x="257435" y="163832"/>
                </a:cubicBezTo>
                <a:cubicBezTo>
                  <a:pt x="256617" y="165934"/>
                  <a:pt x="254298" y="166985"/>
                  <a:pt x="250478" y="166985"/>
                </a:cubicBezTo>
                <a:lnTo>
                  <a:pt x="225103" y="166985"/>
                </a:lnTo>
                <a:lnTo>
                  <a:pt x="94134" y="166985"/>
                </a:lnTo>
                <a:lnTo>
                  <a:pt x="72033" y="166985"/>
                </a:lnTo>
                <a:cubicBezTo>
                  <a:pt x="56753" y="166985"/>
                  <a:pt x="43111" y="171078"/>
                  <a:pt x="31105" y="179263"/>
                </a:cubicBezTo>
                <a:lnTo>
                  <a:pt x="0" y="145703"/>
                </a:lnTo>
                <a:lnTo>
                  <a:pt x="184993" y="145703"/>
                </a:lnTo>
                <a:lnTo>
                  <a:pt x="203002" y="123602"/>
                </a:lnTo>
                <a:cubicBezTo>
                  <a:pt x="205730" y="120055"/>
                  <a:pt x="208527" y="118076"/>
                  <a:pt x="211392" y="117667"/>
                </a:cubicBezTo>
                <a:close/>
                <a:moveTo>
                  <a:pt x="79400" y="22919"/>
                </a:moveTo>
                <a:cubicBezTo>
                  <a:pt x="87040" y="27285"/>
                  <a:pt x="93315" y="30832"/>
                  <a:pt x="98227" y="33561"/>
                </a:cubicBezTo>
                <a:cubicBezTo>
                  <a:pt x="103138" y="36289"/>
                  <a:pt x="115825" y="44202"/>
                  <a:pt x="136289" y="57299"/>
                </a:cubicBezTo>
                <a:cubicBezTo>
                  <a:pt x="156753" y="70395"/>
                  <a:pt x="167258" y="83765"/>
                  <a:pt x="167804" y="97408"/>
                </a:cubicBezTo>
                <a:cubicBezTo>
                  <a:pt x="168349" y="111050"/>
                  <a:pt x="167122" y="120191"/>
                  <a:pt x="164120" y="124829"/>
                </a:cubicBezTo>
                <a:cubicBezTo>
                  <a:pt x="161119" y="129468"/>
                  <a:pt x="157162" y="132333"/>
                  <a:pt x="152251" y="133424"/>
                </a:cubicBezTo>
                <a:cubicBezTo>
                  <a:pt x="147340" y="134516"/>
                  <a:pt x="143247" y="133697"/>
                  <a:pt x="139973" y="130969"/>
                </a:cubicBezTo>
                <a:cubicBezTo>
                  <a:pt x="136699" y="128240"/>
                  <a:pt x="134516" y="125375"/>
                  <a:pt x="133424" y="122374"/>
                </a:cubicBezTo>
                <a:cubicBezTo>
                  <a:pt x="132333" y="119372"/>
                  <a:pt x="130287" y="111733"/>
                  <a:pt x="127285" y="99454"/>
                </a:cubicBezTo>
                <a:cubicBezTo>
                  <a:pt x="124284" y="87176"/>
                  <a:pt x="118281" y="75716"/>
                  <a:pt x="109277" y="65075"/>
                </a:cubicBezTo>
                <a:cubicBezTo>
                  <a:pt x="100273" y="54434"/>
                  <a:pt x="88404" y="43656"/>
                  <a:pt x="73670" y="32742"/>
                </a:cubicBezTo>
                <a:lnTo>
                  <a:pt x="79400" y="22919"/>
                </a:lnTo>
                <a:close/>
                <a:moveTo>
                  <a:pt x="616372" y="11460"/>
                </a:moveTo>
                <a:lnTo>
                  <a:pt x="679400" y="37653"/>
                </a:lnTo>
                <a:cubicBezTo>
                  <a:pt x="683766" y="39836"/>
                  <a:pt x="686085" y="42292"/>
                  <a:pt x="686358" y="45020"/>
                </a:cubicBezTo>
                <a:cubicBezTo>
                  <a:pt x="686631" y="47749"/>
                  <a:pt x="682947" y="51023"/>
                  <a:pt x="675308" y="54843"/>
                </a:cubicBezTo>
                <a:lnTo>
                  <a:pt x="661392" y="62210"/>
                </a:lnTo>
                <a:lnTo>
                  <a:pt x="661392" y="249659"/>
                </a:lnTo>
                <a:lnTo>
                  <a:pt x="685949" y="249659"/>
                </a:lnTo>
                <a:lnTo>
                  <a:pt x="707231" y="225921"/>
                </a:lnTo>
                <a:cubicBezTo>
                  <a:pt x="709960" y="223192"/>
                  <a:pt x="712279" y="221692"/>
                  <a:pt x="714189" y="221419"/>
                </a:cubicBezTo>
                <a:cubicBezTo>
                  <a:pt x="716099" y="221146"/>
                  <a:pt x="719782" y="223465"/>
                  <a:pt x="725240" y="228377"/>
                </a:cubicBezTo>
                <a:lnTo>
                  <a:pt x="755526" y="257538"/>
                </a:lnTo>
                <a:cubicBezTo>
                  <a:pt x="760437" y="262799"/>
                  <a:pt x="762484" y="266348"/>
                  <a:pt x="761665" y="268185"/>
                </a:cubicBezTo>
                <a:cubicBezTo>
                  <a:pt x="760847" y="270023"/>
                  <a:pt x="758800" y="270941"/>
                  <a:pt x="755526" y="270941"/>
                </a:cubicBezTo>
                <a:lnTo>
                  <a:pt x="661392" y="270941"/>
                </a:lnTo>
                <a:lnTo>
                  <a:pt x="661392" y="691679"/>
                </a:lnTo>
                <a:cubicBezTo>
                  <a:pt x="661392" y="703684"/>
                  <a:pt x="659536" y="712825"/>
                  <a:pt x="655822" y="719100"/>
                </a:cubicBezTo>
                <a:cubicBezTo>
                  <a:pt x="652109" y="725376"/>
                  <a:pt x="645151" y="731378"/>
                  <a:pt x="634949" y="737108"/>
                </a:cubicBezTo>
                <a:cubicBezTo>
                  <a:pt x="624747" y="742838"/>
                  <a:pt x="613643" y="745703"/>
                  <a:pt x="601638" y="745703"/>
                </a:cubicBezTo>
                <a:cubicBezTo>
                  <a:pt x="598364" y="746249"/>
                  <a:pt x="596454" y="746249"/>
                  <a:pt x="595908" y="745703"/>
                </a:cubicBezTo>
                <a:cubicBezTo>
                  <a:pt x="595362" y="745157"/>
                  <a:pt x="594407" y="741610"/>
                  <a:pt x="593043" y="735062"/>
                </a:cubicBezTo>
                <a:cubicBezTo>
                  <a:pt x="591679" y="728514"/>
                  <a:pt x="587450" y="723875"/>
                  <a:pt x="580355" y="721147"/>
                </a:cubicBezTo>
                <a:cubicBezTo>
                  <a:pt x="573261" y="718418"/>
                  <a:pt x="554434" y="712688"/>
                  <a:pt x="523875" y="703957"/>
                </a:cubicBezTo>
                <a:lnTo>
                  <a:pt x="525512" y="692497"/>
                </a:lnTo>
                <a:cubicBezTo>
                  <a:pt x="529878" y="693588"/>
                  <a:pt x="542565" y="696044"/>
                  <a:pt x="563575" y="699864"/>
                </a:cubicBezTo>
                <a:cubicBezTo>
                  <a:pt x="584585" y="703684"/>
                  <a:pt x="600273" y="705048"/>
                  <a:pt x="610642" y="703957"/>
                </a:cubicBezTo>
                <a:cubicBezTo>
                  <a:pt x="619373" y="703411"/>
                  <a:pt x="625239" y="701365"/>
                  <a:pt x="628241" y="697818"/>
                </a:cubicBezTo>
                <a:cubicBezTo>
                  <a:pt x="631242" y="694271"/>
                  <a:pt x="632743" y="688131"/>
                  <a:pt x="632743" y="679400"/>
                </a:cubicBezTo>
                <a:lnTo>
                  <a:pt x="632743" y="270941"/>
                </a:lnTo>
                <a:lnTo>
                  <a:pt x="554980" y="270941"/>
                </a:lnTo>
                <a:cubicBezTo>
                  <a:pt x="541883" y="270941"/>
                  <a:pt x="528514" y="275580"/>
                  <a:pt x="514871" y="284857"/>
                </a:cubicBezTo>
                <a:lnTo>
                  <a:pt x="478855" y="249659"/>
                </a:lnTo>
                <a:lnTo>
                  <a:pt x="632743" y="249659"/>
                </a:lnTo>
                <a:lnTo>
                  <a:pt x="632743" y="70395"/>
                </a:lnTo>
                <a:cubicBezTo>
                  <a:pt x="632743" y="58390"/>
                  <a:pt x="631515" y="49522"/>
                  <a:pt x="629059" y="43792"/>
                </a:cubicBezTo>
                <a:cubicBezTo>
                  <a:pt x="626604" y="38063"/>
                  <a:pt x="620192" y="31105"/>
                  <a:pt x="609823" y="22919"/>
                </a:cubicBezTo>
                <a:lnTo>
                  <a:pt x="616372" y="11460"/>
                </a:lnTo>
                <a:close/>
                <a:moveTo>
                  <a:pt x="373709" y="0"/>
                </a:moveTo>
                <a:lnTo>
                  <a:pt x="425047" y="31923"/>
                </a:lnTo>
                <a:cubicBezTo>
                  <a:pt x="430479" y="35743"/>
                  <a:pt x="432924" y="39018"/>
                  <a:pt x="432382" y="41746"/>
                </a:cubicBezTo>
                <a:cubicBezTo>
                  <a:pt x="431841" y="44475"/>
                  <a:pt x="429669" y="45839"/>
                  <a:pt x="425866" y="45839"/>
                </a:cubicBezTo>
                <a:lnTo>
                  <a:pt x="405492" y="48295"/>
                </a:lnTo>
                <a:cubicBezTo>
                  <a:pt x="394083" y="61937"/>
                  <a:pt x="374796" y="83492"/>
                  <a:pt x="347630" y="112960"/>
                </a:cubicBezTo>
                <a:lnTo>
                  <a:pt x="432389" y="112960"/>
                </a:lnTo>
                <a:lnTo>
                  <a:pt x="445422" y="94134"/>
                </a:lnTo>
                <a:cubicBezTo>
                  <a:pt x="450316" y="87039"/>
                  <a:pt x="457380" y="86494"/>
                  <a:pt x="466615" y="92496"/>
                </a:cubicBezTo>
                <a:lnTo>
                  <a:pt x="490314" y="108868"/>
                </a:lnTo>
                <a:cubicBezTo>
                  <a:pt x="496317" y="113233"/>
                  <a:pt x="499182" y="116507"/>
                  <a:pt x="498909" y="118690"/>
                </a:cubicBezTo>
                <a:cubicBezTo>
                  <a:pt x="498636" y="120873"/>
                  <a:pt x="495771" y="124420"/>
                  <a:pt x="490314" y="129331"/>
                </a:cubicBezTo>
                <a:lnTo>
                  <a:pt x="474762" y="142428"/>
                </a:lnTo>
                <a:lnTo>
                  <a:pt x="474762" y="685949"/>
                </a:lnTo>
                <a:cubicBezTo>
                  <a:pt x="474762" y="697954"/>
                  <a:pt x="472905" y="707095"/>
                  <a:pt x="469192" y="713370"/>
                </a:cubicBezTo>
                <a:cubicBezTo>
                  <a:pt x="465478" y="719646"/>
                  <a:pt x="458521" y="725649"/>
                  <a:pt x="448319" y="731378"/>
                </a:cubicBezTo>
                <a:cubicBezTo>
                  <a:pt x="438116" y="737108"/>
                  <a:pt x="427013" y="739973"/>
                  <a:pt x="415007" y="739973"/>
                </a:cubicBezTo>
                <a:cubicBezTo>
                  <a:pt x="411733" y="740519"/>
                  <a:pt x="409823" y="740519"/>
                  <a:pt x="409277" y="739973"/>
                </a:cubicBezTo>
                <a:cubicBezTo>
                  <a:pt x="408732" y="739428"/>
                  <a:pt x="407777" y="735880"/>
                  <a:pt x="406412" y="729332"/>
                </a:cubicBezTo>
                <a:cubicBezTo>
                  <a:pt x="405048" y="722784"/>
                  <a:pt x="400819" y="718145"/>
                  <a:pt x="393725" y="715417"/>
                </a:cubicBezTo>
                <a:cubicBezTo>
                  <a:pt x="386631" y="712688"/>
                  <a:pt x="367804" y="706958"/>
                  <a:pt x="337245" y="698227"/>
                </a:cubicBezTo>
                <a:lnTo>
                  <a:pt x="338882" y="686767"/>
                </a:lnTo>
                <a:cubicBezTo>
                  <a:pt x="381446" y="695498"/>
                  <a:pt x="409823" y="699318"/>
                  <a:pt x="424011" y="698227"/>
                </a:cubicBezTo>
                <a:cubicBezTo>
                  <a:pt x="432743" y="697681"/>
                  <a:pt x="438609" y="695635"/>
                  <a:pt x="441610" y="692088"/>
                </a:cubicBezTo>
                <a:cubicBezTo>
                  <a:pt x="444612" y="688541"/>
                  <a:pt x="446112" y="682402"/>
                  <a:pt x="446112" y="673670"/>
                </a:cubicBezTo>
                <a:lnTo>
                  <a:pt x="446112" y="451842"/>
                </a:lnTo>
                <a:cubicBezTo>
                  <a:pt x="407367" y="508049"/>
                  <a:pt x="374352" y="550751"/>
                  <a:pt x="347067" y="579946"/>
                </a:cubicBezTo>
                <a:cubicBezTo>
                  <a:pt x="319782" y="609141"/>
                  <a:pt x="298363" y="630014"/>
                  <a:pt x="282811" y="642565"/>
                </a:cubicBezTo>
                <a:cubicBezTo>
                  <a:pt x="267258" y="655116"/>
                  <a:pt x="240655" y="674762"/>
                  <a:pt x="203002" y="701501"/>
                </a:cubicBezTo>
                <a:lnTo>
                  <a:pt x="197272" y="694134"/>
                </a:lnTo>
                <a:cubicBezTo>
                  <a:pt x="227285" y="667395"/>
                  <a:pt x="251160" y="645567"/>
                  <a:pt x="268895" y="628650"/>
                </a:cubicBezTo>
                <a:cubicBezTo>
                  <a:pt x="286631" y="611733"/>
                  <a:pt x="307640" y="588268"/>
                  <a:pt x="331924" y="558254"/>
                </a:cubicBezTo>
                <a:cubicBezTo>
                  <a:pt x="356208" y="528240"/>
                  <a:pt x="384994" y="488131"/>
                  <a:pt x="418281" y="437927"/>
                </a:cubicBezTo>
                <a:lnTo>
                  <a:pt x="290587" y="437927"/>
                </a:lnTo>
                <a:cubicBezTo>
                  <a:pt x="276944" y="437927"/>
                  <a:pt x="264666" y="442565"/>
                  <a:pt x="253752" y="451842"/>
                </a:cubicBezTo>
                <a:lnTo>
                  <a:pt x="217736" y="416644"/>
                </a:lnTo>
                <a:lnTo>
                  <a:pt x="289768" y="416644"/>
                </a:lnTo>
                <a:lnTo>
                  <a:pt x="289768" y="148248"/>
                </a:lnTo>
                <a:cubicBezTo>
                  <a:pt x="289768" y="128551"/>
                  <a:pt x="284584" y="110240"/>
                  <a:pt x="274216" y="93315"/>
                </a:cubicBezTo>
                <a:lnTo>
                  <a:pt x="283220" y="86767"/>
                </a:lnTo>
                <a:lnTo>
                  <a:pt x="317471" y="112960"/>
                </a:lnTo>
                <a:lnTo>
                  <a:pt x="329698" y="112960"/>
                </a:lnTo>
                <a:cubicBezTo>
                  <a:pt x="352516" y="76944"/>
                  <a:pt x="365826" y="54843"/>
                  <a:pt x="369629" y="46657"/>
                </a:cubicBezTo>
                <a:cubicBezTo>
                  <a:pt x="373431" y="38472"/>
                  <a:pt x="374791" y="31378"/>
                  <a:pt x="373709" y="25375"/>
                </a:cubicBezTo>
                <a:cubicBezTo>
                  <a:pt x="372626" y="19372"/>
                  <a:pt x="369910" y="13642"/>
                  <a:pt x="365561" y="8185"/>
                </a:cubicBezTo>
                <a:lnTo>
                  <a:pt x="37370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1" name="文本框 73">
            <a:extLst>
              <a:ext uri="{FF2B5EF4-FFF2-40B4-BE49-F238E27FC236}">
                <a16:creationId xmlns:a16="http://schemas.microsoft.com/office/drawing/2014/main" xmlns="" id="{BDEDCA9E-E9D8-49C2-950F-79F2E6028126}"/>
              </a:ext>
            </a:extLst>
          </p:cNvPr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5959476" y="3197226"/>
            <a:ext cx="1241425" cy="1216025"/>
          </a:xfrm>
          <a:custGeom>
            <a:avLst/>
            <a:gdLst>
              <a:gd name="T0" fmla="*/ 180901 w 761840"/>
              <a:gd name="T1" fmla="*/ 622101 h 746112"/>
              <a:gd name="T2" fmla="*/ 44202 w 761840"/>
              <a:gd name="T3" fmla="*/ 454298 h 746112"/>
              <a:gd name="T4" fmla="*/ 177626 w 761840"/>
              <a:gd name="T5" fmla="*/ 469032 h 746112"/>
              <a:gd name="T6" fmla="*/ 224284 w 761840"/>
              <a:gd name="T7" fmla="*/ 478854 h 746112"/>
              <a:gd name="T8" fmla="*/ 209550 w 761840"/>
              <a:gd name="T9" fmla="*/ 514052 h 746112"/>
              <a:gd name="T10" fmla="*/ 180901 w 761840"/>
              <a:gd name="T11" fmla="*/ 671215 h 746112"/>
              <a:gd name="T12" fmla="*/ 86767 w 761840"/>
              <a:gd name="T13" fmla="*/ 666303 h 746112"/>
              <a:gd name="T14" fmla="*/ 58117 w 761840"/>
              <a:gd name="T15" fmla="*/ 658936 h 746112"/>
              <a:gd name="T16" fmla="*/ 44202 w 761840"/>
              <a:gd name="T17" fmla="*/ 454298 h 746112"/>
              <a:gd name="T18" fmla="*/ 569305 w 761840"/>
              <a:gd name="T19" fmla="*/ 412551 h 746112"/>
              <a:gd name="T20" fmla="*/ 560710 w 761840"/>
              <a:gd name="T21" fmla="*/ 476808 h 746112"/>
              <a:gd name="T22" fmla="*/ 540246 w 761840"/>
              <a:gd name="T23" fmla="*/ 433015 h 746112"/>
              <a:gd name="T24" fmla="*/ 512415 w 761840"/>
              <a:gd name="T25" fmla="*/ 365894 h 746112"/>
              <a:gd name="T26" fmla="*/ 194611 w 761840"/>
              <a:gd name="T27" fmla="*/ 341746 h 746112"/>
              <a:gd name="T28" fmla="*/ 238609 w 761840"/>
              <a:gd name="T29" fmla="*/ 384842 h 746112"/>
              <a:gd name="T30" fmla="*/ 103138 w 761840"/>
              <a:gd name="T31" fmla="*/ 387995 h 746112"/>
              <a:gd name="T32" fmla="*/ 170259 w 761840"/>
              <a:gd name="T33" fmla="*/ 366712 h 746112"/>
              <a:gd name="T34" fmla="*/ 318418 w 761840"/>
              <a:gd name="T35" fmla="*/ 336426 h 746112"/>
              <a:gd name="T36" fmla="*/ 446112 w 761840"/>
              <a:gd name="T37" fmla="*/ 336426 h 746112"/>
              <a:gd name="T38" fmla="*/ 318418 w 761840"/>
              <a:gd name="T39" fmla="*/ 313506 h 746112"/>
              <a:gd name="T40" fmla="*/ 318418 w 761840"/>
              <a:gd name="T41" fmla="*/ 232469 h 746112"/>
              <a:gd name="T42" fmla="*/ 239018 w 761840"/>
              <a:gd name="T43" fmla="*/ 263574 h 746112"/>
              <a:gd name="T44" fmla="*/ 112961 w 761840"/>
              <a:gd name="T45" fmla="*/ 275853 h 746112"/>
              <a:gd name="T46" fmla="*/ 30287 w 761840"/>
              <a:gd name="T47" fmla="*/ 254570 h 746112"/>
              <a:gd name="T48" fmla="*/ 200341 w 761840"/>
              <a:gd name="T49" fmla="*/ 228786 h 746112"/>
              <a:gd name="T50" fmla="*/ 446112 w 761840"/>
              <a:gd name="T51" fmla="*/ 211187 h 746112"/>
              <a:gd name="T52" fmla="*/ 211392 w 761840"/>
              <a:gd name="T53" fmla="*/ 117667 h 746112"/>
              <a:gd name="T54" fmla="*/ 257435 w 761840"/>
              <a:gd name="T55" fmla="*/ 163832 h 746112"/>
              <a:gd name="T56" fmla="*/ 94134 w 761840"/>
              <a:gd name="T57" fmla="*/ 166985 h 746112"/>
              <a:gd name="T58" fmla="*/ 0 w 761840"/>
              <a:gd name="T59" fmla="*/ 145703 h 746112"/>
              <a:gd name="T60" fmla="*/ 211392 w 761840"/>
              <a:gd name="T61" fmla="*/ 117667 h 746112"/>
              <a:gd name="T62" fmla="*/ 136289 w 761840"/>
              <a:gd name="T63" fmla="*/ 57299 h 746112"/>
              <a:gd name="T64" fmla="*/ 152251 w 761840"/>
              <a:gd name="T65" fmla="*/ 133424 h 746112"/>
              <a:gd name="T66" fmla="*/ 127285 w 761840"/>
              <a:gd name="T67" fmla="*/ 99454 h 746112"/>
              <a:gd name="T68" fmla="*/ 79400 w 761840"/>
              <a:gd name="T69" fmla="*/ 22919 h 746112"/>
              <a:gd name="T70" fmla="*/ 686358 w 761840"/>
              <a:gd name="T71" fmla="*/ 45020 h 746112"/>
              <a:gd name="T72" fmla="*/ 661392 w 761840"/>
              <a:gd name="T73" fmla="*/ 249659 h 746112"/>
              <a:gd name="T74" fmla="*/ 714189 w 761840"/>
              <a:gd name="T75" fmla="*/ 221419 h 746112"/>
              <a:gd name="T76" fmla="*/ 761665 w 761840"/>
              <a:gd name="T77" fmla="*/ 268185 h 746112"/>
              <a:gd name="T78" fmla="*/ 661392 w 761840"/>
              <a:gd name="T79" fmla="*/ 691679 h 746112"/>
              <a:gd name="T80" fmla="*/ 601638 w 761840"/>
              <a:gd name="T81" fmla="*/ 745703 h 746112"/>
              <a:gd name="T82" fmla="*/ 580355 w 761840"/>
              <a:gd name="T83" fmla="*/ 721147 h 746112"/>
              <a:gd name="T84" fmla="*/ 563575 w 761840"/>
              <a:gd name="T85" fmla="*/ 699864 h 746112"/>
              <a:gd name="T86" fmla="*/ 632743 w 761840"/>
              <a:gd name="T87" fmla="*/ 679400 h 746112"/>
              <a:gd name="T88" fmla="*/ 514871 w 761840"/>
              <a:gd name="T89" fmla="*/ 284857 h 746112"/>
              <a:gd name="T90" fmla="*/ 632743 w 761840"/>
              <a:gd name="T91" fmla="*/ 70395 h 746112"/>
              <a:gd name="T92" fmla="*/ 616372 w 761840"/>
              <a:gd name="T93" fmla="*/ 11460 h 746112"/>
              <a:gd name="T94" fmla="*/ 432382 w 761840"/>
              <a:gd name="T95" fmla="*/ 41746 h 746112"/>
              <a:gd name="T96" fmla="*/ 347630 w 761840"/>
              <a:gd name="T97" fmla="*/ 112960 h 746112"/>
              <a:gd name="T98" fmla="*/ 466615 w 761840"/>
              <a:gd name="T99" fmla="*/ 92496 h 746112"/>
              <a:gd name="T100" fmla="*/ 490314 w 761840"/>
              <a:gd name="T101" fmla="*/ 129331 h 746112"/>
              <a:gd name="T102" fmla="*/ 469192 w 761840"/>
              <a:gd name="T103" fmla="*/ 713370 h 746112"/>
              <a:gd name="T104" fmla="*/ 409277 w 761840"/>
              <a:gd name="T105" fmla="*/ 739973 h 746112"/>
              <a:gd name="T106" fmla="*/ 337245 w 761840"/>
              <a:gd name="T107" fmla="*/ 698227 h 746112"/>
              <a:gd name="T108" fmla="*/ 441610 w 761840"/>
              <a:gd name="T109" fmla="*/ 692088 h 746112"/>
              <a:gd name="T110" fmla="*/ 347067 w 761840"/>
              <a:gd name="T111" fmla="*/ 579946 h 746112"/>
              <a:gd name="T112" fmla="*/ 197272 w 761840"/>
              <a:gd name="T113" fmla="*/ 694134 h 746112"/>
              <a:gd name="T114" fmla="*/ 418281 w 761840"/>
              <a:gd name="T115" fmla="*/ 437927 h 746112"/>
              <a:gd name="T116" fmla="*/ 217736 w 761840"/>
              <a:gd name="T117" fmla="*/ 416644 h 746112"/>
              <a:gd name="T118" fmla="*/ 274216 w 761840"/>
              <a:gd name="T119" fmla="*/ 93315 h 746112"/>
              <a:gd name="T120" fmla="*/ 329698 w 761840"/>
              <a:gd name="T121" fmla="*/ 112960 h 746112"/>
              <a:gd name="T122" fmla="*/ 365561 w 761840"/>
              <a:gd name="T123" fmla="*/ 8185 h 746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1840" h="746112">
                <a:moveTo>
                  <a:pt x="86767" y="507504"/>
                </a:moveTo>
                <a:lnTo>
                  <a:pt x="86767" y="622101"/>
                </a:lnTo>
                <a:lnTo>
                  <a:pt x="180901" y="622101"/>
                </a:lnTo>
                <a:lnTo>
                  <a:pt x="180901" y="507504"/>
                </a:lnTo>
                <a:lnTo>
                  <a:pt x="86767" y="507504"/>
                </a:lnTo>
                <a:close/>
                <a:moveTo>
                  <a:pt x="44202" y="454298"/>
                </a:moveTo>
                <a:lnTo>
                  <a:pt x="85948" y="484584"/>
                </a:lnTo>
                <a:lnTo>
                  <a:pt x="166167" y="484584"/>
                </a:lnTo>
                <a:lnTo>
                  <a:pt x="177626" y="469032"/>
                </a:lnTo>
                <a:cubicBezTo>
                  <a:pt x="183083" y="461392"/>
                  <a:pt x="186903" y="457435"/>
                  <a:pt x="189086" y="457163"/>
                </a:cubicBezTo>
                <a:cubicBezTo>
                  <a:pt x="191269" y="456890"/>
                  <a:pt x="195907" y="458936"/>
                  <a:pt x="203002" y="463302"/>
                </a:cubicBezTo>
                <a:lnTo>
                  <a:pt x="224284" y="478854"/>
                </a:lnTo>
                <a:cubicBezTo>
                  <a:pt x="232470" y="485403"/>
                  <a:pt x="236289" y="489768"/>
                  <a:pt x="235744" y="491951"/>
                </a:cubicBezTo>
                <a:cubicBezTo>
                  <a:pt x="235198" y="494134"/>
                  <a:pt x="233015" y="496590"/>
                  <a:pt x="229195" y="499318"/>
                </a:cubicBezTo>
                <a:lnTo>
                  <a:pt x="209550" y="514052"/>
                </a:lnTo>
                <a:lnTo>
                  <a:pt x="209550" y="601638"/>
                </a:lnTo>
                <a:lnTo>
                  <a:pt x="213643" y="657299"/>
                </a:lnTo>
                <a:cubicBezTo>
                  <a:pt x="203274" y="663302"/>
                  <a:pt x="192360" y="667940"/>
                  <a:pt x="180901" y="671215"/>
                </a:cubicBezTo>
                <a:lnTo>
                  <a:pt x="180901" y="645021"/>
                </a:lnTo>
                <a:lnTo>
                  <a:pt x="85948" y="645021"/>
                </a:lnTo>
                <a:lnTo>
                  <a:pt x="86767" y="666303"/>
                </a:lnTo>
                <a:lnTo>
                  <a:pt x="89222" y="721147"/>
                </a:lnTo>
                <a:cubicBezTo>
                  <a:pt x="77763" y="726058"/>
                  <a:pt x="65757" y="729605"/>
                  <a:pt x="53206" y="731788"/>
                </a:cubicBezTo>
                <a:lnTo>
                  <a:pt x="58117" y="658936"/>
                </a:lnTo>
                <a:lnTo>
                  <a:pt x="58117" y="514052"/>
                </a:lnTo>
                <a:cubicBezTo>
                  <a:pt x="58117" y="496590"/>
                  <a:pt x="51023" y="479127"/>
                  <a:pt x="36835" y="461665"/>
                </a:cubicBezTo>
                <a:lnTo>
                  <a:pt x="44202" y="454298"/>
                </a:lnTo>
                <a:close/>
                <a:moveTo>
                  <a:pt x="509960" y="343793"/>
                </a:moveTo>
                <a:cubicBezTo>
                  <a:pt x="519237" y="353070"/>
                  <a:pt x="529878" y="363984"/>
                  <a:pt x="541883" y="376535"/>
                </a:cubicBezTo>
                <a:cubicBezTo>
                  <a:pt x="553889" y="389086"/>
                  <a:pt x="563029" y="401092"/>
                  <a:pt x="569305" y="412551"/>
                </a:cubicBezTo>
                <a:cubicBezTo>
                  <a:pt x="575580" y="424011"/>
                  <a:pt x="579128" y="435062"/>
                  <a:pt x="579946" y="445703"/>
                </a:cubicBezTo>
                <a:cubicBezTo>
                  <a:pt x="580765" y="456344"/>
                  <a:pt x="579264" y="464120"/>
                  <a:pt x="575444" y="469032"/>
                </a:cubicBezTo>
                <a:cubicBezTo>
                  <a:pt x="571624" y="473943"/>
                  <a:pt x="566713" y="476535"/>
                  <a:pt x="560710" y="476808"/>
                </a:cubicBezTo>
                <a:cubicBezTo>
                  <a:pt x="554707" y="477081"/>
                  <a:pt x="550205" y="475307"/>
                  <a:pt x="547204" y="471487"/>
                </a:cubicBezTo>
                <a:cubicBezTo>
                  <a:pt x="544202" y="467667"/>
                  <a:pt x="542429" y="461938"/>
                  <a:pt x="541883" y="454298"/>
                </a:cubicBezTo>
                <a:lnTo>
                  <a:pt x="540246" y="433015"/>
                </a:lnTo>
                <a:cubicBezTo>
                  <a:pt x="539155" y="427558"/>
                  <a:pt x="536972" y="419646"/>
                  <a:pt x="533698" y="409277"/>
                </a:cubicBezTo>
                <a:cubicBezTo>
                  <a:pt x="530424" y="398909"/>
                  <a:pt x="527968" y="392224"/>
                  <a:pt x="526331" y="389223"/>
                </a:cubicBezTo>
                <a:cubicBezTo>
                  <a:pt x="524694" y="386221"/>
                  <a:pt x="520055" y="378445"/>
                  <a:pt x="512415" y="365894"/>
                </a:cubicBezTo>
                <a:lnTo>
                  <a:pt x="502593" y="351160"/>
                </a:lnTo>
                <a:lnTo>
                  <a:pt x="509960" y="343793"/>
                </a:lnTo>
                <a:close/>
                <a:moveTo>
                  <a:pt x="194611" y="341746"/>
                </a:moveTo>
                <a:cubicBezTo>
                  <a:pt x="196658" y="341746"/>
                  <a:pt x="198909" y="342701"/>
                  <a:pt x="201364" y="344611"/>
                </a:cubicBezTo>
                <a:lnTo>
                  <a:pt x="234925" y="376177"/>
                </a:lnTo>
                <a:cubicBezTo>
                  <a:pt x="238199" y="379852"/>
                  <a:pt x="239427" y="382740"/>
                  <a:pt x="238609" y="384842"/>
                </a:cubicBezTo>
                <a:cubicBezTo>
                  <a:pt x="237790" y="386944"/>
                  <a:pt x="235471" y="387995"/>
                  <a:pt x="231651" y="387995"/>
                </a:cubicBezTo>
                <a:lnTo>
                  <a:pt x="112142" y="387995"/>
                </a:lnTo>
                <a:lnTo>
                  <a:pt x="103138" y="387995"/>
                </a:lnTo>
                <a:cubicBezTo>
                  <a:pt x="86767" y="387995"/>
                  <a:pt x="73124" y="392360"/>
                  <a:pt x="62210" y="401092"/>
                </a:cubicBezTo>
                <a:lnTo>
                  <a:pt x="27012" y="366712"/>
                </a:lnTo>
                <a:lnTo>
                  <a:pt x="170259" y="366712"/>
                </a:lnTo>
                <a:lnTo>
                  <a:pt x="189086" y="344611"/>
                </a:lnTo>
                <a:cubicBezTo>
                  <a:pt x="190723" y="342701"/>
                  <a:pt x="192565" y="341746"/>
                  <a:pt x="194611" y="341746"/>
                </a:cubicBezTo>
                <a:close/>
                <a:moveTo>
                  <a:pt x="318418" y="336426"/>
                </a:moveTo>
                <a:lnTo>
                  <a:pt x="318418" y="416644"/>
                </a:lnTo>
                <a:lnTo>
                  <a:pt x="446112" y="416644"/>
                </a:lnTo>
                <a:lnTo>
                  <a:pt x="446112" y="336426"/>
                </a:lnTo>
                <a:lnTo>
                  <a:pt x="318418" y="336426"/>
                </a:lnTo>
                <a:close/>
                <a:moveTo>
                  <a:pt x="318418" y="232469"/>
                </a:moveTo>
                <a:lnTo>
                  <a:pt x="318418" y="313506"/>
                </a:lnTo>
                <a:lnTo>
                  <a:pt x="446112" y="313506"/>
                </a:lnTo>
                <a:lnTo>
                  <a:pt x="446112" y="232469"/>
                </a:lnTo>
                <a:lnTo>
                  <a:pt x="318418" y="232469"/>
                </a:lnTo>
                <a:close/>
                <a:moveTo>
                  <a:pt x="200341" y="228786"/>
                </a:moveTo>
                <a:cubicBezTo>
                  <a:pt x="202115" y="228786"/>
                  <a:pt x="204093" y="229741"/>
                  <a:pt x="206276" y="231651"/>
                </a:cubicBezTo>
                <a:lnTo>
                  <a:pt x="239018" y="263574"/>
                </a:lnTo>
                <a:cubicBezTo>
                  <a:pt x="242292" y="267394"/>
                  <a:pt x="243520" y="270396"/>
                  <a:pt x="242701" y="272579"/>
                </a:cubicBezTo>
                <a:cubicBezTo>
                  <a:pt x="241883" y="274761"/>
                  <a:pt x="239564" y="275853"/>
                  <a:pt x="235744" y="275853"/>
                </a:cubicBezTo>
                <a:lnTo>
                  <a:pt x="112961" y="275853"/>
                </a:lnTo>
                <a:lnTo>
                  <a:pt x="105594" y="275853"/>
                </a:lnTo>
                <a:cubicBezTo>
                  <a:pt x="89222" y="275853"/>
                  <a:pt x="75580" y="280218"/>
                  <a:pt x="64666" y="288950"/>
                </a:cubicBezTo>
                <a:lnTo>
                  <a:pt x="30287" y="254570"/>
                </a:lnTo>
                <a:lnTo>
                  <a:pt x="176808" y="254570"/>
                </a:lnTo>
                <a:lnTo>
                  <a:pt x="195635" y="231651"/>
                </a:lnTo>
                <a:cubicBezTo>
                  <a:pt x="196999" y="229741"/>
                  <a:pt x="198568" y="228786"/>
                  <a:pt x="200341" y="228786"/>
                </a:cubicBezTo>
                <a:close/>
                <a:moveTo>
                  <a:pt x="318418" y="135880"/>
                </a:moveTo>
                <a:lnTo>
                  <a:pt x="318418" y="211187"/>
                </a:lnTo>
                <a:lnTo>
                  <a:pt x="446112" y="211187"/>
                </a:lnTo>
                <a:lnTo>
                  <a:pt x="446112" y="135880"/>
                </a:lnTo>
                <a:lnTo>
                  <a:pt x="318418" y="135880"/>
                </a:lnTo>
                <a:close/>
                <a:moveTo>
                  <a:pt x="211392" y="117667"/>
                </a:moveTo>
                <a:cubicBezTo>
                  <a:pt x="214257" y="117258"/>
                  <a:pt x="217190" y="118417"/>
                  <a:pt x="220191" y="121146"/>
                </a:cubicBezTo>
                <a:lnTo>
                  <a:pt x="253752" y="155167"/>
                </a:lnTo>
                <a:cubicBezTo>
                  <a:pt x="257026" y="158842"/>
                  <a:pt x="258254" y="161730"/>
                  <a:pt x="257435" y="163832"/>
                </a:cubicBezTo>
                <a:cubicBezTo>
                  <a:pt x="256617" y="165934"/>
                  <a:pt x="254298" y="166985"/>
                  <a:pt x="250478" y="166985"/>
                </a:cubicBezTo>
                <a:lnTo>
                  <a:pt x="225103" y="166985"/>
                </a:lnTo>
                <a:lnTo>
                  <a:pt x="94134" y="166985"/>
                </a:lnTo>
                <a:lnTo>
                  <a:pt x="72033" y="166985"/>
                </a:lnTo>
                <a:cubicBezTo>
                  <a:pt x="56753" y="166985"/>
                  <a:pt x="43111" y="171078"/>
                  <a:pt x="31105" y="179263"/>
                </a:cubicBezTo>
                <a:lnTo>
                  <a:pt x="0" y="145703"/>
                </a:lnTo>
                <a:lnTo>
                  <a:pt x="184993" y="145703"/>
                </a:lnTo>
                <a:lnTo>
                  <a:pt x="203002" y="123602"/>
                </a:lnTo>
                <a:cubicBezTo>
                  <a:pt x="205730" y="120055"/>
                  <a:pt x="208527" y="118076"/>
                  <a:pt x="211392" y="117667"/>
                </a:cubicBezTo>
                <a:close/>
                <a:moveTo>
                  <a:pt x="79400" y="22919"/>
                </a:moveTo>
                <a:cubicBezTo>
                  <a:pt x="87040" y="27285"/>
                  <a:pt x="93315" y="30832"/>
                  <a:pt x="98227" y="33561"/>
                </a:cubicBezTo>
                <a:cubicBezTo>
                  <a:pt x="103138" y="36289"/>
                  <a:pt x="115825" y="44202"/>
                  <a:pt x="136289" y="57299"/>
                </a:cubicBezTo>
                <a:cubicBezTo>
                  <a:pt x="156753" y="70395"/>
                  <a:pt x="167258" y="83765"/>
                  <a:pt x="167804" y="97408"/>
                </a:cubicBezTo>
                <a:cubicBezTo>
                  <a:pt x="168349" y="111050"/>
                  <a:pt x="167122" y="120191"/>
                  <a:pt x="164120" y="124829"/>
                </a:cubicBezTo>
                <a:cubicBezTo>
                  <a:pt x="161119" y="129468"/>
                  <a:pt x="157162" y="132333"/>
                  <a:pt x="152251" y="133424"/>
                </a:cubicBezTo>
                <a:cubicBezTo>
                  <a:pt x="147340" y="134516"/>
                  <a:pt x="143247" y="133697"/>
                  <a:pt x="139973" y="130969"/>
                </a:cubicBezTo>
                <a:cubicBezTo>
                  <a:pt x="136699" y="128240"/>
                  <a:pt x="134516" y="125375"/>
                  <a:pt x="133424" y="122374"/>
                </a:cubicBezTo>
                <a:cubicBezTo>
                  <a:pt x="132333" y="119372"/>
                  <a:pt x="130287" y="111733"/>
                  <a:pt x="127285" y="99454"/>
                </a:cubicBezTo>
                <a:cubicBezTo>
                  <a:pt x="124284" y="87176"/>
                  <a:pt x="118281" y="75716"/>
                  <a:pt x="109277" y="65075"/>
                </a:cubicBezTo>
                <a:cubicBezTo>
                  <a:pt x="100273" y="54434"/>
                  <a:pt x="88404" y="43656"/>
                  <a:pt x="73670" y="32742"/>
                </a:cubicBezTo>
                <a:lnTo>
                  <a:pt x="79400" y="22919"/>
                </a:lnTo>
                <a:close/>
                <a:moveTo>
                  <a:pt x="616372" y="11460"/>
                </a:moveTo>
                <a:lnTo>
                  <a:pt x="679400" y="37653"/>
                </a:lnTo>
                <a:cubicBezTo>
                  <a:pt x="683766" y="39836"/>
                  <a:pt x="686085" y="42292"/>
                  <a:pt x="686358" y="45020"/>
                </a:cubicBezTo>
                <a:cubicBezTo>
                  <a:pt x="686631" y="47749"/>
                  <a:pt x="682947" y="51023"/>
                  <a:pt x="675308" y="54843"/>
                </a:cubicBezTo>
                <a:lnTo>
                  <a:pt x="661392" y="62210"/>
                </a:lnTo>
                <a:lnTo>
                  <a:pt x="661392" y="249659"/>
                </a:lnTo>
                <a:lnTo>
                  <a:pt x="685949" y="249659"/>
                </a:lnTo>
                <a:lnTo>
                  <a:pt x="707231" y="225921"/>
                </a:lnTo>
                <a:cubicBezTo>
                  <a:pt x="709960" y="223192"/>
                  <a:pt x="712279" y="221692"/>
                  <a:pt x="714189" y="221419"/>
                </a:cubicBezTo>
                <a:cubicBezTo>
                  <a:pt x="716099" y="221146"/>
                  <a:pt x="719782" y="223465"/>
                  <a:pt x="725240" y="228377"/>
                </a:cubicBezTo>
                <a:lnTo>
                  <a:pt x="755526" y="257538"/>
                </a:lnTo>
                <a:cubicBezTo>
                  <a:pt x="760437" y="262799"/>
                  <a:pt x="762484" y="266348"/>
                  <a:pt x="761665" y="268185"/>
                </a:cubicBezTo>
                <a:cubicBezTo>
                  <a:pt x="760847" y="270023"/>
                  <a:pt x="758800" y="270941"/>
                  <a:pt x="755526" y="270941"/>
                </a:cubicBezTo>
                <a:lnTo>
                  <a:pt x="661392" y="270941"/>
                </a:lnTo>
                <a:lnTo>
                  <a:pt x="661392" y="691679"/>
                </a:lnTo>
                <a:cubicBezTo>
                  <a:pt x="661392" y="703684"/>
                  <a:pt x="659536" y="712825"/>
                  <a:pt x="655822" y="719100"/>
                </a:cubicBezTo>
                <a:cubicBezTo>
                  <a:pt x="652109" y="725376"/>
                  <a:pt x="645151" y="731378"/>
                  <a:pt x="634949" y="737108"/>
                </a:cubicBezTo>
                <a:cubicBezTo>
                  <a:pt x="624747" y="742838"/>
                  <a:pt x="613643" y="745703"/>
                  <a:pt x="601638" y="745703"/>
                </a:cubicBezTo>
                <a:cubicBezTo>
                  <a:pt x="598364" y="746249"/>
                  <a:pt x="596454" y="746249"/>
                  <a:pt x="595908" y="745703"/>
                </a:cubicBezTo>
                <a:cubicBezTo>
                  <a:pt x="595362" y="745157"/>
                  <a:pt x="594407" y="741610"/>
                  <a:pt x="593043" y="735062"/>
                </a:cubicBezTo>
                <a:cubicBezTo>
                  <a:pt x="591679" y="728514"/>
                  <a:pt x="587450" y="723875"/>
                  <a:pt x="580355" y="721147"/>
                </a:cubicBezTo>
                <a:cubicBezTo>
                  <a:pt x="573261" y="718418"/>
                  <a:pt x="554434" y="712688"/>
                  <a:pt x="523875" y="703957"/>
                </a:cubicBezTo>
                <a:lnTo>
                  <a:pt x="525512" y="692497"/>
                </a:lnTo>
                <a:cubicBezTo>
                  <a:pt x="529878" y="693588"/>
                  <a:pt x="542565" y="696044"/>
                  <a:pt x="563575" y="699864"/>
                </a:cubicBezTo>
                <a:cubicBezTo>
                  <a:pt x="584585" y="703684"/>
                  <a:pt x="600273" y="705048"/>
                  <a:pt x="610642" y="703957"/>
                </a:cubicBezTo>
                <a:cubicBezTo>
                  <a:pt x="619373" y="703411"/>
                  <a:pt x="625239" y="701365"/>
                  <a:pt x="628241" y="697818"/>
                </a:cubicBezTo>
                <a:cubicBezTo>
                  <a:pt x="631242" y="694271"/>
                  <a:pt x="632743" y="688131"/>
                  <a:pt x="632743" y="679400"/>
                </a:cubicBezTo>
                <a:lnTo>
                  <a:pt x="632743" y="270941"/>
                </a:lnTo>
                <a:lnTo>
                  <a:pt x="554980" y="270941"/>
                </a:lnTo>
                <a:cubicBezTo>
                  <a:pt x="541883" y="270941"/>
                  <a:pt x="528514" y="275580"/>
                  <a:pt x="514871" y="284857"/>
                </a:cubicBezTo>
                <a:lnTo>
                  <a:pt x="478855" y="249659"/>
                </a:lnTo>
                <a:lnTo>
                  <a:pt x="632743" y="249659"/>
                </a:lnTo>
                <a:lnTo>
                  <a:pt x="632743" y="70395"/>
                </a:lnTo>
                <a:cubicBezTo>
                  <a:pt x="632743" y="58390"/>
                  <a:pt x="631515" y="49522"/>
                  <a:pt x="629059" y="43792"/>
                </a:cubicBezTo>
                <a:cubicBezTo>
                  <a:pt x="626604" y="38063"/>
                  <a:pt x="620192" y="31105"/>
                  <a:pt x="609823" y="22919"/>
                </a:cubicBezTo>
                <a:lnTo>
                  <a:pt x="616372" y="11460"/>
                </a:lnTo>
                <a:close/>
                <a:moveTo>
                  <a:pt x="373709" y="0"/>
                </a:moveTo>
                <a:lnTo>
                  <a:pt x="425047" y="31923"/>
                </a:lnTo>
                <a:cubicBezTo>
                  <a:pt x="430479" y="35743"/>
                  <a:pt x="432924" y="39018"/>
                  <a:pt x="432382" y="41746"/>
                </a:cubicBezTo>
                <a:cubicBezTo>
                  <a:pt x="431841" y="44475"/>
                  <a:pt x="429669" y="45839"/>
                  <a:pt x="425866" y="45839"/>
                </a:cubicBezTo>
                <a:lnTo>
                  <a:pt x="405492" y="48295"/>
                </a:lnTo>
                <a:cubicBezTo>
                  <a:pt x="394083" y="61937"/>
                  <a:pt x="374796" y="83492"/>
                  <a:pt x="347630" y="112960"/>
                </a:cubicBezTo>
                <a:lnTo>
                  <a:pt x="432389" y="112960"/>
                </a:lnTo>
                <a:lnTo>
                  <a:pt x="445422" y="94134"/>
                </a:lnTo>
                <a:cubicBezTo>
                  <a:pt x="450316" y="87039"/>
                  <a:pt x="457380" y="86494"/>
                  <a:pt x="466615" y="92496"/>
                </a:cubicBezTo>
                <a:lnTo>
                  <a:pt x="490314" y="108868"/>
                </a:lnTo>
                <a:cubicBezTo>
                  <a:pt x="496317" y="113233"/>
                  <a:pt x="499182" y="116507"/>
                  <a:pt x="498909" y="118690"/>
                </a:cubicBezTo>
                <a:cubicBezTo>
                  <a:pt x="498636" y="120873"/>
                  <a:pt x="495771" y="124420"/>
                  <a:pt x="490314" y="129331"/>
                </a:cubicBezTo>
                <a:lnTo>
                  <a:pt x="474762" y="142428"/>
                </a:lnTo>
                <a:lnTo>
                  <a:pt x="474762" y="685949"/>
                </a:lnTo>
                <a:cubicBezTo>
                  <a:pt x="474762" y="697954"/>
                  <a:pt x="472905" y="707095"/>
                  <a:pt x="469192" y="713370"/>
                </a:cubicBezTo>
                <a:cubicBezTo>
                  <a:pt x="465478" y="719646"/>
                  <a:pt x="458521" y="725649"/>
                  <a:pt x="448319" y="731378"/>
                </a:cubicBezTo>
                <a:cubicBezTo>
                  <a:pt x="438116" y="737108"/>
                  <a:pt x="427013" y="739973"/>
                  <a:pt x="415007" y="739973"/>
                </a:cubicBezTo>
                <a:cubicBezTo>
                  <a:pt x="411733" y="740519"/>
                  <a:pt x="409823" y="740519"/>
                  <a:pt x="409277" y="739973"/>
                </a:cubicBezTo>
                <a:cubicBezTo>
                  <a:pt x="408732" y="739428"/>
                  <a:pt x="407777" y="735880"/>
                  <a:pt x="406412" y="729332"/>
                </a:cubicBezTo>
                <a:cubicBezTo>
                  <a:pt x="405048" y="722784"/>
                  <a:pt x="400819" y="718145"/>
                  <a:pt x="393725" y="715417"/>
                </a:cubicBezTo>
                <a:cubicBezTo>
                  <a:pt x="386631" y="712688"/>
                  <a:pt x="367804" y="706958"/>
                  <a:pt x="337245" y="698227"/>
                </a:cubicBezTo>
                <a:lnTo>
                  <a:pt x="338882" y="686767"/>
                </a:lnTo>
                <a:cubicBezTo>
                  <a:pt x="381446" y="695498"/>
                  <a:pt x="409823" y="699318"/>
                  <a:pt x="424011" y="698227"/>
                </a:cubicBezTo>
                <a:cubicBezTo>
                  <a:pt x="432743" y="697681"/>
                  <a:pt x="438609" y="695635"/>
                  <a:pt x="441610" y="692088"/>
                </a:cubicBezTo>
                <a:cubicBezTo>
                  <a:pt x="444612" y="688541"/>
                  <a:pt x="446112" y="682402"/>
                  <a:pt x="446112" y="673670"/>
                </a:cubicBezTo>
                <a:lnTo>
                  <a:pt x="446112" y="451842"/>
                </a:lnTo>
                <a:cubicBezTo>
                  <a:pt x="407367" y="508049"/>
                  <a:pt x="374352" y="550751"/>
                  <a:pt x="347067" y="579946"/>
                </a:cubicBezTo>
                <a:cubicBezTo>
                  <a:pt x="319782" y="609141"/>
                  <a:pt x="298363" y="630014"/>
                  <a:pt x="282811" y="642565"/>
                </a:cubicBezTo>
                <a:cubicBezTo>
                  <a:pt x="267258" y="655116"/>
                  <a:pt x="240655" y="674762"/>
                  <a:pt x="203002" y="701501"/>
                </a:cubicBezTo>
                <a:lnTo>
                  <a:pt x="197272" y="694134"/>
                </a:lnTo>
                <a:cubicBezTo>
                  <a:pt x="227285" y="667395"/>
                  <a:pt x="251160" y="645567"/>
                  <a:pt x="268895" y="628650"/>
                </a:cubicBezTo>
                <a:cubicBezTo>
                  <a:pt x="286631" y="611733"/>
                  <a:pt x="307640" y="588268"/>
                  <a:pt x="331924" y="558254"/>
                </a:cubicBezTo>
                <a:cubicBezTo>
                  <a:pt x="356208" y="528240"/>
                  <a:pt x="384994" y="488131"/>
                  <a:pt x="418281" y="437927"/>
                </a:cubicBezTo>
                <a:lnTo>
                  <a:pt x="290587" y="437927"/>
                </a:lnTo>
                <a:cubicBezTo>
                  <a:pt x="276944" y="437927"/>
                  <a:pt x="264666" y="442565"/>
                  <a:pt x="253752" y="451842"/>
                </a:cubicBezTo>
                <a:lnTo>
                  <a:pt x="217736" y="416644"/>
                </a:lnTo>
                <a:lnTo>
                  <a:pt x="289768" y="416644"/>
                </a:lnTo>
                <a:lnTo>
                  <a:pt x="289768" y="148248"/>
                </a:lnTo>
                <a:cubicBezTo>
                  <a:pt x="289768" y="128551"/>
                  <a:pt x="284584" y="110240"/>
                  <a:pt x="274216" y="93315"/>
                </a:cubicBezTo>
                <a:lnTo>
                  <a:pt x="283220" y="86767"/>
                </a:lnTo>
                <a:lnTo>
                  <a:pt x="317471" y="112960"/>
                </a:lnTo>
                <a:lnTo>
                  <a:pt x="329698" y="112960"/>
                </a:lnTo>
                <a:cubicBezTo>
                  <a:pt x="352516" y="76944"/>
                  <a:pt x="365826" y="54843"/>
                  <a:pt x="369629" y="46657"/>
                </a:cubicBezTo>
                <a:cubicBezTo>
                  <a:pt x="373431" y="38472"/>
                  <a:pt x="374791" y="31378"/>
                  <a:pt x="373709" y="25375"/>
                </a:cubicBezTo>
                <a:cubicBezTo>
                  <a:pt x="372626" y="19372"/>
                  <a:pt x="369910" y="13642"/>
                  <a:pt x="365561" y="8185"/>
                </a:cubicBezTo>
                <a:lnTo>
                  <a:pt x="37370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200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25"/>
  <p:tag name="MH_LIBRARY" val="GRAPHI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04"/>
  <p:tag name="MH_LIBRARY" val="GRAPHIC"/>
  <p:tag name="MH_ORDER" val="Oval 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04"/>
  <p:tag name="MH_LIBRARY" val="GRAPHIC"/>
  <p:tag name="MH_ORDER" val="Oval 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04"/>
  <p:tag name="MH_LIBRARY" val="GRAPHIC"/>
  <p:tag name="MH_ORDER" val="任意多边形 5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14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14"/>
  <p:tag name="MH_LIBRARY" val="GRAPHIC"/>
  <p:tag name="MH_ORDER" val="Oval 2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14"/>
  <p:tag name="MH_LIBRARY" val="GRAPHIC"/>
  <p:tag name="MH_ORDER" val="Oval 2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14"/>
  <p:tag name="MH_LIBRARY" val="GRAPHIC"/>
  <p:tag name="MH_ORDER" val="Oval 3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14"/>
  <p:tag name="MH_LIBRARY" val="GRAPHIC"/>
  <p:tag name="MH_ORDER" val="Oval 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14"/>
  <p:tag name="MH_LIBRARY" val="GRAPHIC"/>
  <p:tag name="MH_ORDER" val="矩形 3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14"/>
  <p:tag name="MH_LIBRARY" val="GRAPHIC"/>
  <p:tag name="MH_ORDER" val="Rectangle 3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25"/>
  <p:tag name="MH_LIBRARY" val="GRAPHIC"/>
  <p:tag name="MH_ORDER" val="TextBox 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59"/>
  <p:tag name="MH_LIBRARY" val="GRAPHI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59"/>
  <p:tag name="MH_LIBRARY" val="GRAPHIC"/>
  <p:tag name="MH_ORDER" val="任意多边形 6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59"/>
  <p:tag name="MH_LIBRARY" val="GRAPHIC"/>
  <p:tag name="MH_ORDER" val="Freeform 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59"/>
  <p:tag name="MH_LIBRARY" val="GRAPHIC"/>
  <p:tag name="MH_ORDER" val="Freeform 35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59"/>
  <p:tag name="MH_LIBRARY" val="GRAPHIC"/>
  <p:tag name="MH_ORDER" val="Freeform 108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59"/>
  <p:tag name="MH_LIBRARY" val="GRAPHIC"/>
  <p:tag name="MH_ORDER" val="Freeform 112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59"/>
  <p:tag name="MH_LIBRARY" val="GRAPHIC"/>
  <p:tag name="MH_ORDER" val="任意多边形 2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59"/>
  <p:tag name="MH_LIBRARY" val="GRAPHIC"/>
  <p:tag name="MH_ORDER" val="文本框 6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59"/>
  <p:tag name="MH_LIBRARY" val="GRAPHIC"/>
  <p:tag name="MH_ORDER" val="文本框 7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25"/>
  <p:tag name="MH_LIBRARY" val="GRAPHIC"/>
  <p:tag name="MH_ORDER" val="Block Arc 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25"/>
  <p:tag name="MH_LIBRARY" val="GRAPHIC"/>
  <p:tag name="MH_ORDER" val="TextBox 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04"/>
  <p:tag name="MH_LIBRARY" val="GRAPHIC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04"/>
  <p:tag name="MH_LIBRARY" val="GRAPHIC"/>
  <p:tag name="MH_ORDER" val="Oval 4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04"/>
  <p:tag name="MH_LIBRARY" val="GRAPHIC"/>
  <p:tag name="MH_ORDER" val="Oval 2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04"/>
  <p:tag name="MH_LIBRARY" val="GRAPHIC"/>
  <p:tag name="MH_ORDER" val="Oval 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04"/>
  <p:tag name="MH_LIBRARY" val="GRAPHIC"/>
  <p:tag name="MH_ORDER" val="Oval 7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226</Words>
  <Application>Microsoft Office PowerPoint</Application>
  <PresentationFormat>自定义</PresentationFormat>
  <Paragraphs>18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谢谢观看</dc:title>
  <dc:creator>第一PPT</dc:creator>
  <cp:keywords>www.1ppt.com</cp:keywords>
  <cp:lastModifiedBy>Windows User</cp:lastModifiedBy>
  <cp:revision>2</cp:revision>
  <dcterms:created xsi:type="dcterms:W3CDTF">2018-08-20T07:55:57Z</dcterms:created>
  <dcterms:modified xsi:type="dcterms:W3CDTF">2019-07-14T15:37:58Z</dcterms:modified>
</cp:coreProperties>
</file>